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4" r:id="rId2"/>
  </p:sldMasterIdLst>
  <p:notesMasterIdLst>
    <p:notesMasterId r:id="rId3"/>
  </p:notesMasterIdLst>
  <p:handoutMasterIdLst>
    <p:handoutMasterId r:id="rId4"/>
  </p:handoutMasterIdLst>
  <p:sldIdLst>
    <p:sldId id="479" r:id="rId5"/>
    <p:sldId id="458" r:id="rId6"/>
    <p:sldId id="470" r:id="rId7"/>
    <p:sldId id="441" r:id="rId8"/>
    <p:sldId id="450" r:id="rId9"/>
    <p:sldId id="453" r:id="rId10"/>
    <p:sldId id="447" r:id="rId11"/>
    <p:sldId id="330" r:id="rId12"/>
    <p:sldId id="446" r:id="rId13"/>
    <p:sldId id="471" r:id="rId14"/>
    <p:sldId id="452" r:id="rId15"/>
    <p:sldId id="443" r:id="rId16"/>
    <p:sldId id="444" r:id="rId17"/>
    <p:sldId id="445" r:id="rId18"/>
    <p:sldId id="476" r:id="rId19"/>
    <p:sldId id="337" r:id="rId20"/>
    <p:sldId id="451" r:id="rId21"/>
    <p:sldId id="323" r:id="rId22"/>
    <p:sldId id="403" r:id="rId23"/>
    <p:sldId id="404" r:id="rId24"/>
    <p:sldId id="324" r:id="rId25"/>
    <p:sldId id="327" r:id="rId26"/>
    <p:sldId id="339" r:id="rId27"/>
    <p:sldId id="325" r:id="rId28"/>
    <p:sldId id="477" r:id="rId29"/>
    <p:sldId id="359" r:id="rId30"/>
    <p:sldId id="459" r:id="rId31"/>
    <p:sldId id="356" r:id="rId32"/>
    <p:sldId id="442" r:id="rId33"/>
    <p:sldId id="350" r:id="rId34"/>
    <p:sldId id="406" r:id="rId35"/>
    <p:sldId id="347" r:id="rId36"/>
    <p:sldId id="303" r:id="rId37"/>
    <p:sldId id="400" r:id="rId38"/>
    <p:sldId id="480" r:id="rId39"/>
    <p:sldId id="514" r:id="rId40"/>
    <p:sldId id="552" r:id="rId41"/>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95" autoAdjust="0"/>
    <p:restoredTop sz="86443" autoAdjust="0"/>
  </p:normalViewPr>
  <p:slideViewPr>
    <p:cSldViewPr snapToGrid="0">
      <p:cViewPr varScale="1">
        <p:scale>
          <a:sx n="109" d="100"/>
          <a:sy n="109" d="100"/>
        </p:scale>
        <p:origin x="900" y="114"/>
      </p:cViewPr>
      <p:guideLst>
        <p:guide orient="horz" pos="958"/>
        <p:guide orient="horz" pos="3634"/>
        <p:guide pos="3840"/>
        <p:guide pos="1912"/>
        <p:guide pos="5790"/>
      </p:guideLst>
    </p:cSldViewPr>
  </p:slideViewPr>
  <p:outlineViewPr>
    <p:cViewPr>
      <p:scale>
        <a:sx n="33" d="100"/>
        <a:sy n="33" d="100"/>
      </p:scale>
      <p:origin x="0" y="0"/>
    </p:cViewPr>
  </p:outlineViewPr>
  <p:notesTextViewPr>
    <p:cViewPr>
      <p:scale>
        <a:sx n="1" d="1"/>
        <a:sy n="1" d="1"/>
      </p:scale>
      <p:origin x="0" y="0"/>
    </p:cViewPr>
  </p:notesTextViewPr>
  <p:sorterViewPr>
    <p:cViewPr>
      <p:scale>
        <a:sx n="65" d="100"/>
        <a:sy n="65" d="100"/>
      </p:scale>
      <p:origin x="0" y="-4674"/>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handoutMaster" Target="handoutMasters/handoutMaster1.xml" /><Relationship Id="rId40" Type="http://schemas.openxmlformats.org/officeDocument/2006/relationships/slide" Target="slides/slide36.xml" /><Relationship Id="rId41" Type="http://schemas.openxmlformats.org/officeDocument/2006/relationships/slide" Target="slides/slide37.xml" /><Relationship Id="rId42" Type="http://schemas.openxmlformats.org/officeDocument/2006/relationships/tags" Target="tags/tag61.xml" /><Relationship Id="rId43" Type="http://schemas.openxmlformats.org/officeDocument/2006/relationships/presProps" Target="presProps.xml" /><Relationship Id="rId44" Type="http://schemas.openxmlformats.org/officeDocument/2006/relationships/viewProps" Target="viewProps.xml" /><Relationship Id="rId45" Type="http://schemas.openxmlformats.org/officeDocument/2006/relationships/theme" Target="theme/theme1.xml" /><Relationship Id="rId46" Type="http://schemas.openxmlformats.org/officeDocument/2006/relationships/tableStyles" Target="tableStyles.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47C8E-FAE5-43D1-82C0-196E816DC300}"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2AF99-A73B-44C9-96FA-736798B6D18B}"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35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36</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37</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image" Target="../media/image4.png" /><Relationship Id="rId3"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pic>
        <p:nvPicPr>
          <p:cNvPr id="3" name="图片 2"/>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171"/>
            <a:ext cx="12192000" cy="6857657"/>
          </a:xfrm>
          <a:prstGeom prst="rect">
            <a:avLst/>
          </a:prstGeom>
        </p:spPr>
      </p:pic>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_自定义版式">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171"/>
            <a:ext cx="12192000" cy="6857657"/>
          </a:xfrm>
          <a:prstGeom prst="rect">
            <a:avLst/>
          </a:prstGeom>
        </p:spPr>
      </p:pic>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3_自定义版式">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171"/>
            <a:ext cx="12192000" cy="6857657"/>
          </a:xfrm>
          <a:prstGeom prst="rect">
            <a:avLst/>
          </a:prstGeom>
        </p:spPr>
      </p:pic>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18" y="171"/>
            <a:ext cx="942929" cy="971156"/>
          </a:xfrm>
          <a:prstGeom prst="rect">
            <a:avLst/>
          </a:prstGeom>
        </p:spPr>
      </p:pic>
      <p:sp>
        <p:nvSpPr>
          <p:cNvPr id="5" name="矩形 4"/>
          <p:cNvSpPr/>
          <p:nvPr userDrawn="1"/>
        </p:nvSpPr>
        <p:spPr>
          <a:xfrm>
            <a:off x="975112" y="522430"/>
            <a:ext cx="1888659" cy="338554"/>
          </a:xfrm>
          <a:prstGeom prst="rect">
            <a:avLst/>
          </a:prstGeom>
          <a:noFill/>
        </p:spPr>
        <p:txBody>
          <a:bodyPr wrap="none">
            <a:spAutoFit/>
          </a:bodyPr>
          <a:lstStyle/>
          <a:p>
            <a:pPr algn="ctr"/>
            <a:r>
              <a:rPr lang="en-US" altLang="zh-CN" sz="1600">
                <a:solidFill>
                  <a:schemeClr val="bg1"/>
                </a:solidFill>
                <a:latin typeface="方正兰亭超细黑简体" panose="02000000000000000000" pitchFamily="2" charset="-122"/>
                <a:ea typeface="方正兰亭超细黑简体" panose="02000000000000000000" pitchFamily="2" charset="-122"/>
              </a:rPr>
              <a:t>Add To The Title</a:t>
            </a:r>
            <a:endParaRPr lang="en-US" altLang="zh-CN" sz="1600">
              <a:solidFill>
                <a:schemeClr val="bg1"/>
              </a:solidFill>
              <a:latin typeface="方正兰亭超细黑简体" panose="02000000000000000000" pitchFamily="2" charset="-122"/>
              <a:ea typeface="方正兰亭超细黑简体" panose="02000000000000000000" pitchFamily="2" charset="-122"/>
            </a:endParaRPr>
          </a:p>
        </p:txBody>
      </p:sp>
      <p:sp>
        <p:nvSpPr>
          <p:cNvPr id="7" name="矩形 6"/>
          <p:cNvSpPr/>
          <p:nvPr userDrawn="1"/>
        </p:nvSpPr>
        <p:spPr>
          <a:xfrm>
            <a:off x="975112" y="156610"/>
            <a:ext cx="2646879" cy="461665"/>
          </a:xfrm>
          <a:prstGeom prst="rect">
            <a:avLst/>
          </a:prstGeom>
          <a:noFill/>
        </p:spPr>
        <p:txBody>
          <a:bodyPr wrap="none">
            <a:spAutoFit/>
          </a:bodyPr>
          <a:lstStyle/>
          <a:p>
            <a:pPr lvl="0" algn="ctr"/>
            <a:r>
              <a:rPr lang="zh-CN" altLang="en-US" sz="2400">
                <a:solidFill>
                  <a:schemeClr val="bg1"/>
                </a:solidFill>
                <a:latin typeface="方正兰亭超细黑简体" panose="02000000000000000000" pitchFamily="2" charset="-122"/>
                <a:ea typeface="方正兰亭超细黑简体" panose="02000000000000000000" pitchFamily="2" charset="-122"/>
              </a:rPr>
              <a:t>点击添加标题内容</a:t>
            </a:r>
            <a:endParaRPr lang="en-US" altLang="zh-CN" sz="2400">
              <a:solidFill>
                <a:schemeClr val="bg1"/>
              </a:solidFill>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
        <p:nvSpPr>
          <p:cNvPr id="2" name="日期占位符 1"/>
          <p:cNvSpPr>
            <a:spLocks noGrp="1"/>
          </p:cNvSpPr>
          <p:nvPr>
            <p:ph type="dt" sz="half" idx="10"/>
          </p:nvPr>
        </p:nvSpPr>
        <p:spPr>
          <a:xfrm>
            <a:off x="609600" y="6356351"/>
            <a:ext cx="2844800" cy="365125"/>
          </a:xfrm>
          <a:prstGeom prst="rect">
            <a:avLst/>
          </a:prstGeom>
        </p:spPr>
        <p:txBody>
          <a:bodyPr lIns="121917" tIns="60958" rIns="121917" bIns="60958"/>
          <a:lstStyle/>
          <a:p>
            <a:fld id="{530820CF-B880-4189-942D-D702A7CBA730}" type="datetimeFigureOut">
              <a:rPr lang="zh-CN" altLang="en-US" smtClean="0"/>
              <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lIns="121917" tIns="60958" rIns="121917" bIns="60958"/>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lIns="121917" tIns="60958" rIns="121917" bIns="60958"/>
          <a:lstStyle/>
          <a:p>
            <a:fld id="{0C913308-F349-4B6D-A68A-DD1791B4A57B}" type="slidenum">
              <a:rPr lang="zh-CN" altLang="en-US" smtClean="0"/>
              <a:t/>
            </a:fld>
            <a:endParaRPr lang="zh-CN" altLang="en-US"/>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Layout" Target="../slideLayouts/slideLayout14.xml" /><Relationship Id="rId11" Type="http://schemas.openxmlformats.org/officeDocument/2006/relationships/slideLayout" Target="../slideLayouts/slideLayout15.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6.xml" /><Relationship Id="rId3" Type="http://schemas.openxmlformats.org/officeDocument/2006/relationships/slideLayout" Target="../slideLayouts/slideLayout7.xml" /><Relationship Id="rId4" Type="http://schemas.openxmlformats.org/officeDocument/2006/relationships/slideLayout" Target="../slideLayouts/slideLayout8.xml" /><Relationship Id="rId5" Type="http://schemas.openxmlformats.org/officeDocument/2006/relationships/slideLayout" Target="../slideLayouts/slideLayout9.xml" /><Relationship Id="rId6" Type="http://schemas.openxmlformats.org/officeDocument/2006/relationships/slideLayout" Target="../slideLayouts/slideLayout10.xml" /><Relationship Id="rId7" Type="http://schemas.openxmlformats.org/officeDocument/2006/relationships/slideLayout" Target="../slideLayouts/slideLayout11.xml" /><Relationship Id="rId8" Type="http://schemas.openxmlformats.org/officeDocument/2006/relationships/slideLayout" Target="../slideLayouts/slideLayout12.xml" /><Relationship Id="rId9" Type="http://schemas.openxmlformats.org/officeDocument/2006/relationships/slideLayout" Target="../slideLayouts/slideLayout13.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mc:Choice xmlns:p14="http://schemas.microsoft.com/office/powerpoint/2010/main" Requires="p14">
      <p:transition spd="med" p14:dur="700">
        <p:fade/>
      </p:transition>
    </mc:Choice>
    <mc:Fallback>
      <p:transition spd="med">
        <p:fade/>
      </p:transition>
    </mc:Fallback>
  </mc:AlternateConten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3.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4.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5.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6.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jpeg" /><Relationship Id="rId3" Type="http://schemas.openxmlformats.org/officeDocument/2006/relationships/image" Target="../media/image7.jpeg" /><Relationship Id="rId4" Type="http://schemas.openxmlformats.org/officeDocument/2006/relationships/image" Target="../media/image8.jpeg" /><Relationship Id="rId5" Type="http://schemas.openxmlformats.org/officeDocument/2006/relationships/image" Target="../media/image9.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jpeg" /><Relationship Id="rId3" Type="http://schemas.openxmlformats.org/officeDocument/2006/relationships/image" Target="../media/image9.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7.png" /><Relationship Id="rId3" Type="http://schemas.openxmlformats.org/officeDocument/2006/relationships/image" Target="../media/image18.png" /><Relationship Id="rId4" Type="http://schemas.openxmlformats.org/officeDocument/2006/relationships/image" Target="../media/image19.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0.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jpeg" /><Relationship Id="rId3" Type="http://schemas.openxmlformats.org/officeDocument/2006/relationships/image" Target="../media/image7.jpeg" /><Relationship Id="rId4" Type="http://schemas.openxmlformats.org/officeDocument/2006/relationships/image" Target="../media/image8.jpeg" /><Relationship Id="rId5" Type="http://schemas.openxmlformats.org/officeDocument/2006/relationships/image" Target="../media/image9.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1.pn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image" Target="../media/image21.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4.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jpeg" /><Relationship Id="rId3" Type="http://schemas.openxmlformats.org/officeDocument/2006/relationships/image" Target="../media/image7.jpeg" /><Relationship Id="rId4" Type="http://schemas.openxmlformats.org/officeDocument/2006/relationships/image" Target="../media/image8.jpeg" /><Relationship Id="rId5" Type="http://schemas.openxmlformats.org/officeDocument/2006/relationships/image" Target="../media/image9.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0.png" /><Relationship Id="rId3" Type="http://schemas.openxmlformats.org/officeDocument/2006/relationships/image" Target="../media/image11.png" /><Relationship Id="rId4" Type="http://schemas.openxmlformats.org/officeDocument/2006/relationships/image" Target="../media/image12.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矩形 8"/>
          <p:cNvSpPr/>
          <p:nvPr/>
        </p:nvSpPr>
        <p:spPr>
          <a:xfrm>
            <a:off x="4175556" y="4288039"/>
            <a:ext cx="3877985" cy="461665"/>
          </a:xfrm>
          <a:prstGeom prst="rect">
            <a:avLst/>
          </a:prstGeom>
          <a:noFill/>
        </p:spPr>
        <p:txBody>
          <a:bodyPr wrap="none">
            <a:spAutoFit/>
          </a:bodyPr>
          <a:lstStyle/>
          <a:p>
            <a:pPr algn="ctr"/>
            <a:r>
              <a:rPr lang="zh-CN" altLang="en-US" sz="2400">
                <a:solidFill>
                  <a:schemeClr val="bg1"/>
                </a:solidFill>
                <a:latin typeface="微软雅黑" panose="020b0503020204020204" pitchFamily="34" charset="-122"/>
                <a:ea typeface="微软雅黑" panose="020b0503020204020204" pitchFamily="34" charset="-122"/>
              </a:rPr>
              <a:t>点击添加汇报主题内容标题</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4675731" y="4892566"/>
            <a:ext cx="2926080" cy="275590"/>
          </a:xfrm>
          <a:prstGeom prst="rect">
            <a:avLst/>
          </a:prstGeom>
          <a:noFill/>
        </p:spPr>
        <p:txBody>
          <a:bodyPr wrap="none">
            <a:spAutoFit/>
          </a:bodyPr>
          <a:lstStyle/>
          <a:p>
            <a:pPr algn="ctr"/>
            <a:r>
              <a:rPr lang="zh-CN" altLang="en-US" sz="1200">
                <a:solidFill>
                  <a:schemeClr val="bg1"/>
                </a:solidFill>
                <a:latin typeface="方正兰亭超细黑简体" panose="02000000000000000000" pitchFamily="2" charset="-122"/>
                <a:ea typeface="方正兰亭超细黑简体" panose="02000000000000000000" pitchFamily="2" charset="-122"/>
              </a:rPr>
              <a:t>汇报人：</a:t>
            </a:r>
            <a:r>
              <a:rPr lang="en-US" altLang="zh-CN" sz="1200">
                <a:solidFill>
                  <a:schemeClr val="bg1"/>
                </a:solidFill>
                <a:latin typeface="方正兰亭超细黑简体" panose="02000000000000000000" pitchFamily="2" charset="-122"/>
                <a:ea typeface="方正兰亭超细黑简体" panose="02000000000000000000" pitchFamily="2" charset="-122"/>
              </a:rPr>
              <a:t>PPT</a:t>
            </a:r>
            <a:r>
              <a:rPr lang="zh-CN" altLang="en-US" sz="1200">
                <a:solidFill>
                  <a:schemeClr val="bg1"/>
                </a:solidFill>
                <a:latin typeface="方正兰亭超细黑简体" panose="02000000000000000000" pitchFamily="2" charset="-122"/>
                <a:ea typeface="方正兰亭超细黑简体" panose="02000000000000000000" pitchFamily="2" charset="-122"/>
              </a:rPr>
              <a:t>汇   汇报时间：</a:t>
            </a:r>
            <a:r>
              <a:rPr lang="en-US" altLang="zh-CN" sz="1200">
                <a:solidFill>
                  <a:schemeClr val="bg1"/>
                </a:solidFill>
                <a:latin typeface="方正兰亭超细黑简体" panose="02000000000000000000" pitchFamily="2" charset="-122"/>
                <a:ea typeface="方正兰亭超细黑简体" panose="02000000000000000000" pitchFamily="2" charset="-122"/>
              </a:rPr>
              <a:t>202X.08.08</a:t>
            </a:r>
            <a:endParaRPr lang="zh-CN" altLang="en-US" sz="1200">
              <a:solidFill>
                <a:schemeClr val="bg1"/>
              </a:solidFill>
              <a:latin typeface="方正兰亭超细黑简体" panose="02000000000000000000" pitchFamily="2" charset="-122"/>
              <a:ea typeface="方正兰亭超细黑简体" panose="02000000000000000000" pitchFamily="2" charset="-122"/>
            </a:endParaRPr>
          </a:p>
        </p:txBody>
      </p:sp>
      <p:grpSp>
        <p:nvGrpSpPr>
          <p:cNvPr id="5" name="组合 4"/>
          <p:cNvGrpSpPr/>
          <p:nvPr/>
        </p:nvGrpSpPr>
        <p:grpSpPr>
          <a:xfrm>
            <a:off x="4246888" y="1770934"/>
            <a:ext cx="3989574" cy="460375"/>
            <a:chOff x="2064002" y="1897170"/>
            <a:chExt cx="7171315" cy="460375"/>
          </a:xfrm>
        </p:grpSpPr>
        <p:cxnSp>
          <p:nvCxnSpPr>
            <p:cNvPr id="12" name="直接连接符 11"/>
            <p:cNvCxnSpPr/>
            <p:nvPr/>
          </p:nvCxnSpPr>
          <p:spPr>
            <a:xfrm>
              <a:off x="2064002" y="2128002"/>
              <a:ext cx="25200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772225" y="1897170"/>
              <a:ext cx="1754868" cy="460375"/>
            </a:xfrm>
            <a:prstGeom prst="rect">
              <a:avLst/>
            </a:prstGeom>
            <a:noFill/>
          </p:spPr>
          <p:txBody>
            <a:bodyPr wrap="square">
              <a:spAutoFit/>
            </a:bodyPr>
            <a:lstStyle/>
            <a:p>
              <a:pPr algn="ctr"/>
              <a:r>
                <a:rPr lang="en-US" altLang="zh-CN" sz="2400" b="1">
                  <a:solidFill>
                    <a:schemeClr val="bg1"/>
                  </a:solidFill>
                  <a:latin typeface="微软雅黑" panose="020b0503020204020204" pitchFamily="34" charset="-122"/>
                  <a:ea typeface="微软雅黑" panose="020b0503020204020204" pitchFamily="34" charset="-122"/>
                </a:rPr>
                <a:t>202X</a:t>
              </a:r>
              <a:endParaRPr lang="en-US" altLang="zh-CN" sz="2400" b="1">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6715317" y="2128002"/>
              <a:ext cx="25200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2418243" y="2083074"/>
            <a:ext cx="7355515" cy="2123658"/>
          </a:xfrm>
          <a:prstGeom prst="rect">
            <a:avLst/>
          </a:prstGeom>
          <a:noFill/>
        </p:spPr>
        <p:txBody>
          <a:bodyPr wrap="square" rtlCol="0">
            <a:spAutoFit/>
          </a:bodyPr>
          <a:lstStyle/>
          <a:p>
            <a:pPr algn="ctr"/>
            <a:r>
              <a:rPr lang="en-US" altLang="zh-CN" sz="6000">
                <a:solidFill>
                  <a:schemeClr val="bg1"/>
                </a:solidFill>
                <a:effectLst>
                  <a:outerShdw blurRad="38100" dist="38100" dir="2700000" algn="tl">
                    <a:srgbClr val="000000">
                      <a:alpha val="43137"/>
                    </a:srgbClr>
                  </a:outerShdw>
                </a:effectLst>
                <a:latin typeface="方正综艺简体" panose="02010601030101010101" pitchFamily="2" charset="-122"/>
                <a:ea typeface="方正综艺简体" panose="02010601030101010101" pitchFamily="2" charset="-122"/>
              </a:rPr>
              <a:t>More Than </a:t>
            </a:r>
            <a:endParaRPr lang="en-US" altLang="zh-CN" sz="6000">
              <a:solidFill>
                <a:schemeClr val="bg1"/>
              </a:solidFill>
              <a:effectLst>
                <a:outerShdw blurRad="38100" dist="38100" dir="2700000" algn="tl">
                  <a:srgbClr val="000000">
                    <a:alpha val="43137"/>
                  </a:srgbClr>
                </a:outerShdw>
              </a:effectLst>
              <a:latin typeface="方正综艺简体" panose="02010601030101010101" pitchFamily="2" charset="-122"/>
              <a:ea typeface="方正综艺简体" panose="02010601030101010101" pitchFamily="2" charset="-122"/>
            </a:endParaRPr>
          </a:p>
          <a:p>
            <a:pPr algn="ctr"/>
            <a:r>
              <a:rPr lang="en-US" altLang="zh-CN" sz="7200">
                <a:solidFill>
                  <a:schemeClr val="bg1"/>
                </a:solidFill>
                <a:effectLst>
                  <a:outerShdw blurRad="38100" dist="38100" dir="2700000" algn="tl">
                    <a:srgbClr val="000000">
                      <a:alpha val="43137"/>
                    </a:srgbClr>
                  </a:outerShdw>
                </a:effectLst>
                <a:latin typeface="方正综艺简体" panose="02010601030101010101" pitchFamily="2" charset="-122"/>
                <a:ea typeface="方正综艺简体" panose="02010601030101010101" pitchFamily="2" charset="-122"/>
              </a:rPr>
              <a:t>TEMPLATE </a:t>
            </a:r>
            <a:endParaRPr lang="zh-CN" altLang="en-US" sz="7200">
              <a:solidFill>
                <a:schemeClr val="bg1"/>
              </a:solidFill>
              <a:effectLst>
                <a:outerShdw blurRad="38100" dist="38100" dir="2700000" algn="tl">
                  <a:srgbClr val="000000">
                    <a:alpha val="43137"/>
                  </a:srgbClr>
                </a:outerShdw>
              </a:effectLst>
              <a:latin typeface="方正综艺简体" panose="02010601030101010101" pitchFamily="2" charset="-122"/>
              <a:ea typeface="方正综艺简体" panose="02010601030101010101" pitchFamily="2" charset="-122"/>
            </a:endParaRPr>
          </a:p>
        </p:txBody>
      </p:sp>
      <p:cxnSp>
        <p:nvCxnSpPr>
          <p:cNvPr id="10" name="直接连接符 9"/>
          <p:cNvCxnSpPr/>
          <p:nvPr/>
        </p:nvCxnSpPr>
        <p:spPr>
          <a:xfrm>
            <a:off x="4671425" y="5373688"/>
            <a:ext cx="2849151"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500"/>
                            </p:stCondLst>
                            <p:childTnLst>
                              <p:par>
                                <p:cTn id="10" presetID="16" presetClass="entr" presetSubtype="37"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par>
                          <p:cTn id="13" fill="hold" nodeType="afterGroup">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childTnLst>
                          </p:cTn>
                        </p:par>
                        <p:par>
                          <p:cTn id="17" fill="hold" nodeType="afterGroup">
                            <p:stCondLst>
                              <p:cond delay="1500"/>
                            </p:stCondLst>
                            <p:childTnLst>
                              <p:par>
                                <p:cTn id="18" presetID="16" presetClass="entr" presetSubtype="37"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out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5196000" y="1520825"/>
            <a:ext cx="1800000" cy="1800000"/>
            <a:chOff x="4224000" y="727567"/>
            <a:chExt cx="3744000" cy="3744000"/>
          </a:xfrm>
        </p:grpSpPr>
        <p:sp>
          <p:nvSpPr>
            <p:cNvPr id="13" name="任意多边形 12"/>
            <p:cNvSpPr/>
            <p:nvPr/>
          </p:nvSpPr>
          <p:spPr>
            <a:xfrm>
              <a:off x="4351564" y="855131"/>
              <a:ext cx="3488872" cy="3488872"/>
            </a:xfrm>
            <a:custGeom>
              <a:rect l="l" t="t" r="r" b="b"/>
              <a:pathLst>
                <a:path w="3488872" h="3488872">
                  <a:moveTo>
                    <a:pt x="1725694" y="557283"/>
                  </a:moveTo>
                  <a:cubicBezTo>
                    <a:pt x="1355775" y="565443"/>
                    <a:pt x="1118518" y="775995"/>
                    <a:pt x="1013922" y="1188939"/>
                  </a:cubicBezTo>
                  <a:lnTo>
                    <a:pt x="1120373" y="1209895"/>
                  </a:lnTo>
                  <a:cubicBezTo>
                    <a:pt x="1222867" y="860376"/>
                    <a:pt x="1424455" y="681908"/>
                    <a:pt x="1725138" y="674490"/>
                  </a:cubicBezTo>
                  <a:cubicBezTo>
                    <a:pt x="2113230" y="689203"/>
                    <a:pt x="2314571" y="854071"/>
                    <a:pt x="2329161" y="1169095"/>
                  </a:cubicBezTo>
                  <a:cubicBezTo>
                    <a:pt x="2360070" y="1406724"/>
                    <a:pt x="2173688" y="1639468"/>
                    <a:pt x="1770017" y="1867329"/>
                  </a:cubicBezTo>
                  <a:cubicBezTo>
                    <a:pt x="1400593" y="2118804"/>
                    <a:pt x="1125318" y="2425730"/>
                    <a:pt x="944192" y="2788107"/>
                  </a:cubicBezTo>
                  <a:lnTo>
                    <a:pt x="944192" y="2885656"/>
                  </a:lnTo>
                  <a:lnTo>
                    <a:pt x="2469920" y="2885656"/>
                  </a:lnTo>
                  <a:lnTo>
                    <a:pt x="2469920" y="2768078"/>
                  </a:lnTo>
                  <a:lnTo>
                    <a:pt x="1085137" y="2768078"/>
                  </a:lnTo>
                  <a:cubicBezTo>
                    <a:pt x="1257732" y="2451447"/>
                    <a:pt x="1511433" y="2182848"/>
                    <a:pt x="1846239" y="1962281"/>
                  </a:cubicBezTo>
                  <a:cubicBezTo>
                    <a:pt x="2269815" y="1714020"/>
                    <a:pt x="2469796" y="1446843"/>
                    <a:pt x="2446182" y="1160750"/>
                  </a:cubicBezTo>
                  <a:cubicBezTo>
                    <a:pt x="2429986" y="774759"/>
                    <a:pt x="2189823" y="573603"/>
                    <a:pt x="1725694" y="557283"/>
                  </a:cubicBezTo>
                  <a:close/>
                  <a:moveTo>
                    <a:pt x="1744436" y="0"/>
                  </a:moveTo>
                  <a:cubicBezTo>
                    <a:pt x="2707861" y="0"/>
                    <a:pt x="3488872" y="781011"/>
                    <a:pt x="3488872" y="1744436"/>
                  </a:cubicBezTo>
                  <a:cubicBezTo>
                    <a:pt x="3488872" y="2707861"/>
                    <a:pt x="2707861" y="3488872"/>
                    <a:pt x="1744436" y="3488872"/>
                  </a:cubicBezTo>
                  <a:cubicBezTo>
                    <a:pt x="781011" y="3488872"/>
                    <a:pt x="0" y="2707861"/>
                    <a:pt x="0" y="1744436"/>
                  </a:cubicBezTo>
                  <a:cubicBezTo>
                    <a:pt x="0" y="781011"/>
                    <a:pt x="781011" y="0"/>
                    <a:pt x="17444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224000" y="727567"/>
              <a:ext cx="3744000" cy="374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4306087" y="4097847"/>
            <a:ext cx="3579826" cy="769441"/>
          </a:xfrm>
          <a:prstGeom prst="rect">
            <a:avLst/>
          </a:prstGeom>
          <a:noFill/>
        </p:spPr>
        <p:txBody>
          <a:bodyPr wrap="none">
            <a:spAutoFit/>
          </a:bodyPr>
          <a:lstStyle/>
          <a:p>
            <a:pPr algn="ctr"/>
            <a:r>
              <a:rPr lang="zh-CN" altLang="en-US" sz="4400" b="1">
                <a:solidFill>
                  <a:schemeClr val="bg1"/>
                </a:solidFill>
                <a:latin typeface="方正兰亭超细黑简体" panose="02000000000000000000" pitchFamily="2" charset="-122"/>
                <a:ea typeface="方正兰亭超细黑简体" panose="02000000000000000000" pitchFamily="2" charset="-122"/>
              </a:rPr>
              <a:t>点击添加标题</a:t>
            </a:r>
            <a:endParaRPr lang="en-US" altLang="zh-CN" sz="4400" b="1">
              <a:solidFill>
                <a:schemeClr val="bg1"/>
              </a:solidFill>
              <a:latin typeface="方正兰亭超细黑简体" panose="02000000000000000000" pitchFamily="2" charset="-122"/>
              <a:ea typeface="方正兰亭超细黑简体" panose="02000000000000000000" pitchFamily="2" charset="-122"/>
            </a:endParaRPr>
          </a:p>
        </p:txBody>
      </p:sp>
      <p:sp>
        <p:nvSpPr>
          <p:cNvPr id="15" name="矩形 14"/>
          <p:cNvSpPr/>
          <p:nvPr/>
        </p:nvSpPr>
        <p:spPr>
          <a:xfrm>
            <a:off x="4592223" y="4921668"/>
            <a:ext cx="3007554" cy="400110"/>
          </a:xfrm>
          <a:prstGeom prst="rect">
            <a:avLst/>
          </a:prstGeom>
          <a:noFill/>
        </p:spPr>
        <p:txBody>
          <a:bodyPr wrap="none">
            <a:spAutoFit/>
          </a:bodyPr>
          <a:lstStyle/>
          <a:p>
            <a:pPr algn="ctr"/>
            <a:r>
              <a:rPr lang="en-US" altLang="zh-CN" sz="2000" b="1">
                <a:solidFill>
                  <a:schemeClr val="bg1"/>
                </a:solidFill>
                <a:latin typeface="方正兰亭超细黑简体" panose="02000000000000000000" pitchFamily="2" charset="-122"/>
                <a:ea typeface="方正兰亭超细黑简体" panose="02000000000000000000" pitchFamily="2" charset="-122"/>
              </a:rPr>
              <a:t>Click To Add The Title</a:t>
            </a:r>
            <a:endParaRPr lang="en-US" altLang="zh-CN" sz="2000" b="1">
              <a:solidFill>
                <a:schemeClr val="bg1"/>
              </a:solidFill>
              <a:latin typeface="方正兰亭超细黑简体" panose="02000000000000000000" pitchFamily="2" charset="-122"/>
              <a:ea typeface="方正兰亭超细黑简体" panose="02000000000000000000" pitchFamily="2" charset="-122"/>
            </a:endParaRPr>
          </a:p>
        </p:txBody>
      </p:sp>
      <p:cxnSp>
        <p:nvCxnSpPr>
          <p:cNvPr id="16" name="直接连接符 15"/>
          <p:cNvCxnSpPr/>
          <p:nvPr/>
        </p:nvCxnSpPr>
        <p:spPr>
          <a:xfrm>
            <a:off x="4438119" y="5376157"/>
            <a:ext cx="35280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710476" y="4043467"/>
            <a:ext cx="49680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2">
            <a:grayscl/>
            <a:extLst>
              <a:ext uri="{28A0092B-C50C-407E-A947-70E740481C1C}">
                <a14:useLocalDpi xmlns:a14="http://schemas.microsoft.com/office/drawing/2010/main" val="0"/>
              </a:ext>
            </a:extLst>
          </a:blip>
          <a:srcRect l="12247" t="3162" b="4054"/>
          <a:stretch>
            <a:fillRect/>
          </a:stretch>
        </p:blipFill>
        <p:spPr>
          <a:xfrm>
            <a:off x="4686300" y="1291144"/>
            <a:ext cx="7505700" cy="5085593"/>
          </a:xfrm>
          <a:prstGeom prst="rect">
            <a:avLst/>
          </a:prstGeom>
        </p:spPr>
      </p:pic>
      <p:sp>
        <p:nvSpPr>
          <p:cNvPr id="4" name="Rectangle 38"/>
          <p:cNvSpPr/>
          <p:nvPr/>
        </p:nvSpPr>
        <p:spPr>
          <a:xfrm>
            <a:off x="4686300" y="1291144"/>
            <a:ext cx="4000500" cy="508559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KSO_Shape"/>
          <p:cNvSpPr/>
          <p:nvPr/>
        </p:nvSpPr>
        <p:spPr bwMode="auto">
          <a:xfrm>
            <a:off x="5157914" y="1945178"/>
            <a:ext cx="447034" cy="596758"/>
          </a:xfrm>
          <a:custGeom>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rgbClr val="34343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6" name="KSO_Shape"/>
          <p:cNvSpPr/>
          <p:nvPr/>
        </p:nvSpPr>
        <p:spPr bwMode="auto">
          <a:xfrm>
            <a:off x="5082417" y="5428212"/>
            <a:ext cx="598029" cy="596758"/>
          </a:xfrm>
          <a:custGeom>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34343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7" name="KSO_Shape"/>
          <p:cNvSpPr/>
          <p:nvPr/>
        </p:nvSpPr>
        <p:spPr bwMode="auto">
          <a:xfrm>
            <a:off x="5082417" y="3106189"/>
            <a:ext cx="598029" cy="596758"/>
          </a:xfrm>
          <a:custGeom>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rgbClr val="34343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8" name="KSO_Shape"/>
          <p:cNvSpPr/>
          <p:nvPr/>
        </p:nvSpPr>
        <p:spPr bwMode="auto">
          <a:xfrm>
            <a:off x="5120029" y="4267200"/>
            <a:ext cx="522805" cy="596758"/>
          </a:xfrm>
          <a:custGeom>
            <a:gdLst>
              <a:gd name="T0" fmla="*/ 928882 w 1282700"/>
              <a:gd name="T1" fmla="*/ 1017606 h 1516063"/>
              <a:gd name="T2" fmla="*/ 953834 w 1282700"/>
              <a:gd name="T3" fmla="*/ 1109512 h 1516063"/>
              <a:gd name="T4" fmla="*/ 917237 w 1282700"/>
              <a:gd name="T5" fmla="*/ 1195446 h 1516063"/>
              <a:gd name="T6" fmla="*/ 718619 w 1282700"/>
              <a:gd name="T7" fmla="*/ 1214690 h 1516063"/>
              <a:gd name="T8" fmla="*/ 666385 w 1282700"/>
              <a:gd name="T9" fmla="*/ 1138046 h 1516063"/>
              <a:gd name="T10" fmla="*/ 672706 w 1282700"/>
              <a:gd name="T11" fmla="*/ 1042491 h 1516063"/>
              <a:gd name="T12" fmla="*/ 734255 w 1282700"/>
              <a:gd name="T13" fmla="*/ 973146 h 1516063"/>
              <a:gd name="T14" fmla="*/ 673760 w 1282700"/>
              <a:gd name="T15" fmla="*/ 453398 h 1516063"/>
              <a:gd name="T16" fmla="*/ 520784 w 1282700"/>
              <a:gd name="T17" fmla="*/ 504920 h 1516063"/>
              <a:gd name="T18" fmla="*/ 387096 w 1282700"/>
              <a:gd name="T19" fmla="*/ 590347 h 1516063"/>
              <a:gd name="T20" fmla="*/ 278018 w 1282700"/>
              <a:gd name="T21" fmla="*/ 704694 h 1516063"/>
              <a:gd name="T22" fmla="*/ 198869 w 1282700"/>
              <a:gd name="T23" fmla="*/ 842641 h 1516063"/>
              <a:gd name="T24" fmla="*/ 154306 w 1282700"/>
              <a:gd name="T25" fmla="*/ 998871 h 1516063"/>
              <a:gd name="T26" fmla="*/ 150316 w 1282700"/>
              <a:gd name="T27" fmla="*/ 1166401 h 1516063"/>
              <a:gd name="T28" fmla="*/ 186897 w 1282700"/>
              <a:gd name="T29" fmla="*/ 1325623 h 1516063"/>
              <a:gd name="T30" fmla="*/ 259394 w 1282700"/>
              <a:gd name="T31" fmla="*/ 1467558 h 1516063"/>
              <a:gd name="T32" fmla="*/ 363152 w 1282700"/>
              <a:gd name="T33" fmla="*/ 1587224 h 1516063"/>
              <a:gd name="T34" fmla="*/ 492184 w 1282700"/>
              <a:gd name="T35" fmla="*/ 1678967 h 1516063"/>
              <a:gd name="T36" fmla="*/ 641834 w 1282700"/>
              <a:gd name="T37" fmla="*/ 1737802 h 1516063"/>
              <a:gd name="T38" fmla="*/ 806783 w 1282700"/>
              <a:gd name="T39" fmla="*/ 1758410 h 1516063"/>
              <a:gd name="T40" fmla="*/ 971398 w 1282700"/>
              <a:gd name="T41" fmla="*/ 1737802 h 1516063"/>
              <a:gd name="T42" fmla="*/ 1120716 w 1282700"/>
              <a:gd name="T43" fmla="*/ 1678967 h 1516063"/>
              <a:gd name="T44" fmla="*/ 1249748 w 1282700"/>
              <a:gd name="T45" fmla="*/ 1587224 h 1516063"/>
              <a:gd name="T46" fmla="*/ 1353506 w 1282700"/>
              <a:gd name="T47" fmla="*/ 1467558 h 1516063"/>
              <a:gd name="T48" fmla="*/ 1426336 w 1282700"/>
              <a:gd name="T49" fmla="*/ 1325623 h 1516063"/>
              <a:gd name="T50" fmla="*/ 1462585 w 1282700"/>
              <a:gd name="T51" fmla="*/ 1166401 h 1516063"/>
              <a:gd name="T52" fmla="*/ 1458594 w 1282700"/>
              <a:gd name="T53" fmla="*/ 998871 h 1516063"/>
              <a:gd name="T54" fmla="*/ 1414031 w 1282700"/>
              <a:gd name="T55" fmla="*/ 842641 h 1516063"/>
              <a:gd name="T56" fmla="*/ 1334882 w 1282700"/>
              <a:gd name="T57" fmla="*/ 704694 h 1516063"/>
              <a:gd name="T58" fmla="*/ 1225804 w 1282700"/>
              <a:gd name="T59" fmla="*/ 590347 h 1516063"/>
              <a:gd name="T60" fmla="*/ 1092449 w 1282700"/>
              <a:gd name="T61" fmla="*/ 504920 h 1516063"/>
              <a:gd name="T62" fmla="*/ 939140 w 1282700"/>
              <a:gd name="T63" fmla="*/ 453398 h 1516063"/>
              <a:gd name="T64" fmla="*/ 953107 w 1282700"/>
              <a:gd name="T65" fmla="*/ 0 h 1516063"/>
              <a:gd name="T66" fmla="*/ 979380 w 1282700"/>
              <a:gd name="T67" fmla="*/ 312459 h 1516063"/>
              <a:gd name="T68" fmla="*/ 1113732 w 1282700"/>
              <a:gd name="T69" fmla="*/ 354342 h 1516063"/>
              <a:gd name="T70" fmla="*/ 1236446 w 1282700"/>
              <a:gd name="T71" fmla="*/ 418163 h 1516063"/>
              <a:gd name="T72" fmla="*/ 1467573 w 1282700"/>
              <a:gd name="T73" fmla="*/ 638879 h 1516063"/>
              <a:gd name="T74" fmla="*/ 1545723 w 1282700"/>
              <a:gd name="T75" fmla="*/ 777822 h 1516063"/>
              <a:gd name="T76" fmla="*/ 1595275 w 1282700"/>
              <a:gd name="T77" fmla="*/ 932723 h 1516063"/>
              <a:gd name="T78" fmla="*/ 1612900 w 1282700"/>
              <a:gd name="T79" fmla="*/ 1099256 h 1516063"/>
              <a:gd name="T80" fmla="*/ 1587626 w 1282700"/>
              <a:gd name="T81" fmla="*/ 1300692 h 1516063"/>
              <a:gd name="T82" fmla="*/ 1515461 w 1282700"/>
              <a:gd name="T83" fmla="*/ 1483181 h 1516063"/>
              <a:gd name="T84" fmla="*/ 1403389 w 1282700"/>
              <a:gd name="T85" fmla="*/ 1641073 h 1516063"/>
              <a:gd name="T86" fmla="*/ 1257397 w 1282700"/>
              <a:gd name="T87" fmla="*/ 1767718 h 1516063"/>
              <a:gd name="T88" fmla="*/ 1083470 w 1282700"/>
              <a:gd name="T89" fmla="*/ 1856137 h 1516063"/>
              <a:gd name="T90" fmla="*/ 888925 w 1282700"/>
              <a:gd name="T91" fmla="*/ 1901012 h 1516063"/>
              <a:gd name="T92" fmla="*/ 683737 w 1282700"/>
              <a:gd name="T93" fmla="*/ 1895693 h 1516063"/>
              <a:gd name="T94" fmla="*/ 492517 w 1282700"/>
              <a:gd name="T95" fmla="*/ 1841844 h 1516063"/>
              <a:gd name="T96" fmla="*/ 323910 w 1282700"/>
              <a:gd name="T97" fmla="*/ 1745115 h 1516063"/>
              <a:gd name="T98" fmla="*/ 184237 w 1282700"/>
              <a:gd name="T99" fmla="*/ 1611821 h 1516063"/>
              <a:gd name="T100" fmla="*/ 79814 w 1282700"/>
              <a:gd name="T101" fmla="*/ 1448612 h 1516063"/>
              <a:gd name="T102" fmla="*/ 16628 w 1282700"/>
              <a:gd name="T103" fmla="*/ 1261468 h 1516063"/>
              <a:gd name="T104" fmla="*/ 1330 w 1282700"/>
              <a:gd name="T105" fmla="*/ 1059700 h 1516063"/>
              <a:gd name="T106" fmla="*/ 32591 w 1282700"/>
              <a:gd name="T107" fmla="*/ 871892 h 1516063"/>
              <a:gd name="T108" fmla="*/ 105088 w 1282700"/>
              <a:gd name="T109" fmla="*/ 701702 h 1516063"/>
              <a:gd name="T110" fmla="*/ 212837 w 1282700"/>
              <a:gd name="T111" fmla="*/ 554448 h 1516063"/>
              <a:gd name="T112" fmla="*/ 350183 w 1282700"/>
              <a:gd name="T113" fmla="*/ 434783 h 1516063"/>
              <a:gd name="T114" fmla="*/ 512802 w 1282700"/>
              <a:gd name="T115" fmla="*/ 348691 h 1516063"/>
              <a:gd name="T116" fmla="*/ 695043 w 1282700"/>
              <a:gd name="T117" fmla="*/ 301157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rgbClr val="34343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9" name="矩形 8"/>
          <p:cNvSpPr/>
          <p:nvPr/>
        </p:nvSpPr>
        <p:spPr>
          <a:xfrm>
            <a:off x="5752949" y="1854781"/>
            <a:ext cx="2145267" cy="461665"/>
          </a:xfrm>
          <a:prstGeom prst="rect">
            <a:avLst/>
          </a:prstGeom>
        </p:spPr>
        <p:txBody>
          <a:bodyPr wrap="none">
            <a:spAutoFit/>
          </a:bodyPr>
          <a:lstStyle/>
          <a:p>
            <a:r>
              <a:rPr lang="en-US" altLang="zh-CN" sz="2400" b="1">
                <a:solidFill>
                  <a:srgbClr val="343434"/>
                </a:solidFill>
                <a:latin typeface="微软雅黑" panose="020b0503020204020204" pitchFamily="34" charset="-122"/>
                <a:ea typeface="微软雅黑" panose="020b0503020204020204" pitchFamily="34" charset="-122"/>
              </a:rPr>
              <a:t>Click To Title</a:t>
            </a:r>
            <a:endParaRPr lang="zh-CN" altLang="en-US" sz="2400" b="1">
              <a:solidFill>
                <a:srgbClr val="343434"/>
              </a:solidFill>
              <a:latin typeface="微软雅黑" panose="020b0503020204020204" pitchFamily="34" charset="-122"/>
              <a:ea typeface="微软雅黑" panose="020b0503020204020204" pitchFamily="34" charset="-122"/>
            </a:endParaRPr>
          </a:p>
        </p:txBody>
      </p:sp>
      <p:sp>
        <p:nvSpPr>
          <p:cNvPr id="10" name="矩形 9"/>
          <p:cNvSpPr/>
          <p:nvPr/>
        </p:nvSpPr>
        <p:spPr>
          <a:xfrm>
            <a:off x="5741635" y="2284238"/>
            <a:ext cx="2614755" cy="338554"/>
          </a:xfrm>
          <a:prstGeom prst="rect">
            <a:avLst/>
          </a:prstGeom>
        </p:spPr>
        <p:txBody>
          <a:bodyPr wrap="none">
            <a:spAutoFit/>
          </a:bodyPr>
          <a:lstStyle/>
          <a:p>
            <a:r>
              <a:rPr lang="en-US" altLang="zh-CN" sz="1600">
                <a:solidFill>
                  <a:srgbClr val="343434"/>
                </a:solidFill>
                <a:latin typeface="微软雅黑" panose="020b0503020204020204" pitchFamily="34" charset="-122"/>
                <a:ea typeface="微软雅黑" panose="020b0503020204020204" pitchFamily="34" charset="-122"/>
              </a:rPr>
              <a:t>Click Here To Add A Title</a:t>
            </a:r>
            <a:endParaRPr lang="zh-CN" altLang="en-US" sz="1600">
              <a:solidFill>
                <a:srgbClr val="343434"/>
              </a:solidFill>
              <a:latin typeface="微软雅黑" panose="020b0503020204020204" pitchFamily="34" charset="-122"/>
              <a:ea typeface="微软雅黑" panose="020b0503020204020204" pitchFamily="34" charset="-122"/>
            </a:endParaRPr>
          </a:p>
        </p:txBody>
      </p:sp>
      <p:sp>
        <p:nvSpPr>
          <p:cNvPr id="11" name="矩形 10"/>
          <p:cNvSpPr/>
          <p:nvPr/>
        </p:nvSpPr>
        <p:spPr>
          <a:xfrm>
            <a:off x="5783201" y="3017152"/>
            <a:ext cx="2145267" cy="461665"/>
          </a:xfrm>
          <a:prstGeom prst="rect">
            <a:avLst/>
          </a:prstGeom>
        </p:spPr>
        <p:txBody>
          <a:bodyPr wrap="none">
            <a:spAutoFit/>
          </a:bodyPr>
          <a:lstStyle/>
          <a:p>
            <a:r>
              <a:rPr lang="en-US" altLang="zh-CN" sz="2400" b="1">
                <a:solidFill>
                  <a:srgbClr val="343434"/>
                </a:solidFill>
                <a:latin typeface="微软雅黑" panose="020b0503020204020204" pitchFamily="34" charset="-122"/>
                <a:ea typeface="微软雅黑" panose="020b0503020204020204" pitchFamily="34" charset="-122"/>
              </a:rPr>
              <a:t>Click To Title</a:t>
            </a:r>
            <a:endParaRPr lang="zh-CN" altLang="en-US" sz="2400" b="1">
              <a:solidFill>
                <a:srgbClr val="343434"/>
              </a:solidFill>
              <a:latin typeface="微软雅黑" panose="020b0503020204020204" pitchFamily="34" charset="-122"/>
              <a:ea typeface="微软雅黑" panose="020b0503020204020204" pitchFamily="34" charset="-122"/>
            </a:endParaRPr>
          </a:p>
        </p:txBody>
      </p:sp>
      <p:sp>
        <p:nvSpPr>
          <p:cNvPr id="12" name="矩形 11"/>
          <p:cNvSpPr/>
          <p:nvPr/>
        </p:nvSpPr>
        <p:spPr>
          <a:xfrm>
            <a:off x="5771887" y="3446609"/>
            <a:ext cx="2614755" cy="338554"/>
          </a:xfrm>
          <a:prstGeom prst="rect">
            <a:avLst/>
          </a:prstGeom>
        </p:spPr>
        <p:txBody>
          <a:bodyPr wrap="none">
            <a:spAutoFit/>
          </a:bodyPr>
          <a:lstStyle/>
          <a:p>
            <a:r>
              <a:rPr lang="en-US" altLang="zh-CN" sz="1600">
                <a:solidFill>
                  <a:srgbClr val="343434"/>
                </a:solidFill>
                <a:latin typeface="微软雅黑" panose="020b0503020204020204" pitchFamily="34" charset="-122"/>
                <a:ea typeface="微软雅黑" panose="020b0503020204020204" pitchFamily="34" charset="-122"/>
              </a:rPr>
              <a:t>Click Here To Add A Title</a:t>
            </a:r>
            <a:endParaRPr lang="zh-CN" altLang="en-US" sz="1600">
              <a:solidFill>
                <a:srgbClr val="343434"/>
              </a:solidFill>
              <a:latin typeface="微软雅黑" panose="020b0503020204020204" pitchFamily="34" charset="-122"/>
              <a:ea typeface="微软雅黑" panose="020b0503020204020204" pitchFamily="34" charset="-122"/>
            </a:endParaRPr>
          </a:p>
        </p:txBody>
      </p:sp>
      <p:sp>
        <p:nvSpPr>
          <p:cNvPr id="13" name="矩形 12"/>
          <p:cNvSpPr/>
          <p:nvPr/>
        </p:nvSpPr>
        <p:spPr>
          <a:xfrm>
            <a:off x="5914474" y="4179523"/>
            <a:ext cx="2145267" cy="461665"/>
          </a:xfrm>
          <a:prstGeom prst="rect">
            <a:avLst/>
          </a:prstGeom>
        </p:spPr>
        <p:txBody>
          <a:bodyPr wrap="none">
            <a:spAutoFit/>
          </a:bodyPr>
          <a:lstStyle/>
          <a:p>
            <a:r>
              <a:rPr lang="en-US" altLang="zh-CN" sz="2400" b="1">
                <a:solidFill>
                  <a:srgbClr val="343434"/>
                </a:solidFill>
                <a:latin typeface="微软雅黑" panose="020b0503020204020204" pitchFamily="34" charset="-122"/>
                <a:ea typeface="微软雅黑" panose="020b0503020204020204" pitchFamily="34" charset="-122"/>
              </a:rPr>
              <a:t>Click To Title</a:t>
            </a:r>
            <a:endParaRPr lang="zh-CN" altLang="en-US" sz="2400" b="1">
              <a:solidFill>
                <a:srgbClr val="343434"/>
              </a:solidFill>
              <a:latin typeface="微软雅黑" panose="020b0503020204020204" pitchFamily="34" charset="-122"/>
              <a:ea typeface="微软雅黑" panose="020b0503020204020204" pitchFamily="34" charset="-122"/>
            </a:endParaRPr>
          </a:p>
        </p:txBody>
      </p:sp>
      <p:sp>
        <p:nvSpPr>
          <p:cNvPr id="14" name="矩形 13"/>
          <p:cNvSpPr/>
          <p:nvPr/>
        </p:nvSpPr>
        <p:spPr>
          <a:xfrm>
            <a:off x="5903160" y="4608980"/>
            <a:ext cx="2614755" cy="338554"/>
          </a:xfrm>
          <a:prstGeom prst="rect">
            <a:avLst/>
          </a:prstGeom>
        </p:spPr>
        <p:txBody>
          <a:bodyPr wrap="none">
            <a:spAutoFit/>
          </a:bodyPr>
          <a:lstStyle/>
          <a:p>
            <a:r>
              <a:rPr lang="en-US" altLang="zh-CN" sz="1600">
                <a:solidFill>
                  <a:srgbClr val="343434"/>
                </a:solidFill>
                <a:latin typeface="微软雅黑" panose="020b0503020204020204" pitchFamily="34" charset="-122"/>
                <a:ea typeface="微软雅黑" panose="020b0503020204020204" pitchFamily="34" charset="-122"/>
              </a:rPr>
              <a:t>Click Here To Add A Title</a:t>
            </a:r>
            <a:endParaRPr lang="zh-CN" altLang="en-US" sz="1600">
              <a:solidFill>
                <a:srgbClr val="343434"/>
              </a:solidFill>
              <a:latin typeface="微软雅黑" panose="020b0503020204020204" pitchFamily="34" charset="-122"/>
              <a:ea typeface="微软雅黑" panose="020b0503020204020204" pitchFamily="34" charset="-122"/>
            </a:endParaRPr>
          </a:p>
        </p:txBody>
      </p:sp>
      <p:sp>
        <p:nvSpPr>
          <p:cNvPr id="15" name="矩形 14"/>
          <p:cNvSpPr/>
          <p:nvPr/>
        </p:nvSpPr>
        <p:spPr>
          <a:xfrm>
            <a:off x="5914474" y="5276908"/>
            <a:ext cx="2145267" cy="461665"/>
          </a:xfrm>
          <a:prstGeom prst="rect">
            <a:avLst/>
          </a:prstGeom>
        </p:spPr>
        <p:txBody>
          <a:bodyPr wrap="none">
            <a:spAutoFit/>
          </a:bodyPr>
          <a:lstStyle/>
          <a:p>
            <a:r>
              <a:rPr lang="en-US" altLang="zh-CN" sz="2400" b="1">
                <a:solidFill>
                  <a:srgbClr val="343434"/>
                </a:solidFill>
                <a:latin typeface="微软雅黑" panose="020b0503020204020204" pitchFamily="34" charset="-122"/>
                <a:ea typeface="微软雅黑" panose="020b0503020204020204" pitchFamily="34" charset="-122"/>
              </a:rPr>
              <a:t>Click To Title</a:t>
            </a:r>
            <a:endParaRPr lang="zh-CN" altLang="en-US" sz="2400" b="1">
              <a:solidFill>
                <a:srgbClr val="343434"/>
              </a:solidFill>
              <a:latin typeface="微软雅黑" panose="020b0503020204020204" pitchFamily="34" charset="-122"/>
              <a:ea typeface="微软雅黑" panose="020b0503020204020204" pitchFamily="34" charset="-122"/>
            </a:endParaRPr>
          </a:p>
        </p:txBody>
      </p:sp>
      <p:sp>
        <p:nvSpPr>
          <p:cNvPr id="16" name="矩形 15"/>
          <p:cNvSpPr/>
          <p:nvPr/>
        </p:nvSpPr>
        <p:spPr>
          <a:xfrm>
            <a:off x="5903160" y="5706365"/>
            <a:ext cx="2614755" cy="338554"/>
          </a:xfrm>
          <a:prstGeom prst="rect">
            <a:avLst/>
          </a:prstGeom>
        </p:spPr>
        <p:txBody>
          <a:bodyPr wrap="none">
            <a:spAutoFit/>
          </a:bodyPr>
          <a:lstStyle/>
          <a:p>
            <a:r>
              <a:rPr lang="en-US" altLang="zh-CN" sz="1600">
                <a:solidFill>
                  <a:srgbClr val="343434"/>
                </a:solidFill>
                <a:latin typeface="微软雅黑" panose="020b0503020204020204" pitchFamily="34" charset="-122"/>
                <a:ea typeface="微软雅黑" panose="020b0503020204020204" pitchFamily="34" charset="-122"/>
              </a:rPr>
              <a:t>Click Here To Add A Title</a:t>
            </a:r>
            <a:endParaRPr lang="zh-CN" altLang="en-US" sz="1600">
              <a:solidFill>
                <a:srgbClr val="343434"/>
              </a:solidFill>
              <a:latin typeface="微软雅黑" panose="020b0503020204020204" pitchFamily="34" charset="-122"/>
              <a:ea typeface="微软雅黑" panose="020b0503020204020204" pitchFamily="34" charset="-122"/>
            </a:endParaRPr>
          </a:p>
        </p:txBody>
      </p:sp>
      <p:sp>
        <p:nvSpPr>
          <p:cNvPr id="17" name="等腰三角形 16"/>
          <p:cNvSpPr/>
          <p:nvPr/>
        </p:nvSpPr>
        <p:spPr>
          <a:xfrm rot="5400000">
            <a:off x="4671500" y="2170002"/>
            <a:ext cx="214609" cy="185008"/>
          </a:xfrm>
          <a:prstGeom prst="triangle">
            <a:avLst/>
          </a:pr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5400000">
            <a:off x="4671499" y="3345994"/>
            <a:ext cx="214609" cy="185008"/>
          </a:xfrm>
          <a:prstGeom prst="triangle">
            <a:avLst/>
          </a:pr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5400000">
            <a:off x="4671499" y="4516477"/>
            <a:ext cx="214608" cy="185007"/>
          </a:xfrm>
          <a:prstGeom prst="triangle">
            <a:avLst/>
          </a:pr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5400000">
            <a:off x="4669135" y="5686963"/>
            <a:ext cx="214609" cy="185008"/>
          </a:xfrm>
          <a:prstGeom prst="triangle">
            <a:avLst/>
          </a:pr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977589" y="3241180"/>
            <a:ext cx="588623" cy="461665"/>
          </a:xfrm>
          <a:prstGeom prst="rect">
            <a:avLst/>
          </a:prstGeom>
        </p:spPr>
        <p:txBody>
          <a:bodyPr wrap="none">
            <a:spAutoFit/>
          </a:bodyPr>
          <a:lstStyle/>
          <a:p>
            <a:pPr algn="ctr"/>
            <a:r>
              <a:rPr lang="en-US" altLang="zh-CN" sz="2400">
                <a:solidFill>
                  <a:schemeClr val="bg1"/>
                </a:solidFill>
                <a:latin typeface="Kozuka Gothic Pro EL" panose="020b0200000000000000" pitchFamily="34" charset="-128"/>
                <a:ea typeface="Kozuka Gothic Pro EL" panose="020b0200000000000000" pitchFamily="34" charset="-128"/>
              </a:rPr>
              <a:t>68%</a:t>
            </a:r>
            <a:endParaRPr lang="zh-CN" altLang="en-US" sz="2400">
              <a:solidFill>
                <a:schemeClr val="bg1"/>
              </a:solidFill>
              <a:latin typeface="Kozuka Gothic Pro EL" panose="020b0200000000000000" pitchFamily="34" charset="-128"/>
              <a:ea typeface="Kozuka Gothic Pro EL" panose="020b0200000000000000" pitchFamily="34" charset="-128"/>
            </a:endParaRPr>
          </a:p>
        </p:txBody>
      </p:sp>
      <p:sp>
        <p:nvSpPr>
          <p:cNvPr id="22" name="矩形 21"/>
          <p:cNvSpPr/>
          <p:nvPr/>
        </p:nvSpPr>
        <p:spPr>
          <a:xfrm>
            <a:off x="3977589" y="2075679"/>
            <a:ext cx="588623" cy="461665"/>
          </a:xfrm>
          <a:prstGeom prst="rect">
            <a:avLst/>
          </a:prstGeom>
        </p:spPr>
        <p:txBody>
          <a:bodyPr wrap="none">
            <a:spAutoFit/>
          </a:bodyPr>
          <a:lstStyle/>
          <a:p>
            <a:pPr algn="ctr"/>
            <a:r>
              <a:rPr lang="en-US" altLang="zh-CN" sz="2400">
                <a:solidFill>
                  <a:schemeClr val="bg1"/>
                </a:solidFill>
                <a:latin typeface="Kozuka Gothic Pro EL" panose="020b0200000000000000" pitchFamily="34" charset="-128"/>
                <a:ea typeface="Kozuka Gothic Pro EL" panose="020b0200000000000000" pitchFamily="34" charset="-128"/>
              </a:rPr>
              <a:t>82%</a:t>
            </a:r>
            <a:endParaRPr lang="zh-CN" altLang="en-US" sz="2400">
              <a:solidFill>
                <a:schemeClr val="bg1"/>
              </a:solidFill>
              <a:latin typeface="Kozuka Gothic Pro EL" panose="020b0200000000000000" pitchFamily="34" charset="-128"/>
              <a:ea typeface="Kozuka Gothic Pro EL" panose="020b0200000000000000" pitchFamily="34" charset="-128"/>
            </a:endParaRPr>
          </a:p>
        </p:txBody>
      </p:sp>
      <p:sp>
        <p:nvSpPr>
          <p:cNvPr id="23" name="矩形 22"/>
          <p:cNvSpPr/>
          <p:nvPr/>
        </p:nvSpPr>
        <p:spPr>
          <a:xfrm>
            <a:off x="3977589" y="4406681"/>
            <a:ext cx="588623" cy="461665"/>
          </a:xfrm>
          <a:prstGeom prst="rect">
            <a:avLst/>
          </a:prstGeom>
        </p:spPr>
        <p:txBody>
          <a:bodyPr wrap="none">
            <a:spAutoFit/>
          </a:bodyPr>
          <a:lstStyle/>
          <a:p>
            <a:pPr algn="ctr"/>
            <a:r>
              <a:rPr lang="en-US" altLang="zh-CN" sz="2400">
                <a:solidFill>
                  <a:schemeClr val="bg1"/>
                </a:solidFill>
                <a:latin typeface="Kozuka Gothic Pro EL" panose="020b0200000000000000" pitchFamily="34" charset="-128"/>
                <a:ea typeface="Kozuka Gothic Pro EL" panose="020b0200000000000000" pitchFamily="34" charset="-128"/>
              </a:rPr>
              <a:t>60%</a:t>
            </a:r>
            <a:endParaRPr lang="zh-CN" altLang="en-US" sz="2400">
              <a:solidFill>
                <a:schemeClr val="bg1"/>
              </a:solidFill>
              <a:latin typeface="Kozuka Gothic Pro EL" panose="020b0200000000000000" pitchFamily="34" charset="-128"/>
              <a:ea typeface="Kozuka Gothic Pro EL" panose="020b0200000000000000" pitchFamily="34" charset="-128"/>
            </a:endParaRPr>
          </a:p>
        </p:txBody>
      </p:sp>
      <p:sp>
        <p:nvSpPr>
          <p:cNvPr id="24" name="矩形 23"/>
          <p:cNvSpPr/>
          <p:nvPr/>
        </p:nvSpPr>
        <p:spPr>
          <a:xfrm>
            <a:off x="3977589" y="5572183"/>
            <a:ext cx="588623" cy="461665"/>
          </a:xfrm>
          <a:prstGeom prst="rect">
            <a:avLst/>
          </a:prstGeom>
        </p:spPr>
        <p:txBody>
          <a:bodyPr wrap="none">
            <a:spAutoFit/>
          </a:bodyPr>
          <a:lstStyle/>
          <a:p>
            <a:pPr algn="ctr"/>
            <a:r>
              <a:rPr lang="en-US" altLang="zh-CN" sz="2400">
                <a:solidFill>
                  <a:schemeClr val="bg1"/>
                </a:solidFill>
                <a:latin typeface="Kozuka Gothic Pro EL" panose="020b0200000000000000" pitchFamily="34" charset="-128"/>
                <a:ea typeface="Kozuka Gothic Pro EL" panose="020b0200000000000000" pitchFamily="34" charset="-128"/>
              </a:rPr>
              <a:t>55%</a:t>
            </a:r>
            <a:endParaRPr lang="zh-CN" altLang="en-US" sz="2400">
              <a:solidFill>
                <a:schemeClr val="bg1"/>
              </a:solidFill>
              <a:latin typeface="Kozuka Gothic Pro EL" panose="020b0200000000000000" pitchFamily="34" charset="-128"/>
              <a:ea typeface="Kozuka Gothic Pro EL" panose="020b0200000000000000" pitchFamily="34" charset="-128"/>
            </a:endParaRPr>
          </a:p>
        </p:txBody>
      </p:sp>
      <p:sp>
        <p:nvSpPr>
          <p:cNvPr id="25" name="矩形 24"/>
          <p:cNvSpPr/>
          <p:nvPr/>
        </p:nvSpPr>
        <p:spPr>
          <a:xfrm>
            <a:off x="137757" y="2014123"/>
            <a:ext cx="3719744" cy="584775"/>
          </a:xfrm>
          <a:prstGeom prst="rect">
            <a:avLst/>
          </a:prstGeom>
        </p:spPr>
        <p:txBody>
          <a:bodyPr wrap="square">
            <a:spAutoFit/>
          </a:bodyPr>
          <a:lstStyle/>
          <a:p>
            <a:pPr algn="r"/>
            <a:r>
              <a:rPr lang="en-US" altLang="zh-CN" sz="1600">
                <a:solidFill>
                  <a:schemeClr val="bg1"/>
                </a:solidFill>
                <a:latin typeface="Kozuka Gothic Pro EL" panose="020b0200000000000000" pitchFamily="34" charset="-128"/>
                <a:ea typeface="Kozuka Gothic Pro EL" panose="020b0200000000000000" pitchFamily="34" charset="-128"/>
              </a:rPr>
              <a:t>Welcome to use WPS  template you can to modify different settings</a:t>
            </a:r>
            <a:endParaRPr lang="zh-CN" altLang="en-US" sz="1600">
              <a:solidFill>
                <a:schemeClr val="bg1"/>
              </a:solidFill>
              <a:latin typeface="Kozuka Gothic Pro EL" panose="020b0200000000000000" pitchFamily="34" charset="-128"/>
              <a:ea typeface="Kozuka Gothic Pro EL" panose="020b0200000000000000" pitchFamily="34" charset="-128"/>
            </a:endParaRPr>
          </a:p>
        </p:txBody>
      </p:sp>
      <p:sp>
        <p:nvSpPr>
          <p:cNvPr id="26" name="矩形 25"/>
          <p:cNvSpPr/>
          <p:nvPr/>
        </p:nvSpPr>
        <p:spPr>
          <a:xfrm>
            <a:off x="180510" y="3143058"/>
            <a:ext cx="3719744" cy="584775"/>
          </a:xfrm>
          <a:prstGeom prst="rect">
            <a:avLst/>
          </a:prstGeom>
        </p:spPr>
        <p:txBody>
          <a:bodyPr wrap="square">
            <a:spAutoFit/>
          </a:bodyPr>
          <a:lstStyle/>
          <a:p>
            <a:pPr algn="r"/>
            <a:r>
              <a:rPr lang="en-US" altLang="zh-CN" sz="1600">
                <a:solidFill>
                  <a:schemeClr val="bg1"/>
                </a:solidFill>
                <a:latin typeface="Kozuka Gothic Pro EL" panose="020b0200000000000000" pitchFamily="34" charset="-128"/>
                <a:ea typeface="Kozuka Gothic Pro EL" panose="020b0200000000000000" pitchFamily="34" charset="-128"/>
              </a:rPr>
              <a:t>Welcome to use WPS  template you can to modify different settings</a:t>
            </a:r>
            <a:endParaRPr lang="zh-CN" altLang="en-US" sz="1600">
              <a:solidFill>
                <a:schemeClr val="bg1"/>
              </a:solidFill>
              <a:latin typeface="Kozuka Gothic Pro EL" panose="020b0200000000000000" pitchFamily="34" charset="-128"/>
              <a:ea typeface="Kozuka Gothic Pro EL" panose="020b0200000000000000" pitchFamily="34" charset="-128"/>
            </a:endParaRPr>
          </a:p>
        </p:txBody>
      </p:sp>
      <p:sp>
        <p:nvSpPr>
          <p:cNvPr id="27" name="矩形 26"/>
          <p:cNvSpPr/>
          <p:nvPr/>
        </p:nvSpPr>
        <p:spPr>
          <a:xfrm>
            <a:off x="199038" y="4345125"/>
            <a:ext cx="3719744" cy="584775"/>
          </a:xfrm>
          <a:prstGeom prst="rect">
            <a:avLst/>
          </a:prstGeom>
        </p:spPr>
        <p:txBody>
          <a:bodyPr wrap="square">
            <a:spAutoFit/>
          </a:bodyPr>
          <a:lstStyle/>
          <a:p>
            <a:pPr algn="r"/>
            <a:r>
              <a:rPr lang="en-US" altLang="zh-CN" sz="1600">
                <a:solidFill>
                  <a:schemeClr val="bg1"/>
                </a:solidFill>
                <a:latin typeface="Kozuka Gothic Pro EL" panose="020b0200000000000000" pitchFamily="34" charset="-128"/>
                <a:ea typeface="Kozuka Gothic Pro EL" panose="020b0200000000000000" pitchFamily="34" charset="-128"/>
              </a:rPr>
              <a:t>Welcome to use WPS  template you can to modify different settings</a:t>
            </a:r>
            <a:endParaRPr lang="zh-CN" altLang="en-US" sz="1600">
              <a:solidFill>
                <a:schemeClr val="bg1"/>
              </a:solidFill>
              <a:latin typeface="Kozuka Gothic Pro EL" panose="020b0200000000000000" pitchFamily="34" charset="-128"/>
              <a:ea typeface="Kozuka Gothic Pro EL" panose="020b0200000000000000" pitchFamily="34" charset="-128"/>
            </a:endParaRPr>
          </a:p>
        </p:txBody>
      </p:sp>
      <p:sp>
        <p:nvSpPr>
          <p:cNvPr id="28" name="矩形 27"/>
          <p:cNvSpPr/>
          <p:nvPr/>
        </p:nvSpPr>
        <p:spPr>
          <a:xfrm>
            <a:off x="217844" y="5465733"/>
            <a:ext cx="3719744" cy="584775"/>
          </a:xfrm>
          <a:prstGeom prst="rect">
            <a:avLst/>
          </a:prstGeom>
        </p:spPr>
        <p:txBody>
          <a:bodyPr wrap="square">
            <a:spAutoFit/>
          </a:bodyPr>
          <a:lstStyle/>
          <a:p>
            <a:pPr algn="r"/>
            <a:r>
              <a:rPr lang="en-US" altLang="zh-CN" sz="1600">
                <a:solidFill>
                  <a:schemeClr val="bg1"/>
                </a:solidFill>
                <a:latin typeface="Kozuka Gothic Pro EL" panose="020b0200000000000000" pitchFamily="34" charset="-128"/>
                <a:ea typeface="Kozuka Gothic Pro EL" panose="020b0200000000000000" pitchFamily="34" charset="-128"/>
              </a:rPr>
              <a:t>Welcome to use WPS  template you can to modify different settings</a:t>
            </a:r>
            <a:endParaRPr lang="zh-CN" altLang="en-US" sz="1600">
              <a:solidFill>
                <a:schemeClr val="bg1"/>
              </a:solidFill>
              <a:latin typeface="Kozuka Gothic Pro EL" panose="020b0200000000000000" pitchFamily="34" charset="-128"/>
              <a:ea typeface="Kozuka Gothic Pro EL" panose="020b0200000000000000" pitchFamily="34" charset="-128"/>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2" name="图片 11"/>
          <p:cNvPicPr>
            <a:picLocks noChangeAspect="1"/>
          </p:cNvPicPr>
          <p:nvPr/>
        </p:nvPicPr>
        <p:blipFill>
          <a:blip r:embed="rId2">
            <a:grayscl/>
            <a:extLst>
              <a:ext uri="{28A0092B-C50C-407E-A947-70E740481C1C}">
                <a14:useLocalDpi xmlns:a14="http://schemas.microsoft.com/office/drawing/2010/main" val="0"/>
              </a:ext>
            </a:extLst>
          </a:blip>
          <a:srcRect t="43459" b="18488"/>
          <a:stretch>
            <a:fillRect/>
          </a:stretch>
        </p:blipFill>
        <p:spPr>
          <a:xfrm>
            <a:off x="711876" y="2361259"/>
            <a:ext cx="10642706" cy="2698955"/>
          </a:xfrm>
          <a:prstGeom prst="rect">
            <a:avLst/>
          </a:prstGeom>
        </p:spPr>
      </p:pic>
      <p:sp>
        <p:nvSpPr>
          <p:cNvPr id="2" name="TextBox 7"/>
          <p:cNvSpPr txBox="1"/>
          <p:nvPr/>
        </p:nvSpPr>
        <p:spPr>
          <a:xfrm>
            <a:off x="594641" y="1272778"/>
            <a:ext cx="10877176" cy="800552"/>
          </a:xfrm>
          <a:prstGeom prst="rect">
            <a:avLst/>
          </a:prstGeom>
          <a:noFill/>
        </p:spPr>
        <p:txBody>
          <a:bodyPr wrap="square" rIns="108000" bIns="27000" numCol="1" spcCol="360000">
            <a:spAutoFit/>
          </a:bodyPr>
          <a:lstStyle/>
          <a:p>
            <a:pPr>
              <a:lnSpc>
                <a:spcPct val="150000"/>
              </a:lnSpc>
              <a:defRPr/>
            </a:pPr>
            <a:r>
              <a:rPr lang="en-US" sz="105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Welcome to use WPS original template, this template by xiang yang flower ppt original, you can to modify different settings according to their own needs, in order to better expression meaning of your speech, if there is more to please search,</a:t>
            </a:r>
            <a:r>
              <a:rPr lang="en-US" altLang="zh-CN" sz="105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Welcome to use WPS original template, this template by xiang yang flower ppt original, you can to modify different settings according to their own needs, in order to better expression meaning of your speech, if there is more to please search</a:t>
            </a:r>
            <a:endParaRPr lang="en-US" altLang="zh-CN" sz="105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 name="Straight Connector 8"/>
          <p:cNvCxnSpPr/>
          <p:nvPr/>
        </p:nvCxnSpPr>
        <p:spPr>
          <a:xfrm>
            <a:off x="685031" y="5376675"/>
            <a:ext cx="10642706" cy="0"/>
          </a:xfrm>
          <a:prstGeom prst="line">
            <a:avLst/>
          </a:prstGeom>
          <a:ln w="1270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 name="Rectangle 6"/>
          <p:cNvSpPr/>
          <p:nvPr/>
        </p:nvSpPr>
        <p:spPr bwMode="auto">
          <a:xfrm>
            <a:off x="6407379" y="5530029"/>
            <a:ext cx="4736461" cy="66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r">
              <a:lnSpc>
                <a:spcPct val="150000"/>
              </a:lnSpc>
              <a:defRPr/>
            </a:pPr>
            <a:r>
              <a:rPr lang="en-US" altLang="zh-CN"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Welcome to use WPS original template, this template by xiang yang flower ppt original, you can to modify different settings according to their own needs, in order to better expression meaning of your speech, if there is more to please search</a:t>
            </a:r>
            <a:endParaRPr lang="en-US" altLang="zh-CN"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747351" y="5564741"/>
            <a:ext cx="4684296" cy="646331"/>
          </a:xfrm>
          <a:prstGeom prst="rect">
            <a:avLst/>
          </a:prstGeom>
        </p:spPr>
        <p:txBody>
          <a:bodyPr wrap="none">
            <a:spAutoFit/>
          </a:bodyPr>
          <a:lstStyle/>
          <a:p>
            <a:r>
              <a:rPr lang="en-US" altLang="zh-CN" sz="3600">
                <a:solidFill>
                  <a:schemeClr val="bg1"/>
                </a:solidFill>
                <a:latin typeface="Impact" panose="020b0806030902050204" pitchFamily="34" charset="0"/>
                <a:ea typeface="微软雅黑" panose="020b0503020204020204" pitchFamily="34" charset="-122"/>
              </a:rPr>
              <a:t>Click Here To Add A Title</a:t>
            </a:r>
            <a:endParaRPr lang="zh-CN" altLang="en-US" sz="3600">
              <a:solidFill>
                <a:schemeClr val="bg1"/>
              </a:solidFill>
              <a:latin typeface="Impact" panose="020b0806030902050204" pitchFamily="34" charset="0"/>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9" name="图片 8"/>
          <p:cNvPicPr>
            <a:picLocks noChangeAspect="1"/>
          </p:cNvPicPr>
          <p:nvPr/>
        </p:nvPicPr>
        <p:blipFill>
          <a:blip r:embed="rId2">
            <a:grayscl/>
            <a:extLst>
              <a:ext uri="{28A0092B-C50C-407E-A947-70E740481C1C}">
                <a14:useLocalDpi xmlns:a14="http://schemas.microsoft.com/office/drawing/2010/main" val="0"/>
              </a:ext>
            </a:extLst>
          </a:blip>
          <a:srcRect t="10323" b="8817"/>
          <a:stretch>
            <a:fillRect/>
          </a:stretch>
        </p:blipFill>
        <p:spPr>
          <a:xfrm>
            <a:off x="6101958" y="1775692"/>
            <a:ext cx="6090042" cy="2818427"/>
          </a:xfrm>
          <a:prstGeom prst="rect">
            <a:avLst/>
          </a:prstGeom>
        </p:spPr>
      </p:pic>
      <p:sp>
        <p:nvSpPr>
          <p:cNvPr id="5" name="矩形 4"/>
          <p:cNvSpPr/>
          <p:nvPr/>
        </p:nvSpPr>
        <p:spPr>
          <a:xfrm>
            <a:off x="0" y="1775692"/>
            <a:ext cx="6101958" cy="281842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670520" y="4857898"/>
            <a:ext cx="3191899" cy="461665"/>
          </a:xfrm>
          <a:prstGeom prst="rect">
            <a:avLst/>
          </a:prstGeom>
        </p:spPr>
        <p:txBody>
          <a:bodyPr wrap="none">
            <a:spAutoFit/>
          </a:bodyPr>
          <a:lstStyle/>
          <a:p>
            <a:r>
              <a:rPr lang="en-US" altLang="zh-CN" sz="2400">
                <a:solidFill>
                  <a:schemeClr val="bg1"/>
                </a:solidFill>
                <a:latin typeface="Impact" panose="020b0806030902050204" pitchFamily="34" charset="0"/>
                <a:ea typeface="微软雅黑" panose="020b0503020204020204" pitchFamily="34" charset="-122"/>
              </a:rPr>
              <a:t>Click Here To Add A Title</a:t>
            </a:r>
            <a:endParaRPr lang="zh-CN" altLang="en-US" sz="2400">
              <a:solidFill>
                <a:schemeClr val="bg1"/>
              </a:solidFill>
              <a:latin typeface="Impact" panose="020b0806030902050204" pitchFamily="34" charset="0"/>
              <a:ea typeface="微软雅黑" panose="020b0503020204020204" pitchFamily="34" charset="-122"/>
            </a:endParaRPr>
          </a:p>
        </p:txBody>
      </p:sp>
      <p:sp>
        <p:nvSpPr>
          <p:cNvPr id="15" name="Rectangle 58"/>
          <p:cNvSpPr>
            <a:spLocks noChangeAspect="1"/>
          </p:cNvSpPr>
          <p:nvPr/>
        </p:nvSpPr>
        <p:spPr>
          <a:xfrm>
            <a:off x="711876" y="4918236"/>
            <a:ext cx="859649" cy="86136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01</a:t>
            </a:r>
            <a:endParaRPr lang="en-US" sz="3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5"/>
          <p:cNvSpPr/>
          <p:nvPr/>
        </p:nvSpPr>
        <p:spPr>
          <a:xfrm>
            <a:off x="1670520" y="5282350"/>
            <a:ext cx="4582796" cy="584775"/>
          </a:xfrm>
          <a:prstGeom prst="rect">
            <a:avLst/>
          </a:prstGeom>
        </p:spPr>
        <p:txBody>
          <a:bodyPr wrap="square">
            <a:spAutoFit/>
          </a:bodyPr>
          <a:lstStyle/>
          <a:p>
            <a:r>
              <a:rPr lang="en-US" altLang="zh-CN" sz="1600">
                <a:solidFill>
                  <a:schemeClr val="bg1"/>
                </a:solidFill>
              </a:rPr>
              <a:t>Welcome to use WPS original template</a:t>
            </a:r>
            <a:endParaRPr lang="en-US" altLang="zh-CN" sz="1600">
              <a:solidFill>
                <a:schemeClr val="bg1"/>
              </a:solidFill>
            </a:endParaRPr>
          </a:p>
          <a:p>
            <a:r>
              <a:rPr lang="en-US" altLang="zh-CN" sz="1600">
                <a:solidFill>
                  <a:schemeClr val="bg1"/>
                </a:solidFill>
              </a:rPr>
              <a:t>this template by flower ppt original</a:t>
            </a:r>
            <a:endParaRPr lang="en-US" altLang="zh-CN" sz="1600">
              <a:solidFill>
                <a:schemeClr val="bg1"/>
              </a:solidFill>
            </a:endParaRPr>
          </a:p>
        </p:txBody>
      </p:sp>
      <p:sp>
        <p:nvSpPr>
          <p:cNvPr id="16" name="矩形 15"/>
          <p:cNvSpPr/>
          <p:nvPr/>
        </p:nvSpPr>
        <p:spPr>
          <a:xfrm>
            <a:off x="7060602" y="4828541"/>
            <a:ext cx="3191899" cy="461665"/>
          </a:xfrm>
          <a:prstGeom prst="rect">
            <a:avLst/>
          </a:prstGeom>
        </p:spPr>
        <p:txBody>
          <a:bodyPr wrap="none">
            <a:spAutoFit/>
          </a:bodyPr>
          <a:lstStyle/>
          <a:p>
            <a:r>
              <a:rPr lang="en-US" altLang="zh-CN" sz="2400">
                <a:solidFill>
                  <a:schemeClr val="bg1"/>
                </a:solidFill>
                <a:latin typeface="Impact" panose="020b0806030902050204" pitchFamily="34" charset="0"/>
                <a:ea typeface="微软雅黑" panose="020b0503020204020204" pitchFamily="34" charset="-122"/>
              </a:rPr>
              <a:t>Click Here To Add A Title</a:t>
            </a:r>
            <a:endParaRPr lang="zh-CN" altLang="en-US" sz="2400">
              <a:solidFill>
                <a:schemeClr val="bg1"/>
              </a:solidFill>
              <a:latin typeface="Impact" panose="020b0806030902050204" pitchFamily="34" charset="0"/>
              <a:ea typeface="微软雅黑" panose="020b0503020204020204" pitchFamily="34" charset="-122"/>
            </a:endParaRPr>
          </a:p>
        </p:txBody>
      </p:sp>
      <p:sp>
        <p:nvSpPr>
          <p:cNvPr id="17" name="Rectangle 58"/>
          <p:cNvSpPr>
            <a:spLocks noChangeAspect="1"/>
          </p:cNvSpPr>
          <p:nvPr/>
        </p:nvSpPr>
        <p:spPr>
          <a:xfrm>
            <a:off x="6101958" y="4888879"/>
            <a:ext cx="859649" cy="86136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343434"/>
                </a:solidFill>
                <a:latin typeface="微软雅黑" panose="020b0503020204020204" pitchFamily="34" charset="-122"/>
                <a:ea typeface="微软雅黑" panose="020b0503020204020204" pitchFamily="34" charset="-122"/>
                <a:sym typeface="微软雅黑" panose="020b0503020204020204" pitchFamily="34" charset="-122"/>
              </a:rPr>
              <a:t>02</a:t>
            </a:r>
            <a:endParaRPr lang="en-US" sz="3600" b="1">
              <a:solidFill>
                <a:srgbClr val="34343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17"/>
          <p:cNvSpPr/>
          <p:nvPr/>
        </p:nvSpPr>
        <p:spPr>
          <a:xfrm>
            <a:off x="7060602" y="5252993"/>
            <a:ext cx="4582796" cy="584775"/>
          </a:xfrm>
          <a:prstGeom prst="rect">
            <a:avLst/>
          </a:prstGeom>
        </p:spPr>
        <p:txBody>
          <a:bodyPr wrap="square">
            <a:spAutoFit/>
          </a:bodyPr>
          <a:lstStyle/>
          <a:p>
            <a:r>
              <a:rPr lang="en-US" altLang="zh-CN" sz="1600">
                <a:solidFill>
                  <a:schemeClr val="bg1"/>
                </a:solidFill>
              </a:rPr>
              <a:t>Welcome to use WPS original template</a:t>
            </a:r>
            <a:endParaRPr lang="en-US" altLang="zh-CN" sz="1600">
              <a:solidFill>
                <a:schemeClr val="bg1"/>
              </a:solidFill>
            </a:endParaRPr>
          </a:p>
          <a:p>
            <a:r>
              <a:rPr lang="en-US" altLang="zh-CN" sz="1600">
                <a:solidFill>
                  <a:schemeClr val="bg1"/>
                </a:solidFill>
              </a:rPr>
              <a:t>this template by flower ppt original</a:t>
            </a:r>
            <a:endParaRPr lang="en-US" altLang="zh-CN" sz="1600">
              <a:solidFill>
                <a:schemeClr val="bg1"/>
              </a:solidFill>
            </a:endParaRPr>
          </a:p>
        </p:txBody>
      </p:sp>
      <p:sp>
        <p:nvSpPr>
          <p:cNvPr id="20" name="矩形 19"/>
          <p:cNvSpPr/>
          <p:nvPr/>
        </p:nvSpPr>
        <p:spPr>
          <a:xfrm>
            <a:off x="1431857" y="1861466"/>
            <a:ext cx="3950120" cy="2646878"/>
          </a:xfrm>
          <a:prstGeom prst="rect">
            <a:avLst/>
          </a:prstGeom>
        </p:spPr>
        <p:txBody>
          <a:bodyPr wrap="none">
            <a:spAutoFit/>
          </a:bodyPr>
          <a:lstStyle/>
          <a:p>
            <a:pPr algn="ctr"/>
            <a:r>
              <a:rPr lang="en-US" altLang="zh-CN" sz="16600">
                <a:solidFill>
                  <a:srgbClr val="343434"/>
                </a:solidFill>
                <a:latin typeface="Impact" panose="020b0806030902050204" pitchFamily="34" charset="0"/>
                <a:ea typeface="微软雅黑" panose="020b0503020204020204" pitchFamily="34" charset="-122"/>
              </a:rPr>
              <a:t>98%</a:t>
            </a:r>
            <a:endParaRPr lang="zh-CN" altLang="en-US" sz="16600">
              <a:solidFill>
                <a:srgbClr val="343434"/>
              </a:solidFill>
              <a:latin typeface="Impact" panose="020b0806030902050204" pitchFamily="34" charset="0"/>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椭圆 1"/>
          <p:cNvSpPr/>
          <p:nvPr/>
        </p:nvSpPr>
        <p:spPr>
          <a:xfrm>
            <a:off x="1004900" y="1332917"/>
            <a:ext cx="2501368" cy="2674114"/>
          </a:xfrm>
          <a:custGeom>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512987" y="1354766"/>
            <a:ext cx="2674113" cy="267411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1"/>
          <p:cNvSpPr/>
          <p:nvPr/>
        </p:nvSpPr>
        <p:spPr>
          <a:xfrm>
            <a:off x="3506268" y="1354766"/>
            <a:ext cx="2501368" cy="2674114"/>
          </a:xfrm>
          <a:custGeom>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1"/>
          <p:cNvSpPr/>
          <p:nvPr/>
        </p:nvSpPr>
        <p:spPr>
          <a:xfrm>
            <a:off x="6007637" y="1354766"/>
            <a:ext cx="2501368" cy="2674114"/>
          </a:xfrm>
          <a:custGeom>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4581427"/>
            <a:ext cx="12192000" cy="165911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Rectangle 6"/>
          <p:cNvSpPr/>
          <p:nvPr/>
        </p:nvSpPr>
        <p:spPr bwMode="auto">
          <a:xfrm>
            <a:off x="711777" y="5363896"/>
            <a:ext cx="10615861" cy="63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150000"/>
              </a:lnSpc>
              <a:defRPr/>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Welcome to use WPS original template, this template by xiang yang flower ppt original, you can to modify different settings according to their own needs, in order to better expression meaning of your speech, if there is more to please search.</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711777" y="4803597"/>
            <a:ext cx="4684296" cy="646331"/>
          </a:xfrm>
          <a:prstGeom prst="rect">
            <a:avLst/>
          </a:prstGeom>
        </p:spPr>
        <p:txBody>
          <a:bodyPr wrap="none">
            <a:spAutoFit/>
          </a:bodyPr>
          <a:lstStyle/>
          <a:p>
            <a:r>
              <a:rPr lang="en-US" altLang="zh-CN" sz="3600">
                <a:solidFill>
                  <a:schemeClr val="tx1">
                    <a:lumMod val="75000"/>
                    <a:lumOff val="25000"/>
                  </a:schemeClr>
                </a:solidFill>
                <a:latin typeface="Impact" panose="020b0806030902050204" pitchFamily="34" charset="0"/>
                <a:ea typeface="微软雅黑" panose="020b0503020204020204" pitchFamily="34" charset="-122"/>
              </a:rPr>
              <a:t>Click Here To Add A Title</a:t>
            </a:r>
            <a:endParaRPr lang="zh-CN" altLang="en-US" sz="3600">
              <a:solidFill>
                <a:schemeClr val="tx1">
                  <a:lumMod val="75000"/>
                  <a:lumOff val="25000"/>
                </a:schemeClr>
              </a:solidFill>
              <a:latin typeface="Impact" panose="020b0806030902050204" pitchFamily="34" charset="0"/>
              <a:ea typeface="微软雅黑" panose="020b0503020204020204" pitchFamily="34" charset="-122"/>
            </a:endParaRPr>
          </a:p>
        </p:txBody>
      </p:sp>
      <p:sp>
        <p:nvSpPr>
          <p:cNvPr id="10" name="KSO_Shape"/>
          <p:cNvSpPr/>
          <p:nvPr/>
        </p:nvSpPr>
        <p:spPr bwMode="auto">
          <a:xfrm>
            <a:off x="1731239" y="2007125"/>
            <a:ext cx="985977" cy="1316208"/>
          </a:xfrm>
          <a:custGeom>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ndParaRPr>
          </a:p>
        </p:txBody>
      </p:sp>
      <p:sp>
        <p:nvSpPr>
          <p:cNvPr id="12" name="KSO_Shape"/>
          <p:cNvSpPr/>
          <p:nvPr/>
        </p:nvSpPr>
        <p:spPr bwMode="auto">
          <a:xfrm>
            <a:off x="9186258" y="2019157"/>
            <a:ext cx="1319011" cy="1316208"/>
          </a:xfrm>
          <a:custGeom>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3" name="KSO_Shape"/>
          <p:cNvSpPr/>
          <p:nvPr/>
        </p:nvSpPr>
        <p:spPr bwMode="auto">
          <a:xfrm>
            <a:off x="4137076" y="1979556"/>
            <a:ext cx="1319011" cy="1316208"/>
          </a:xfrm>
          <a:custGeom>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ndParaRPr>
          </a:p>
        </p:txBody>
      </p:sp>
      <p:sp>
        <p:nvSpPr>
          <p:cNvPr id="14" name="KSO_Shape"/>
          <p:cNvSpPr/>
          <p:nvPr/>
        </p:nvSpPr>
        <p:spPr bwMode="auto">
          <a:xfrm>
            <a:off x="6696888" y="2000410"/>
            <a:ext cx="1153098" cy="1316208"/>
          </a:xfrm>
          <a:custGeom>
            <a:gdLst>
              <a:gd name="T0" fmla="*/ 928882 w 1282700"/>
              <a:gd name="T1" fmla="*/ 1017606 h 1516063"/>
              <a:gd name="T2" fmla="*/ 953834 w 1282700"/>
              <a:gd name="T3" fmla="*/ 1109512 h 1516063"/>
              <a:gd name="T4" fmla="*/ 917237 w 1282700"/>
              <a:gd name="T5" fmla="*/ 1195446 h 1516063"/>
              <a:gd name="T6" fmla="*/ 718619 w 1282700"/>
              <a:gd name="T7" fmla="*/ 1214690 h 1516063"/>
              <a:gd name="T8" fmla="*/ 666385 w 1282700"/>
              <a:gd name="T9" fmla="*/ 1138046 h 1516063"/>
              <a:gd name="T10" fmla="*/ 672706 w 1282700"/>
              <a:gd name="T11" fmla="*/ 1042491 h 1516063"/>
              <a:gd name="T12" fmla="*/ 734255 w 1282700"/>
              <a:gd name="T13" fmla="*/ 973146 h 1516063"/>
              <a:gd name="T14" fmla="*/ 673760 w 1282700"/>
              <a:gd name="T15" fmla="*/ 453398 h 1516063"/>
              <a:gd name="T16" fmla="*/ 520784 w 1282700"/>
              <a:gd name="T17" fmla="*/ 504920 h 1516063"/>
              <a:gd name="T18" fmla="*/ 387096 w 1282700"/>
              <a:gd name="T19" fmla="*/ 590347 h 1516063"/>
              <a:gd name="T20" fmla="*/ 278018 w 1282700"/>
              <a:gd name="T21" fmla="*/ 704694 h 1516063"/>
              <a:gd name="T22" fmla="*/ 198869 w 1282700"/>
              <a:gd name="T23" fmla="*/ 842641 h 1516063"/>
              <a:gd name="T24" fmla="*/ 154306 w 1282700"/>
              <a:gd name="T25" fmla="*/ 998871 h 1516063"/>
              <a:gd name="T26" fmla="*/ 150316 w 1282700"/>
              <a:gd name="T27" fmla="*/ 1166401 h 1516063"/>
              <a:gd name="T28" fmla="*/ 186897 w 1282700"/>
              <a:gd name="T29" fmla="*/ 1325623 h 1516063"/>
              <a:gd name="T30" fmla="*/ 259394 w 1282700"/>
              <a:gd name="T31" fmla="*/ 1467558 h 1516063"/>
              <a:gd name="T32" fmla="*/ 363152 w 1282700"/>
              <a:gd name="T33" fmla="*/ 1587224 h 1516063"/>
              <a:gd name="T34" fmla="*/ 492184 w 1282700"/>
              <a:gd name="T35" fmla="*/ 1678967 h 1516063"/>
              <a:gd name="T36" fmla="*/ 641834 w 1282700"/>
              <a:gd name="T37" fmla="*/ 1737802 h 1516063"/>
              <a:gd name="T38" fmla="*/ 806783 w 1282700"/>
              <a:gd name="T39" fmla="*/ 1758410 h 1516063"/>
              <a:gd name="T40" fmla="*/ 971398 w 1282700"/>
              <a:gd name="T41" fmla="*/ 1737802 h 1516063"/>
              <a:gd name="T42" fmla="*/ 1120716 w 1282700"/>
              <a:gd name="T43" fmla="*/ 1678967 h 1516063"/>
              <a:gd name="T44" fmla="*/ 1249748 w 1282700"/>
              <a:gd name="T45" fmla="*/ 1587224 h 1516063"/>
              <a:gd name="T46" fmla="*/ 1353506 w 1282700"/>
              <a:gd name="T47" fmla="*/ 1467558 h 1516063"/>
              <a:gd name="T48" fmla="*/ 1426336 w 1282700"/>
              <a:gd name="T49" fmla="*/ 1325623 h 1516063"/>
              <a:gd name="T50" fmla="*/ 1462585 w 1282700"/>
              <a:gd name="T51" fmla="*/ 1166401 h 1516063"/>
              <a:gd name="T52" fmla="*/ 1458594 w 1282700"/>
              <a:gd name="T53" fmla="*/ 998871 h 1516063"/>
              <a:gd name="T54" fmla="*/ 1414031 w 1282700"/>
              <a:gd name="T55" fmla="*/ 842641 h 1516063"/>
              <a:gd name="T56" fmla="*/ 1334882 w 1282700"/>
              <a:gd name="T57" fmla="*/ 704694 h 1516063"/>
              <a:gd name="T58" fmla="*/ 1225804 w 1282700"/>
              <a:gd name="T59" fmla="*/ 590347 h 1516063"/>
              <a:gd name="T60" fmla="*/ 1092449 w 1282700"/>
              <a:gd name="T61" fmla="*/ 504920 h 1516063"/>
              <a:gd name="T62" fmla="*/ 939140 w 1282700"/>
              <a:gd name="T63" fmla="*/ 453398 h 1516063"/>
              <a:gd name="T64" fmla="*/ 953107 w 1282700"/>
              <a:gd name="T65" fmla="*/ 0 h 1516063"/>
              <a:gd name="T66" fmla="*/ 979380 w 1282700"/>
              <a:gd name="T67" fmla="*/ 312459 h 1516063"/>
              <a:gd name="T68" fmla="*/ 1113732 w 1282700"/>
              <a:gd name="T69" fmla="*/ 354342 h 1516063"/>
              <a:gd name="T70" fmla="*/ 1236446 w 1282700"/>
              <a:gd name="T71" fmla="*/ 418163 h 1516063"/>
              <a:gd name="T72" fmla="*/ 1467573 w 1282700"/>
              <a:gd name="T73" fmla="*/ 638879 h 1516063"/>
              <a:gd name="T74" fmla="*/ 1545723 w 1282700"/>
              <a:gd name="T75" fmla="*/ 777822 h 1516063"/>
              <a:gd name="T76" fmla="*/ 1595275 w 1282700"/>
              <a:gd name="T77" fmla="*/ 932723 h 1516063"/>
              <a:gd name="T78" fmla="*/ 1612900 w 1282700"/>
              <a:gd name="T79" fmla="*/ 1099256 h 1516063"/>
              <a:gd name="T80" fmla="*/ 1587626 w 1282700"/>
              <a:gd name="T81" fmla="*/ 1300692 h 1516063"/>
              <a:gd name="T82" fmla="*/ 1515461 w 1282700"/>
              <a:gd name="T83" fmla="*/ 1483181 h 1516063"/>
              <a:gd name="T84" fmla="*/ 1403389 w 1282700"/>
              <a:gd name="T85" fmla="*/ 1641073 h 1516063"/>
              <a:gd name="T86" fmla="*/ 1257397 w 1282700"/>
              <a:gd name="T87" fmla="*/ 1767718 h 1516063"/>
              <a:gd name="T88" fmla="*/ 1083470 w 1282700"/>
              <a:gd name="T89" fmla="*/ 1856137 h 1516063"/>
              <a:gd name="T90" fmla="*/ 888925 w 1282700"/>
              <a:gd name="T91" fmla="*/ 1901012 h 1516063"/>
              <a:gd name="T92" fmla="*/ 683737 w 1282700"/>
              <a:gd name="T93" fmla="*/ 1895693 h 1516063"/>
              <a:gd name="T94" fmla="*/ 492517 w 1282700"/>
              <a:gd name="T95" fmla="*/ 1841844 h 1516063"/>
              <a:gd name="T96" fmla="*/ 323910 w 1282700"/>
              <a:gd name="T97" fmla="*/ 1745115 h 1516063"/>
              <a:gd name="T98" fmla="*/ 184237 w 1282700"/>
              <a:gd name="T99" fmla="*/ 1611821 h 1516063"/>
              <a:gd name="T100" fmla="*/ 79814 w 1282700"/>
              <a:gd name="T101" fmla="*/ 1448612 h 1516063"/>
              <a:gd name="T102" fmla="*/ 16628 w 1282700"/>
              <a:gd name="T103" fmla="*/ 1261468 h 1516063"/>
              <a:gd name="T104" fmla="*/ 1330 w 1282700"/>
              <a:gd name="T105" fmla="*/ 1059700 h 1516063"/>
              <a:gd name="T106" fmla="*/ 32591 w 1282700"/>
              <a:gd name="T107" fmla="*/ 871892 h 1516063"/>
              <a:gd name="T108" fmla="*/ 105088 w 1282700"/>
              <a:gd name="T109" fmla="*/ 701702 h 1516063"/>
              <a:gd name="T110" fmla="*/ 212837 w 1282700"/>
              <a:gd name="T111" fmla="*/ 554448 h 1516063"/>
              <a:gd name="T112" fmla="*/ 350183 w 1282700"/>
              <a:gd name="T113" fmla="*/ 434783 h 1516063"/>
              <a:gd name="T114" fmla="*/ 512802 w 1282700"/>
              <a:gd name="T115" fmla="*/ 348691 h 1516063"/>
              <a:gd name="T116" fmla="*/ 695043 w 1282700"/>
              <a:gd name="T117" fmla="*/ 301157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5196000" y="1555324"/>
            <a:ext cx="1800000" cy="1800000"/>
            <a:chOff x="4224000" y="727567"/>
            <a:chExt cx="3744000" cy="3744000"/>
          </a:xfrm>
        </p:grpSpPr>
        <p:sp>
          <p:nvSpPr>
            <p:cNvPr id="9" name="任意多边形 8"/>
            <p:cNvSpPr/>
            <p:nvPr/>
          </p:nvSpPr>
          <p:spPr>
            <a:xfrm>
              <a:off x="4351564" y="855131"/>
              <a:ext cx="3488872" cy="3488872"/>
            </a:xfrm>
            <a:custGeom>
              <a:rect l="l" t="t" r="r" b="b"/>
              <a:pathLst>
                <a:path w="3488872" h="3488872">
                  <a:moveTo>
                    <a:pt x="1727193" y="557283"/>
                  </a:moveTo>
                  <a:cubicBezTo>
                    <a:pt x="1356162" y="565567"/>
                    <a:pt x="1122490" y="772719"/>
                    <a:pt x="1026177" y="1178739"/>
                  </a:cubicBezTo>
                  <a:lnTo>
                    <a:pt x="1146722" y="1198212"/>
                  </a:lnTo>
                  <a:cubicBezTo>
                    <a:pt x="1225355" y="856482"/>
                    <a:pt x="1417114" y="681908"/>
                    <a:pt x="1722000" y="674490"/>
                  </a:cubicBezTo>
                  <a:cubicBezTo>
                    <a:pt x="2074980" y="703915"/>
                    <a:pt x="2269707" y="863591"/>
                    <a:pt x="2306179" y="1153517"/>
                  </a:cubicBezTo>
                  <a:cubicBezTo>
                    <a:pt x="2283925" y="1470643"/>
                    <a:pt x="2085119" y="1636439"/>
                    <a:pt x="1709760" y="1650904"/>
                  </a:cubicBezTo>
                  <a:lnTo>
                    <a:pt x="1479983" y="1650904"/>
                  </a:lnTo>
                  <a:lnTo>
                    <a:pt x="1479983" y="1768482"/>
                  </a:lnTo>
                  <a:lnTo>
                    <a:pt x="1701786" y="1768482"/>
                  </a:lnTo>
                  <a:cubicBezTo>
                    <a:pt x="2122024" y="1783195"/>
                    <a:pt x="2346794" y="1957830"/>
                    <a:pt x="2376096" y="2292389"/>
                  </a:cubicBezTo>
                  <a:cubicBezTo>
                    <a:pt x="2353717" y="2618417"/>
                    <a:pt x="2136118" y="2788725"/>
                    <a:pt x="1723298" y="2803314"/>
                  </a:cubicBezTo>
                  <a:cubicBezTo>
                    <a:pt x="1372667" y="2795896"/>
                    <a:pt x="1162424" y="2609577"/>
                    <a:pt x="1092570" y="2244356"/>
                  </a:cubicBezTo>
                  <a:lnTo>
                    <a:pt x="967945" y="2244356"/>
                  </a:lnTo>
                  <a:cubicBezTo>
                    <a:pt x="1057457" y="2678813"/>
                    <a:pt x="1309242" y="2904201"/>
                    <a:pt x="1723298" y="2920521"/>
                  </a:cubicBezTo>
                  <a:cubicBezTo>
                    <a:pt x="2219696" y="2904201"/>
                    <a:pt x="2480259" y="2694700"/>
                    <a:pt x="2504986" y="2292018"/>
                  </a:cubicBezTo>
                  <a:cubicBezTo>
                    <a:pt x="2488913" y="1970441"/>
                    <a:pt x="2314525" y="1774046"/>
                    <a:pt x="1981821" y="1702831"/>
                  </a:cubicBezTo>
                  <a:cubicBezTo>
                    <a:pt x="2267914" y="1640395"/>
                    <a:pt x="2415103" y="1455930"/>
                    <a:pt x="2423386" y="1149437"/>
                  </a:cubicBezTo>
                  <a:cubicBezTo>
                    <a:pt x="2383205" y="787308"/>
                    <a:pt x="2151140" y="589923"/>
                    <a:pt x="1727193" y="557283"/>
                  </a:cubicBezTo>
                  <a:close/>
                  <a:moveTo>
                    <a:pt x="1744436" y="0"/>
                  </a:moveTo>
                  <a:cubicBezTo>
                    <a:pt x="2707861" y="0"/>
                    <a:pt x="3488872" y="781011"/>
                    <a:pt x="3488872" y="1744436"/>
                  </a:cubicBezTo>
                  <a:cubicBezTo>
                    <a:pt x="3488872" y="2707861"/>
                    <a:pt x="2707861" y="3488872"/>
                    <a:pt x="1744436" y="3488872"/>
                  </a:cubicBezTo>
                  <a:cubicBezTo>
                    <a:pt x="781011" y="3488872"/>
                    <a:pt x="0" y="2707861"/>
                    <a:pt x="0" y="1744436"/>
                  </a:cubicBezTo>
                  <a:cubicBezTo>
                    <a:pt x="0" y="781011"/>
                    <a:pt x="781011" y="0"/>
                    <a:pt x="17444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224000" y="727567"/>
              <a:ext cx="3744000" cy="374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4306087" y="4097847"/>
            <a:ext cx="3579826" cy="769441"/>
          </a:xfrm>
          <a:prstGeom prst="rect">
            <a:avLst/>
          </a:prstGeom>
          <a:noFill/>
        </p:spPr>
        <p:txBody>
          <a:bodyPr wrap="none">
            <a:spAutoFit/>
          </a:bodyPr>
          <a:lstStyle/>
          <a:p>
            <a:pPr algn="ctr"/>
            <a:r>
              <a:rPr lang="zh-CN" altLang="en-US" sz="4400" b="1">
                <a:solidFill>
                  <a:schemeClr val="bg1"/>
                </a:solidFill>
                <a:latin typeface="方正兰亭超细黑简体" panose="02000000000000000000" pitchFamily="2" charset="-122"/>
                <a:ea typeface="方正兰亭超细黑简体" panose="02000000000000000000" pitchFamily="2" charset="-122"/>
              </a:rPr>
              <a:t>点击添加标题</a:t>
            </a:r>
            <a:endParaRPr lang="en-US" altLang="zh-CN" sz="4400" b="1">
              <a:solidFill>
                <a:schemeClr val="bg1"/>
              </a:solidFill>
              <a:latin typeface="方正兰亭超细黑简体" panose="02000000000000000000" pitchFamily="2" charset="-122"/>
              <a:ea typeface="方正兰亭超细黑简体" panose="02000000000000000000" pitchFamily="2" charset="-122"/>
            </a:endParaRPr>
          </a:p>
        </p:txBody>
      </p:sp>
      <p:sp>
        <p:nvSpPr>
          <p:cNvPr id="15" name="矩形 14"/>
          <p:cNvSpPr/>
          <p:nvPr/>
        </p:nvSpPr>
        <p:spPr>
          <a:xfrm>
            <a:off x="4592223" y="4921668"/>
            <a:ext cx="3007554" cy="400110"/>
          </a:xfrm>
          <a:prstGeom prst="rect">
            <a:avLst/>
          </a:prstGeom>
          <a:noFill/>
        </p:spPr>
        <p:txBody>
          <a:bodyPr wrap="none">
            <a:spAutoFit/>
          </a:bodyPr>
          <a:lstStyle/>
          <a:p>
            <a:pPr algn="ctr"/>
            <a:r>
              <a:rPr lang="en-US" altLang="zh-CN" sz="2000" b="1">
                <a:solidFill>
                  <a:schemeClr val="bg1"/>
                </a:solidFill>
                <a:latin typeface="方正兰亭超细黑简体" panose="02000000000000000000" pitchFamily="2" charset="-122"/>
                <a:ea typeface="方正兰亭超细黑简体" panose="02000000000000000000" pitchFamily="2" charset="-122"/>
              </a:rPr>
              <a:t>Click To Add The Title</a:t>
            </a:r>
            <a:endParaRPr lang="en-US" altLang="zh-CN" sz="2000" b="1">
              <a:solidFill>
                <a:schemeClr val="bg1"/>
              </a:solidFill>
              <a:latin typeface="方正兰亭超细黑简体" panose="02000000000000000000" pitchFamily="2" charset="-122"/>
              <a:ea typeface="方正兰亭超细黑简体" panose="02000000000000000000" pitchFamily="2" charset="-122"/>
            </a:endParaRPr>
          </a:p>
        </p:txBody>
      </p:sp>
      <p:cxnSp>
        <p:nvCxnSpPr>
          <p:cNvPr id="16" name="直接连接符 15"/>
          <p:cNvCxnSpPr/>
          <p:nvPr/>
        </p:nvCxnSpPr>
        <p:spPr>
          <a:xfrm>
            <a:off x="4438119" y="5376157"/>
            <a:ext cx="35280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710476" y="4043467"/>
            <a:ext cx="49680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4"/>
          <p:cNvGrpSpPr>
            <a:grpSpLocks noChangeAspect="1"/>
          </p:cNvGrpSpPr>
          <p:nvPr/>
        </p:nvGrpSpPr>
        <p:grpSpPr>
          <a:xfrm>
            <a:off x="681316" y="2085625"/>
            <a:ext cx="2482850" cy="3719512"/>
            <a:chOff x="945" y="1492"/>
            <a:chExt cx="1564" cy="2343"/>
          </a:xfrm>
        </p:grpSpPr>
        <p:sp>
          <p:nvSpPr>
            <p:cNvPr id="3" name="Freeform 5"/>
            <p:cNvSpPr>
              <a:spLocks noEditPoints="1"/>
            </p:cNvSpPr>
            <p:nvPr/>
          </p:nvSpPr>
          <p:spPr bwMode="auto">
            <a:xfrm>
              <a:off x="1182" y="1679"/>
              <a:ext cx="1267" cy="1964"/>
            </a:xfrm>
            <a:custGeom>
              <a:gdLst>
                <a:gd name="T0" fmla="*/ 303 w 534"/>
                <a:gd name="T1" fmla="*/ 483 h 829"/>
                <a:gd name="T2" fmla="*/ 285 w 534"/>
                <a:gd name="T3" fmla="*/ 372 h 829"/>
                <a:gd name="T4" fmla="*/ 341 w 534"/>
                <a:gd name="T5" fmla="*/ 316 h 829"/>
                <a:gd name="T6" fmla="*/ 394 w 534"/>
                <a:gd name="T7" fmla="*/ 375 h 829"/>
                <a:gd name="T8" fmla="*/ 386 w 534"/>
                <a:gd name="T9" fmla="*/ 474 h 829"/>
                <a:gd name="T10" fmla="*/ 339 w 534"/>
                <a:gd name="T11" fmla="*/ 254 h 829"/>
                <a:gd name="T12" fmla="*/ 281 w 534"/>
                <a:gd name="T13" fmla="*/ 273 h 829"/>
                <a:gd name="T14" fmla="*/ 242 w 534"/>
                <a:gd name="T15" fmla="*/ 344 h 829"/>
                <a:gd name="T16" fmla="*/ 238 w 534"/>
                <a:gd name="T17" fmla="*/ 449 h 829"/>
                <a:gd name="T18" fmla="*/ 274 w 534"/>
                <a:gd name="T19" fmla="*/ 533 h 829"/>
                <a:gd name="T20" fmla="*/ 330 w 534"/>
                <a:gd name="T21" fmla="*/ 569 h 829"/>
                <a:gd name="T22" fmla="*/ 385 w 534"/>
                <a:gd name="T23" fmla="*/ 549 h 829"/>
                <a:gd name="T24" fmla="*/ 420 w 534"/>
                <a:gd name="T25" fmla="*/ 490 h 829"/>
                <a:gd name="T26" fmla="*/ 431 w 534"/>
                <a:gd name="T27" fmla="*/ 409 h 829"/>
                <a:gd name="T28" fmla="*/ 414 w 534"/>
                <a:gd name="T29" fmla="*/ 329 h 829"/>
                <a:gd name="T30" fmla="*/ 375 w 534"/>
                <a:gd name="T31" fmla="*/ 272 h 829"/>
                <a:gd name="T32" fmla="*/ 352 w 534"/>
                <a:gd name="T33" fmla="*/ 635 h 829"/>
                <a:gd name="T34" fmla="*/ 198 w 534"/>
                <a:gd name="T35" fmla="*/ 516 h 829"/>
                <a:gd name="T36" fmla="*/ 228 w 534"/>
                <a:gd name="T37" fmla="*/ 234 h 829"/>
                <a:gd name="T38" fmla="*/ 388 w 534"/>
                <a:gd name="T39" fmla="*/ 217 h 829"/>
                <a:gd name="T40" fmla="*/ 463 w 534"/>
                <a:gd name="T41" fmla="*/ 409 h 829"/>
                <a:gd name="T42" fmla="*/ 402 w 534"/>
                <a:gd name="T43" fmla="*/ 604 h 829"/>
                <a:gd name="T44" fmla="*/ 298 w 534"/>
                <a:gd name="T45" fmla="*/ 130 h 829"/>
                <a:gd name="T46" fmla="*/ 196 w 534"/>
                <a:gd name="T47" fmla="*/ 186 h 829"/>
                <a:gd name="T48" fmla="*/ 133 w 534"/>
                <a:gd name="T49" fmla="*/ 345 h 829"/>
                <a:gd name="T50" fmla="*/ 155 w 534"/>
                <a:gd name="T51" fmla="*/ 547 h 829"/>
                <a:gd name="T52" fmla="*/ 245 w 534"/>
                <a:gd name="T53" fmla="*/ 673 h 829"/>
                <a:gd name="T54" fmla="*/ 354 w 534"/>
                <a:gd name="T55" fmla="*/ 689 h 829"/>
                <a:gd name="T56" fmla="*/ 437 w 534"/>
                <a:gd name="T57" fmla="*/ 616 h 829"/>
                <a:gd name="T58" fmla="*/ 480 w 534"/>
                <a:gd name="T59" fmla="*/ 499 h 829"/>
                <a:gd name="T60" fmla="*/ 482 w 534"/>
                <a:gd name="T61" fmla="*/ 362 h 829"/>
                <a:gd name="T62" fmla="*/ 443 w 534"/>
                <a:gd name="T63" fmla="*/ 238 h 829"/>
                <a:gd name="T64" fmla="*/ 368 w 534"/>
                <a:gd name="T65" fmla="*/ 150 h 829"/>
                <a:gd name="T66" fmla="*/ 265 w 534"/>
                <a:gd name="T67" fmla="*/ 765 h 829"/>
                <a:gd name="T68" fmla="*/ 61 w 534"/>
                <a:gd name="T69" fmla="*/ 416 h 829"/>
                <a:gd name="T70" fmla="*/ 241 w 534"/>
                <a:gd name="T71" fmla="*/ 63 h 829"/>
                <a:gd name="T72" fmla="*/ 464 w 534"/>
                <a:gd name="T73" fmla="*/ 203 h 829"/>
                <a:gd name="T74" fmla="*/ 507 w 534"/>
                <a:gd name="T75" fmla="*/ 517 h 829"/>
                <a:gd name="T76" fmla="*/ 356 w 534"/>
                <a:gd name="T77" fmla="*/ 756 h 829"/>
                <a:gd name="T78" fmla="*/ 223 w 534"/>
                <a:gd name="T79" fmla="*/ 4 h 829"/>
                <a:gd name="T80" fmla="*/ 69 w 534"/>
                <a:gd name="T81" fmla="*/ 126 h 829"/>
                <a:gd name="T82" fmla="*/ 1 w 534"/>
                <a:gd name="T83" fmla="*/ 417 h 829"/>
                <a:gd name="T84" fmla="*/ 87 w 534"/>
                <a:gd name="T85" fmla="*/ 708 h 829"/>
                <a:gd name="T86" fmla="*/ 251 w 534"/>
                <a:gd name="T87" fmla="*/ 826 h 829"/>
                <a:gd name="T88" fmla="*/ 404 w 534"/>
                <a:gd name="T89" fmla="*/ 778 h 829"/>
                <a:gd name="T90" fmla="*/ 496 w 534"/>
                <a:gd name="T91" fmla="*/ 641 h 829"/>
                <a:gd name="T92" fmla="*/ 533 w 534"/>
                <a:gd name="T93" fmla="*/ 470 h 829"/>
                <a:gd name="T94" fmla="*/ 517 w 534"/>
                <a:gd name="T95" fmla="*/ 286 h 829"/>
                <a:gd name="T96" fmla="*/ 451 w 534"/>
                <a:gd name="T97" fmla="*/ 127 h 829"/>
                <a:gd name="T98" fmla="*/ 330 w 534"/>
                <a:gd name="T99" fmla="*/ 17 h 8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4" h="829">
                  <a:moveTo>
                    <a:pt x="347" y="506"/>
                  </a:moveTo>
                  <a:cubicBezTo>
                    <a:pt x="339" y="507"/>
                    <a:pt x="331" y="506"/>
                    <a:pt x="324" y="502"/>
                  </a:cubicBezTo>
                  <a:cubicBezTo>
                    <a:pt x="316" y="497"/>
                    <a:pt x="309" y="491"/>
                    <a:pt x="303" y="483"/>
                  </a:cubicBezTo>
                  <a:cubicBezTo>
                    <a:pt x="297" y="474"/>
                    <a:pt x="291" y="463"/>
                    <a:pt x="288" y="452"/>
                  </a:cubicBezTo>
                  <a:cubicBezTo>
                    <a:pt x="284" y="440"/>
                    <a:pt x="282" y="426"/>
                    <a:pt x="281" y="412"/>
                  </a:cubicBezTo>
                  <a:cubicBezTo>
                    <a:pt x="281" y="398"/>
                    <a:pt x="282" y="384"/>
                    <a:pt x="285" y="372"/>
                  </a:cubicBezTo>
                  <a:cubicBezTo>
                    <a:pt x="288" y="360"/>
                    <a:pt x="292" y="350"/>
                    <a:pt x="298" y="341"/>
                  </a:cubicBezTo>
                  <a:cubicBezTo>
                    <a:pt x="304" y="332"/>
                    <a:pt x="310" y="326"/>
                    <a:pt x="317" y="321"/>
                  </a:cubicBezTo>
                  <a:cubicBezTo>
                    <a:pt x="325" y="317"/>
                    <a:pt x="333" y="315"/>
                    <a:pt x="341" y="316"/>
                  </a:cubicBezTo>
                  <a:cubicBezTo>
                    <a:pt x="349" y="317"/>
                    <a:pt x="356" y="320"/>
                    <a:pt x="363" y="325"/>
                  </a:cubicBezTo>
                  <a:cubicBezTo>
                    <a:pt x="370" y="330"/>
                    <a:pt x="376" y="337"/>
                    <a:pt x="381" y="346"/>
                  </a:cubicBezTo>
                  <a:cubicBezTo>
                    <a:pt x="386" y="354"/>
                    <a:pt x="391" y="364"/>
                    <a:pt x="394" y="375"/>
                  </a:cubicBezTo>
                  <a:cubicBezTo>
                    <a:pt x="397" y="386"/>
                    <a:pt x="398" y="398"/>
                    <a:pt x="399" y="410"/>
                  </a:cubicBezTo>
                  <a:cubicBezTo>
                    <a:pt x="399" y="422"/>
                    <a:pt x="398" y="434"/>
                    <a:pt x="396" y="445"/>
                  </a:cubicBezTo>
                  <a:cubicBezTo>
                    <a:pt x="394" y="456"/>
                    <a:pt x="390" y="466"/>
                    <a:pt x="386" y="474"/>
                  </a:cubicBezTo>
                  <a:cubicBezTo>
                    <a:pt x="381" y="483"/>
                    <a:pt x="376" y="490"/>
                    <a:pt x="369" y="496"/>
                  </a:cubicBezTo>
                  <a:cubicBezTo>
                    <a:pt x="363" y="502"/>
                    <a:pt x="355" y="505"/>
                    <a:pt x="347" y="506"/>
                  </a:cubicBezTo>
                  <a:moveTo>
                    <a:pt x="339" y="254"/>
                  </a:moveTo>
                  <a:cubicBezTo>
                    <a:pt x="332" y="253"/>
                    <a:pt x="325" y="253"/>
                    <a:pt x="319" y="254"/>
                  </a:cubicBezTo>
                  <a:cubicBezTo>
                    <a:pt x="312" y="255"/>
                    <a:pt x="306" y="257"/>
                    <a:pt x="299" y="260"/>
                  </a:cubicBezTo>
                  <a:cubicBezTo>
                    <a:pt x="293" y="264"/>
                    <a:pt x="287" y="268"/>
                    <a:pt x="281" y="273"/>
                  </a:cubicBezTo>
                  <a:cubicBezTo>
                    <a:pt x="276" y="278"/>
                    <a:pt x="270" y="284"/>
                    <a:pt x="265" y="292"/>
                  </a:cubicBezTo>
                  <a:cubicBezTo>
                    <a:pt x="260" y="299"/>
                    <a:pt x="256" y="307"/>
                    <a:pt x="252" y="316"/>
                  </a:cubicBezTo>
                  <a:cubicBezTo>
                    <a:pt x="248" y="324"/>
                    <a:pt x="245" y="334"/>
                    <a:pt x="242" y="344"/>
                  </a:cubicBezTo>
                  <a:cubicBezTo>
                    <a:pt x="239" y="355"/>
                    <a:pt x="237" y="366"/>
                    <a:pt x="236" y="377"/>
                  </a:cubicBezTo>
                  <a:cubicBezTo>
                    <a:pt x="235" y="389"/>
                    <a:pt x="234" y="401"/>
                    <a:pt x="235" y="413"/>
                  </a:cubicBezTo>
                  <a:cubicBezTo>
                    <a:pt x="235" y="425"/>
                    <a:pt x="236" y="437"/>
                    <a:pt x="238" y="449"/>
                  </a:cubicBezTo>
                  <a:cubicBezTo>
                    <a:pt x="240" y="460"/>
                    <a:pt x="243" y="471"/>
                    <a:pt x="247" y="481"/>
                  </a:cubicBezTo>
                  <a:cubicBezTo>
                    <a:pt x="250" y="491"/>
                    <a:pt x="254" y="501"/>
                    <a:pt x="259" y="510"/>
                  </a:cubicBezTo>
                  <a:cubicBezTo>
                    <a:pt x="263" y="518"/>
                    <a:pt x="268" y="526"/>
                    <a:pt x="274" y="533"/>
                  </a:cubicBezTo>
                  <a:cubicBezTo>
                    <a:pt x="279" y="540"/>
                    <a:pt x="285" y="546"/>
                    <a:pt x="291" y="551"/>
                  </a:cubicBezTo>
                  <a:cubicBezTo>
                    <a:pt x="297" y="556"/>
                    <a:pt x="303" y="560"/>
                    <a:pt x="310" y="563"/>
                  </a:cubicBezTo>
                  <a:cubicBezTo>
                    <a:pt x="316" y="566"/>
                    <a:pt x="323" y="568"/>
                    <a:pt x="330" y="569"/>
                  </a:cubicBezTo>
                  <a:cubicBezTo>
                    <a:pt x="336" y="570"/>
                    <a:pt x="343" y="570"/>
                    <a:pt x="350" y="568"/>
                  </a:cubicBezTo>
                  <a:cubicBezTo>
                    <a:pt x="356" y="567"/>
                    <a:pt x="363" y="565"/>
                    <a:pt x="369" y="561"/>
                  </a:cubicBezTo>
                  <a:cubicBezTo>
                    <a:pt x="374" y="558"/>
                    <a:pt x="380" y="554"/>
                    <a:pt x="385" y="549"/>
                  </a:cubicBezTo>
                  <a:cubicBezTo>
                    <a:pt x="390" y="544"/>
                    <a:pt x="395" y="539"/>
                    <a:pt x="399" y="533"/>
                  </a:cubicBezTo>
                  <a:cubicBezTo>
                    <a:pt x="404" y="526"/>
                    <a:pt x="408" y="520"/>
                    <a:pt x="411" y="513"/>
                  </a:cubicBezTo>
                  <a:cubicBezTo>
                    <a:pt x="415" y="505"/>
                    <a:pt x="418" y="498"/>
                    <a:pt x="420" y="490"/>
                  </a:cubicBezTo>
                  <a:cubicBezTo>
                    <a:pt x="423" y="482"/>
                    <a:pt x="425" y="473"/>
                    <a:pt x="427" y="465"/>
                  </a:cubicBezTo>
                  <a:cubicBezTo>
                    <a:pt x="428" y="456"/>
                    <a:pt x="430" y="447"/>
                    <a:pt x="430" y="438"/>
                  </a:cubicBezTo>
                  <a:cubicBezTo>
                    <a:pt x="431" y="429"/>
                    <a:pt x="431" y="419"/>
                    <a:pt x="431" y="409"/>
                  </a:cubicBezTo>
                  <a:cubicBezTo>
                    <a:pt x="431" y="400"/>
                    <a:pt x="430" y="390"/>
                    <a:pt x="428" y="381"/>
                  </a:cubicBezTo>
                  <a:cubicBezTo>
                    <a:pt x="427" y="372"/>
                    <a:pt x="425" y="363"/>
                    <a:pt x="423" y="354"/>
                  </a:cubicBezTo>
                  <a:cubicBezTo>
                    <a:pt x="420" y="346"/>
                    <a:pt x="418" y="337"/>
                    <a:pt x="414" y="329"/>
                  </a:cubicBezTo>
                  <a:cubicBezTo>
                    <a:pt x="411" y="322"/>
                    <a:pt x="408" y="314"/>
                    <a:pt x="404" y="307"/>
                  </a:cubicBezTo>
                  <a:cubicBezTo>
                    <a:pt x="400" y="300"/>
                    <a:pt x="395" y="294"/>
                    <a:pt x="390" y="288"/>
                  </a:cubicBezTo>
                  <a:cubicBezTo>
                    <a:pt x="386" y="282"/>
                    <a:pt x="381" y="276"/>
                    <a:pt x="375" y="272"/>
                  </a:cubicBezTo>
                  <a:cubicBezTo>
                    <a:pt x="370" y="267"/>
                    <a:pt x="364" y="263"/>
                    <a:pt x="358" y="260"/>
                  </a:cubicBezTo>
                  <a:cubicBezTo>
                    <a:pt x="352" y="257"/>
                    <a:pt x="345" y="255"/>
                    <a:pt x="339" y="254"/>
                  </a:cubicBezTo>
                  <a:moveTo>
                    <a:pt x="352" y="635"/>
                  </a:moveTo>
                  <a:cubicBezTo>
                    <a:pt x="333" y="641"/>
                    <a:pt x="313" y="640"/>
                    <a:pt x="294" y="633"/>
                  </a:cubicBezTo>
                  <a:cubicBezTo>
                    <a:pt x="275" y="625"/>
                    <a:pt x="256" y="612"/>
                    <a:pt x="240" y="592"/>
                  </a:cubicBezTo>
                  <a:cubicBezTo>
                    <a:pt x="223" y="572"/>
                    <a:pt x="209" y="546"/>
                    <a:pt x="198" y="516"/>
                  </a:cubicBezTo>
                  <a:cubicBezTo>
                    <a:pt x="187" y="486"/>
                    <a:pt x="181" y="451"/>
                    <a:pt x="179" y="414"/>
                  </a:cubicBezTo>
                  <a:cubicBezTo>
                    <a:pt x="178" y="377"/>
                    <a:pt x="182" y="342"/>
                    <a:pt x="191" y="311"/>
                  </a:cubicBezTo>
                  <a:cubicBezTo>
                    <a:pt x="200" y="281"/>
                    <a:pt x="212" y="255"/>
                    <a:pt x="228" y="234"/>
                  </a:cubicBezTo>
                  <a:cubicBezTo>
                    <a:pt x="243" y="215"/>
                    <a:pt x="260" y="200"/>
                    <a:pt x="279" y="192"/>
                  </a:cubicBezTo>
                  <a:cubicBezTo>
                    <a:pt x="297" y="185"/>
                    <a:pt x="317" y="183"/>
                    <a:pt x="336" y="188"/>
                  </a:cubicBezTo>
                  <a:cubicBezTo>
                    <a:pt x="355" y="192"/>
                    <a:pt x="372" y="202"/>
                    <a:pt x="388" y="217"/>
                  </a:cubicBezTo>
                  <a:cubicBezTo>
                    <a:pt x="402" y="230"/>
                    <a:pt x="415" y="248"/>
                    <a:pt x="426" y="268"/>
                  </a:cubicBezTo>
                  <a:cubicBezTo>
                    <a:pt x="437" y="287"/>
                    <a:pt x="445" y="309"/>
                    <a:pt x="452" y="333"/>
                  </a:cubicBezTo>
                  <a:cubicBezTo>
                    <a:pt x="458" y="357"/>
                    <a:pt x="462" y="382"/>
                    <a:pt x="463" y="409"/>
                  </a:cubicBezTo>
                  <a:cubicBezTo>
                    <a:pt x="464" y="435"/>
                    <a:pt x="462" y="461"/>
                    <a:pt x="457" y="485"/>
                  </a:cubicBezTo>
                  <a:cubicBezTo>
                    <a:pt x="453" y="509"/>
                    <a:pt x="446" y="531"/>
                    <a:pt x="437" y="551"/>
                  </a:cubicBezTo>
                  <a:cubicBezTo>
                    <a:pt x="427" y="572"/>
                    <a:pt x="415" y="590"/>
                    <a:pt x="402" y="604"/>
                  </a:cubicBezTo>
                  <a:cubicBezTo>
                    <a:pt x="387" y="619"/>
                    <a:pt x="371" y="630"/>
                    <a:pt x="352" y="635"/>
                  </a:cubicBezTo>
                  <a:moveTo>
                    <a:pt x="334" y="135"/>
                  </a:moveTo>
                  <a:cubicBezTo>
                    <a:pt x="322" y="131"/>
                    <a:pt x="310" y="129"/>
                    <a:pt x="298" y="130"/>
                  </a:cubicBezTo>
                  <a:cubicBezTo>
                    <a:pt x="286" y="130"/>
                    <a:pt x="274" y="132"/>
                    <a:pt x="262" y="136"/>
                  </a:cubicBezTo>
                  <a:cubicBezTo>
                    <a:pt x="250" y="140"/>
                    <a:pt x="239" y="147"/>
                    <a:pt x="228" y="155"/>
                  </a:cubicBezTo>
                  <a:cubicBezTo>
                    <a:pt x="216" y="163"/>
                    <a:pt x="206" y="173"/>
                    <a:pt x="196" y="186"/>
                  </a:cubicBezTo>
                  <a:cubicBezTo>
                    <a:pt x="185" y="198"/>
                    <a:pt x="176" y="212"/>
                    <a:pt x="168" y="228"/>
                  </a:cubicBezTo>
                  <a:cubicBezTo>
                    <a:pt x="159" y="245"/>
                    <a:pt x="152" y="263"/>
                    <a:pt x="146" y="282"/>
                  </a:cubicBezTo>
                  <a:cubicBezTo>
                    <a:pt x="141" y="302"/>
                    <a:pt x="136" y="323"/>
                    <a:pt x="133" y="345"/>
                  </a:cubicBezTo>
                  <a:cubicBezTo>
                    <a:pt x="130" y="367"/>
                    <a:pt x="129" y="391"/>
                    <a:pt x="130" y="415"/>
                  </a:cubicBezTo>
                  <a:cubicBezTo>
                    <a:pt x="131" y="439"/>
                    <a:pt x="134" y="462"/>
                    <a:pt x="138" y="484"/>
                  </a:cubicBezTo>
                  <a:cubicBezTo>
                    <a:pt x="142" y="507"/>
                    <a:pt x="148" y="528"/>
                    <a:pt x="155" y="547"/>
                  </a:cubicBezTo>
                  <a:cubicBezTo>
                    <a:pt x="162" y="566"/>
                    <a:pt x="171" y="584"/>
                    <a:pt x="180" y="600"/>
                  </a:cubicBezTo>
                  <a:cubicBezTo>
                    <a:pt x="190" y="616"/>
                    <a:pt x="200" y="630"/>
                    <a:pt x="211" y="643"/>
                  </a:cubicBezTo>
                  <a:cubicBezTo>
                    <a:pt x="222" y="655"/>
                    <a:pt x="233" y="665"/>
                    <a:pt x="245" y="673"/>
                  </a:cubicBezTo>
                  <a:cubicBezTo>
                    <a:pt x="257" y="680"/>
                    <a:pt x="269" y="686"/>
                    <a:pt x="282" y="690"/>
                  </a:cubicBezTo>
                  <a:cubicBezTo>
                    <a:pt x="294" y="694"/>
                    <a:pt x="306" y="696"/>
                    <a:pt x="318" y="695"/>
                  </a:cubicBezTo>
                  <a:cubicBezTo>
                    <a:pt x="330" y="695"/>
                    <a:pt x="342" y="693"/>
                    <a:pt x="354" y="689"/>
                  </a:cubicBezTo>
                  <a:cubicBezTo>
                    <a:pt x="365" y="685"/>
                    <a:pt x="376" y="679"/>
                    <a:pt x="387" y="672"/>
                  </a:cubicBezTo>
                  <a:cubicBezTo>
                    <a:pt x="396" y="665"/>
                    <a:pt x="406" y="657"/>
                    <a:pt x="414" y="647"/>
                  </a:cubicBezTo>
                  <a:cubicBezTo>
                    <a:pt x="423" y="638"/>
                    <a:pt x="430" y="627"/>
                    <a:pt x="437" y="616"/>
                  </a:cubicBezTo>
                  <a:cubicBezTo>
                    <a:pt x="444" y="605"/>
                    <a:pt x="450" y="593"/>
                    <a:pt x="456" y="581"/>
                  </a:cubicBezTo>
                  <a:cubicBezTo>
                    <a:pt x="461" y="568"/>
                    <a:pt x="466" y="555"/>
                    <a:pt x="470" y="541"/>
                  </a:cubicBezTo>
                  <a:cubicBezTo>
                    <a:pt x="474" y="528"/>
                    <a:pt x="477" y="514"/>
                    <a:pt x="480" y="499"/>
                  </a:cubicBezTo>
                  <a:cubicBezTo>
                    <a:pt x="482" y="485"/>
                    <a:pt x="484" y="470"/>
                    <a:pt x="485" y="455"/>
                  </a:cubicBezTo>
                  <a:cubicBezTo>
                    <a:pt x="486" y="440"/>
                    <a:pt x="487" y="424"/>
                    <a:pt x="486" y="408"/>
                  </a:cubicBezTo>
                  <a:cubicBezTo>
                    <a:pt x="485" y="392"/>
                    <a:pt x="484" y="377"/>
                    <a:pt x="482" y="362"/>
                  </a:cubicBezTo>
                  <a:cubicBezTo>
                    <a:pt x="480" y="347"/>
                    <a:pt x="477" y="332"/>
                    <a:pt x="473" y="318"/>
                  </a:cubicBezTo>
                  <a:cubicBezTo>
                    <a:pt x="470" y="303"/>
                    <a:pt x="465" y="290"/>
                    <a:pt x="460" y="276"/>
                  </a:cubicBezTo>
                  <a:cubicBezTo>
                    <a:pt x="455" y="263"/>
                    <a:pt x="450" y="250"/>
                    <a:pt x="443" y="238"/>
                  </a:cubicBezTo>
                  <a:cubicBezTo>
                    <a:pt x="437" y="226"/>
                    <a:pt x="430" y="214"/>
                    <a:pt x="422" y="203"/>
                  </a:cubicBezTo>
                  <a:cubicBezTo>
                    <a:pt x="414" y="193"/>
                    <a:pt x="406" y="183"/>
                    <a:pt x="397" y="174"/>
                  </a:cubicBezTo>
                  <a:cubicBezTo>
                    <a:pt x="388" y="165"/>
                    <a:pt x="378" y="157"/>
                    <a:pt x="368" y="150"/>
                  </a:cubicBezTo>
                  <a:cubicBezTo>
                    <a:pt x="357" y="144"/>
                    <a:pt x="346" y="138"/>
                    <a:pt x="334" y="135"/>
                  </a:cubicBezTo>
                  <a:moveTo>
                    <a:pt x="356" y="756"/>
                  </a:moveTo>
                  <a:cubicBezTo>
                    <a:pt x="326" y="769"/>
                    <a:pt x="295" y="772"/>
                    <a:pt x="265" y="765"/>
                  </a:cubicBezTo>
                  <a:cubicBezTo>
                    <a:pt x="232" y="758"/>
                    <a:pt x="201" y="739"/>
                    <a:pt x="172" y="711"/>
                  </a:cubicBezTo>
                  <a:cubicBezTo>
                    <a:pt x="142" y="681"/>
                    <a:pt x="115" y="640"/>
                    <a:pt x="96" y="590"/>
                  </a:cubicBezTo>
                  <a:cubicBezTo>
                    <a:pt x="76" y="539"/>
                    <a:pt x="63" y="479"/>
                    <a:pt x="61" y="416"/>
                  </a:cubicBezTo>
                  <a:cubicBezTo>
                    <a:pt x="59" y="353"/>
                    <a:pt x="68" y="293"/>
                    <a:pt x="85" y="242"/>
                  </a:cubicBezTo>
                  <a:cubicBezTo>
                    <a:pt x="101" y="192"/>
                    <a:pt x="124" y="151"/>
                    <a:pt x="152" y="120"/>
                  </a:cubicBezTo>
                  <a:cubicBezTo>
                    <a:pt x="179" y="91"/>
                    <a:pt x="209" y="72"/>
                    <a:pt x="241" y="63"/>
                  </a:cubicBezTo>
                  <a:cubicBezTo>
                    <a:pt x="270" y="55"/>
                    <a:pt x="301" y="57"/>
                    <a:pt x="332" y="69"/>
                  </a:cubicBezTo>
                  <a:cubicBezTo>
                    <a:pt x="360" y="80"/>
                    <a:pt x="386" y="98"/>
                    <a:pt x="409" y="122"/>
                  </a:cubicBezTo>
                  <a:cubicBezTo>
                    <a:pt x="430" y="145"/>
                    <a:pt x="448" y="172"/>
                    <a:pt x="464" y="203"/>
                  </a:cubicBezTo>
                  <a:cubicBezTo>
                    <a:pt x="478" y="232"/>
                    <a:pt x="490" y="265"/>
                    <a:pt x="498" y="300"/>
                  </a:cubicBezTo>
                  <a:cubicBezTo>
                    <a:pt x="507" y="333"/>
                    <a:pt x="512" y="370"/>
                    <a:pt x="513" y="408"/>
                  </a:cubicBezTo>
                  <a:cubicBezTo>
                    <a:pt x="515" y="446"/>
                    <a:pt x="512" y="482"/>
                    <a:pt x="507" y="517"/>
                  </a:cubicBezTo>
                  <a:cubicBezTo>
                    <a:pt x="501" y="552"/>
                    <a:pt x="491" y="585"/>
                    <a:pt x="479" y="615"/>
                  </a:cubicBezTo>
                  <a:cubicBezTo>
                    <a:pt x="466" y="647"/>
                    <a:pt x="449" y="675"/>
                    <a:pt x="430" y="699"/>
                  </a:cubicBezTo>
                  <a:cubicBezTo>
                    <a:pt x="409" y="724"/>
                    <a:pt x="384" y="744"/>
                    <a:pt x="356" y="756"/>
                  </a:cubicBezTo>
                  <a:moveTo>
                    <a:pt x="330" y="17"/>
                  </a:moveTo>
                  <a:cubicBezTo>
                    <a:pt x="313" y="9"/>
                    <a:pt x="295" y="4"/>
                    <a:pt x="278" y="2"/>
                  </a:cubicBezTo>
                  <a:cubicBezTo>
                    <a:pt x="259" y="0"/>
                    <a:pt x="241" y="0"/>
                    <a:pt x="223" y="4"/>
                  </a:cubicBezTo>
                  <a:cubicBezTo>
                    <a:pt x="204" y="7"/>
                    <a:pt x="186" y="14"/>
                    <a:pt x="168" y="24"/>
                  </a:cubicBezTo>
                  <a:cubicBezTo>
                    <a:pt x="150" y="34"/>
                    <a:pt x="132" y="48"/>
                    <a:pt x="116" y="64"/>
                  </a:cubicBezTo>
                  <a:cubicBezTo>
                    <a:pt x="99" y="82"/>
                    <a:pt x="83" y="102"/>
                    <a:pt x="69" y="126"/>
                  </a:cubicBezTo>
                  <a:cubicBezTo>
                    <a:pt x="54" y="150"/>
                    <a:pt x="41" y="177"/>
                    <a:pt x="31" y="207"/>
                  </a:cubicBezTo>
                  <a:cubicBezTo>
                    <a:pt x="20" y="237"/>
                    <a:pt x="12" y="271"/>
                    <a:pt x="7" y="306"/>
                  </a:cubicBezTo>
                  <a:cubicBezTo>
                    <a:pt x="2" y="341"/>
                    <a:pt x="0" y="379"/>
                    <a:pt x="1" y="417"/>
                  </a:cubicBezTo>
                  <a:cubicBezTo>
                    <a:pt x="2" y="456"/>
                    <a:pt x="7" y="493"/>
                    <a:pt x="14" y="529"/>
                  </a:cubicBezTo>
                  <a:cubicBezTo>
                    <a:pt x="21" y="564"/>
                    <a:pt x="32" y="597"/>
                    <a:pt x="44" y="627"/>
                  </a:cubicBezTo>
                  <a:cubicBezTo>
                    <a:pt x="57" y="657"/>
                    <a:pt x="71" y="684"/>
                    <a:pt x="87" y="708"/>
                  </a:cubicBezTo>
                  <a:cubicBezTo>
                    <a:pt x="103" y="731"/>
                    <a:pt x="120" y="752"/>
                    <a:pt x="139" y="768"/>
                  </a:cubicBezTo>
                  <a:cubicBezTo>
                    <a:pt x="157" y="785"/>
                    <a:pt x="175" y="798"/>
                    <a:pt x="195" y="807"/>
                  </a:cubicBezTo>
                  <a:cubicBezTo>
                    <a:pt x="213" y="817"/>
                    <a:pt x="232" y="823"/>
                    <a:pt x="251" y="826"/>
                  </a:cubicBezTo>
                  <a:cubicBezTo>
                    <a:pt x="270" y="829"/>
                    <a:pt x="288" y="829"/>
                    <a:pt x="306" y="826"/>
                  </a:cubicBezTo>
                  <a:cubicBezTo>
                    <a:pt x="324" y="823"/>
                    <a:pt x="341" y="817"/>
                    <a:pt x="358" y="809"/>
                  </a:cubicBezTo>
                  <a:cubicBezTo>
                    <a:pt x="375" y="801"/>
                    <a:pt x="390" y="790"/>
                    <a:pt x="404" y="778"/>
                  </a:cubicBezTo>
                  <a:cubicBezTo>
                    <a:pt x="417" y="767"/>
                    <a:pt x="430" y="753"/>
                    <a:pt x="441" y="739"/>
                  </a:cubicBezTo>
                  <a:cubicBezTo>
                    <a:pt x="453" y="724"/>
                    <a:pt x="463" y="709"/>
                    <a:pt x="472" y="692"/>
                  </a:cubicBezTo>
                  <a:cubicBezTo>
                    <a:pt x="481" y="676"/>
                    <a:pt x="489" y="659"/>
                    <a:pt x="496" y="641"/>
                  </a:cubicBezTo>
                  <a:cubicBezTo>
                    <a:pt x="503" y="624"/>
                    <a:pt x="509" y="606"/>
                    <a:pt x="514" y="587"/>
                  </a:cubicBezTo>
                  <a:cubicBezTo>
                    <a:pt x="519" y="568"/>
                    <a:pt x="523" y="549"/>
                    <a:pt x="526" y="530"/>
                  </a:cubicBezTo>
                  <a:cubicBezTo>
                    <a:pt x="529" y="510"/>
                    <a:pt x="531" y="490"/>
                    <a:pt x="533" y="470"/>
                  </a:cubicBezTo>
                  <a:cubicBezTo>
                    <a:pt x="534" y="449"/>
                    <a:pt x="534" y="429"/>
                    <a:pt x="533" y="407"/>
                  </a:cubicBezTo>
                  <a:cubicBezTo>
                    <a:pt x="532" y="386"/>
                    <a:pt x="531" y="365"/>
                    <a:pt x="528" y="345"/>
                  </a:cubicBezTo>
                  <a:cubicBezTo>
                    <a:pt x="525" y="325"/>
                    <a:pt x="522" y="305"/>
                    <a:pt x="517" y="286"/>
                  </a:cubicBezTo>
                  <a:cubicBezTo>
                    <a:pt x="512" y="267"/>
                    <a:pt x="507" y="248"/>
                    <a:pt x="501" y="230"/>
                  </a:cubicBezTo>
                  <a:cubicBezTo>
                    <a:pt x="494" y="211"/>
                    <a:pt x="487" y="193"/>
                    <a:pt x="479" y="176"/>
                  </a:cubicBezTo>
                  <a:cubicBezTo>
                    <a:pt x="470" y="159"/>
                    <a:pt x="461" y="143"/>
                    <a:pt x="451" y="127"/>
                  </a:cubicBezTo>
                  <a:cubicBezTo>
                    <a:pt x="441" y="111"/>
                    <a:pt x="430" y="96"/>
                    <a:pt x="417" y="83"/>
                  </a:cubicBezTo>
                  <a:cubicBezTo>
                    <a:pt x="405" y="69"/>
                    <a:pt x="392" y="56"/>
                    <a:pt x="377" y="45"/>
                  </a:cubicBezTo>
                  <a:cubicBezTo>
                    <a:pt x="363" y="34"/>
                    <a:pt x="347" y="24"/>
                    <a:pt x="330"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6"/>
            <p:cNvSpPr>
              <a:spLocks noEditPoints="1"/>
            </p:cNvSpPr>
            <p:nvPr/>
          </p:nvSpPr>
          <p:spPr bwMode="auto">
            <a:xfrm>
              <a:off x="945" y="1492"/>
              <a:ext cx="1538" cy="2343"/>
            </a:xfrm>
            <a:custGeom>
              <a:gdLst>
                <a:gd name="T0" fmla="*/ 476 w 648"/>
                <a:gd name="T1" fmla="*/ 296 h 989"/>
                <a:gd name="T2" fmla="*/ 317 w 648"/>
                <a:gd name="T3" fmla="*/ 313 h 989"/>
                <a:gd name="T4" fmla="*/ 287 w 648"/>
                <a:gd name="T5" fmla="*/ 595 h 989"/>
                <a:gd name="T6" fmla="*/ 441 w 648"/>
                <a:gd name="T7" fmla="*/ 714 h 989"/>
                <a:gd name="T8" fmla="*/ 546 w 648"/>
                <a:gd name="T9" fmla="*/ 564 h 989"/>
                <a:gd name="T10" fmla="*/ 519 w 648"/>
                <a:gd name="T11" fmla="*/ 517 h 989"/>
                <a:gd name="T12" fmla="*/ 500 w 648"/>
                <a:gd name="T13" fmla="*/ 592 h 989"/>
                <a:gd name="T14" fmla="*/ 457 w 648"/>
                <a:gd name="T15" fmla="*/ 640 h 989"/>
                <a:gd name="T16" fmla="*/ 399 w 648"/>
                <a:gd name="T17" fmla="*/ 642 h 989"/>
                <a:gd name="T18" fmla="*/ 348 w 648"/>
                <a:gd name="T19" fmla="*/ 589 h 989"/>
                <a:gd name="T20" fmla="*/ 324 w 648"/>
                <a:gd name="T21" fmla="*/ 492 h 989"/>
                <a:gd name="T22" fmla="*/ 341 w 648"/>
                <a:gd name="T23" fmla="*/ 395 h 989"/>
                <a:gd name="T24" fmla="*/ 388 w 648"/>
                <a:gd name="T25" fmla="*/ 339 h 989"/>
                <a:gd name="T26" fmla="*/ 447 w 648"/>
                <a:gd name="T27" fmla="*/ 339 h 989"/>
                <a:gd name="T28" fmla="*/ 493 w 648"/>
                <a:gd name="T29" fmla="*/ 386 h 989"/>
                <a:gd name="T30" fmla="*/ 517 w 648"/>
                <a:gd name="T31" fmla="*/ 460 h 989"/>
                <a:gd name="T32" fmla="*/ 587 w 648"/>
                <a:gd name="T33" fmla="*/ 379 h 989"/>
                <a:gd name="T34" fmla="*/ 421 w 648"/>
                <a:gd name="T35" fmla="*/ 148 h 989"/>
                <a:gd name="T36" fmla="*/ 174 w 648"/>
                <a:gd name="T37" fmla="*/ 321 h 989"/>
                <a:gd name="T38" fmla="*/ 261 w 648"/>
                <a:gd name="T39" fmla="*/ 790 h 989"/>
                <a:gd name="T40" fmla="*/ 519 w 648"/>
                <a:gd name="T41" fmla="*/ 778 h 989"/>
                <a:gd name="T42" fmla="*/ 602 w 648"/>
                <a:gd name="T43" fmla="*/ 487 h 989"/>
                <a:gd name="T44" fmla="*/ 569 w 648"/>
                <a:gd name="T45" fmla="*/ 578 h 989"/>
                <a:gd name="T46" fmla="*/ 526 w 648"/>
                <a:gd name="T47" fmla="*/ 695 h 989"/>
                <a:gd name="T48" fmla="*/ 443 w 648"/>
                <a:gd name="T49" fmla="*/ 768 h 989"/>
                <a:gd name="T50" fmla="*/ 334 w 648"/>
                <a:gd name="T51" fmla="*/ 752 h 989"/>
                <a:gd name="T52" fmla="*/ 244 w 648"/>
                <a:gd name="T53" fmla="*/ 626 h 989"/>
                <a:gd name="T54" fmla="*/ 222 w 648"/>
                <a:gd name="T55" fmla="*/ 424 h 989"/>
                <a:gd name="T56" fmla="*/ 284 w 648"/>
                <a:gd name="T57" fmla="*/ 265 h 989"/>
                <a:gd name="T58" fmla="*/ 387 w 648"/>
                <a:gd name="T59" fmla="*/ 209 h 989"/>
                <a:gd name="T60" fmla="*/ 486 w 648"/>
                <a:gd name="T61" fmla="*/ 253 h 989"/>
                <a:gd name="T62" fmla="*/ 549 w 648"/>
                <a:gd name="T63" fmla="*/ 355 h 989"/>
                <a:gd name="T64" fmla="*/ 575 w 648"/>
                <a:gd name="T65" fmla="*/ 487 h 989"/>
                <a:gd name="T66" fmla="*/ 628 w 648"/>
                <a:gd name="T67" fmla="*/ 349 h 989"/>
                <a:gd name="T68" fmla="*/ 417 w 648"/>
                <a:gd name="T69" fmla="*/ 30 h 989"/>
                <a:gd name="T70" fmla="*/ 44 w 648"/>
                <a:gd name="T71" fmla="*/ 236 h 989"/>
                <a:gd name="T72" fmla="*/ 182 w 648"/>
                <a:gd name="T73" fmla="*/ 927 h 989"/>
                <a:gd name="T74" fmla="*/ 545 w 648"/>
                <a:gd name="T75" fmla="*/ 867 h 989"/>
                <a:gd name="T76" fmla="*/ 646 w 648"/>
                <a:gd name="T77" fmla="*/ 486 h 989"/>
                <a:gd name="T78" fmla="*/ 603 w 648"/>
                <a:gd name="T79" fmla="*/ 666 h 989"/>
                <a:gd name="T80" fmla="*/ 530 w 648"/>
                <a:gd name="T81" fmla="*/ 818 h 989"/>
                <a:gd name="T82" fmla="*/ 395 w 648"/>
                <a:gd name="T83" fmla="*/ 905 h 989"/>
                <a:gd name="T84" fmla="*/ 228 w 648"/>
                <a:gd name="T85" fmla="*/ 847 h 989"/>
                <a:gd name="T86" fmla="*/ 103 w 648"/>
                <a:gd name="T87" fmla="*/ 608 h 989"/>
                <a:gd name="T88" fmla="*/ 120 w 648"/>
                <a:gd name="T89" fmla="*/ 286 h 989"/>
                <a:gd name="T90" fmla="*/ 257 w 648"/>
                <a:gd name="T91" fmla="*/ 103 h 989"/>
                <a:gd name="T92" fmla="*/ 419 w 648"/>
                <a:gd name="T93" fmla="*/ 96 h 989"/>
                <a:gd name="T94" fmla="*/ 540 w 648"/>
                <a:gd name="T95" fmla="*/ 206 h 989"/>
                <a:gd name="T96" fmla="*/ 606 w 648"/>
                <a:gd name="T97" fmla="*/ 365 h 989"/>
                <a:gd name="T98" fmla="*/ 622 w 648"/>
                <a:gd name="T99" fmla="*/ 549 h 989"/>
                <a:gd name="T100" fmla="*/ 452 w 648"/>
                <a:gd name="T101" fmla="*/ 404 h 989"/>
                <a:gd name="T102" fmla="*/ 387 w 648"/>
                <a:gd name="T103" fmla="*/ 420 h 989"/>
                <a:gd name="T104" fmla="*/ 377 w 648"/>
                <a:gd name="T105" fmla="*/ 531 h 989"/>
                <a:gd name="T106" fmla="*/ 436 w 648"/>
                <a:gd name="T107" fmla="*/ 585 h 989"/>
                <a:gd name="T108" fmla="*/ 485 w 648"/>
                <a:gd name="T109" fmla="*/ 524 h 9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8" h="989">
                  <a:moveTo>
                    <a:pt x="541" y="412"/>
                  </a:moveTo>
                  <a:cubicBezTo>
                    <a:pt x="534" y="388"/>
                    <a:pt x="526" y="366"/>
                    <a:pt x="515" y="347"/>
                  </a:cubicBezTo>
                  <a:cubicBezTo>
                    <a:pt x="504" y="327"/>
                    <a:pt x="491" y="309"/>
                    <a:pt x="476" y="296"/>
                  </a:cubicBezTo>
                  <a:cubicBezTo>
                    <a:pt x="461" y="281"/>
                    <a:pt x="444" y="271"/>
                    <a:pt x="425" y="267"/>
                  </a:cubicBezTo>
                  <a:cubicBezTo>
                    <a:pt x="405" y="262"/>
                    <a:pt x="386" y="264"/>
                    <a:pt x="368" y="271"/>
                  </a:cubicBezTo>
                  <a:cubicBezTo>
                    <a:pt x="349" y="279"/>
                    <a:pt x="332" y="294"/>
                    <a:pt x="317" y="313"/>
                  </a:cubicBezTo>
                  <a:cubicBezTo>
                    <a:pt x="301" y="334"/>
                    <a:pt x="289" y="360"/>
                    <a:pt x="280" y="390"/>
                  </a:cubicBezTo>
                  <a:cubicBezTo>
                    <a:pt x="271" y="421"/>
                    <a:pt x="267" y="456"/>
                    <a:pt x="268" y="493"/>
                  </a:cubicBezTo>
                  <a:cubicBezTo>
                    <a:pt x="269" y="530"/>
                    <a:pt x="276" y="565"/>
                    <a:pt x="287" y="595"/>
                  </a:cubicBezTo>
                  <a:cubicBezTo>
                    <a:pt x="298" y="625"/>
                    <a:pt x="312" y="651"/>
                    <a:pt x="329" y="671"/>
                  </a:cubicBezTo>
                  <a:cubicBezTo>
                    <a:pt x="345" y="691"/>
                    <a:pt x="364" y="704"/>
                    <a:pt x="383" y="712"/>
                  </a:cubicBezTo>
                  <a:cubicBezTo>
                    <a:pt x="402" y="719"/>
                    <a:pt x="422" y="720"/>
                    <a:pt x="441" y="714"/>
                  </a:cubicBezTo>
                  <a:cubicBezTo>
                    <a:pt x="459" y="709"/>
                    <a:pt x="476" y="698"/>
                    <a:pt x="490" y="683"/>
                  </a:cubicBezTo>
                  <a:cubicBezTo>
                    <a:pt x="504" y="669"/>
                    <a:pt x="516" y="651"/>
                    <a:pt x="526" y="630"/>
                  </a:cubicBezTo>
                  <a:cubicBezTo>
                    <a:pt x="535" y="610"/>
                    <a:pt x="542" y="588"/>
                    <a:pt x="546" y="564"/>
                  </a:cubicBezTo>
                  <a:cubicBezTo>
                    <a:pt x="550" y="540"/>
                    <a:pt x="552" y="514"/>
                    <a:pt x="551" y="488"/>
                  </a:cubicBezTo>
                  <a:cubicBezTo>
                    <a:pt x="550" y="461"/>
                    <a:pt x="547" y="436"/>
                    <a:pt x="541" y="412"/>
                  </a:cubicBezTo>
                  <a:close/>
                  <a:moveTo>
                    <a:pt x="519" y="517"/>
                  </a:moveTo>
                  <a:cubicBezTo>
                    <a:pt x="519" y="526"/>
                    <a:pt x="517" y="535"/>
                    <a:pt x="516" y="544"/>
                  </a:cubicBezTo>
                  <a:cubicBezTo>
                    <a:pt x="514" y="552"/>
                    <a:pt x="512" y="561"/>
                    <a:pt x="509" y="569"/>
                  </a:cubicBezTo>
                  <a:cubicBezTo>
                    <a:pt x="507" y="577"/>
                    <a:pt x="503" y="584"/>
                    <a:pt x="500" y="592"/>
                  </a:cubicBezTo>
                  <a:cubicBezTo>
                    <a:pt x="496" y="599"/>
                    <a:pt x="493" y="605"/>
                    <a:pt x="488" y="612"/>
                  </a:cubicBezTo>
                  <a:cubicBezTo>
                    <a:pt x="484" y="618"/>
                    <a:pt x="479" y="623"/>
                    <a:pt x="474" y="628"/>
                  </a:cubicBezTo>
                  <a:cubicBezTo>
                    <a:pt x="469" y="633"/>
                    <a:pt x="463" y="637"/>
                    <a:pt x="457" y="640"/>
                  </a:cubicBezTo>
                  <a:cubicBezTo>
                    <a:pt x="451"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4" y="336"/>
                    <a:pt x="401" y="334"/>
                    <a:pt x="407" y="333"/>
                  </a:cubicBezTo>
                  <a:cubicBezTo>
                    <a:pt x="414" y="332"/>
                    <a:pt x="421" y="332"/>
                    <a:pt x="427" y="333"/>
                  </a:cubicBezTo>
                  <a:cubicBezTo>
                    <a:pt x="434" y="334"/>
                    <a:pt x="441" y="336"/>
                    <a:pt x="447" y="339"/>
                  </a:cubicBezTo>
                  <a:cubicBezTo>
                    <a:pt x="453" y="342"/>
                    <a:pt x="459" y="346"/>
                    <a:pt x="464" y="351"/>
                  </a:cubicBezTo>
                  <a:cubicBezTo>
                    <a:pt x="469"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19" y="479"/>
                    <a:pt x="520" y="488"/>
                  </a:cubicBezTo>
                  <a:cubicBezTo>
                    <a:pt x="520" y="498"/>
                    <a:pt x="520" y="508"/>
                    <a:pt x="519" y="517"/>
                  </a:cubicBezTo>
                  <a:close/>
                  <a:moveTo>
                    <a:pt x="587" y="379"/>
                  </a:moveTo>
                  <a:cubicBezTo>
                    <a:pt x="579" y="344"/>
                    <a:pt x="567" y="311"/>
                    <a:pt x="552"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89"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5"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1" y="717"/>
                    <a:pt x="503" y="726"/>
                  </a:cubicBezTo>
                  <a:cubicBezTo>
                    <a:pt x="495" y="736"/>
                    <a:pt x="485" y="744"/>
                    <a:pt x="475" y="751"/>
                  </a:cubicBezTo>
                  <a:cubicBezTo>
                    <a:pt x="465" y="758"/>
                    <a:pt x="454" y="764"/>
                    <a:pt x="443" y="768"/>
                  </a:cubicBezTo>
                  <a:cubicBezTo>
                    <a:pt x="431" y="772"/>
                    <a:pt x="419" y="774"/>
                    <a:pt x="407" y="774"/>
                  </a:cubicBezTo>
                  <a:cubicBezTo>
                    <a:pt x="395" y="775"/>
                    <a:pt x="382" y="773"/>
                    <a:pt x="370" y="769"/>
                  </a:cubicBezTo>
                  <a:cubicBezTo>
                    <a:pt x="358" y="765"/>
                    <a:pt x="346" y="759"/>
                    <a:pt x="334" y="752"/>
                  </a:cubicBezTo>
                  <a:cubicBezTo>
                    <a:pt x="322" y="744"/>
                    <a:pt x="311" y="734"/>
                    <a:pt x="300" y="722"/>
                  </a:cubicBezTo>
                  <a:cubicBezTo>
                    <a:pt x="289" y="709"/>
                    <a:pt x="278" y="695"/>
                    <a:pt x="269" y="679"/>
                  </a:cubicBezTo>
                  <a:cubicBezTo>
                    <a:pt x="260" y="663"/>
                    <a:pt x="251" y="645"/>
                    <a:pt x="244" y="626"/>
                  </a:cubicBezTo>
                  <a:cubicBezTo>
                    <a:pt x="237" y="607"/>
                    <a:pt x="231" y="586"/>
                    <a:pt x="227" y="563"/>
                  </a:cubicBezTo>
                  <a:cubicBezTo>
                    <a:pt x="222" y="541"/>
                    <a:pt x="220" y="518"/>
                    <a:pt x="219" y="494"/>
                  </a:cubicBezTo>
                  <a:cubicBezTo>
                    <a:pt x="218" y="470"/>
                    <a:pt x="219" y="446"/>
                    <a:pt x="222" y="424"/>
                  </a:cubicBezTo>
                  <a:cubicBezTo>
                    <a:pt x="225" y="402"/>
                    <a:pt x="229" y="381"/>
                    <a:pt x="235" y="361"/>
                  </a:cubicBezTo>
                  <a:cubicBezTo>
                    <a:pt x="241" y="342"/>
                    <a:pt x="248" y="324"/>
                    <a:pt x="257" y="307"/>
                  </a:cubicBezTo>
                  <a:cubicBezTo>
                    <a:pt x="265" y="291"/>
                    <a:pt x="274" y="277"/>
                    <a:pt x="284" y="265"/>
                  </a:cubicBezTo>
                  <a:cubicBezTo>
                    <a:pt x="294"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5"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8" y="79"/>
                    <a:pt x="455" y="50"/>
                    <a:pt x="417" y="30"/>
                  </a:cubicBezTo>
                  <a:cubicBezTo>
                    <a:pt x="375" y="8"/>
                    <a:pt x="332" y="0"/>
                    <a:pt x="289" y="4"/>
                  </a:cubicBezTo>
                  <a:cubicBezTo>
                    <a:pt x="242" y="9"/>
                    <a:pt x="196" y="30"/>
                    <a:pt x="154" y="67"/>
                  </a:cubicBezTo>
                  <a:cubicBezTo>
                    <a:pt x="110" y="107"/>
                    <a:pt x="71" y="164"/>
                    <a:pt x="44" y="236"/>
                  </a:cubicBezTo>
                  <a:cubicBezTo>
                    <a:pt x="15" y="312"/>
                    <a:pt x="0" y="401"/>
                    <a:pt x="3" y="498"/>
                  </a:cubicBezTo>
                  <a:cubicBezTo>
                    <a:pt x="5" y="594"/>
                    <a:pt x="26" y="684"/>
                    <a:pt x="60" y="759"/>
                  </a:cubicBezTo>
                  <a:cubicBezTo>
                    <a:pt x="92" y="831"/>
                    <a:pt x="134" y="888"/>
                    <a:pt x="182" y="927"/>
                  </a:cubicBezTo>
                  <a:cubicBezTo>
                    <a:pt x="226" y="963"/>
                    <a:pt x="274" y="983"/>
                    <a:pt x="322" y="986"/>
                  </a:cubicBezTo>
                  <a:cubicBezTo>
                    <a:pt x="366" y="989"/>
                    <a:pt x="409" y="979"/>
                    <a:pt x="449" y="955"/>
                  </a:cubicBezTo>
                  <a:cubicBezTo>
                    <a:pt x="487" y="934"/>
                    <a:pt x="518" y="903"/>
                    <a:pt x="545" y="867"/>
                  </a:cubicBezTo>
                  <a:cubicBezTo>
                    <a:pt x="569" y="833"/>
                    <a:pt x="590" y="794"/>
                    <a:pt x="606" y="752"/>
                  </a:cubicBezTo>
                  <a:cubicBezTo>
                    <a:pt x="620" y="712"/>
                    <a:pt x="632" y="669"/>
                    <a:pt x="638"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1" y="803"/>
                    <a:pt x="530" y="818"/>
                  </a:cubicBezTo>
                  <a:cubicBezTo>
                    <a:pt x="519" y="832"/>
                    <a:pt x="506" y="846"/>
                    <a:pt x="493" y="857"/>
                  </a:cubicBezTo>
                  <a:cubicBezTo>
                    <a:pt x="479" y="869"/>
                    <a:pt x="463" y="880"/>
                    <a:pt x="447" y="888"/>
                  </a:cubicBezTo>
                  <a:cubicBezTo>
                    <a:pt x="430" y="896"/>
                    <a:pt x="413" y="902"/>
                    <a:pt x="395" y="905"/>
                  </a:cubicBezTo>
                  <a:cubicBezTo>
                    <a:pt x="377" y="908"/>
                    <a:pt x="358" y="908"/>
                    <a:pt x="340" y="905"/>
                  </a:cubicBezTo>
                  <a:cubicBezTo>
                    <a:pt x="321" y="902"/>
                    <a:pt x="302" y="896"/>
                    <a:pt x="283" y="886"/>
                  </a:cubicBezTo>
                  <a:cubicBezTo>
                    <a:pt x="264" y="877"/>
                    <a:pt x="245" y="864"/>
                    <a:pt x="228" y="847"/>
                  </a:cubicBezTo>
                  <a:cubicBezTo>
                    <a:pt x="209" y="831"/>
                    <a:pt x="192" y="810"/>
                    <a:pt x="176" y="787"/>
                  </a:cubicBezTo>
                  <a:cubicBezTo>
                    <a:pt x="160" y="763"/>
                    <a:pt x="146" y="736"/>
                    <a:pt x="133" y="706"/>
                  </a:cubicBezTo>
                  <a:cubicBezTo>
                    <a:pt x="121" y="676"/>
                    <a:pt x="110" y="643"/>
                    <a:pt x="103" y="608"/>
                  </a:cubicBezTo>
                  <a:cubicBezTo>
                    <a:pt x="95"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6" y="81"/>
                  </a:cubicBezTo>
                  <a:cubicBezTo>
                    <a:pt x="384" y="83"/>
                    <a:pt x="402" y="88"/>
                    <a:pt x="419" y="96"/>
                  </a:cubicBezTo>
                  <a:cubicBezTo>
                    <a:pt x="436" y="103"/>
                    <a:pt x="452" y="113"/>
                    <a:pt x="466" y="124"/>
                  </a:cubicBezTo>
                  <a:cubicBezTo>
                    <a:pt x="481" y="135"/>
                    <a:pt x="494" y="148"/>
                    <a:pt x="506" y="162"/>
                  </a:cubicBezTo>
                  <a:cubicBezTo>
                    <a:pt x="518" y="175"/>
                    <a:pt x="530" y="190"/>
                    <a:pt x="540" y="206"/>
                  </a:cubicBezTo>
                  <a:cubicBezTo>
                    <a:pt x="550" y="222"/>
                    <a:pt x="559" y="238"/>
                    <a:pt x="568" y="255"/>
                  </a:cubicBezTo>
                  <a:cubicBezTo>
                    <a:pt x="576" y="272"/>
                    <a:pt x="583" y="290"/>
                    <a:pt x="589" y="309"/>
                  </a:cubicBezTo>
                  <a:cubicBezTo>
                    <a:pt x="596" y="327"/>
                    <a:pt x="601" y="346"/>
                    <a:pt x="606" y="365"/>
                  </a:cubicBezTo>
                  <a:cubicBezTo>
                    <a:pt x="610" y="384"/>
                    <a:pt x="614" y="404"/>
                    <a:pt x="617" y="424"/>
                  </a:cubicBezTo>
                  <a:cubicBezTo>
                    <a:pt x="620" y="444"/>
                    <a:pt x="621" y="465"/>
                    <a:pt x="622" y="486"/>
                  </a:cubicBezTo>
                  <a:cubicBezTo>
                    <a:pt x="623" y="508"/>
                    <a:pt x="623" y="528"/>
                    <a:pt x="622" y="549"/>
                  </a:cubicBezTo>
                  <a:close/>
                  <a:moveTo>
                    <a:pt x="482" y="454"/>
                  </a:moveTo>
                  <a:cubicBezTo>
                    <a:pt x="479" y="443"/>
                    <a:pt x="475" y="433"/>
                    <a:pt x="470" y="425"/>
                  </a:cubicBezTo>
                  <a:cubicBezTo>
                    <a:pt x="465" y="416"/>
                    <a:pt x="459" y="409"/>
                    <a:pt x="452" y="404"/>
                  </a:cubicBezTo>
                  <a:cubicBezTo>
                    <a:pt x="445" y="399"/>
                    <a:pt x="438" y="396"/>
                    <a:pt x="430" y="395"/>
                  </a:cubicBezTo>
                  <a:cubicBezTo>
                    <a:pt x="421" y="394"/>
                    <a:pt x="414" y="396"/>
                    <a:pt x="406" y="400"/>
                  </a:cubicBezTo>
                  <a:cubicBezTo>
                    <a:pt x="399" y="405"/>
                    <a:pt x="392" y="411"/>
                    <a:pt x="387" y="420"/>
                  </a:cubicBezTo>
                  <a:cubicBezTo>
                    <a:pt x="381" y="429"/>
                    <a:pt x="377" y="439"/>
                    <a:pt x="374" y="451"/>
                  </a:cubicBezTo>
                  <a:cubicBezTo>
                    <a:pt x="371" y="463"/>
                    <a:pt x="369" y="477"/>
                    <a:pt x="370" y="491"/>
                  </a:cubicBezTo>
                  <a:cubicBezTo>
                    <a:pt x="370"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5" y="465"/>
                    <a:pt x="482" y="454"/>
                  </a:cubicBezTo>
                  <a:close/>
                </a:path>
              </a:pathLst>
            </a:cu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
            <p:cNvSpPr>
              <a:spLocks noEditPoints="1"/>
            </p:cNvSpPr>
            <p:nvPr/>
          </p:nvSpPr>
          <p:spPr bwMode="auto">
            <a:xfrm>
              <a:off x="971" y="1492"/>
              <a:ext cx="1538" cy="2343"/>
            </a:xfrm>
            <a:custGeom>
              <a:gdLst>
                <a:gd name="T0" fmla="*/ 477 w 648"/>
                <a:gd name="T1" fmla="*/ 296 h 989"/>
                <a:gd name="T2" fmla="*/ 317 w 648"/>
                <a:gd name="T3" fmla="*/ 313 h 989"/>
                <a:gd name="T4" fmla="*/ 287 w 648"/>
                <a:gd name="T5" fmla="*/ 595 h 989"/>
                <a:gd name="T6" fmla="*/ 441 w 648"/>
                <a:gd name="T7" fmla="*/ 714 h 989"/>
                <a:gd name="T8" fmla="*/ 546 w 648"/>
                <a:gd name="T9" fmla="*/ 564 h 989"/>
                <a:gd name="T10" fmla="*/ 519 w 648"/>
                <a:gd name="T11" fmla="*/ 517 h 989"/>
                <a:gd name="T12" fmla="*/ 500 w 648"/>
                <a:gd name="T13" fmla="*/ 592 h 989"/>
                <a:gd name="T14" fmla="*/ 458 w 648"/>
                <a:gd name="T15" fmla="*/ 640 h 989"/>
                <a:gd name="T16" fmla="*/ 399 w 648"/>
                <a:gd name="T17" fmla="*/ 642 h 989"/>
                <a:gd name="T18" fmla="*/ 348 w 648"/>
                <a:gd name="T19" fmla="*/ 589 h 989"/>
                <a:gd name="T20" fmla="*/ 324 w 648"/>
                <a:gd name="T21" fmla="*/ 492 h 989"/>
                <a:gd name="T22" fmla="*/ 341 w 648"/>
                <a:gd name="T23" fmla="*/ 395 h 989"/>
                <a:gd name="T24" fmla="*/ 388 w 648"/>
                <a:gd name="T25" fmla="*/ 339 h 989"/>
                <a:gd name="T26" fmla="*/ 447 w 648"/>
                <a:gd name="T27" fmla="*/ 339 h 989"/>
                <a:gd name="T28" fmla="*/ 493 w 648"/>
                <a:gd name="T29" fmla="*/ 386 h 989"/>
                <a:gd name="T30" fmla="*/ 517 w 648"/>
                <a:gd name="T31" fmla="*/ 460 h 989"/>
                <a:gd name="T32" fmla="*/ 587 w 648"/>
                <a:gd name="T33" fmla="*/ 379 h 989"/>
                <a:gd name="T34" fmla="*/ 421 w 648"/>
                <a:gd name="T35" fmla="*/ 148 h 989"/>
                <a:gd name="T36" fmla="*/ 174 w 648"/>
                <a:gd name="T37" fmla="*/ 321 h 989"/>
                <a:gd name="T38" fmla="*/ 261 w 648"/>
                <a:gd name="T39" fmla="*/ 790 h 989"/>
                <a:gd name="T40" fmla="*/ 519 w 648"/>
                <a:gd name="T41" fmla="*/ 778 h 989"/>
                <a:gd name="T42" fmla="*/ 602 w 648"/>
                <a:gd name="T43" fmla="*/ 487 h 989"/>
                <a:gd name="T44" fmla="*/ 569 w 648"/>
                <a:gd name="T45" fmla="*/ 578 h 989"/>
                <a:gd name="T46" fmla="*/ 526 w 648"/>
                <a:gd name="T47" fmla="*/ 695 h 989"/>
                <a:gd name="T48" fmla="*/ 443 w 648"/>
                <a:gd name="T49" fmla="*/ 768 h 989"/>
                <a:gd name="T50" fmla="*/ 334 w 648"/>
                <a:gd name="T51" fmla="*/ 752 h 989"/>
                <a:gd name="T52" fmla="*/ 244 w 648"/>
                <a:gd name="T53" fmla="*/ 626 h 989"/>
                <a:gd name="T54" fmla="*/ 222 w 648"/>
                <a:gd name="T55" fmla="*/ 424 h 989"/>
                <a:gd name="T56" fmla="*/ 285 w 648"/>
                <a:gd name="T57" fmla="*/ 265 h 989"/>
                <a:gd name="T58" fmla="*/ 387 w 648"/>
                <a:gd name="T59" fmla="*/ 209 h 989"/>
                <a:gd name="T60" fmla="*/ 486 w 648"/>
                <a:gd name="T61" fmla="*/ 253 h 989"/>
                <a:gd name="T62" fmla="*/ 549 w 648"/>
                <a:gd name="T63" fmla="*/ 355 h 989"/>
                <a:gd name="T64" fmla="*/ 575 w 648"/>
                <a:gd name="T65" fmla="*/ 487 h 989"/>
                <a:gd name="T66" fmla="*/ 628 w 648"/>
                <a:gd name="T67" fmla="*/ 349 h 989"/>
                <a:gd name="T68" fmla="*/ 417 w 648"/>
                <a:gd name="T69" fmla="*/ 30 h 989"/>
                <a:gd name="T70" fmla="*/ 44 w 648"/>
                <a:gd name="T71" fmla="*/ 236 h 989"/>
                <a:gd name="T72" fmla="*/ 182 w 648"/>
                <a:gd name="T73" fmla="*/ 927 h 989"/>
                <a:gd name="T74" fmla="*/ 545 w 648"/>
                <a:gd name="T75" fmla="*/ 867 h 989"/>
                <a:gd name="T76" fmla="*/ 646 w 648"/>
                <a:gd name="T77" fmla="*/ 486 h 989"/>
                <a:gd name="T78" fmla="*/ 603 w 648"/>
                <a:gd name="T79" fmla="*/ 666 h 989"/>
                <a:gd name="T80" fmla="*/ 530 w 648"/>
                <a:gd name="T81" fmla="*/ 818 h 989"/>
                <a:gd name="T82" fmla="*/ 395 w 648"/>
                <a:gd name="T83" fmla="*/ 905 h 989"/>
                <a:gd name="T84" fmla="*/ 228 w 648"/>
                <a:gd name="T85" fmla="*/ 847 h 989"/>
                <a:gd name="T86" fmla="*/ 103 w 648"/>
                <a:gd name="T87" fmla="*/ 608 h 989"/>
                <a:gd name="T88" fmla="*/ 120 w 648"/>
                <a:gd name="T89" fmla="*/ 286 h 989"/>
                <a:gd name="T90" fmla="*/ 257 w 648"/>
                <a:gd name="T91" fmla="*/ 103 h 989"/>
                <a:gd name="T92" fmla="*/ 419 w 648"/>
                <a:gd name="T93" fmla="*/ 96 h 989"/>
                <a:gd name="T94" fmla="*/ 540 w 648"/>
                <a:gd name="T95" fmla="*/ 206 h 989"/>
                <a:gd name="T96" fmla="*/ 606 w 648"/>
                <a:gd name="T97" fmla="*/ 365 h 989"/>
                <a:gd name="T98" fmla="*/ 622 w 648"/>
                <a:gd name="T99" fmla="*/ 549 h 989"/>
                <a:gd name="T100" fmla="*/ 452 w 648"/>
                <a:gd name="T101" fmla="*/ 404 h 989"/>
                <a:gd name="T102" fmla="*/ 387 w 648"/>
                <a:gd name="T103" fmla="*/ 420 h 989"/>
                <a:gd name="T104" fmla="*/ 377 w 648"/>
                <a:gd name="T105" fmla="*/ 531 h 989"/>
                <a:gd name="T106" fmla="*/ 436 w 648"/>
                <a:gd name="T107" fmla="*/ 585 h 989"/>
                <a:gd name="T108" fmla="*/ 485 w 648"/>
                <a:gd name="T109" fmla="*/ 524 h 9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8" h="989">
                  <a:moveTo>
                    <a:pt x="541" y="412"/>
                  </a:moveTo>
                  <a:cubicBezTo>
                    <a:pt x="534" y="388"/>
                    <a:pt x="526" y="366"/>
                    <a:pt x="515" y="347"/>
                  </a:cubicBezTo>
                  <a:cubicBezTo>
                    <a:pt x="504" y="327"/>
                    <a:pt x="491" y="309"/>
                    <a:pt x="477" y="296"/>
                  </a:cubicBezTo>
                  <a:cubicBezTo>
                    <a:pt x="461" y="281"/>
                    <a:pt x="444" y="271"/>
                    <a:pt x="425" y="267"/>
                  </a:cubicBezTo>
                  <a:cubicBezTo>
                    <a:pt x="406" y="262"/>
                    <a:pt x="386" y="264"/>
                    <a:pt x="368" y="271"/>
                  </a:cubicBezTo>
                  <a:cubicBezTo>
                    <a:pt x="349" y="279"/>
                    <a:pt x="332" y="294"/>
                    <a:pt x="317" y="313"/>
                  </a:cubicBezTo>
                  <a:cubicBezTo>
                    <a:pt x="301" y="334"/>
                    <a:pt x="289" y="360"/>
                    <a:pt x="280" y="390"/>
                  </a:cubicBezTo>
                  <a:cubicBezTo>
                    <a:pt x="271" y="421"/>
                    <a:pt x="267" y="456"/>
                    <a:pt x="268" y="493"/>
                  </a:cubicBezTo>
                  <a:cubicBezTo>
                    <a:pt x="270" y="530"/>
                    <a:pt x="276" y="565"/>
                    <a:pt x="287" y="595"/>
                  </a:cubicBezTo>
                  <a:cubicBezTo>
                    <a:pt x="298" y="625"/>
                    <a:pt x="312" y="651"/>
                    <a:pt x="329" y="671"/>
                  </a:cubicBezTo>
                  <a:cubicBezTo>
                    <a:pt x="345" y="691"/>
                    <a:pt x="364" y="704"/>
                    <a:pt x="383" y="712"/>
                  </a:cubicBezTo>
                  <a:cubicBezTo>
                    <a:pt x="402" y="719"/>
                    <a:pt x="422" y="720"/>
                    <a:pt x="441" y="714"/>
                  </a:cubicBezTo>
                  <a:cubicBezTo>
                    <a:pt x="460" y="709"/>
                    <a:pt x="476" y="698"/>
                    <a:pt x="491" y="683"/>
                  </a:cubicBezTo>
                  <a:cubicBezTo>
                    <a:pt x="504" y="669"/>
                    <a:pt x="516" y="651"/>
                    <a:pt x="526" y="630"/>
                  </a:cubicBezTo>
                  <a:cubicBezTo>
                    <a:pt x="535" y="610"/>
                    <a:pt x="542" y="588"/>
                    <a:pt x="546" y="564"/>
                  </a:cubicBezTo>
                  <a:cubicBezTo>
                    <a:pt x="551" y="540"/>
                    <a:pt x="553" y="514"/>
                    <a:pt x="552" y="488"/>
                  </a:cubicBezTo>
                  <a:cubicBezTo>
                    <a:pt x="551" y="461"/>
                    <a:pt x="547" y="436"/>
                    <a:pt x="541" y="412"/>
                  </a:cubicBezTo>
                  <a:close/>
                  <a:moveTo>
                    <a:pt x="519" y="517"/>
                  </a:moveTo>
                  <a:cubicBezTo>
                    <a:pt x="519" y="526"/>
                    <a:pt x="517" y="535"/>
                    <a:pt x="516" y="544"/>
                  </a:cubicBezTo>
                  <a:cubicBezTo>
                    <a:pt x="514" y="552"/>
                    <a:pt x="512" y="561"/>
                    <a:pt x="509" y="569"/>
                  </a:cubicBezTo>
                  <a:cubicBezTo>
                    <a:pt x="507" y="577"/>
                    <a:pt x="504" y="584"/>
                    <a:pt x="500" y="592"/>
                  </a:cubicBezTo>
                  <a:cubicBezTo>
                    <a:pt x="497" y="599"/>
                    <a:pt x="493" y="605"/>
                    <a:pt x="488" y="612"/>
                  </a:cubicBezTo>
                  <a:cubicBezTo>
                    <a:pt x="484" y="618"/>
                    <a:pt x="479" y="623"/>
                    <a:pt x="474" y="628"/>
                  </a:cubicBezTo>
                  <a:cubicBezTo>
                    <a:pt x="469" y="633"/>
                    <a:pt x="463" y="637"/>
                    <a:pt x="458" y="640"/>
                  </a:cubicBezTo>
                  <a:cubicBezTo>
                    <a:pt x="452"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5" y="336"/>
                    <a:pt x="401" y="334"/>
                    <a:pt x="408" y="333"/>
                  </a:cubicBezTo>
                  <a:cubicBezTo>
                    <a:pt x="414" y="332"/>
                    <a:pt x="421" y="332"/>
                    <a:pt x="428" y="333"/>
                  </a:cubicBezTo>
                  <a:cubicBezTo>
                    <a:pt x="434" y="334"/>
                    <a:pt x="441" y="336"/>
                    <a:pt x="447" y="339"/>
                  </a:cubicBezTo>
                  <a:cubicBezTo>
                    <a:pt x="453" y="342"/>
                    <a:pt x="459" y="346"/>
                    <a:pt x="464" y="351"/>
                  </a:cubicBezTo>
                  <a:cubicBezTo>
                    <a:pt x="470"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20" y="479"/>
                    <a:pt x="520" y="488"/>
                  </a:cubicBezTo>
                  <a:cubicBezTo>
                    <a:pt x="520" y="498"/>
                    <a:pt x="520" y="508"/>
                    <a:pt x="519" y="517"/>
                  </a:cubicBezTo>
                  <a:close/>
                  <a:moveTo>
                    <a:pt x="587" y="379"/>
                  </a:moveTo>
                  <a:cubicBezTo>
                    <a:pt x="579" y="344"/>
                    <a:pt x="567" y="311"/>
                    <a:pt x="553"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90"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6"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2" y="717"/>
                    <a:pt x="503" y="726"/>
                  </a:cubicBezTo>
                  <a:cubicBezTo>
                    <a:pt x="495" y="736"/>
                    <a:pt x="485" y="744"/>
                    <a:pt x="476" y="751"/>
                  </a:cubicBezTo>
                  <a:cubicBezTo>
                    <a:pt x="465" y="758"/>
                    <a:pt x="454" y="764"/>
                    <a:pt x="443" y="768"/>
                  </a:cubicBezTo>
                  <a:cubicBezTo>
                    <a:pt x="431" y="772"/>
                    <a:pt x="419" y="774"/>
                    <a:pt x="407" y="774"/>
                  </a:cubicBezTo>
                  <a:cubicBezTo>
                    <a:pt x="395" y="775"/>
                    <a:pt x="383" y="773"/>
                    <a:pt x="371" y="769"/>
                  </a:cubicBezTo>
                  <a:cubicBezTo>
                    <a:pt x="358" y="765"/>
                    <a:pt x="346" y="759"/>
                    <a:pt x="334" y="752"/>
                  </a:cubicBezTo>
                  <a:cubicBezTo>
                    <a:pt x="322" y="744"/>
                    <a:pt x="311" y="734"/>
                    <a:pt x="300" y="722"/>
                  </a:cubicBezTo>
                  <a:cubicBezTo>
                    <a:pt x="289" y="709"/>
                    <a:pt x="279" y="695"/>
                    <a:pt x="269" y="679"/>
                  </a:cubicBezTo>
                  <a:cubicBezTo>
                    <a:pt x="260" y="663"/>
                    <a:pt x="251" y="645"/>
                    <a:pt x="244" y="626"/>
                  </a:cubicBezTo>
                  <a:cubicBezTo>
                    <a:pt x="237" y="607"/>
                    <a:pt x="231" y="586"/>
                    <a:pt x="227" y="563"/>
                  </a:cubicBezTo>
                  <a:cubicBezTo>
                    <a:pt x="223" y="541"/>
                    <a:pt x="220" y="518"/>
                    <a:pt x="219" y="494"/>
                  </a:cubicBezTo>
                  <a:cubicBezTo>
                    <a:pt x="218" y="470"/>
                    <a:pt x="219" y="446"/>
                    <a:pt x="222" y="424"/>
                  </a:cubicBezTo>
                  <a:cubicBezTo>
                    <a:pt x="225" y="402"/>
                    <a:pt x="230" y="381"/>
                    <a:pt x="235" y="361"/>
                  </a:cubicBezTo>
                  <a:cubicBezTo>
                    <a:pt x="241" y="342"/>
                    <a:pt x="248" y="324"/>
                    <a:pt x="257" y="307"/>
                  </a:cubicBezTo>
                  <a:cubicBezTo>
                    <a:pt x="265" y="291"/>
                    <a:pt x="274" y="277"/>
                    <a:pt x="285" y="265"/>
                  </a:cubicBezTo>
                  <a:cubicBezTo>
                    <a:pt x="295"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6"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9" y="79"/>
                    <a:pt x="455" y="50"/>
                    <a:pt x="417" y="30"/>
                  </a:cubicBezTo>
                  <a:cubicBezTo>
                    <a:pt x="375" y="8"/>
                    <a:pt x="332" y="0"/>
                    <a:pt x="289" y="4"/>
                  </a:cubicBezTo>
                  <a:cubicBezTo>
                    <a:pt x="242" y="9"/>
                    <a:pt x="196" y="30"/>
                    <a:pt x="155" y="67"/>
                  </a:cubicBezTo>
                  <a:cubicBezTo>
                    <a:pt x="110" y="107"/>
                    <a:pt x="71" y="164"/>
                    <a:pt x="44" y="236"/>
                  </a:cubicBezTo>
                  <a:cubicBezTo>
                    <a:pt x="15" y="312"/>
                    <a:pt x="0" y="401"/>
                    <a:pt x="3" y="498"/>
                  </a:cubicBezTo>
                  <a:cubicBezTo>
                    <a:pt x="6" y="594"/>
                    <a:pt x="26" y="684"/>
                    <a:pt x="60" y="759"/>
                  </a:cubicBezTo>
                  <a:cubicBezTo>
                    <a:pt x="92" y="831"/>
                    <a:pt x="134" y="888"/>
                    <a:pt x="182" y="927"/>
                  </a:cubicBezTo>
                  <a:cubicBezTo>
                    <a:pt x="226" y="963"/>
                    <a:pt x="274" y="983"/>
                    <a:pt x="322" y="986"/>
                  </a:cubicBezTo>
                  <a:cubicBezTo>
                    <a:pt x="366" y="989"/>
                    <a:pt x="409" y="979"/>
                    <a:pt x="450" y="955"/>
                  </a:cubicBezTo>
                  <a:cubicBezTo>
                    <a:pt x="487" y="934"/>
                    <a:pt x="519" y="903"/>
                    <a:pt x="545" y="867"/>
                  </a:cubicBezTo>
                  <a:cubicBezTo>
                    <a:pt x="570" y="833"/>
                    <a:pt x="590" y="794"/>
                    <a:pt x="606" y="752"/>
                  </a:cubicBezTo>
                  <a:cubicBezTo>
                    <a:pt x="621" y="712"/>
                    <a:pt x="632" y="669"/>
                    <a:pt x="639"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2" y="803"/>
                    <a:pt x="530" y="818"/>
                  </a:cubicBezTo>
                  <a:cubicBezTo>
                    <a:pt x="519" y="832"/>
                    <a:pt x="506" y="846"/>
                    <a:pt x="493" y="857"/>
                  </a:cubicBezTo>
                  <a:cubicBezTo>
                    <a:pt x="479" y="869"/>
                    <a:pt x="464" y="880"/>
                    <a:pt x="447" y="888"/>
                  </a:cubicBezTo>
                  <a:cubicBezTo>
                    <a:pt x="430" y="896"/>
                    <a:pt x="413" y="902"/>
                    <a:pt x="395" y="905"/>
                  </a:cubicBezTo>
                  <a:cubicBezTo>
                    <a:pt x="377" y="908"/>
                    <a:pt x="359" y="908"/>
                    <a:pt x="340" y="905"/>
                  </a:cubicBezTo>
                  <a:cubicBezTo>
                    <a:pt x="321" y="902"/>
                    <a:pt x="302" y="896"/>
                    <a:pt x="284" y="886"/>
                  </a:cubicBezTo>
                  <a:cubicBezTo>
                    <a:pt x="264" y="877"/>
                    <a:pt x="246" y="864"/>
                    <a:pt x="228" y="847"/>
                  </a:cubicBezTo>
                  <a:cubicBezTo>
                    <a:pt x="209" y="831"/>
                    <a:pt x="192" y="810"/>
                    <a:pt x="176" y="787"/>
                  </a:cubicBezTo>
                  <a:cubicBezTo>
                    <a:pt x="160" y="763"/>
                    <a:pt x="146" y="736"/>
                    <a:pt x="133" y="706"/>
                  </a:cubicBezTo>
                  <a:cubicBezTo>
                    <a:pt x="121" y="676"/>
                    <a:pt x="110" y="643"/>
                    <a:pt x="103" y="608"/>
                  </a:cubicBezTo>
                  <a:cubicBezTo>
                    <a:pt x="96"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7" y="81"/>
                  </a:cubicBezTo>
                  <a:cubicBezTo>
                    <a:pt x="384" y="83"/>
                    <a:pt x="402" y="88"/>
                    <a:pt x="419" y="96"/>
                  </a:cubicBezTo>
                  <a:cubicBezTo>
                    <a:pt x="436" y="103"/>
                    <a:pt x="452" y="113"/>
                    <a:pt x="466" y="124"/>
                  </a:cubicBezTo>
                  <a:cubicBezTo>
                    <a:pt x="481" y="135"/>
                    <a:pt x="494" y="148"/>
                    <a:pt x="506" y="162"/>
                  </a:cubicBezTo>
                  <a:cubicBezTo>
                    <a:pt x="519" y="175"/>
                    <a:pt x="530" y="190"/>
                    <a:pt x="540" y="206"/>
                  </a:cubicBezTo>
                  <a:cubicBezTo>
                    <a:pt x="550" y="222"/>
                    <a:pt x="559" y="238"/>
                    <a:pt x="568" y="255"/>
                  </a:cubicBezTo>
                  <a:cubicBezTo>
                    <a:pt x="576" y="272"/>
                    <a:pt x="583" y="290"/>
                    <a:pt x="590" y="309"/>
                  </a:cubicBezTo>
                  <a:cubicBezTo>
                    <a:pt x="596" y="327"/>
                    <a:pt x="601" y="346"/>
                    <a:pt x="606" y="365"/>
                  </a:cubicBezTo>
                  <a:cubicBezTo>
                    <a:pt x="611" y="384"/>
                    <a:pt x="614" y="404"/>
                    <a:pt x="617" y="424"/>
                  </a:cubicBezTo>
                  <a:cubicBezTo>
                    <a:pt x="620" y="444"/>
                    <a:pt x="621" y="465"/>
                    <a:pt x="622" y="486"/>
                  </a:cubicBezTo>
                  <a:cubicBezTo>
                    <a:pt x="623" y="508"/>
                    <a:pt x="623" y="528"/>
                    <a:pt x="622" y="549"/>
                  </a:cubicBezTo>
                  <a:close/>
                  <a:moveTo>
                    <a:pt x="483" y="454"/>
                  </a:moveTo>
                  <a:cubicBezTo>
                    <a:pt x="480" y="443"/>
                    <a:pt x="475" y="433"/>
                    <a:pt x="470" y="425"/>
                  </a:cubicBezTo>
                  <a:cubicBezTo>
                    <a:pt x="465" y="416"/>
                    <a:pt x="459" y="409"/>
                    <a:pt x="452" y="404"/>
                  </a:cubicBezTo>
                  <a:cubicBezTo>
                    <a:pt x="445" y="399"/>
                    <a:pt x="438" y="396"/>
                    <a:pt x="430" y="395"/>
                  </a:cubicBezTo>
                  <a:cubicBezTo>
                    <a:pt x="422" y="394"/>
                    <a:pt x="414" y="396"/>
                    <a:pt x="406" y="400"/>
                  </a:cubicBezTo>
                  <a:cubicBezTo>
                    <a:pt x="399" y="405"/>
                    <a:pt x="393" y="411"/>
                    <a:pt x="387" y="420"/>
                  </a:cubicBezTo>
                  <a:cubicBezTo>
                    <a:pt x="381" y="429"/>
                    <a:pt x="377" y="439"/>
                    <a:pt x="374" y="451"/>
                  </a:cubicBezTo>
                  <a:cubicBezTo>
                    <a:pt x="371" y="463"/>
                    <a:pt x="370" y="477"/>
                    <a:pt x="370" y="491"/>
                  </a:cubicBezTo>
                  <a:cubicBezTo>
                    <a:pt x="371"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6" y="465"/>
                    <a:pt x="483" y="454"/>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任意多边形 17"/>
          <p:cNvSpPr/>
          <p:nvPr/>
        </p:nvSpPr>
        <p:spPr>
          <a:xfrm rot="10800000">
            <a:off x="8929651" y="2810220"/>
            <a:ext cx="1687672" cy="2186897"/>
          </a:xfrm>
          <a:custGeom>
            <a:gdLst>
              <a:gd name="connsiteX0" fmla="*/ 653834 w 1312976"/>
              <a:gd name="connsiteY0" fmla="*/ 1701363 h 1701363"/>
              <a:gd name="connsiteX1" fmla="*/ 0 w 1312976"/>
              <a:gd name="connsiteY1" fmla="*/ 1701363 h 1701363"/>
              <a:gd name="connsiteX2" fmla="*/ 261230 w 1312976"/>
              <a:gd name="connsiteY2" fmla="*/ 1361485 h 1701363"/>
              <a:gd name="connsiteX3" fmla="*/ 209105 w 1312976"/>
              <a:gd name="connsiteY3" fmla="*/ 1361485 h 1701363"/>
              <a:gd name="connsiteX4" fmla="*/ 209105 w 1312976"/>
              <a:gd name="connsiteY4" fmla="*/ 339879 h 1701363"/>
              <a:gd name="connsiteX5" fmla="*/ 261231 w 1312976"/>
              <a:gd name="connsiteY5" fmla="*/ 339879 h 1701363"/>
              <a:gd name="connsiteX6" fmla="*/ 0 w 1312976"/>
              <a:gd name="connsiteY6" fmla="*/ 0 h 1701363"/>
              <a:gd name="connsiteX7" fmla="*/ 653834 w 1312976"/>
              <a:gd name="connsiteY7" fmla="*/ 0 h 1701363"/>
              <a:gd name="connsiteX8" fmla="*/ 915065 w 1312976"/>
              <a:gd name="connsiteY8" fmla="*/ 339879 h 1701363"/>
              <a:gd name="connsiteX9" fmla="*/ 1312976 w 1312976"/>
              <a:gd name="connsiteY9" fmla="*/ 339879 h 1701363"/>
              <a:gd name="connsiteX10" fmla="*/ 1312976 w 1312976"/>
              <a:gd name="connsiteY10" fmla="*/ 1361485 h 1701363"/>
              <a:gd name="connsiteX11" fmla="*/ 915064 w 1312976"/>
              <a:gd name="connsiteY11" fmla="*/ 1361485 h 17013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2976" h="1701363">
                <a:moveTo>
                  <a:pt x="653834" y="1701363"/>
                </a:moveTo>
                <a:lnTo>
                  <a:pt x="0" y="1701363"/>
                </a:lnTo>
                <a:lnTo>
                  <a:pt x="261230" y="1361485"/>
                </a:lnTo>
                <a:lnTo>
                  <a:pt x="209105" y="1361485"/>
                </a:lnTo>
                <a:lnTo>
                  <a:pt x="209105" y="339879"/>
                </a:lnTo>
                <a:lnTo>
                  <a:pt x="261231" y="339879"/>
                </a:lnTo>
                <a:lnTo>
                  <a:pt x="0" y="0"/>
                </a:lnTo>
                <a:lnTo>
                  <a:pt x="653834" y="0"/>
                </a:lnTo>
                <a:lnTo>
                  <a:pt x="915065" y="339879"/>
                </a:lnTo>
                <a:lnTo>
                  <a:pt x="1312976" y="339879"/>
                </a:lnTo>
                <a:lnTo>
                  <a:pt x="1312976" y="1361485"/>
                </a:lnTo>
                <a:lnTo>
                  <a:pt x="915064" y="1361485"/>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ct val="0"/>
              </a:spcBef>
              <a:spcAft>
                <a:spcPct val="0"/>
              </a:spcAft>
              <a:defRPr/>
            </a:pPr>
            <a:endParaRPr lang="zh-CN" altLang="en-US">
              <a:solidFill>
                <a:schemeClr val="tx1"/>
              </a:solidFill>
            </a:endParaRPr>
          </a:p>
        </p:txBody>
      </p:sp>
      <p:sp>
        <p:nvSpPr>
          <p:cNvPr id="16" name="任意多边形 15"/>
          <p:cNvSpPr/>
          <p:nvPr/>
        </p:nvSpPr>
        <p:spPr>
          <a:xfrm rot="5400000">
            <a:off x="7637219" y="3119648"/>
            <a:ext cx="1313152" cy="1568043"/>
          </a:xfrm>
          <a:custGeom>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rot="5400000">
            <a:off x="6219656" y="3119649"/>
            <a:ext cx="1313152" cy="1568043"/>
          </a:xfrm>
          <a:custGeom>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5400000">
            <a:off x="4799778" y="3119651"/>
            <a:ext cx="1313152" cy="1568043"/>
          </a:xfrm>
          <a:custGeom>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6200000">
            <a:off x="2354139" y="2673228"/>
            <a:ext cx="2448646" cy="2460888"/>
          </a:xfrm>
          <a:custGeom>
            <a:gdLst>
              <a:gd name="connsiteX0" fmla="*/ 1904845 w 1904999"/>
              <a:gd name="connsiteY0" fmla="*/ 1752153 h 1914523"/>
              <a:gd name="connsiteX1" fmla="*/ 1877202 w 1904999"/>
              <a:gd name="connsiteY1" fmla="*/ 1803749 h 1914523"/>
              <a:gd name="connsiteX2" fmla="*/ 1875316 w 1904999"/>
              <a:gd name="connsiteY2" fmla="*/ 1806080 h 1914523"/>
              <a:gd name="connsiteX3" fmla="*/ 1694971 w 1904999"/>
              <a:gd name="connsiteY3" fmla="*/ 1808463 h 1914523"/>
              <a:gd name="connsiteX4" fmla="*/ 1070569 w 1904999"/>
              <a:gd name="connsiteY4" fmla="*/ 1808462 h 1914523"/>
              <a:gd name="connsiteX5" fmla="*/ 952500 w 1904999"/>
              <a:gd name="connsiteY5" fmla="*/ 1914523 h 1914523"/>
              <a:gd name="connsiteX6" fmla="*/ 834430 w 1904999"/>
              <a:gd name="connsiteY6" fmla="*/ 1808461 h 1914523"/>
              <a:gd name="connsiteX7" fmla="*/ 196759 w 1904999"/>
              <a:gd name="connsiteY7" fmla="*/ 1808459 h 1914523"/>
              <a:gd name="connsiteX8" fmla="*/ 29203 w 1904999"/>
              <a:gd name="connsiteY8" fmla="*/ 1806079 h 1914523"/>
              <a:gd name="connsiteX9" fmla="*/ 27317 w 1904999"/>
              <a:gd name="connsiteY9" fmla="*/ 1803748 h 1914523"/>
              <a:gd name="connsiteX10" fmla="*/ 2898 w 1904999"/>
              <a:gd name="connsiteY10" fmla="*/ 1724324 h 1914523"/>
              <a:gd name="connsiteX11" fmla="*/ 815756 w 1904999"/>
              <a:gd name="connsiteY11" fmla="*/ 123258 h 1914523"/>
              <a:gd name="connsiteX12" fmla="*/ 833024 w 1904999"/>
              <a:gd name="connsiteY12" fmla="*/ 91381 h 1914523"/>
              <a:gd name="connsiteX13" fmla="*/ 955923 w 1904999"/>
              <a:gd name="connsiteY13" fmla="*/ 601 h 1914523"/>
              <a:gd name="connsiteX14" fmla="*/ 959324 w 1904999"/>
              <a:gd name="connsiteY14" fmla="*/ 0 h 1914523"/>
              <a:gd name="connsiteX15" fmla="*/ 1078826 w 1904999"/>
              <a:gd name="connsiteY15" fmla="*/ 91381 h 1914523"/>
              <a:gd name="connsiteX16" fmla="*/ 1148780 w 1904999"/>
              <a:gd name="connsiteY16" fmla="*/ 220519 h 1914523"/>
              <a:gd name="connsiteX17" fmla="*/ 1623257 w 1904999"/>
              <a:gd name="connsiteY17" fmla="*/ 1155085 h 1914523"/>
              <a:gd name="connsiteX18" fmla="*/ 1620212 w 1904999"/>
              <a:gd name="connsiteY18" fmla="*/ 1153362 h 1914523"/>
              <a:gd name="connsiteX19" fmla="*/ 1883174 w 1904999"/>
              <a:gd name="connsiteY19" fmla="*/ 1670667 h 1914523"/>
              <a:gd name="connsiteX20" fmla="*/ 1904845 w 1904999"/>
              <a:gd name="connsiteY20" fmla="*/ 1752153 h 19145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04999" h="1914523">
                <a:moveTo>
                  <a:pt x="1904845" y="1752153"/>
                </a:moveTo>
                <a:cubicBezTo>
                  <a:pt x="1903540" y="1774608"/>
                  <a:pt x="1894016" y="1792082"/>
                  <a:pt x="1877202" y="1803749"/>
                </a:cubicBezTo>
                <a:cubicBezTo>
                  <a:pt x="1876917" y="1804790"/>
                  <a:pt x="1905689" y="1805294"/>
                  <a:pt x="1875316" y="1806080"/>
                </a:cubicBezTo>
                <a:cubicBezTo>
                  <a:pt x="1844945" y="1806866"/>
                  <a:pt x="1832201" y="1809506"/>
                  <a:pt x="1694971" y="1808463"/>
                </a:cubicBezTo>
                <a:lnTo>
                  <a:pt x="1070569" y="1808462"/>
                </a:lnTo>
                <a:lnTo>
                  <a:pt x="952500" y="1914523"/>
                </a:lnTo>
                <a:lnTo>
                  <a:pt x="834430" y="1808461"/>
                </a:lnTo>
                <a:lnTo>
                  <a:pt x="196759" y="1808459"/>
                </a:lnTo>
                <a:cubicBezTo>
                  <a:pt x="94828" y="1809500"/>
                  <a:pt x="60068" y="1830323"/>
                  <a:pt x="29203" y="1806079"/>
                </a:cubicBezTo>
                <a:cubicBezTo>
                  <a:pt x="28391" y="1805443"/>
                  <a:pt x="28332" y="1804453"/>
                  <a:pt x="27317" y="1803748"/>
                </a:cubicBezTo>
                <a:cubicBezTo>
                  <a:pt x="4061" y="1787610"/>
                  <a:pt x="-5249" y="1760366"/>
                  <a:pt x="2898" y="1724324"/>
                </a:cubicBezTo>
                <a:lnTo>
                  <a:pt x="815756" y="123258"/>
                </a:lnTo>
                <a:lnTo>
                  <a:pt x="833024" y="91381"/>
                </a:lnTo>
                <a:cubicBezTo>
                  <a:pt x="866887" y="28860"/>
                  <a:pt x="911551" y="-1578"/>
                  <a:pt x="955923" y="601"/>
                </a:cubicBezTo>
                <a:cubicBezTo>
                  <a:pt x="957052" y="24"/>
                  <a:pt x="958190" y="0"/>
                  <a:pt x="959324" y="0"/>
                </a:cubicBezTo>
                <a:cubicBezTo>
                  <a:pt x="1002574" y="0"/>
                  <a:pt x="1045826" y="30460"/>
                  <a:pt x="1078826" y="91381"/>
                </a:cubicBezTo>
                <a:lnTo>
                  <a:pt x="1148780" y="220519"/>
                </a:lnTo>
                <a:lnTo>
                  <a:pt x="1623257" y="1155085"/>
                </a:lnTo>
                <a:lnTo>
                  <a:pt x="1620212" y="1153362"/>
                </a:lnTo>
                <a:lnTo>
                  <a:pt x="1883174" y="1670667"/>
                </a:lnTo>
                <a:cubicBezTo>
                  <a:pt x="1899236" y="1702261"/>
                  <a:pt x="1906150" y="1729698"/>
                  <a:pt x="1904845" y="1752153"/>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ct val="0"/>
              </a:spcBef>
              <a:spcAft>
                <a:spcPct val="0"/>
              </a:spcAft>
              <a:defRPr/>
            </a:pPr>
            <a:endParaRPr lang="zh-CN" altLang="en-US"/>
          </a:p>
        </p:txBody>
      </p:sp>
      <p:grpSp>
        <p:nvGrpSpPr>
          <p:cNvPr id="20" name="Group 4"/>
          <p:cNvGrpSpPr>
            <a:grpSpLocks noChangeAspect="1"/>
          </p:cNvGrpSpPr>
          <p:nvPr/>
        </p:nvGrpSpPr>
        <p:grpSpPr>
          <a:xfrm>
            <a:off x="6571490" y="3669200"/>
            <a:ext cx="436982" cy="459201"/>
            <a:chOff x="-334" y="2326"/>
            <a:chExt cx="472" cy="496"/>
          </a:xfrm>
          <a:solidFill>
            <a:srgbClr val="343434"/>
          </a:solidFill>
          <a:effectLst/>
        </p:grpSpPr>
        <p:sp>
          <p:nvSpPr>
            <p:cNvPr id="21" name="Freeform 5"/>
            <p:cNvSpPr/>
            <p:nvPr/>
          </p:nvSpPr>
          <p:spPr bwMode="auto">
            <a:xfrm>
              <a:off x="-334" y="2326"/>
              <a:ext cx="472" cy="294"/>
            </a:xfrm>
            <a:custGeom>
              <a:gdLst>
                <a:gd name="T0" fmla="*/ 295 w 472"/>
                <a:gd name="T1" fmla="*/ 25 h 294"/>
                <a:gd name="T2" fmla="*/ 350 w 472"/>
                <a:gd name="T3" fmla="*/ 76 h 294"/>
                <a:gd name="T4" fmla="*/ 270 w 472"/>
                <a:gd name="T5" fmla="*/ 156 h 294"/>
                <a:gd name="T6" fmla="*/ 228 w 472"/>
                <a:gd name="T7" fmla="*/ 118 h 294"/>
                <a:gd name="T8" fmla="*/ 228 w 472"/>
                <a:gd name="T9" fmla="*/ 118 h 294"/>
                <a:gd name="T10" fmla="*/ 181 w 472"/>
                <a:gd name="T11" fmla="*/ 67 h 294"/>
                <a:gd name="T12" fmla="*/ 177 w 472"/>
                <a:gd name="T13" fmla="*/ 67 h 294"/>
                <a:gd name="T14" fmla="*/ 177 w 472"/>
                <a:gd name="T15" fmla="*/ 67 h 294"/>
                <a:gd name="T16" fmla="*/ 131 w 472"/>
                <a:gd name="T17" fmla="*/ 118 h 294"/>
                <a:gd name="T18" fmla="*/ 131 w 472"/>
                <a:gd name="T19" fmla="*/ 118 h 294"/>
                <a:gd name="T20" fmla="*/ 0 w 472"/>
                <a:gd name="T21" fmla="*/ 244 h 294"/>
                <a:gd name="T22" fmla="*/ 50 w 472"/>
                <a:gd name="T23" fmla="*/ 294 h 294"/>
                <a:gd name="T24" fmla="*/ 177 w 472"/>
                <a:gd name="T25" fmla="*/ 168 h 294"/>
                <a:gd name="T26" fmla="*/ 219 w 472"/>
                <a:gd name="T27" fmla="*/ 206 h 294"/>
                <a:gd name="T28" fmla="*/ 219 w 472"/>
                <a:gd name="T29" fmla="*/ 206 h 294"/>
                <a:gd name="T30" fmla="*/ 266 w 472"/>
                <a:gd name="T31" fmla="*/ 257 h 294"/>
                <a:gd name="T32" fmla="*/ 270 w 472"/>
                <a:gd name="T33" fmla="*/ 257 h 294"/>
                <a:gd name="T34" fmla="*/ 270 w 472"/>
                <a:gd name="T35" fmla="*/ 257 h 294"/>
                <a:gd name="T36" fmla="*/ 316 w 472"/>
                <a:gd name="T37" fmla="*/ 206 h 294"/>
                <a:gd name="T38" fmla="*/ 316 w 472"/>
                <a:gd name="T39" fmla="*/ 206 h 294"/>
                <a:gd name="T40" fmla="*/ 396 w 472"/>
                <a:gd name="T41" fmla="*/ 126 h 294"/>
                <a:gd name="T42" fmla="*/ 451 w 472"/>
                <a:gd name="T43" fmla="*/ 177 h 294"/>
                <a:gd name="T44" fmla="*/ 460 w 472"/>
                <a:gd name="T45" fmla="*/ 88 h 294"/>
                <a:gd name="T46" fmla="*/ 472 w 472"/>
                <a:gd name="T47" fmla="*/ 0 h 294"/>
                <a:gd name="T48" fmla="*/ 384 w 472"/>
                <a:gd name="T49" fmla="*/ 13 h 294"/>
                <a:gd name="T50" fmla="*/ 295 w 472"/>
                <a:gd name="T51" fmla="*/ 25 h 2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2" h="294">
                  <a:moveTo>
                    <a:pt x="295" y="25"/>
                  </a:moveTo>
                  <a:lnTo>
                    <a:pt x="350" y="76"/>
                  </a:lnTo>
                  <a:lnTo>
                    <a:pt x="270" y="156"/>
                  </a:lnTo>
                  <a:lnTo>
                    <a:pt x="228" y="118"/>
                  </a:lnTo>
                  <a:lnTo>
                    <a:pt x="228" y="118"/>
                  </a:lnTo>
                  <a:lnTo>
                    <a:pt x="181" y="67"/>
                  </a:lnTo>
                  <a:lnTo>
                    <a:pt x="177" y="67"/>
                  </a:lnTo>
                  <a:lnTo>
                    <a:pt x="177" y="67"/>
                  </a:lnTo>
                  <a:lnTo>
                    <a:pt x="131" y="118"/>
                  </a:lnTo>
                  <a:lnTo>
                    <a:pt x="131" y="118"/>
                  </a:lnTo>
                  <a:lnTo>
                    <a:pt x="0" y="244"/>
                  </a:lnTo>
                  <a:lnTo>
                    <a:pt x="50" y="294"/>
                  </a:lnTo>
                  <a:lnTo>
                    <a:pt x="177" y="168"/>
                  </a:lnTo>
                  <a:lnTo>
                    <a:pt x="219" y="206"/>
                  </a:lnTo>
                  <a:lnTo>
                    <a:pt x="219" y="206"/>
                  </a:lnTo>
                  <a:lnTo>
                    <a:pt x="266" y="257"/>
                  </a:lnTo>
                  <a:lnTo>
                    <a:pt x="270" y="257"/>
                  </a:lnTo>
                  <a:lnTo>
                    <a:pt x="270" y="257"/>
                  </a:lnTo>
                  <a:lnTo>
                    <a:pt x="316" y="206"/>
                  </a:lnTo>
                  <a:lnTo>
                    <a:pt x="316" y="206"/>
                  </a:lnTo>
                  <a:lnTo>
                    <a:pt x="396" y="126"/>
                  </a:lnTo>
                  <a:lnTo>
                    <a:pt x="451" y="177"/>
                  </a:lnTo>
                  <a:lnTo>
                    <a:pt x="460" y="88"/>
                  </a:lnTo>
                  <a:lnTo>
                    <a:pt x="472" y="0"/>
                  </a:lnTo>
                  <a:lnTo>
                    <a:pt x="384" y="13"/>
                  </a:lnTo>
                  <a:lnTo>
                    <a:pt x="295" y="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Rectangle 6"/>
            <p:cNvSpPr>
              <a:spLocks noChangeArrowheads="1"/>
            </p:cNvSpPr>
            <p:nvPr/>
          </p:nvSpPr>
          <p:spPr bwMode="auto">
            <a:xfrm>
              <a:off x="-305" y="2704"/>
              <a:ext cx="85" cy="1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Rectangle 7"/>
            <p:cNvSpPr>
              <a:spLocks noChangeArrowheads="1"/>
            </p:cNvSpPr>
            <p:nvPr/>
          </p:nvSpPr>
          <p:spPr bwMode="auto">
            <a:xfrm>
              <a:off x="-182" y="2599"/>
              <a:ext cx="80" cy="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Rectangle 8"/>
            <p:cNvSpPr>
              <a:spLocks noChangeArrowheads="1"/>
            </p:cNvSpPr>
            <p:nvPr/>
          </p:nvSpPr>
          <p:spPr bwMode="auto">
            <a:xfrm>
              <a:off x="-64" y="2654"/>
              <a:ext cx="84" cy="1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Rectangle 9"/>
            <p:cNvSpPr>
              <a:spLocks noChangeArrowheads="1"/>
            </p:cNvSpPr>
            <p:nvPr/>
          </p:nvSpPr>
          <p:spPr bwMode="auto">
            <a:xfrm>
              <a:off x="54" y="2549"/>
              <a:ext cx="80" cy="2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6" name="Freeform 13"/>
          <p:cNvSpPr>
            <a:spLocks noEditPoints="1"/>
          </p:cNvSpPr>
          <p:nvPr/>
        </p:nvSpPr>
        <p:spPr bwMode="auto">
          <a:xfrm>
            <a:off x="5123863" y="3677787"/>
            <a:ext cx="451827" cy="442026"/>
          </a:xfrm>
          <a:custGeom>
            <a:gdLst>
              <a:gd name="T0" fmla="*/ 123 w 192"/>
              <a:gd name="T1" fmla="*/ 175 h 188"/>
              <a:gd name="T2" fmla="*/ 123 w 192"/>
              <a:gd name="T3" fmla="*/ 148 h 188"/>
              <a:gd name="T4" fmla="*/ 68 w 192"/>
              <a:gd name="T5" fmla="*/ 149 h 188"/>
              <a:gd name="T6" fmla="*/ 68 w 192"/>
              <a:gd name="T7" fmla="*/ 176 h 188"/>
              <a:gd name="T8" fmla="*/ 56 w 192"/>
              <a:gd name="T9" fmla="*/ 182 h 188"/>
              <a:gd name="T10" fmla="*/ 60 w 192"/>
              <a:gd name="T11" fmla="*/ 188 h 188"/>
              <a:gd name="T12" fmla="*/ 130 w 192"/>
              <a:gd name="T13" fmla="*/ 188 h 188"/>
              <a:gd name="T14" fmla="*/ 135 w 192"/>
              <a:gd name="T15" fmla="*/ 183 h 188"/>
              <a:gd name="T16" fmla="*/ 123 w 192"/>
              <a:gd name="T17" fmla="*/ 175 h 188"/>
              <a:gd name="T18" fmla="*/ 173 w 192"/>
              <a:gd name="T19" fmla="*/ 0 h 188"/>
              <a:gd name="T20" fmla="*/ 18 w 192"/>
              <a:gd name="T21" fmla="*/ 0 h 188"/>
              <a:gd name="T22" fmla="*/ 0 w 192"/>
              <a:gd name="T23" fmla="*/ 19 h 188"/>
              <a:gd name="T24" fmla="*/ 0 w 192"/>
              <a:gd name="T25" fmla="*/ 126 h 188"/>
              <a:gd name="T26" fmla="*/ 18 w 192"/>
              <a:gd name="T27" fmla="*/ 144 h 188"/>
              <a:gd name="T28" fmla="*/ 173 w 192"/>
              <a:gd name="T29" fmla="*/ 144 h 188"/>
              <a:gd name="T30" fmla="*/ 192 w 192"/>
              <a:gd name="T31" fmla="*/ 126 h 188"/>
              <a:gd name="T32" fmla="*/ 192 w 192"/>
              <a:gd name="T33" fmla="*/ 19 h 188"/>
              <a:gd name="T34" fmla="*/ 173 w 192"/>
              <a:gd name="T35" fmla="*/ 0 h 188"/>
              <a:gd name="T36" fmla="*/ 180 w 192"/>
              <a:gd name="T37" fmla="*/ 100 h 188"/>
              <a:gd name="T38" fmla="*/ 167 w 192"/>
              <a:gd name="T39" fmla="*/ 112 h 188"/>
              <a:gd name="T40" fmla="*/ 24 w 192"/>
              <a:gd name="T41" fmla="*/ 112 h 188"/>
              <a:gd name="T42" fmla="*/ 11 w 192"/>
              <a:gd name="T43" fmla="*/ 100 h 188"/>
              <a:gd name="T44" fmla="*/ 11 w 192"/>
              <a:gd name="T45" fmla="*/ 25 h 188"/>
              <a:gd name="T46" fmla="*/ 24 w 192"/>
              <a:gd name="T47" fmla="*/ 12 h 188"/>
              <a:gd name="T48" fmla="*/ 167 w 192"/>
              <a:gd name="T49" fmla="*/ 12 h 188"/>
              <a:gd name="T50" fmla="*/ 180 w 192"/>
              <a:gd name="T51" fmla="*/ 25 h 188"/>
              <a:gd name="T52" fmla="*/ 180 w 192"/>
              <a:gd name="T53" fmla="*/ 100 h 1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rgbClr val="3434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21"/>
          <p:cNvSpPr>
            <a:spLocks noEditPoints="1"/>
          </p:cNvSpPr>
          <p:nvPr/>
        </p:nvSpPr>
        <p:spPr bwMode="auto">
          <a:xfrm>
            <a:off x="8020601" y="3661616"/>
            <a:ext cx="472409" cy="474369"/>
          </a:xfrm>
          <a:custGeom>
            <a:gdLst>
              <a:gd name="T0" fmla="*/ 198 w 201"/>
              <a:gd name="T1" fmla="*/ 35 h 202"/>
              <a:gd name="T2" fmla="*/ 188 w 201"/>
              <a:gd name="T3" fmla="*/ 44 h 202"/>
              <a:gd name="T4" fmla="*/ 157 w 201"/>
              <a:gd name="T5" fmla="*/ 13 h 202"/>
              <a:gd name="T6" fmla="*/ 167 w 201"/>
              <a:gd name="T7" fmla="*/ 4 h 202"/>
              <a:gd name="T8" fmla="*/ 179 w 201"/>
              <a:gd name="T9" fmla="*/ 3 h 202"/>
              <a:gd name="T10" fmla="*/ 198 w 201"/>
              <a:gd name="T11" fmla="*/ 23 h 202"/>
              <a:gd name="T12" fmla="*/ 198 w 201"/>
              <a:gd name="T13" fmla="*/ 35 h 202"/>
              <a:gd name="T14" fmla="*/ 115 w 201"/>
              <a:gd name="T15" fmla="*/ 117 h 202"/>
              <a:gd name="T16" fmla="*/ 84 w 201"/>
              <a:gd name="T17" fmla="*/ 86 h 202"/>
              <a:gd name="T18" fmla="*/ 153 w 201"/>
              <a:gd name="T19" fmla="*/ 18 h 202"/>
              <a:gd name="T20" fmla="*/ 184 w 201"/>
              <a:gd name="T21" fmla="*/ 49 h 202"/>
              <a:gd name="T22" fmla="*/ 115 w 201"/>
              <a:gd name="T23" fmla="*/ 117 h 202"/>
              <a:gd name="T24" fmla="*/ 111 w 201"/>
              <a:gd name="T25" fmla="*/ 121 h 202"/>
              <a:gd name="T26" fmla="*/ 67 w 201"/>
              <a:gd name="T27" fmla="*/ 133 h 202"/>
              <a:gd name="T28" fmla="*/ 80 w 201"/>
              <a:gd name="T29" fmla="*/ 90 h 202"/>
              <a:gd name="T30" fmla="*/ 111 w 201"/>
              <a:gd name="T31" fmla="*/ 121 h 202"/>
              <a:gd name="T32" fmla="*/ 39 w 201"/>
              <a:gd name="T33" fmla="*/ 26 h 202"/>
              <a:gd name="T34" fmla="*/ 20 w 201"/>
              <a:gd name="T35" fmla="*/ 45 h 202"/>
              <a:gd name="T36" fmla="*/ 20 w 201"/>
              <a:gd name="T37" fmla="*/ 162 h 202"/>
              <a:gd name="T38" fmla="*/ 39 w 201"/>
              <a:gd name="T39" fmla="*/ 182 h 202"/>
              <a:gd name="T40" fmla="*/ 156 w 201"/>
              <a:gd name="T41" fmla="*/ 182 h 202"/>
              <a:gd name="T42" fmla="*/ 176 w 201"/>
              <a:gd name="T43" fmla="*/ 162 h 202"/>
              <a:gd name="T44" fmla="*/ 176 w 201"/>
              <a:gd name="T45" fmla="*/ 85 h 202"/>
              <a:gd name="T46" fmla="*/ 196 w 201"/>
              <a:gd name="T47" fmla="*/ 66 h 202"/>
              <a:gd name="T48" fmla="*/ 196 w 201"/>
              <a:gd name="T49" fmla="*/ 169 h 202"/>
              <a:gd name="T50" fmla="*/ 163 w 201"/>
              <a:gd name="T51" fmla="*/ 202 h 202"/>
              <a:gd name="T52" fmla="*/ 32 w 201"/>
              <a:gd name="T53" fmla="*/ 202 h 202"/>
              <a:gd name="T54" fmla="*/ 0 w 201"/>
              <a:gd name="T55" fmla="*/ 169 h 202"/>
              <a:gd name="T56" fmla="*/ 0 w 201"/>
              <a:gd name="T57" fmla="*/ 40 h 202"/>
              <a:gd name="T58" fmla="*/ 32 w 201"/>
              <a:gd name="T59" fmla="*/ 6 h 202"/>
              <a:gd name="T60" fmla="*/ 136 w 201"/>
              <a:gd name="T61" fmla="*/ 6 h 202"/>
              <a:gd name="T62" fmla="*/ 116 w 201"/>
              <a:gd name="T63" fmla="*/ 26 h 202"/>
              <a:gd name="T64" fmla="*/ 39 w 201"/>
              <a:gd name="T65" fmla="*/ 26 h 2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1">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3434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25"/>
          <p:cNvSpPr>
            <a:spLocks noEditPoints="1"/>
          </p:cNvSpPr>
          <p:nvPr/>
        </p:nvSpPr>
        <p:spPr bwMode="auto">
          <a:xfrm>
            <a:off x="9483368" y="3664556"/>
            <a:ext cx="467508" cy="468488"/>
          </a:xfrm>
          <a:custGeom>
            <a:gdLst>
              <a:gd name="T0" fmla="*/ 186 w 199"/>
              <a:gd name="T1" fmla="*/ 80 h 200"/>
              <a:gd name="T2" fmla="*/ 170 w 199"/>
              <a:gd name="T3" fmla="*/ 80 h 200"/>
              <a:gd name="T4" fmla="*/ 163 w 199"/>
              <a:gd name="T5" fmla="*/ 64 h 200"/>
              <a:gd name="T6" fmla="*/ 175 w 199"/>
              <a:gd name="T7" fmla="*/ 52 h 200"/>
              <a:gd name="T8" fmla="*/ 175 w 199"/>
              <a:gd name="T9" fmla="*/ 33 h 200"/>
              <a:gd name="T10" fmla="*/ 165 w 199"/>
              <a:gd name="T11" fmla="*/ 24 h 200"/>
              <a:gd name="T12" fmla="*/ 146 w 199"/>
              <a:gd name="T13" fmla="*/ 24 h 200"/>
              <a:gd name="T14" fmla="*/ 135 w 199"/>
              <a:gd name="T15" fmla="*/ 36 h 200"/>
              <a:gd name="T16" fmla="*/ 120 w 199"/>
              <a:gd name="T17" fmla="*/ 30 h 200"/>
              <a:gd name="T18" fmla="*/ 120 w 199"/>
              <a:gd name="T19" fmla="*/ 13 h 200"/>
              <a:gd name="T20" fmla="*/ 106 w 199"/>
              <a:gd name="T21" fmla="*/ 0 h 200"/>
              <a:gd name="T22" fmla="*/ 93 w 199"/>
              <a:gd name="T23" fmla="*/ 0 h 200"/>
              <a:gd name="T24" fmla="*/ 80 w 199"/>
              <a:gd name="T25" fmla="*/ 13 h 200"/>
              <a:gd name="T26" fmla="*/ 80 w 199"/>
              <a:gd name="T27" fmla="*/ 30 h 200"/>
              <a:gd name="T28" fmla="*/ 64 w 199"/>
              <a:gd name="T29" fmla="*/ 36 h 200"/>
              <a:gd name="T30" fmla="*/ 52 w 199"/>
              <a:gd name="T31" fmla="*/ 24 h 200"/>
              <a:gd name="T32" fmla="*/ 33 w 199"/>
              <a:gd name="T33" fmla="*/ 24 h 200"/>
              <a:gd name="T34" fmla="*/ 24 w 199"/>
              <a:gd name="T35" fmla="*/ 33 h 200"/>
              <a:gd name="T36" fmla="*/ 24 w 199"/>
              <a:gd name="T37" fmla="*/ 52 h 200"/>
              <a:gd name="T38" fmla="*/ 36 w 199"/>
              <a:gd name="T39" fmla="*/ 64 h 200"/>
              <a:gd name="T40" fmla="*/ 29 w 199"/>
              <a:gd name="T41" fmla="*/ 80 h 200"/>
              <a:gd name="T42" fmla="*/ 13 w 199"/>
              <a:gd name="T43" fmla="*/ 80 h 200"/>
              <a:gd name="T44" fmla="*/ 0 w 199"/>
              <a:gd name="T45" fmla="*/ 93 h 200"/>
              <a:gd name="T46" fmla="*/ 0 w 199"/>
              <a:gd name="T47" fmla="*/ 107 h 200"/>
              <a:gd name="T48" fmla="*/ 13 w 199"/>
              <a:gd name="T49" fmla="*/ 120 h 200"/>
              <a:gd name="T50" fmla="*/ 29 w 199"/>
              <a:gd name="T51" fmla="*/ 120 h 200"/>
              <a:gd name="T52" fmla="*/ 35 w 199"/>
              <a:gd name="T53" fmla="*/ 135 h 200"/>
              <a:gd name="T54" fmla="*/ 24 w 199"/>
              <a:gd name="T55" fmla="*/ 147 h 200"/>
              <a:gd name="T56" fmla="*/ 24 w 199"/>
              <a:gd name="T57" fmla="*/ 166 h 200"/>
              <a:gd name="T58" fmla="*/ 33 w 199"/>
              <a:gd name="T59" fmla="*/ 175 h 200"/>
              <a:gd name="T60" fmla="*/ 52 w 199"/>
              <a:gd name="T61" fmla="*/ 175 h 200"/>
              <a:gd name="T62" fmla="*/ 63 w 199"/>
              <a:gd name="T63" fmla="*/ 163 h 200"/>
              <a:gd name="T64" fmla="*/ 80 w 199"/>
              <a:gd name="T65" fmla="*/ 170 h 200"/>
              <a:gd name="T66" fmla="*/ 80 w 199"/>
              <a:gd name="T67" fmla="*/ 186 h 200"/>
              <a:gd name="T68" fmla="*/ 93 w 199"/>
              <a:gd name="T69" fmla="*/ 200 h 200"/>
              <a:gd name="T70" fmla="*/ 106 w 199"/>
              <a:gd name="T71" fmla="*/ 200 h 200"/>
              <a:gd name="T72" fmla="*/ 120 w 199"/>
              <a:gd name="T73" fmla="*/ 186 h 200"/>
              <a:gd name="T74" fmla="*/ 120 w 199"/>
              <a:gd name="T75" fmla="*/ 170 h 200"/>
              <a:gd name="T76" fmla="*/ 135 w 199"/>
              <a:gd name="T77" fmla="*/ 164 h 200"/>
              <a:gd name="T78" fmla="*/ 146 w 199"/>
              <a:gd name="T79" fmla="*/ 175 h 200"/>
              <a:gd name="T80" fmla="*/ 165 w 199"/>
              <a:gd name="T81" fmla="*/ 175 h 200"/>
              <a:gd name="T82" fmla="*/ 175 w 199"/>
              <a:gd name="T83" fmla="*/ 166 h 200"/>
              <a:gd name="T84" fmla="*/ 175 w 199"/>
              <a:gd name="T85" fmla="*/ 147 h 200"/>
              <a:gd name="T86" fmla="*/ 163 w 199"/>
              <a:gd name="T87" fmla="*/ 135 h 200"/>
              <a:gd name="T88" fmla="*/ 170 w 199"/>
              <a:gd name="T89" fmla="*/ 120 h 200"/>
              <a:gd name="T90" fmla="*/ 186 w 199"/>
              <a:gd name="T91" fmla="*/ 120 h 200"/>
              <a:gd name="T92" fmla="*/ 199 w 199"/>
              <a:gd name="T93" fmla="*/ 107 h 200"/>
              <a:gd name="T94" fmla="*/ 199 w 199"/>
              <a:gd name="T95" fmla="*/ 93 h 200"/>
              <a:gd name="T96" fmla="*/ 186 w 199"/>
              <a:gd name="T97" fmla="*/ 80 h 200"/>
              <a:gd name="T98" fmla="*/ 100 w 199"/>
              <a:gd name="T99" fmla="*/ 140 h 200"/>
              <a:gd name="T100" fmla="*/ 60 w 199"/>
              <a:gd name="T101" fmla="*/ 100 h 200"/>
              <a:gd name="T102" fmla="*/ 100 w 199"/>
              <a:gd name="T103" fmla="*/ 60 h 200"/>
              <a:gd name="T104" fmla="*/ 139 w 199"/>
              <a:gd name="T105" fmla="*/ 100 h 200"/>
              <a:gd name="T106" fmla="*/ 100 w 199"/>
              <a:gd name="T107" fmla="*/ 140 h 200"/>
              <a:gd name="T108" fmla="*/ 100 w 199"/>
              <a:gd name="T109" fmla="*/ 80 h 200"/>
              <a:gd name="T110" fmla="*/ 80 w 199"/>
              <a:gd name="T111" fmla="*/ 100 h 200"/>
              <a:gd name="T112" fmla="*/ 100 w 199"/>
              <a:gd name="T113" fmla="*/ 120 h 200"/>
              <a:gd name="T114" fmla="*/ 120 w 199"/>
              <a:gd name="T115" fmla="*/ 100 h 200"/>
              <a:gd name="T116" fmla="*/ 100 w 199"/>
              <a:gd name="T117" fmla="*/ 80 h 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rgbClr val="3434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文本框 28"/>
          <p:cNvSpPr txBox="1"/>
          <p:nvPr/>
        </p:nvSpPr>
        <p:spPr>
          <a:xfrm>
            <a:off x="4733195" y="1815493"/>
            <a:ext cx="1799472" cy="646331"/>
          </a:xfrm>
          <a:prstGeom prst="rect">
            <a:avLst/>
          </a:prstGeom>
          <a:noFill/>
        </p:spPr>
        <p:txBody>
          <a:bodyPr wrap="square" rtlCol="0">
            <a:spAutoFit/>
          </a:bodyPr>
          <a:lstStyle/>
          <a:p>
            <a:r>
              <a:rPr lang="zh-CN" altLang="en-US" sz="1200">
                <a:solidFill>
                  <a:schemeClr val="bg1"/>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1200">
              <a:solidFill>
                <a:schemeClr val="bg1"/>
              </a:solidFill>
              <a:latin typeface="微软雅黑" panose="020b0503020204020204" pitchFamily="34" charset="-122"/>
              <a:ea typeface="微软雅黑" panose="020b0503020204020204" pitchFamily="34" charset="-122"/>
              <a:cs typeface="+mn-ea"/>
              <a:sym typeface="+mn-lt"/>
            </a:endParaRPr>
          </a:p>
          <a:p>
            <a:r>
              <a:rPr lang="zh-CN" altLang="en-US" sz="1200">
                <a:solidFill>
                  <a:schemeClr val="bg1"/>
                </a:solidFill>
                <a:latin typeface="微软雅黑" panose="020b0503020204020204" pitchFamily="34" charset="-122"/>
                <a:ea typeface="微软雅黑" panose="020b0503020204020204" pitchFamily="34" charset="-122"/>
                <a:cs typeface="+mn-ea"/>
                <a:sym typeface="+mn-lt"/>
              </a:rPr>
              <a:t>点击此处添加文字说明</a:t>
            </a:r>
            <a:endParaRPr lang="zh-CN" altLang="en-US" sz="1200">
              <a:solidFill>
                <a:schemeClr val="bg1"/>
              </a:solidFill>
              <a:latin typeface="微软雅黑" panose="020b0503020204020204" pitchFamily="34" charset="-122"/>
              <a:ea typeface="微软雅黑" panose="020b0503020204020204" pitchFamily="34" charset="-122"/>
              <a:cs typeface="+mn-ea"/>
              <a:sym typeface="+mn-lt"/>
            </a:endParaRPr>
          </a:p>
          <a:p>
            <a:r>
              <a:rPr lang="zh-CN" altLang="en-US" sz="1200">
                <a:solidFill>
                  <a:schemeClr val="bg1"/>
                </a:solidFill>
                <a:latin typeface="微软雅黑" panose="020b0503020204020204" pitchFamily="34" charset="-122"/>
                <a:ea typeface="微软雅黑" panose="020b0503020204020204" pitchFamily="34" charset="-122"/>
                <a:cs typeface="+mn-ea"/>
                <a:sym typeface="+mn-lt"/>
              </a:rPr>
              <a:t>点击此处添加文字说明</a:t>
            </a:r>
            <a:endParaRPr lang="zh-CN" altLang="en-US" sz="120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0" name="文本框 29"/>
          <p:cNvSpPr txBox="1"/>
          <p:nvPr/>
        </p:nvSpPr>
        <p:spPr>
          <a:xfrm>
            <a:off x="4733195" y="2557959"/>
            <a:ext cx="1469081" cy="400110"/>
          </a:xfrm>
          <a:prstGeom prst="rect">
            <a:avLst/>
          </a:prstGeom>
          <a:noFill/>
        </p:spPr>
        <p:txBody>
          <a:bodyPr wrap="square" rtlCol="0">
            <a:spAutoFit/>
          </a:bodyPr>
          <a:lstStyle/>
          <a:p>
            <a:r>
              <a:rPr lang="zh-CN" altLang="en-US" sz="2000" b="1">
                <a:solidFill>
                  <a:schemeClr val="bg1"/>
                </a:solidFill>
                <a:latin typeface="微软雅黑" panose="020b0503020204020204" pitchFamily="34" charset="-122"/>
                <a:ea typeface="微软雅黑" panose="020b0503020204020204" pitchFamily="34" charset="-122"/>
                <a:cs typeface="+mn-ea"/>
                <a:sym typeface="+mn-lt"/>
              </a:rPr>
              <a:t>添加标题</a:t>
            </a:r>
            <a:endParaRPr lang="zh-CN" altLang="en-US" sz="2000" b="1">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1" name="文本框 30"/>
          <p:cNvSpPr txBox="1"/>
          <p:nvPr/>
        </p:nvSpPr>
        <p:spPr>
          <a:xfrm>
            <a:off x="7481198" y="1806200"/>
            <a:ext cx="1799472" cy="646331"/>
          </a:xfrm>
          <a:prstGeom prst="rect">
            <a:avLst/>
          </a:prstGeom>
          <a:noFill/>
        </p:spPr>
        <p:txBody>
          <a:bodyPr wrap="square" rtlCol="0">
            <a:spAutoFit/>
          </a:bodyPr>
          <a:lstStyle/>
          <a:p>
            <a:r>
              <a:rPr lang="zh-CN" altLang="en-US" sz="1200">
                <a:solidFill>
                  <a:schemeClr val="bg1"/>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1200">
              <a:solidFill>
                <a:schemeClr val="bg1"/>
              </a:solidFill>
              <a:latin typeface="微软雅黑" panose="020b0503020204020204" pitchFamily="34" charset="-122"/>
              <a:ea typeface="微软雅黑" panose="020b0503020204020204" pitchFamily="34" charset="-122"/>
              <a:cs typeface="+mn-ea"/>
              <a:sym typeface="+mn-lt"/>
            </a:endParaRPr>
          </a:p>
          <a:p>
            <a:r>
              <a:rPr lang="zh-CN" altLang="en-US" sz="1200">
                <a:solidFill>
                  <a:schemeClr val="bg1"/>
                </a:solidFill>
                <a:latin typeface="微软雅黑" panose="020b0503020204020204" pitchFamily="34" charset="-122"/>
                <a:ea typeface="微软雅黑" panose="020b0503020204020204" pitchFamily="34" charset="-122"/>
                <a:cs typeface="+mn-ea"/>
                <a:sym typeface="+mn-lt"/>
              </a:rPr>
              <a:t>点击此处添加文字说明</a:t>
            </a:r>
            <a:endParaRPr lang="zh-CN" altLang="en-US" sz="1200">
              <a:solidFill>
                <a:schemeClr val="bg1"/>
              </a:solidFill>
              <a:latin typeface="微软雅黑" panose="020b0503020204020204" pitchFamily="34" charset="-122"/>
              <a:ea typeface="微软雅黑" panose="020b0503020204020204" pitchFamily="34" charset="-122"/>
              <a:cs typeface="+mn-ea"/>
              <a:sym typeface="+mn-lt"/>
            </a:endParaRPr>
          </a:p>
          <a:p>
            <a:r>
              <a:rPr lang="zh-CN" altLang="en-US" sz="1200">
                <a:solidFill>
                  <a:schemeClr val="bg1"/>
                </a:solidFill>
                <a:latin typeface="微软雅黑" panose="020b0503020204020204" pitchFamily="34" charset="-122"/>
                <a:ea typeface="微软雅黑" panose="020b0503020204020204" pitchFamily="34" charset="-122"/>
                <a:cs typeface="+mn-ea"/>
                <a:sym typeface="+mn-lt"/>
              </a:rPr>
              <a:t>点击此处添加文字说明</a:t>
            </a:r>
            <a:endParaRPr lang="zh-CN" altLang="en-US" sz="120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2" name="文本框 31"/>
          <p:cNvSpPr txBox="1"/>
          <p:nvPr/>
        </p:nvSpPr>
        <p:spPr>
          <a:xfrm>
            <a:off x="7481198" y="2548666"/>
            <a:ext cx="1469081" cy="400110"/>
          </a:xfrm>
          <a:prstGeom prst="rect">
            <a:avLst/>
          </a:prstGeom>
          <a:noFill/>
        </p:spPr>
        <p:txBody>
          <a:bodyPr wrap="square" rtlCol="0">
            <a:spAutoFit/>
          </a:bodyPr>
          <a:lstStyle/>
          <a:p>
            <a:r>
              <a:rPr lang="zh-CN" altLang="en-US" sz="2000" b="1">
                <a:solidFill>
                  <a:schemeClr val="bg1"/>
                </a:solidFill>
                <a:latin typeface="微软雅黑" panose="020b0503020204020204" pitchFamily="34" charset="-122"/>
                <a:ea typeface="微软雅黑" panose="020b0503020204020204" pitchFamily="34" charset="-122"/>
                <a:cs typeface="+mn-ea"/>
                <a:sym typeface="+mn-lt"/>
              </a:rPr>
              <a:t>添加标题</a:t>
            </a:r>
            <a:endParaRPr lang="zh-CN" altLang="en-US" sz="2000" b="1">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3" name="文本框 32"/>
          <p:cNvSpPr txBox="1"/>
          <p:nvPr/>
        </p:nvSpPr>
        <p:spPr>
          <a:xfrm>
            <a:off x="6068987" y="5182424"/>
            <a:ext cx="1799472" cy="646331"/>
          </a:xfrm>
          <a:prstGeom prst="rect">
            <a:avLst/>
          </a:prstGeom>
          <a:noFill/>
        </p:spPr>
        <p:txBody>
          <a:bodyPr wrap="square" rtlCol="0">
            <a:spAutoFit/>
          </a:bodyPr>
          <a:lstStyle/>
          <a:p>
            <a:r>
              <a:rPr lang="zh-CN" altLang="en-US" sz="1200">
                <a:solidFill>
                  <a:schemeClr val="bg1"/>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1200">
              <a:solidFill>
                <a:schemeClr val="bg1"/>
              </a:solidFill>
              <a:latin typeface="微软雅黑" panose="020b0503020204020204" pitchFamily="34" charset="-122"/>
              <a:ea typeface="微软雅黑" panose="020b0503020204020204" pitchFamily="34" charset="-122"/>
              <a:cs typeface="+mn-ea"/>
              <a:sym typeface="+mn-lt"/>
            </a:endParaRPr>
          </a:p>
          <a:p>
            <a:r>
              <a:rPr lang="zh-CN" altLang="en-US" sz="1200">
                <a:solidFill>
                  <a:schemeClr val="bg1"/>
                </a:solidFill>
                <a:latin typeface="微软雅黑" panose="020b0503020204020204" pitchFamily="34" charset="-122"/>
                <a:ea typeface="微软雅黑" panose="020b0503020204020204" pitchFamily="34" charset="-122"/>
                <a:cs typeface="+mn-ea"/>
                <a:sym typeface="+mn-lt"/>
              </a:rPr>
              <a:t>点击此处添加文字说明</a:t>
            </a:r>
            <a:endParaRPr lang="zh-CN" altLang="en-US" sz="1200">
              <a:solidFill>
                <a:schemeClr val="bg1"/>
              </a:solidFill>
              <a:latin typeface="微软雅黑" panose="020b0503020204020204" pitchFamily="34" charset="-122"/>
              <a:ea typeface="微软雅黑" panose="020b0503020204020204" pitchFamily="34" charset="-122"/>
              <a:cs typeface="+mn-ea"/>
              <a:sym typeface="+mn-lt"/>
            </a:endParaRPr>
          </a:p>
          <a:p>
            <a:r>
              <a:rPr lang="zh-CN" altLang="en-US" sz="1200">
                <a:solidFill>
                  <a:schemeClr val="bg1"/>
                </a:solidFill>
                <a:latin typeface="微软雅黑" panose="020b0503020204020204" pitchFamily="34" charset="-122"/>
                <a:ea typeface="微软雅黑" panose="020b0503020204020204" pitchFamily="34" charset="-122"/>
                <a:cs typeface="+mn-ea"/>
                <a:sym typeface="+mn-lt"/>
              </a:rPr>
              <a:t>点击此处添加文字说明</a:t>
            </a:r>
            <a:endParaRPr lang="zh-CN" altLang="en-US" sz="120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4" name="文本框 33"/>
          <p:cNvSpPr txBox="1"/>
          <p:nvPr/>
        </p:nvSpPr>
        <p:spPr>
          <a:xfrm>
            <a:off x="6068987" y="4703646"/>
            <a:ext cx="1469081" cy="400110"/>
          </a:xfrm>
          <a:prstGeom prst="rect">
            <a:avLst/>
          </a:prstGeom>
          <a:noFill/>
        </p:spPr>
        <p:txBody>
          <a:bodyPr wrap="square" rtlCol="0">
            <a:spAutoFit/>
          </a:bodyPr>
          <a:lstStyle/>
          <a:p>
            <a:r>
              <a:rPr lang="zh-CN" altLang="en-US" sz="2000" b="1">
                <a:solidFill>
                  <a:schemeClr val="bg1"/>
                </a:solidFill>
                <a:latin typeface="微软雅黑" panose="020b0503020204020204" pitchFamily="34" charset="-122"/>
                <a:ea typeface="微软雅黑" panose="020b0503020204020204" pitchFamily="34" charset="-122"/>
                <a:cs typeface="+mn-ea"/>
                <a:sym typeface="+mn-lt"/>
              </a:rPr>
              <a:t>添加标题</a:t>
            </a:r>
            <a:endParaRPr lang="zh-CN" altLang="en-US" sz="2000" b="1">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5" name="文本框 34"/>
          <p:cNvSpPr txBox="1"/>
          <p:nvPr/>
        </p:nvSpPr>
        <p:spPr>
          <a:xfrm>
            <a:off x="9021247" y="5693306"/>
            <a:ext cx="1799472" cy="646331"/>
          </a:xfrm>
          <a:prstGeom prst="rect">
            <a:avLst/>
          </a:prstGeom>
          <a:noFill/>
        </p:spPr>
        <p:txBody>
          <a:bodyPr wrap="square" rtlCol="0">
            <a:spAutoFit/>
          </a:bodyPr>
          <a:lstStyle/>
          <a:p>
            <a:r>
              <a:rPr lang="zh-CN" altLang="en-US" sz="1200">
                <a:solidFill>
                  <a:schemeClr val="bg1"/>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1200">
              <a:solidFill>
                <a:schemeClr val="bg1"/>
              </a:solidFill>
              <a:latin typeface="微软雅黑" panose="020b0503020204020204" pitchFamily="34" charset="-122"/>
              <a:ea typeface="微软雅黑" panose="020b0503020204020204" pitchFamily="34" charset="-122"/>
              <a:cs typeface="+mn-ea"/>
              <a:sym typeface="+mn-lt"/>
            </a:endParaRPr>
          </a:p>
          <a:p>
            <a:r>
              <a:rPr lang="zh-CN" altLang="en-US" sz="1200">
                <a:solidFill>
                  <a:schemeClr val="bg1"/>
                </a:solidFill>
                <a:latin typeface="微软雅黑" panose="020b0503020204020204" pitchFamily="34" charset="-122"/>
                <a:ea typeface="微软雅黑" panose="020b0503020204020204" pitchFamily="34" charset="-122"/>
                <a:cs typeface="+mn-ea"/>
                <a:sym typeface="+mn-lt"/>
              </a:rPr>
              <a:t>点击此处添加文字说明</a:t>
            </a:r>
            <a:endParaRPr lang="zh-CN" altLang="en-US" sz="1200">
              <a:solidFill>
                <a:schemeClr val="bg1"/>
              </a:solidFill>
              <a:latin typeface="微软雅黑" panose="020b0503020204020204" pitchFamily="34" charset="-122"/>
              <a:ea typeface="微软雅黑" panose="020b0503020204020204" pitchFamily="34" charset="-122"/>
              <a:cs typeface="+mn-ea"/>
              <a:sym typeface="+mn-lt"/>
            </a:endParaRPr>
          </a:p>
          <a:p>
            <a:r>
              <a:rPr lang="zh-CN" altLang="en-US" sz="1200">
                <a:solidFill>
                  <a:schemeClr val="bg1"/>
                </a:solidFill>
                <a:latin typeface="微软雅黑" panose="020b0503020204020204" pitchFamily="34" charset="-122"/>
                <a:ea typeface="微软雅黑" panose="020b0503020204020204" pitchFamily="34" charset="-122"/>
                <a:cs typeface="+mn-ea"/>
                <a:sym typeface="+mn-lt"/>
              </a:rPr>
              <a:t>点击此处添加文字说明</a:t>
            </a:r>
            <a:endParaRPr lang="zh-CN" altLang="en-US" sz="120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6" name="文本框 35"/>
          <p:cNvSpPr txBox="1"/>
          <p:nvPr/>
        </p:nvSpPr>
        <p:spPr>
          <a:xfrm>
            <a:off x="9021247" y="5214528"/>
            <a:ext cx="1469081" cy="400110"/>
          </a:xfrm>
          <a:prstGeom prst="rect">
            <a:avLst/>
          </a:prstGeom>
          <a:noFill/>
        </p:spPr>
        <p:txBody>
          <a:bodyPr wrap="square" rtlCol="0">
            <a:spAutoFit/>
          </a:bodyPr>
          <a:lstStyle/>
          <a:p>
            <a:r>
              <a:rPr lang="zh-CN" altLang="en-US" sz="2000" b="1">
                <a:solidFill>
                  <a:schemeClr val="bg1"/>
                </a:solidFill>
                <a:latin typeface="微软雅黑" panose="020b0503020204020204" pitchFamily="34" charset="-122"/>
                <a:ea typeface="微软雅黑" panose="020b0503020204020204" pitchFamily="34" charset="-122"/>
                <a:cs typeface="+mn-ea"/>
                <a:sym typeface="+mn-lt"/>
              </a:rPr>
              <a:t>添加标题</a:t>
            </a:r>
            <a:endParaRPr lang="zh-CN" altLang="en-US" sz="2000" b="1">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2">
            <a:grayscl/>
            <a:extLst>
              <a:ext uri="{28A0092B-C50C-407E-A947-70E740481C1C}">
                <a14:useLocalDpi xmlns:a14="http://schemas.microsoft.com/office/drawing/2010/main" val="0"/>
              </a:ext>
            </a:extLst>
          </a:blip>
          <a:srcRect t="18834" b="34635"/>
          <a:stretch>
            <a:fillRect/>
          </a:stretch>
        </p:blipFill>
        <p:spPr>
          <a:xfrm>
            <a:off x="-3587" y="1387733"/>
            <a:ext cx="12195587" cy="3797451"/>
          </a:xfrm>
          <a:prstGeom prst="rect">
            <a:avLst/>
          </a:prstGeom>
        </p:spPr>
      </p:pic>
      <p:sp>
        <p:nvSpPr>
          <p:cNvPr id="5" name="剪去单角的矩形 4"/>
          <p:cNvSpPr/>
          <p:nvPr/>
        </p:nvSpPr>
        <p:spPr>
          <a:xfrm rot="10800000" flipH="1">
            <a:off x="634700" y="1387732"/>
            <a:ext cx="3212952" cy="2883053"/>
          </a:xfrm>
          <a:prstGeom prst="snip1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剪去单角的矩形 5"/>
          <p:cNvSpPr/>
          <p:nvPr/>
        </p:nvSpPr>
        <p:spPr>
          <a:xfrm rot="10800000" flipH="1">
            <a:off x="4498488" y="1387732"/>
            <a:ext cx="3212952" cy="2883053"/>
          </a:xfrm>
          <a:prstGeom prst="snip1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剪去单角的矩形 6"/>
          <p:cNvSpPr/>
          <p:nvPr/>
        </p:nvSpPr>
        <p:spPr>
          <a:xfrm rot="10800000" flipH="1">
            <a:off x="8362276" y="1387732"/>
            <a:ext cx="3212952" cy="2883053"/>
          </a:xfrm>
          <a:prstGeom prst="snip1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61250" y="3454909"/>
            <a:ext cx="2683748" cy="400110"/>
          </a:xfrm>
          <a:prstGeom prst="rect">
            <a:avLst/>
          </a:prstGeom>
        </p:spPr>
        <p:txBody>
          <a:bodyPr wrap="none">
            <a:spAutoFit/>
          </a:bodyPr>
          <a:lstStyle/>
          <a:p>
            <a:r>
              <a:rPr lang="en-US" altLang="zh-CN" sz="2000">
                <a:solidFill>
                  <a:srgbClr val="343434"/>
                </a:solidFill>
                <a:latin typeface="Impact" panose="020b0806030902050204" pitchFamily="34" charset="0"/>
                <a:ea typeface="微软雅黑" panose="020b0503020204020204" pitchFamily="34" charset="-122"/>
              </a:rPr>
              <a:t>Click Here To Add A Title</a:t>
            </a:r>
            <a:endParaRPr lang="zh-CN" altLang="en-US" sz="2000">
              <a:solidFill>
                <a:srgbClr val="343434"/>
              </a:solidFill>
              <a:latin typeface="Impact" panose="020b0806030902050204" pitchFamily="34" charset="0"/>
              <a:ea typeface="微软雅黑" panose="020b0503020204020204" pitchFamily="34" charset="-122"/>
            </a:endParaRPr>
          </a:p>
        </p:txBody>
      </p:sp>
      <p:sp>
        <p:nvSpPr>
          <p:cNvPr id="9" name="矩形 8"/>
          <p:cNvSpPr/>
          <p:nvPr/>
        </p:nvSpPr>
        <p:spPr>
          <a:xfrm>
            <a:off x="492519" y="5340516"/>
            <a:ext cx="2881759" cy="830997"/>
          </a:xfrm>
          <a:prstGeom prst="rect">
            <a:avLst/>
          </a:prstGeom>
        </p:spPr>
        <p:txBody>
          <a:bodyPr wrap="square">
            <a:spAutoFit/>
          </a:bodyPr>
          <a:lstStyle/>
          <a:p>
            <a:pPr algn="ctr"/>
            <a:r>
              <a:rPr lang="en-US" altLang="zh-CN" sz="1600">
                <a:solidFill>
                  <a:schemeClr val="bg1"/>
                </a:solidFill>
              </a:rPr>
              <a:t>Welcome to use WPS original template</a:t>
            </a:r>
            <a:r>
              <a:rPr lang="zh-CN" altLang="en-US" sz="1600">
                <a:solidFill>
                  <a:schemeClr val="bg1"/>
                </a:solidFill>
              </a:rPr>
              <a:t>，</a:t>
            </a:r>
            <a:r>
              <a:rPr lang="en-US" altLang="zh-CN" sz="1600">
                <a:solidFill>
                  <a:schemeClr val="bg1"/>
                </a:solidFill>
              </a:rPr>
              <a:t>this template by flower ppt original</a:t>
            </a:r>
            <a:endParaRPr lang="en-US" altLang="zh-CN" sz="1600">
              <a:solidFill>
                <a:schemeClr val="bg1"/>
              </a:solidFill>
            </a:endParaRPr>
          </a:p>
        </p:txBody>
      </p:sp>
      <p:sp>
        <p:nvSpPr>
          <p:cNvPr id="10" name="矩形 9"/>
          <p:cNvSpPr/>
          <p:nvPr/>
        </p:nvSpPr>
        <p:spPr>
          <a:xfrm>
            <a:off x="1031970" y="1762190"/>
            <a:ext cx="2342308" cy="1569660"/>
          </a:xfrm>
          <a:prstGeom prst="rect">
            <a:avLst/>
          </a:prstGeom>
        </p:spPr>
        <p:txBody>
          <a:bodyPr wrap="none">
            <a:spAutoFit/>
          </a:bodyPr>
          <a:lstStyle/>
          <a:p>
            <a:pPr algn="ctr"/>
            <a:r>
              <a:rPr lang="en-US" altLang="zh-CN" sz="9600">
                <a:solidFill>
                  <a:srgbClr val="343434"/>
                </a:solidFill>
                <a:latin typeface="Impact" panose="020b0806030902050204" pitchFamily="34" charset="0"/>
                <a:ea typeface="微软雅黑" panose="020b0503020204020204" pitchFamily="34" charset="-122"/>
              </a:rPr>
              <a:t>33%</a:t>
            </a:r>
            <a:endParaRPr lang="zh-CN" altLang="en-US" sz="9600">
              <a:solidFill>
                <a:srgbClr val="343434"/>
              </a:solidFill>
              <a:latin typeface="Impact" panose="020b0806030902050204" pitchFamily="34" charset="0"/>
              <a:ea typeface="微软雅黑" panose="020b0503020204020204" pitchFamily="34" charset="-122"/>
            </a:endParaRPr>
          </a:p>
        </p:txBody>
      </p:sp>
      <p:sp>
        <p:nvSpPr>
          <p:cNvPr id="11" name="矩形 10"/>
          <p:cNvSpPr/>
          <p:nvPr/>
        </p:nvSpPr>
        <p:spPr>
          <a:xfrm>
            <a:off x="4664083" y="5404408"/>
            <a:ext cx="2881759" cy="830997"/>
          </a:xfrm>
          <a:prstGeom prst="rect">
            <a:avLst/>
          </a:prstGeom>
        </p:spPr>
        <p:txBody>
          <a:bodyPr wrap="square">
            <a:spAutoFit/>
          </a:bodyPr>
          <a:lstStyle/>
          <a:p>
            <a:pPr algn="ctr"/>
            <a:r>
              <a:rPr lang="en-US" altLang="zh-CN" sz="1600">
                <a:solidFill>
                  <a:schemeClr val="bg1"/>
                </a:solidFill>
              </a:rPr>
              <a:t>Welcome to use WPS original template</a:t>
            </a:r>
            <a:r>
              <a:rPr lang="zh-CN" altLang="en-US" sz="1600">
                <a:solidFill>
                  <a:schemeClr val="bg1"/>
                </a:solidFill>
              </a:rPr>
              <a:t>，</a:t>
            </a:r>
            <a:r>
              <a:rPr lang="en-US" altLang="zh-CN" sz="1600">
                <a:solidFill>
                  <a:schemeClr val="bg1"/>
                </a:solidFill>
              </a:rPr>
              <a:t>this template by flower ppt original</a:t>
            </a:r>
            <a:endParaRPr lang="en-US" altLang="zh-CN" sz="1600">
              <a:solidFill>
                <a:schemeClr val="bg1"/>
              </a:solidFill>
            </a:endParaRPr>
          </a:p>
        </p:txBody>
      </p:sp>
      <p:sp>
        <p:nvSpPr>
          <p:cNvPr id="12" name="矩形 11"/>
          <p:cNvSpPr/>
          <p:nvPr/>
        </p:nvSpPr>
        <p:spPr>
          <a:xfrm>
            <a:off x="8440017" y="5404408"/>
            <a:ext cx="2881759" cy="830997"/>
          </a:xfrm>
          <a:prstGeom prst="rect">
            <a:avLst/>
          </a:prstGeom>
        </p:spPr>
        <p:txBody>
          <a:bodyPr wrap="square">
            <a:spAutoFit/>
          </a:bodyPr>
          <a:lstStyle/>
          <a:p>
            <a:pPr algn="ctr"/>
            <a:r>
              <a:rPr lang="en-US" altLang="zh-CN" sz="1600">
                <a:solidFill>
                  <a:schemeClr val="bg1"/>
                </a:solidFill>
              </a:rPr>
              <a:t>Welcome to use WPS original template</a:t>
            </a:r>
            <a:r>
              <a:rPr lang="zh-CN" altLang="en-US" sz="1600">
                <a:solidFill>
                  <a:schemeClr val="bg1"/>
                </a:solidFill>
              </a:rPr>
              <a:t>，</a:t>
            </a:r>
            <a:r>
              <a:rPr lang="en-US" altLang="zh-CN" sz="1600">
                <a:solidFill>
                  <a:schemeClr val="bg1"/>
                </a:solidFill>
              </a:rPr>
              <a:t>this template by flower ppt original</a:t>
            </a:r>
            <a:endParaRPr lang="en-US" altLang="zh-CN" sz="1600">
              <a:solidFill>
                <a:schemeClr val="bg1"/>
              </a:solidFill>
            </a:endParaRPr>
          </a:p>
        </p:txBody>
      </p:sp>
      <p:sp>
        <p:nvSpPr>
          <p:cNvPr id="13" name="矩形 12"/>
          <p:cNvSpPr/>
          <p:nvPr/>
        </p:nvSpPr>
        <p:spPr>
          <a:xfrm>
            <a:off x="4749639" y="3454909"/>
            <a:ext cx="2683748" cy="400110"/>
          </a:xfrm>
          <a:prstGeom prst="rect">
            <a:avLst/>
          </a:prstGeom>
        </p:spPr>
        <p:txBody>
          <a:bodyPr wrap="none">
            <a:spAutoFit/>
          </a:bodyPr>
          <a:lstStyle/>
          <a:p>
            <a:r>
              <a:rPr lang="en-US" altLang="zh-CN" sz="2000">
                <a:solidFill>
                  <a:srgbClr val="343434"/>
                </a:solidFill>
                <a:latin typeface="Impact" panose="020b0806030902050204" pitchFamily="34" charset="0"/>
                <a:ea typeface="微软雅黑" panose="020b0503020204020204" pitchFamily="34" charset="-122"/>
              </a:rPr>
              <a:t>Click Here To Add A Title</a:t>
            </a:r>
            <a:endParaRPr lang="zh-CN" altLang="en-US" sz="2000">
              <a:solidFill>
                <a:srgbClr val="343434"/>
              </a:solidFill>
              <a:latin typeface="Impact" panose="020b0806030902050204" pitchFamily="34" charset="0"/>
              <a:ea typeface="微软雅黑" panose="020b0503020204020204" pitchFamily="34" charset="-122"/>
            </a:endParaRPr>
          </a:p>
        </p:txBody>
      </p:sp>
      <p:sp>
        <p:nvSpPr>
          <p:cNvPr id="14" name="矩形 13"/>
          <p:cNvSpPr/>
          <p:nvPr/>
        </p:nvSpPr>
        <p:spPr>
          <a:xfrm>
            <a:off x="4928655" y="1762190"/>
            <a:ext cx="2313455" cy="1569660"/>
          </a:xfrm>
          <a:prstGeom prst="rect">
            <a:avLst/>
          </a:prstGeom>
        </p:spPr>
        <p:txBody>
          <a:bodyPr wrap="none">
            <a:spAutoFit/>
          </a:bodyPr>
          <a:lstStyle/>
          <a:p>
            <a:pPr algn="ctr"/>
            <a:r>
              <a:rPr lang="en-US" altLang="zh-CN" sz="9600">
                <a:solidFill>
                  <a:srgbClr val="343434"/>
                </a:solidFill>
                <a:latin typeface="Impact" panose="020b0806030902050204" pitchFamily="34" charset="0"/>
                <a:ea typeface="微软雅黑" panose="020b0503020204020204" pitchFamily="34" charset="-122"/>
              </a:rPr>
              <a:t>45%</a:t>
            </a:r>
            <a:endParaRPr lang="zh-CN" altLang="en-US" sz="9600">
              <a:solidFill>
                <a:srgbClr val="343434"/>
              </a:solidFill>
              <a:latin typeface="Impact" panose="020b0806030902050204" pitchFamily="34" charset="0"/>
              <a:ea typeface="微软雅黑" panose="020b0503020204020204" pitchFamily="34" charset="-122"/>
            </a:endParaRPr>
          </a:p>
        </p:txBody>
      </p:sp>
      <p:sp>
        <p:nvSpPr>
          <p:cNvPr id="15" name="矩形 14"/>
          <p:cNvSpPr/>
          <p:nvPr/>
        </p:nvSpPr>
        <p:spPr>
          <a:xfrm>
            <a:off x="8638028" y="3454909"/>
            <a:ext cx="2683748" cy="400110"/>
          </a:xfrm>
          <a:prstGeom prst="rect">
            <a:avLst/>
          </a:prstGeom>
        </p:spPr>
        <p:txBody>
          <a:bodyPr wrap="none">
            <a:spAutoFit/>
          </a:bodyPr>
          <a:lstStyle/>
          <a:p>
            <a:r>
              <a:rPr lang="en-US" altLang="zh-CN" sz="2000">
                <a:solidFill>
                  <a:srgbClr val="343434"/>
                </a:solidFill>
                <a:latin typeface="Impact" panose="020b0806030902050204" pitchFamily="34" charset="0"/>
                <a:ea typeface="微软雅黑" panose="020b0503020204020204" pitchFamily="34" charset="-122"/>
              </a:rPr>
              <a:t>Click Here To Add A Title</a:t>
            </a:r>
            <a:endParaRPr lang="zh-CN" altLang="en-US" sz="2000">
              <a:solidFill>
                <a:srgbClr val="343434"/>
              </a:solidFill>
              <a:latin typeface="Impact" panose="020b0806030902050204" pitchFamily="34" charset="0"/>
              <a:ea typeface="微软雅黑" panose="020b0503020204020204" pitchFamily="34" charset="-122"/>
            </a:endParaRPr>
          </a:p>
        </p:txBody>
      </p:sp>
      <p:sp>
        <p:nvSpPr>
          <p:cNvPr id="16" name="矩形 15"/>
          <p:cNvSpPr/>
          <p:nvPr/>
        </p:nvSpPr>
        <p:spPr>
          <a:xfrm>
            <a:off x="8797526" y="1762190"/>
            <a:ext cx="2364751" cy="1569660"/>
          </a:xfrm>
          <a:prstGeom prst="rect">
            <a:avLst/>
          </a:prstGeom>
        </p:spPr>
        <p:txBody>
          <a:bodyPr wrap="none">
            <a:spAutoFit/>
          </a:bodyPr>
          <a:lstStyle/>
          <a:p>
            <a:pPr algn="ctr"/>
            <a:r>
              <a:rPr lang="en-US" altLang="zh-CN" sz="9600">
                <a:solidFill>
                  <a:srgbClr val="343434"/>
                </a:solidFill>
                <a:latin typeface="Impact" panose="020b0806030902050204" pitchFamily="34" charset="0"/>
                <a:ea typeface="微软雅黑" panose="020b0503020204020204" pitchFamily="34" charset="-122"/>
              </a:rPr>
              <a:t>90%</a:t>
            </a:r>
            <a:endParaRPr lang="zh-CN" altLang="en-US" sz="9600">
              <a:solidFill>
                <a:srgbClr val="343434"/>
              </a:solidFill>
              <a:latin typeface="Impact" panose="020b0806030902050204" pitchFamily="34" charset="0"/>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750407" y="1998137"/>
            <a:ext cx="2333958" cy="411082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a:spLocks noChangeArrowheads="1"/>
          </p:cNvSpPr>
          <p:nvPr/>
        </p:nvSpPr>
        <p:spPr bwMode="auto">
          <a:xfrm>
            <a:off x="891092" y="4607311"/>
            <a:ext cx="20525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a:solidFill>
                  <a:srgbClr val="202F50"/>
                </a:solidFill>
                <a:latin typeface="Franklin Gothic Book" panose="020b0503020102020204" pitchFamily="34" charset="0"/>
                <a:ea typeface="微软雅黑" panose="020b0503020204020204" pitchFamily="34" charset="-122"/>
              </a:rPr>
              <a:t>点击添加文字说明</a:t>
            </a:r>
            <a:endParaRPr lang="zh-CN" altLang="en-US" sz="1400">
              <a:solidFill>
                <a:srgbClr val="202F50"/>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a:solidFill>
                  <a:srgbClr val="202F50"/>
                </a:solidFill>
                <a:latin typeface="Franklin Gothic Book" panose="020b0503020102020204" pitchFamily="34" charset="0"/>
                <a:ea typeface="微软雅黑" panose="020b0503020204020204" pitchFamily="34" charset="-122"/>
              </a:rPr>
              <a:t>点击添加文字说明</a:t>
            </a:r>
            <a:endParaRPr lang="en-US" altLang="zh-CN" sz="1400">
              <a:solidFill>
                <a:srgbClr val="202F50"/>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a:solidFill>
                  <a:srgbClr val="202F50"/>
                </a:solidFill>
                <a:latin typeface="Franklin Gothic Book" panose="020b0503020102020204" pitchFamily="34" charset="0"/>
                <a:ea typeface="微软雅黑" panose="020b0503020204020204" pitchFamily="34" charset="-122"/>
              </a:rPr>
              <a:t>点击添加文字说明</a:t>
            </a:r>
            <a:endParaRPr lang="en-US" altLang="zh-CN" sz="1400">
              <a:solidFill>
                <a:srgbClr val="202F50"/>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a:solidFill>
                  <a:srgbClr val="202F50"/>
                </a:solidFill>
                <a:latin typeface="Franklin Gothic Book" panose="020b0503020102020204" pitchFamily="34" charset="0"/>
                <a:ea typeface="微软雅黑" panose="020b0503020204020204" pitchFamily="34" charset="-122"/>
              </a:rPr>
              <a:t>点击添加文字说明</a:t>
            </a:r>
            <a:endParaRPr lang="en-US" altLang="zh-CN" sz="1400">
              <a:solidFill>
                <a:srgbClr val="202F50"/>
              </a:solidFill>
              <a:latin typeface="Franklin Gothic Book" panose="020b0503020102020204" pitchFamily="34" charset="0"/>
              <a:ea typeface="微软雅黑" panose="020b0503020204020204" pitchFamily="34" charset="-122"/>
            </a:endParaRPr>
          </a:p>
        </p:txBody>
      </p:sp>
      <p:pic>
        <p:nvPicPr>
          <p:cNvPr id="6" name="图片 5"/>
          <p:cNvPicPr>
            <a:picLocks noChangeAspect="1"/>
          </p:cNvPicPr>
          <p:nvPr/>
        </p:nvPicPr>
        <p:blipFill>
          <a:blip r:embed="rId2">
            <a:grayscl/>
            <a:extLst>
              <a:ext uri="{28A0092B-C50C-407E-A947-70E740481C1C}">
                <a14:useLocalDpi xmlns:a14="http://schemas.microsoft.com/office/drawing/2010/main" val="0"/>
              </a:ext>
            </a:extLst>
          </a:blip>
          <a:srcRect l="11921" t="3794" r="38053" b="21206"/>
          <a:stretch>
            <a:fillRect/>
          </a:stretch>
        </p:blipFill>
        <p:spPr>
          <a:xfrm>
            <a:off x="1038818" y="2457373"/>
            <a:ext cx="1757137" cy="1757137"/>
          </a:xfrm>
          <a:prstGeom prst="ellipse">
            <a:avLst/>
          </a:prstGeom>
          <a:noFill/>
          <a:ln w="57150">
            <a:solidFill>
              <a:schemeClr val="bg1">
                <a:lumMod val="95000"/>
              </a:schemeClr>
            </a:solidFill>
          </a:ln>
        </p:spPr>
      </p:pic>
      <p:sp>
        <p:nvSpPr>
          <p:cNvPr id="35" name="矩形 34"/>
          <p:cNvSpPr/>
          <p:nvPr/>
        </p:nvSpPr>
        <p:spPr>
          <a:xfrm>
            <a:off x="750407" y="1929037"/>
            <a:ext cx="2333958" cy="69100"/>
          </a:xfrm>
          <a:prstGeom prst="rect">
            <a:avLst/>
          </a:prstGeom>
          <a:solidFill>
            <a:srgbClr val="69D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3533717" y="1998137"/>
            <a:ext cx="2333958" cy="411082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4"/>
          <p:cNvSpPr txBox="1">
            <a:spLocks noChangeArrowheads="1"/>
          </p:cNvSpPr>
          <p:nvPr/>
        </p:nvSpPr>
        <p:spPr bwMode="auto">
          <a:xfrm>
            <a:off x="3674402" y="4607311"/>
            <a:ext cx="20525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a:solidFill>
                  <a:srgbClr val="202F50"/>
                </a:solidFill>
                <a:latin typeface="Franklin Gothic Book" panose="020b0503020102020204" pitchFamily="34" charset="0"/>
                <a:ea typeface="微软雅黑" panose="020b0503020204020204" pitchFamily="34" charset="-122"/>
              </a:rPr>
              <a:t>点击添加文字说明</a:t>
            </a:r>
            <a:endParaRPr lang="zh-CN" altLang="en-US" sz="1400">
              <a:solidFill>
                <a:srgbClr val="202F50"/>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a:solidFill>
                  <a:srgbClr val="202F50"/>
                </a:solidFill>
                <a:latin typeface="Franklin Gothic Book" panose="020b0503020102020204" pitchFamily="34" charset="0"/>
                <a:ea typeface="微软雅黑" panose="020b0503020204020204" pitchFamily="34" charset="-122"/>
              </a:rPr>
              <a:t>点击添加文字说明</a:t>
            </a:r>
            <a:endParaRPr lang="en-US" altLang="zh-CN" sz="1400">
              <a:solidFill>
                <a:srgbClr val="202F50"/>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a:solidFill>
                  <a:srgbClr val="202F50"/>
                </a:solidFill>
                <a:latin typeface="Franklin Gothic Book" panose="020b0503020102020204" pitchFamily="34" charset="0"/>
                <a:ea typeface="微软雅黑" panose="020b0503020204020204" pitchFamily="34" charset="-122"/>
              </a:rPr>
              <a:t>点击添加文字说明</a:t>
            </a:r>
            <a:endParaRPr lang="en-US" altLang="zh-CN" sz="1400">
              <a:solidFill>
                <a:srgbClr val="202F50"/>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a:solidFill>
                  <a:srgbClr val="202F50"/>
                </a:solidFill>
                <a:latin typeface="Franklin Gothic Book" panose="020b0503020102020204" pitchFamily="34" charset="0"/>
                <a:ea typeface="微软雅黑" panose="020b0503020204020204" pitchFamily="34" charset="-122"/>
              </a:rPr>
              <a:t>点击添加文字说明</a:t>
            </a:r>
            <a:endParaRPr lang="en-US" altLang="zh-CN" sz="1400">
              <a:solidFill>
                <a:srgbClr val="202F50"/>
              </a:solidFill>
              <a:latin typeface="Franklin Gothic Book" panose="020b0503020102020204" pitchFamily="34" charset="0"/>
              <a:ea typeface="微软雅黑" panose="020b0503020204020204" pitchFamily="34" charset="-122"/>
            </a:endParaRPr>
          </a:p>
        </p:txBody>
      </p:sp>
      <p:sp>
        <p:nvSpPr>
          <p:cNvPr id="40" name="矩形 39"/>
          <p:cNvSpPr/>
          <p:nvPr/>
        </p:nvSpPr>
        <p:spPr>
          <a:xfrm>
            <a:off x="3533717" y="1929037"/>
            <a:ext cx="2333958" cy="69100"/>
          </a:xfrm>
          <a:prstGeom prst="rect">
            <a:avLst/>
          </a:prstGeom>
          <a:solidFill>
            <a:srgbClr val="69D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6317027" y="1998137"/>
            <a:ext cx="2333958" cy="411082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
          <p:cNvSpPr txBox="1">
            <a:spLocks noChangeArrowheads="1"/>
          </p:cNvSpPr>
          <p:nvPr/>
        </p:nvSpPr>
        <p:spPr bwMode="auto">
          <a:xfrm>
            <a:off x="6457712" y="4607311"/>
            <a:ext cx="20525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a:solidFill>
                  <a:srgbClr val="202F50"/>
                </a:solidFill>
                <a:latin typeface="Franklin Gothic Book" panose="020b0503020102020204" pitchFamily="34" charset="0"/>
                <a:ea typeface="微软雅黑" panose="020b0503020204020204" pitchFamily="34" charset="-122"/>
              </a:rPr>
              <a:t>点击添加文字说明</a:t>
            </a:r>
            <a:endParaRPr lang="zh-CN" altLang="en-US" sz="1400">
              <a:solidFill>
                <a:srgbClr val="202F50"/>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a:solidFill>
                  <a:srgbClr val="202F50"/>
                </a:solidFill>
                <a:latin typeface="Franklin Gothic Book" panose="020b0503020102020204" pitchFamily="34" charset="0"/>
                <a:ea typeface="微软雅黑" panose="020b0503020204020204" pitchFamily="34" charset="-122"/>
              </a:rPr>
              <a:t>点击添加文字说明</a:t>
            </a:r>
            <a:endParaRPr lang="en-US" altLang="zh-CN" sz="1400">
              <a:solidFill>
                <a:srgbClr val="202F50"/>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a:solidFill>
                  <a:srgbClr val="202F50"/>
                </a:solidFill>
                <a:latin typeface="Franklin Gothic Book" panose="020b0503020102020204" pitchFamily="34" charset="0"/>
                <a:ea typeface="微软雅黑" panose="020b0503020204020204" pitchFamily="34" charset="-122"/>
              </a:rPr>
              <a:t>点击添加文字说明</a:t>
            </a:r>
            <a:endParaRPr lang="en-US" altLang="zh-CN" sz="1400">
              <a:solidFill>
                <a:srgbClr val="202F50"/>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a:solidFill>
                  <a:srgbClr val="202F50"/>
                </a:solidFill>
                <a:latin typeface="Franklin Gothic Book" panose="020b0503020102020204" pitchFamily="34" charset="0"/>
                <a:ea typeface="微软雅黑" panose="020b0503020204020204" pitchFamily="34" charset="-122"/>
              </a:rPr>
              <a:t>点击添加文字说明</a:t>
            </a:r>
            <a:endParaRPr lang="en-US" altLang="zh-CN" sz="1400">
              <a:solidFill>
                <a:srgbClr val="202F50"/>
              </a:solidFill>
              <a:latin typeface="Franklin Gothic Book" panose="020b0503020102020204" pitchFamily="34" charset="0"/>
              <a:ea typeface="微软雅黑" panose="020b0503020204020204" pitchFamily="34" charset="-122"/>
            </a:endParaRPr>
          </a:p>
        </p:txBody>
      </p:sp>
      <p:sp>
        <p:nvSpPr>
          <p:cNvPr id="44" name="矩形 43"/>
          <p:cNvSpPr/>
          <p:nvPr/>
        </p:nvSpPr>
        <p:spPr>
          <a:xfrm>
            <a:off x="6317027" y="1929037"/>
            <a:ext cx="2333958" cy="69100"/>
          </a:xfrm>
          <a:prstGeom prst="rect">
            <a:avLst/>
          </a:prstGeom>
          <a:solidFill>
            <a:srgbClr val="69D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9100337" y="1998137"/>
            <a:ext cx="2333958" cy="411082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
          <p:cNvSpPr txBox="1">
            <a:spLocks noChangeArrowheads="1"/>
          </p:cNvSpPr>
          <p:nvPr/>
        </p:nvSpPr>
        <p:spPr bwMode="auto">
          <a:xfrm>
            <a:off x="9241022" y="4607311"/>
            <a:ext cx="20525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a:solidFill>
                  <a:srgbClr val="202F50"/>
                </a:solidFill>
                <a:latin typeface="Franklin Gothic Book" panose="020b0503020102020204" pitchFamily="34" charset="0"/>
                <a:ea typeface="微软雅黑" panose="020b0503020204020204" pitchFamily="34" charset="-122"/>
              </a:rPr>
              <a:t>点击添加文字说明</a:t>
            </a:r>
            <a:endParaRPr lang="zh-CN" altLang="en-US" sz="1400">
              <a:solidFill>
                <a:srgbClr val="202F50"/>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a:solidFill>
                  <a:srgbClr val="202F50"/>
                </a:solidFill>
                <a:latin typeface="Franklin Gothic Book" panose="020b0503020102020204" pitchFamily="34" charset="0"/>
                <a:ea typeface="微软雅黑" panose="020b0503020204020204" pitchFamily="34" charset="-122"/>
              </a:rPr>
              <a:t>点击添加文字说明</a:t>
            </a:r>
            <a:endParaRPr lang="en-US" altLang="zh-CN" sz="1400">
              <a:solidFill>
                <a:srgbClr val="202F50"/>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a:solidFill>
                  <a:srgbClr val="202F50"/>
                </a:solidFill>
                <a:latin typeface="Franklin Gothic Book" panose="020b0503020102020204" pitchFamily="34" charset="0"/>
                <a:ea typeface="微软雅黑" panose="020b0503020204020204" pitchFamily="34" charset="-122"/>
              </a:rPr>
              <a:t>点击添加文字说明</a:t>
            </a:r>
            <a:endParaRPr lang="en-US" altLang="zh-CN" sz="1400">
              <a:solidFill>
                <a:srgbClr val="202F50"/>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a:solidFill>
                  <a:srgbClr val="202F50"/>
                </a:solidFill>
                <a:latin typeface="Franklin Gothic Book" panose="020b0503020102020204" pitchFamily="34" charset="0"/>
                <a:ea typeface="微软雅黑" panose="020b0503020204020204" pitchFamily="34" charset="-122"/>
              </a:rPr>
              <a:t>点击添加文字说明</a:t>
            </a:r>
            <a:endParaRPr lang="en-US" altLang="zh-CN" sz="1400">
              <a:solidFill>
                <a:srgbClr val="202F50"/>
              </a:solidFill>
              <a:latin typeface="Franklin Gothic Book" panose="020b0503020102020204" pitchFamily="34" charset="0"/>
              <a:ea typeface="微软雅黑" panose="020b0503020204020204" pitchFamily="34" charset="-122"/>
            </a:endParaRPr>
          </a:p>
        </p:txBody>
      </p:sp>
      <p:sp>
        <p:nvSpPr>
          <p:cNvPr id="48" name="矩形 47"/>
          <p:cNvSpPr/>
          <p:nvPr/>
        </p:nvSpPr>
        <p:spPr>
          <a:xfrm>
            <a:off x="9100337" y="1929037"/>
            <a:ext cx="2333958" cy="69100"/>
          </a:xfrm>
          <a:prstGeom prst="rect">
            <a:avLst/>
          </a:prstGeom>
          <a:solidFill>
            <a:srgbClr val="69D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grayscl/>
            <a:extLst>
              <a:ext uri="{28A0092B-C50C-407E-A947-70E740481C1C}">
                <a14:useLocalDpi xmlns:a14="http://schemas.microsoft.com/office/drawing/2010/main" val="0"/>
              </a:ext>
            </a:extLst>
          </a:blip>
          <a:srcRect l="27378" t="12500" r="17122" b="12500"/>
          <a:stretch>
            <a:fillRect/>
          </a:stretch>
        </p:blipFill>
        <p:spPr>
          <a:xfrm>
            <a:off x="3822129" y="2457373"/>
            <a:ext cx="1757136" cy="1757136"/>
          </a:xfrm>
          <a:prstGeom prst="ellipse">
            <a:avLst/>
          </a:prstGeom>
          <a:noFill/>
          <a:ln w="57150">
            <a:solidFill>
              <a:schemeClr val="bg1">
                <a:lumMod val="95000"/>
              </a:schemeClr>
            </a:solidFill>
          </a:ln>
        </p:spPr>
      </p:pic>
      <p:pic>
        <p:nvPicPr>
          <p:cNvPr id="8" name="图片 7"/>
          <p:cNvPicPr>
            <a:picLocks noChangeAspect="1"/>
          </p:cNvPicPr>
          <p:nvPr/>
        </p:nvPicPr>
        <p:blipFill>
          <a:blip r:embed="rId4">
            <a:grayscl/>
            <a:extLst>
              <a:ext uri="{28A0092B-C50C-407E-A947-70E740481C1C}">
                <a14:useLocalDpi xmlns:a14="http://schemas.microsoft.com/office/drawing/2010/main" val="0"/>
              </a:ext>
            </a:extLst>
          </a:blip>
          <a:srcRect l="44697" t="12500" r="3553" b="12500"/>
          <a:stretch>
            <a:fillRect/>
          </a:stretch>
        </p:blipFill>
        <p:spPr>
          <a:xfrm>
            <a:off x="6605439" y="2457373"/>
            <a:ext cx="1757136" cy="1757136"/>
          </a:xfrm>
          <a:prstGeom prst="ellipse">
            <a:avLst/>
          </a:prstGeom>
          <a:noFill/>
          <a:ln w="57150">
            <a:solidFill>
              <a:schemeClr val="bg1">
                <a:lumMod val="95000"/>
              </a:schemeClr>
            </a:solidFill>
          </a:ln>
        </p:spPr>
      </p:pic>
      <p:pic>
        <p:nvPicPr>
          <p:cNvPr id="9" name="图片 8"/>
          <p:cNvPicPr>
            <a:picLocks noChangeAspect="1"/>
          </p:cNvPicPr>
          <p:nvPr/>
        </p:nvPicPr>
        <p:blipFill>
          <a:blip r:embed="rId5">
            <a:grayscl/>
            <a:extLst>
              <a:ext uri="{28A0092B-C50C-407E-A947-70E740481C1C}">
                <a14:useLocalDpi xmlns:a14="http://schemas.microsoft.com/office/drawing/2010/main" val="0"/>
              </a:ext>
            </a:extLst>
          </a:blip>
          <a:srcRect l="51799" t="-116" r="1282" b="29791"/>
          <a:stretch>
            <a:fillRect/>
          </a:stretch>
        </p:blipFill>
        <p:spPr>
          <a:xfrm>
            <a:off x="9388748" y="2457373"/>
            <a:ext cx="1757136" cy="1757136"/>
          </a:xfrm>
          <a:prstGeom prst="ellipse">
            <a:avLst/>
          </a:prstGeom>
          <a:noFill/>
          <a:ln w="57150">
            <a:solidFill>
              <a:schemeClr val="bg1">
                <a:lumMod val="95000"/>
              </a:schemeClr>
            </a:solidFill>
          </a:ln>
        </p:spPr>
      </p:pic>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任意多边形 1"/>
          <p:cNvSpPr/>
          <p:nvPr/>
        </p:nvSpPr>
        <p:spPr>
          <a:xfrm>
            <a:off x="5112139" y="1414117"/>
            <a:ext cx="1776758" cy="1776758"/>
          </a:xfrm>
          <a:custGeom>
            <a:gdLst>
              <a:gd name="connsiteX0" fmla="*/ 0 w 1776758"/>
              <a:gd name="connsiteY0" fmla="*/ 888379 h 1776758"/>
              <a:gd name="connsiteX1" fmla="*/ 888379 w 1776758"/>
              <a:gd name="connsiteY1" fmla="*/ 0 h 1776758"/>
              <a:gd name="connsiteX2" fmla="*/ 1776758 w 1776758"/>
              <a:gd name="connsiteY2" fmla="*/ 888379 h 1776758"/>
              <a:gd name="connsiteX3" fmla="*/ 888379 w 1776758"/>
              <a:gd name="connsiteY3" fmla="*/ 1776758 h 1776758"/>
              <a:gd name="connsiteX4" fmla="*/ 0 w 1776758"/>
              <a:gd name="connsiteY4" fmla="*/ 888379 h 177675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776758" h="1776758">
                <a:moveTo>
                  <a:pt x="0" y="888379"/>
                </a:moveTo>
                <a:cubicBezTo>
                  <a:pt x="0" y="397741"/>
                  <a:pt x="397741" y="0"/>
                  <a:pt x="888379" y="0"/>
                </a:cubicBezTo>
                <a:cubicBezTo>
                  <a:pt x="1379017" y="0"/>
                  <a:pt x="1776758" y="397741"/>
                  <a:pt x="1776758" y="888379"/>
                </a:cubicBezTo>
                <a:cubicBezTo>
                  <a:pt x="1776758" y="1379017"/>
                  <a:pt x="1379017" y="1776758"/>
                  <a:pt x="888379" y="1776758"/>
                </a:cubicBezTo>
                <a:cubicBezTo>
                  <a:pt x="397741" y="1776758"/>
                  <a:pt x="0" y="1379017"/>
                  <a:pt x="0" y="888379"/>
                </a:cubicBezTo>
                <a:close/>
              </a:path>
            </a:pathLst>
          </a:custGeom>
          <a:solidFill>
            <a:schemeClr val="bg1">
              <a:alpha val="7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9730" tIns="309730" rIns="309730" bIns="309730" numCol="1" spcCol="1270" anchor="ctr" anchorCtr="0">
            <a:noAutofit/>
          </a:bodyPr>
          <a:lstStyle/>
          <a:p>
            <a:pPr lvl="0" algn="ctr" defTabSz="1733550">
              <a:lnSpc>
                <a:spcPct val="90000"/>
              </a:lnSpc>
              <a:spcBef>
                <a:spcPct val="0"/>
              </a:spcBef>
              <a:spcAft>
                <a:spcPct val="35000"/>
              </a:spcAft>
            </a:pPr>
            <a:endParaRPr lang="zh-CN" altLang="en-US" sz="3900" kern="1200"/>
          </a:p>
        </p:txBody>
      </p:sp>
      <p:sp>
        <p:nvSpPr>
          <p:cNvPr id="3" name="任意多边形 2"/>
          <p:cNvSpPr/>
          <p:nvPr/>
        </p:nvSpPr>
        <p:spPr>
          <a:xfrm>
            <a:off x="5485259" y="3335148"/>
            <a:ext cx="1030520" cy="1030520"/>
          </a:xfrm>
          <a:custGeom>
            <a:gdLst>
              <a:gd name="connsiteX0" fmla="*/ 136595 w 1030520"/>
              <a:gd name="connsiteY0" fmla="*/ 394071 h 1030520"/>
              <a:gd name="connsiteX1" fmla="*/ 394071 w 1030520"/>
              <a:gd name="connsiteY1" fmla="*/ 394071 h 1030520"/>
              <a:gd name="connsiteX2" fmla="*/ 394071 w 1030520"/>
              <a:gd name="connsiteY2" fmla="*/ 136595 h 1030520"/>
              <a:gd name="connsiteX3" fmla="*/ 636449 w 1030520"/>
              <a:gd name="connsiteY3" fmla="*/ 136595 h 1030520"/>
              <a:gd name="connsiteX4" fmla="*/ 636449 w 1030520"/>
              <a:gd name="connsiteY4" fmla="*/ 394071 h 1030520"/>
              <a:gd name="connsiteX5" fmla="*/ 893925 w 1030520"/>
              <a:gd name="connsiteY5" fmla="*/ 394071 h 1030520"/>
              <a:gd name="connsiteX6" fmla="*/ 893925 w 1030520"/>
              <a:gd name="connsiteY6" fmla="*/ 636449 h 1030520"/>
              <a:gd name="connsiteX7" fmla="*/ 636449 w 1030520"/>
              <a:gd name="connsiteY7" fmla="*/ 636449 h 1030520"/>
              <a:gd name="connsiteX8" fmla="*/ 636449 w 1030520"/>
              <a:gd name="connsiteY8" fmla="*/ 893925 h 1030520"/>
              <a:gd name="connsiteX9" fmla="*/ 394071 w 1030520"/>
              <a:gd name="connsiteY9" fmla="*/ 893925 h 1030520"/>
              <a:gd name="connsiteX10" fmla="*/ 394071 w 1030520"/>
              <a:gd name="connsiteY10" fmla="*/ 636449 h 1030520"/>
              <a:gd name="connsiteX11" fmla="*/ 136595 w 1030520"/>
              <a:gd name="connsiteY11" fmla="*/ 636449 h 1030520"/>
              <a:gd name="connsiteX12" fmla="*/ 136595 w 1030520"/>
              <a:gd name="connsiteY12" fmla="*/ 394071 h 10305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0520" h="1030520">
                <a:moveTo>
                  <a:pt x="136595" y="394071"/>
                </a:moveTo>
                <a:lnTo>
                  <a:pt x="394071" y="394071"/>
                </a:lnTo>
                <a:lnTo>
                  <a:pt x="394071" y="136595"/>
                </a:lnTo>
                <a:lnTo>
                  <a:pt x="636449" y="136595"/>
                </a:lnTo>
                <a:lnTo>
                  <a:pt x="636449" y="394071"/>
                </a:lnTo>
                <a:lnTo>
                  <a:pt x="893925" y="394071"/>
                </a:lnTo>
                <a:lnTo>
                  <a:pt x="893925" y="636449"/>
                </a:lnTo>
                <a:lnTo>
                  <a:pt x="636449" y="636449"/>
                </a:lnTo>
                <a:lnTo>
                  <a:pt x="636449" y="893925"/>
                </a:lnTo>
                <a:lnTo>
                  <a:pt x="394071" y="893925"/>
                </a:lnTo>
                <a:lnTo>
                  <a:pt x="394071" y="636449"/>
                </a:lnTo>
                <a:lnTo>
                  <a:pt x="136595" y="636449"/>
                </a:lnTo>
                <a:lnTo>
                  <a:pt x="136595" y="394071"/>
                </a:lnTo>
                <a:close/>
              </a:path>
            </a:pathLst>
          </a:custGeom>
          <a:solidFill>
            <a:schemeClr val="bg1">
              <a:lumMod val="8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36595" tIns="394071" rIns="136595" bIns="394071" numCol="1" spcCol="1270" anchor="ctr" anchorCtr="0">
            <a:noAutofit/>
          </a:bodyPr>
          <a:lstStyle/>
          <a:p>
            <a:pPr lvl="0" algn="ctr" defTabSz="755650">
              <a:lnSpc>
                <a:spcPct val="90000"/>
              </a:lnSpc>
              <a:spcBef>
                <a:spcPct val="0"/>
              </a:spcBef>
              <a:spcAft>
                <a:spcPct val="35000"/>
              </a:spcAft>
            </a:pPr>
            <a:endParaRPr lang="zh-CN" altLang="en-US" sz="1700" kern="1200"/>
          </a:p>
        </p:txBody>
      </p:sp>
      <p:sp>
        <p:nvSpPr>
          <p:cNvPr id="4" name="任意多边形 3"/>
          <p:cNvSpPr/>
          <p:nvPr/>
        </p:nvSpPr>
        <p:spPr>
          <a:xfrm>
            <a:off x="5112139" y="4509941"/>
            <a:ext cx="1776758" cy="1776758"/>
          </a:xfrm>
          <a:custGeom>
            <a:gdLst>
              <a:gd name="connsiteX0" fmla="*/ 0 w 1776758"/>
              <a:gd name="connsiteY0" fmla="*/ 888379 h 1776758"/>
              <a:gd name="connsiteX1" fmla="*/ 888379 w 1776758"/>
              <a:gd name="connsiteY1" fmla="*/ 0 h 1776758"/>
              <a:gd name="connsiteX2" fmla="*/ 1776758 w 1776758"/>
              <a:gd name="connsiteY2" fmla="*/ 888379 h 1776758"/>
              <a:gd name="connsiteX3" fmla="*/ 888379 w 1776758"/>
              <a:gd name="connsiteY3" fmla="*/ 1776758 h 1776758"/>
              <a:gd name="connsiteX4" fmla="*/ 0 w 1776758"/>
              <a:gd name="connsiteY4" fmla="*/ 888379 h 177675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776758" h="1776758">
                <a:moveTo>
                  <a:pt x="0" y="888379"/>
                </a:moveTo>
                <a:cubicBezTo>
                  <a:pt x="0" y="397741"/>
                  <a:pt x="397741" y="0"/>
                  <a:pt x="888379" y="0"/>
                </a:cubicBezTo>
                <a:cubicBezTo>
                  <a:pt x="1379017" y="0"/>
                  <a:pt x="1776758" y="397741"/>
                  <a:pt x="1776758" y="888379"/>
                </a:cubicBezTo>
                <a:cubicBezTo>
                  <a:pt x="1776758" y="1379017"/>
                  <a:pt x="1379017" y="1776758"/>
                  <a:pt x="888379" y="1776758"/>
                </a:cubicBezTo>
                <a:cubicBezTo>
                  <a:pt x="397741" y="1776758"/>
                  <a:pt x="0" y="1379017"/>
                  <a:pt x="0" y="888379"/>
                </a:cubicBezTo>
                <a:close/>
              </a:path>
            </a:pathLst>
          </a:custGeom>
          <a:solidFill>
            <a:schemeClr val="bg1">
              <a:alpha val="7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9730" tIns="309730" rIns="309730" bIns="309730" numCol="1" spcCol="1270" anchor="ctr" anchorCtr="0">
            <a:noAutofit/>
          </a:bodyPr>
          <a:lstStyle/>
          <a:p>
            <a:pPr lvl="0" algn="ctr" defTabSz="1733550">
              <a:lnSpc>
                <a:spcPct val="90000"/>
              </a:lnSpc>
              <a:spcBef>
                <a:spcPct val="0"/>
              </a:spcBef>
              <a:spcAft>
                <a:spcPct val="35000"/>
              </a:spcAft>
            </a:pPr>
            <a:endParaRPr lang="zh-CN" altLang="en-US" sz="3900" kern="1200"/>
          </a:p>
        </p:txBody>
      </p:sp>
      <p:sp>
        <p:nvSpPr>
          <p:cNvPr id="5" name="任意多边形 4"/>
          <p:cNvSpPr/>
          <p:nvPr/>
        </p:nvSpPr>
        <p:spPr>
          <a:xfrm>
            <a:off x="7155412" y="3519931"/>
            <a:ext cx="565009" cy="660954"/>
          </a:xfrm>
          <a:custGeom>
            <a:gdLst>
              <a:gd name="connsiteX0" fmla="*/ 0 w 565009"/>
              <a:gd name="connsiteY0" fmla="*/ 132191 h 660954"/>
              <a:gd name="connsiteX1" fmla="*/ 282505 w 565009"/>
              <a:gd name="connsiteY1" fmla="*/ 132191 h 660954"/>
              <a:gd name="connsiteX2" fmla="*/ 282505 w 565009"/>
              <a:gd name="connsiteY2" fmla="*/ 0 h 660954"/>
              <a:gd name="connsiteX3" fmla="*/ 565009 w 565009"/>
              <a:gd name="connsiteY3" fmla="*/ 330477 h 660954"/>
              <a:gd name="connsiteX4" fmla="*/ 282505 w 565009"/>
              <a:gd name="connsiteY4" fmla="*/ 660954 h 660954"/>
              <a:gd name="connsiteX5" fmla="*/ 282505 w 565009"/>
              <a:gd name="connsiteY5" fmla="*/ 528763 h 660954"/>
              <a:gd name="connsiteX6" fmla="*/ 0 w 565009"/>
              <a:gd name="connsiteY6" fmla="*/ 528763 h 660954"/>
              <a:gd name="connsiteX7" fmla="*/ 0 w 565009"/>
              <a:gd name="connsiteY7" fmla="*/ 132191 h 6609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009" h="660954">
                <a:moveTo>
                  <a:pt x="0" y="132191"/>
                </a:moveTo>
                <a:lnTo>
                  <a:pt x="282505" y="132191"/>
                </a:lnTo>
                <a:lnTo>
                  <a:pt x="282505" y="0"/>
                </a:lnTo>
                <a:lnTo>
                  <a:pt x="565009" y="330477"/>
                </a:lnTo>
                <a:lnTo>
                  <a:pt x="282505" y="660954"/>
                </a:lnTo>
                <a:lnTo>
                  <a:pt x="282505" y="528763"/>
                </a:lnTo>
                <a:lnTo>
                  <a:pt x="0" y="528763"/>
                </a:lnTo>
                <a:lnTo>
                  <a:pt x="0" y="132191"/>
                </a:lnTo>
                <a:close/>
              </a:path>
            </a:pathLst>
          </a:custGeom>
          <a:solidFill>
            <a:schemeClr val="bg1">
              <a:lumMod val="8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32191" rIns="169503" bIns="132191" numCol="1" spcCol="1270" anchor="ctr" anchorCtr="0">
            <a:noAutofit/>
          </a:bodyPr>
          <a:lstStyle/>
          <a:p>
            <a:pPr lvl="0" algn="ctr" defTabSz="1244600">
              <a:lnSpc>
                <a:spcPct val="90000"/>
              </a:lnSpc>
              <a:spcBef>
                <a:spcPct val="0"/>
              </a:spcBef>
              <a:spcAft>
                <a:spcPct val="35000"/>
              </a:spcAft>
            </a:pPr>
            <a:endParaRPr lang="zh-CN" altLang="en-US" sz="2800" kern="1200"/>
          </a:p>
        </p:txBody>
      </p:sp>
      <p:sp>
        <p:nvSpPr>
          <p:cNvPr id="6" name="任意多边形 5"/>
          <p:cNvSpPr/>
          <p:nvPr/>
        </p:nvSpPr>
        <p:spPr>
          <a:xfrm>
            <a:off x="7954953" y="2073649"/>
            <a:ext cx="3553517" cy="3553517"/>
          </a:xfrm>
          <a:custGeom>
            <a:gdLst>
              <a:gd name="connsiteX0" fmla="*/ 0 w 3553517"/>
              <a:gd name="connsiteY0" fmla="*/ 1776759 h 3553517"/>
              <a:gd name="connsiteX1" fmla="*/ 1776759 w 3553517"/>
              <a:gd name="connsiteY1" fmla="*/ 0 h 3553517"/>
              <a:gd name="connsiteX2" fmla="*/ 3553518 w 3553517"/>
              <a:gd name="connsiteY2" fmla="*/ 1776759 h 3553517"/>
              <a:gd name="connsiteX3" fmla="*/ 1776759 w 3553517"/>
              <a:gd name="connsiteY3" fmla="*/ 3553518 h 3553517"/>
              <a:gd name="connsiteX4" fmla="*/ 0 w 3553517"/>
              <a:gd name="connsiteY4" fmla="*/ 1776759 h 3553517"/>
            </a:gdLst>
            <a:cxnLst>
              <a:cxn ang="0">
                <a:pos x="connsiteX0" y="connsiteY0"/>
              </a:cxn>
              <a:cxn ang="0">
                <a:pos x="connsiteX1" y="connsiteY1"/>
              </a:cxn>
              <a:cxn ang="0">
                <a:pos x="connsiteX2" y="connsiteY2"/>
              </a:cxn>
              <a:cxn ang="0">
                <a:pos x="connsiteX3" y="connsiteY3"/>
              </a:cxn>
              <a:cxn ang="0">
                <a:pos x="connsiteX4" y="connsiteY4"/>
              </a:cxn>
            </a:cxnLst>
            <a:rect l="l" t="t" r="r" b="b"/>
            <a:pathLst>
              <a:path w="3553517" h="3553517">
                <a:moveTo>
                  <a:pt x="0" y="1776759"/>
                </a:moveTo>
                <a:cubicBezTo>
                  <a:pt x="0" y="795482"/>
                  <a:pt x="795482" y="0"/>
                  <a:pt x="1776759" y="0"/>
                </a:cubicBezTo>
                <a:cubicBezTo>
                  <a:pt x="2758036" y="0"/>
                  <a:pt x="3553518" y="795482"/>
                  <a:pt x="3553518" y="1776759"/>
                </a:cubicBezTo>
                <a:cubicBezTo>
                  <a:pt x="3553518" y="2758036"/>
                  <a:pt x="2758036" y="3553518"/>
                  <a:pt x="1776759" y="3553518"/>
                </a:cubicBezTo>
                <a:cubicBezTo>
                  <a:pt x="795482" y="3553518"/>
                  <a:pt x="0" y="2758036"/>
                  <a:pt x="0" y="1776759"/>
                </a:cubicBezTo>
                <a:close/>
              </a:path>
            </a:pathLst>
          </a:custGeom>
          <a:solidFill>
            <a:schemeClr val="bg1">
              <a:alpha val="7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2951" tIns="602951" rIns="602951" bIns="602951" numCol="1" spcCol="1270" anchor="ctr" anchorCtr="0">
            <a:noAutofit/>
          </a:bodyPr>
          <a:lstStyle/>
          <a:p>
            <a:pPr lvl="0" algn="ctr" defTabSz="2889250">
              <a:lnSpc>
                <a:spcPct val="90000"/>
              </a:lnSpc>
              <a:spcBef>
                <a:spcPct val="0"/>
              </a:spcBef>
              <a:spcAft>
                <a:spcPct val="35000"/>
              </a:spcAft>
            </a:pPr>
            <a:endParaRPr lang="zh-CN" altLang="en-US" sz="6500" kern="1200"/>
          </a:p>
        </p:txBody>
      </p:sp>
      <p:sp>
        <p:nvSpPr>
          <p:cNvPr id="7" name="KSO_Shape"/>
          <p:cNvSpPr/>
          <p:nvPr/>
        </p:nvSpPr>
        <p:spPr bwMode="auto">
          <a:xfrm>
            <a:off x="8669845" y="2679233"/>
            <a:ext cx="2123732" cy="2342348"/>
          </a:xfrm>
          <a:custGeom>
            <a:gdLst>
              <a:gd name="T0" fmla="*/ 1087103 w 2087563"/>
              <a:gd name="T1" fmla="*/ 1121484 h 2301875"/>
              <a:gd name="T2" fmla="*/ 1274364 w 2087563"/>
              <a:gd name="T3" fmla="*/ 983302 h 2301875"/>
              <a:gd name="T4" fmla="*/ 987564 w 2087563"/>
              <a:gd name="T5" fmla="*/ 1138298 h 2301875"/>
              <a:gd name="T6" fmla="*/ 625386 w 2087563"/>
              <a:gd name="T7" fmla="*/ 988031 h 2301875"/>
              <a:gd name="T8" fmla="*/ 753028 w 2087563"/>
              <a:gd name="T9" fmla="*/ 1156424 h 2301875"/>
              <a:gd name="T10" fmla="*/ 488289 w 2087563"/>
              <a:gd name="T11" fmla="*/ 1030589 h 2301875"/>
              <a:gd name="T12" fmla="*/ 606476 w 2087563"/>
              <a:gd name="T13" fmla="*/ 1085757 h 2301875"/>
              <a:gd name="T14" fmla="*/ 1663953 w 2087563"/>
              <a:gd name="T15" fmla="*/ 838990 h 2301875"/>
              <a:gd name="T16" fmla="*/ 1726412 w 2087563"/>
              <a:gd name="T17" fmla="*/ 901587 h 2301875"/>
              <a:gd name="T18" fmla="*/ 958788 w 2087563"/>
              <a:gd name="T19" fmla="*/ 1531252 h 2301875"/>
              <a:gd name="T20" fmla="*/ 1298905 w 2087563"/>
              <a:gd name="T21" fmla="*/ 1204321 h 2301875"/>
              <a:gd name="T22" fmla="*/ 1396005 w 2087563"/>
              <a:gd name="T23" fmla="*/ 1204321 h 2301875"/>
              <a:gd name="T24" fmla="*/ 1416213 w 2087563"/>
              <a:gd name="T25" fmla="*/ 1291116 h 2301875"/>
              <a:gd name="T26" fmla="*/ 1201541 w 2087563"/>
              <a:gd name="T27" fmla="*/ 1560710 h 2301875"/>
              <a:gd name="T28" fmla="*/ 1578661 w 2087563"/>
              <a:gd name="T29" fmla="*/ 905269 h 2301875"/>
              <a:gd name="T30" fmla="*/ 1637709 w 2087563"/>
              <a:gd name="T31" fmla="*/ 839515 h 2301875"/>
              <a:gd name="T32" fmla="*/ 127282 w 2087563"/>
              <a:gd name="T33" fmla="*/ 860031 h 2301875"/>
              <a:gd name="T34" fmla="*/ 510700 w 2087563"/>
              <a:gd name="T35" fmla="*/ 1603056 h 2301875"/>
              <a:gd name="T36" fmla="*/ 518574 w 2087563"/>
              <a:gd name="T37" fmla="*/ 1539142 h 2301875"/>
              <a:gd name="T38" fmla="*/ 307838 w 2087563"/>
              <a:gd name="T39" fmla="*/ 1241407 h 2301875"/>
              <a:gd name="T40" fmla="*/ 373446 w 2087563"/>
              <a:gd name="T41" fmla="*/ 1186699 h 2301875"/>
              <a:gd name="T42" fmla="*/ 725899 w 2087563"/>
              <a:gd name="T43" fmla="*/ 1463657 h 2301875"/>
              <a:gd name="T44" fmla="*/ 804367 w 2087563"/>
              <a:gd name="T45" fmla="*/ 1859235 h 2301875"/>
              <a:gd name="T46" fmla="*/ 17058 w 2087563"/>
              <a:gd name="T47" fmla="*/ 865291 h 2301875"/>
              <a:gd name="T48" fmla="*/ 1221311 w 2087563"/>
              <a:gd name="T49" fmla="*/ 720072 h 2301875"/>
              <a:gd name="T50" fmla="*/ 1341073 w 2087563"/>
              <a:gd name="T51" fmla="*/ 882686 h 2301875"/>
              <a:gd name="T52" fmla="*/ 889337 w 2087563"/>
              <a:gd name="T53" fmla="*/ 672785 h 2301875"/>
              <a:gd name="T54" fmla="*/ 1161167 w 2087563"/>
              <a:gd name="T55" fmla="*/ 704573 h 2301875"/>
              <a:gd name="T56" fmla="*/ 579950 w 2087563"/>
              <a:gd name="T57" fmla="*/ 854314 h 2301875"/>
              <a:gd name="T58" fmla="*/ 341475 w 2087563"/>
              <a:gd name="T59" fmla="*/ 796782 h 2301875"/>
              <a:gd name="T60" fmla="*/ 507987 w 2087563"/>
              <a:gd name="T61" fmla="*/ 810967 h 2301875"/>
              <a:gd name="T62" fmla="*/ 1206603 w 2087563"/>
              <a:gd name="T63" fmla="*/ 438979 h 2301875"/>
              <a:gd name="T64" fmla="*/ 1393863 w 2087563"/>
              <a:gd name="T65" fmla="*/ 546162 h 2301875"/>
              <a:gd name="T66" fmla="*/ 1163268 w 2087563"/>
              <a:gd name="T67" fmla="*/ 611575 h 2301875"/>
              <a:gd name="T68" fmla="*/ 1125185 w 2087563"/>
              <a:gd name="T69" fmla="*/ 367260 h 2301875"/>
              <a:gd name="T70" fmla="*/ 556050 w 2087563"/>
              <a:gd name="T71" fmla="*/ 579000 h 2301875"/>
              <a:gd name="T72" fmla="*/ 330182 w 2087563"/>
              <a:gd name="T73" fmla="*/ 514375 h 2301875"/>
              <a:gd name="T74" fmla="*/ 506149 w 2087563"/>
              <a:gd name="T75" fmla="*/ 468927 h 2301875"/>
              <a:gd name="T76" fmla="*/ 1124660 w 2087563"/>
              <a:gd name="T77" fmla="*/ 205172 h 2301875"/>
              <a:gd name="T78" fmla="*/ 1221836 w 2087563"/>
              <a:gd name="T79" fmla="*/ 231967 h 2301875"/>
              <a:gd name="T80" fmla="*/ 562878 w 2087563"/>
              <a:gd name="T81" fmla="*/ 180215 h 2301875"/>
              <a:gd name="T82" fmla="*/ 566555 w 2087563"/>
              <a:gd name="T83" fmla="*/ 259026 h 2301875"/>
              <a:gd name="T84" fmla="*/ 1095770 w 2087563"/>
              <a:gd name="T85" fmla="*/ 287924 h 2301875"/>
              <a:gd name="T86" fmla="*/ 971542 w 2087563"/>
              <a:gd name="T87" fmla="*/ 117691 h 2301875"/>
              <a:gd name="T88" fmla="*/ 764321 w 2087563"/>
              <a:gd name="T89" fmla="*/ 105607 h 2301875"/>
              <a:gd name="T90" fmla="*/ 647711 w 2087563"/>
              <a:gd name="T91" fmla="*/ 236959 h 2301875"/>
              <a:gd name="T92" fmla="*/ 986775 w 2087563"/>
              <a:gd name="T93" fmla="*/ 12872 h 2301875"/>
              <a:gd name="T94" fmla="*/ 1213432 w 2087563"/>
              <a:gd name="T95" fmla="*/ 108497 h 2301875"/>
              <a:gd name="T96" fmla="*/ 1385197 w 2087563"/>
              <a:gd name="T97" fmla="*/ 280043 h 2301875"/>
              <a:gd name="T98" fmla="*/ 1480534 w 2087563"/>
              <a:gd name="T99" fmla="*/ 506757 h 2301875"/>
              <a:gd name="T100" fmla="*/ 1480534 w 2087563"/>
              <a:gd name="T101" fmla="*/ 762367 h 2301875"/>
              <a:gd name="T102" fmla="*/ 1385197 w 2087563"/>
              <a:gd name="T103" fmla="*/ 989081 h 2301875"/>
              <a:gd name="T104" fmla="*/ 1213432 w 2087563"/>
              <a:gd name="T105" fmla="*/ 1160628 h 2301875"/>
              <a:gd name="T106" fmla="*/ 986775 w 2087563"/>
              <a:gd name="T107" fmla="*/ 1256514 h 2301875"/>
              <a:gd name="T108" fmla="*/ 731492 w 2087563"/>
              <a:gd name="T109" fmla="*/ 1256514 h 2301875"/>
              <a:gd name="T110" fmla="*/ 504573 w 2087563"/>
              <a:gd name="T111" fmla="*/ 1160628 h 2301875"/>
              <a:gd name="T112" fmla="*/ 333070 w 2087563"/>
              <a:gd name="T113" fmla="*/ 989081 h 2301875"/>
              <a:gd name="T114" fmla="*/ 237470 w 2087563"/>
              <a:gd name="T115" fmla="*/ 762367 h 2301875"/>
              <a:gd name="T116" fmla="*/ 237470 w 2087563"/>
              <a:gd name="T117" fmla="*/ 506757 h 2301875"/>
              <a:gd name="T118" fmla="*/ 333070 w 2087563"/>
              <a:gd name="T119" fmla="*/ 280043 h 2301875"/>
              <a:gd name="T120" fmla="*/ 504573 w 2087563"/>
              <a:gd name="T121" fmla="*/ 108497 h 2301875"/>
              <a:gd name="T122" fmla="*/ 731492 w 2087563"/>
              <a:gd name="T123" fmla="*/ 12872 h 23018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87563" h="2301875">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chemeClr val="tx1">
              <a:lumMod val="75000"/>
              <a:lumOff val="25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8" name="KSO_Shape"/>
          <p:cNvSpPr/>
          <p:nvPr/>
        </p:nvSpPr>
        <p:spPr bwMode="auto">
          <a:xfrm>
            <a:off x="5633534" y="1969731"/>
            <a:ext cx="733967" cy="720000"/>
          </a:xfrm>
          <a:custGeom>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tx1">
              <a:lumMod val="75000"/>
              <a:lumOff val="25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9" name="KSO_Shape"/>
          <p:cNvSpPr/>
          <p:nvPr/>
        </p:nvSpPr>
        <p:spPr bwMode="auto">
          <a:xfrm>
            <a:off x="5683501" y="5038320"/>
            <a:ext cx="684000" cy="720000"/>
          </a:xfrm>
          <a:custGeom>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tx1">
              <a:lumMod val="75000"/>
              <a:lumOff val="25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0" name="KSO_Shape"/>
          <p:cNvSpPr/>
          <p:nvPr/>
        </p:nvSpPr>
        <p:spPr bwMode="auto">
          <a:xfrm>
            <a:off x="1241536" y="2089929"/>
            <a:ext cx="733967" cy="720000"/>
          </a:xfrm>
          <a:custGeom>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alpha val="7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1" name="KSO_Shape"/>
          <p:cNvSpPr/>
          <p:nvPr/>
        </p:nvSpPr>
        <p:spPr bwMode="auto">
          <a:xfrm>
            <a:off x="1266519" y="4907166"/>
            <a:ext cx="684000" cy="720000"/>
          </a:xfrm>
          <a:custGeom>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alpha val="7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2" name="TextBox 42"/>
          <p:cNvSpPr txBox="1">
            <a:spLocks noChangeArrowheads="1"/>
          </p:cNvSpPr>
          <p:nvPr/>
        </p:nvSpPr>
        <p:spPr bwMode="auto">
          <a:xfrm>
            <a:off x="2199954" y="2073649"/>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a:solidFill>
                  <a:schemeClr val="bg1"/>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3" name="TextBox 43"/>
          <p:cNvSpPr txBox="1"/>
          <p:nvPr/>
        </p:nvSpPr>
        <p:spPr bwMode="auto">
          <a:xfrm>
            <a:off x="2199954" y="2388325"/>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单击此处添加段落文本</a:t>
            </a:r>
            <a:endParaRPr kumimoji="0" lang="zh-CN" altLang="en-US" sz="105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4" name="TextBox 42"/>
          <p:cNvSpPr txBox="1">
            <a:spLocks noChangeArrowheads="1"/>
          </p:cNvSpPr>
          <p:nvPr/>
        </p:nvSpPr>
        <p:spPr bwMode="auto">
          <a:xfrm>
            <a:off x="2174971" y="4778260"/>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a:solidFill>
                  <a:schemeClr val="bg1"/>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TextBox 43"/>
          <p:cNvSpPr txBox="1"/>
          <p:nvPr/>
        </p:nvSpPr>
        <p:spPr bwMode="auto">
          <a:xfrm>
            <a:off x="2174971" y="5092936"/>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单击此处添加段落文本</a:t>
            </a:r>
            <a:endParaRPr kumimoji="0" lang="zh-CN" altLang="en-US" sz="105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cxnSp>
        <p:nvCxnSpPr>
          <p:cNvPr id="16" name="直接连接符 15"/>
          <p:cNvCxnSpPr/>
          <p:nvPr/>
        </p:nvCxnSpPr>
        <p:spPr>
          <a:xfrm flipH="1">
            <a:off x="4571423" y="1720057"/>
            <a:ext cx="0" cy="41306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KSO_Shape"/>
          <p:cNvSpPr/>
          <p:nvPr/>
        </p:nvSpPr>
        <p:spPr bwMode="auto">
          <a:xfrm>
            <a:off x="1271535" y="3498548"/>
            <a:ext cx="673969" cy="720000"/>
          </a:xfrm>
          <a:custGeom>
            <a:gdLst>
              <a:gd name="T0" fmla="*/ 1087103 w 2087563"/>
              <a:gd name="T1" fmla="*/ 1121484 h 2301875"/>
              <a:gd name="T2" fmla="*/ 1274364 w 2087563"/>
              <a:gd name="T3" fmla="*/ 983302 h 2301875"/>
              <a:gd name="T4" fmla="*/ 987564 w 2087563"/>
              <a:gd name="T5" fmla="*/ 1138298 h 2301875"/>
              <a:gd name="T6" fmla="*/ 625386 w 2087563"/>
              <a:gd name="T7" fmla="*/ 988031 h 2301875"/>
              <a:gd name="T8" fmla="*/ 753028 w 2087563"/>
              <a:gd name="T9" fmla="*/ 1156424 h 2301875"/>
              <a:gd name="T10" fmla="*/ 488289 w 2087563"/>
              <a:gd name="T11" fmla="*/ 1030589 h 2301875"/>
              <a:gd name="T12" fmla="*/ 606476 w 2087563"/>
              <a:gd name="T13" fmla="*/ 1085757 h 2301875"/>
              <a:gd name="T14" fmla="*/ 1663953 w 2087563"/>
              <a:gd name="T15" fmla="*/ 838990 h 2301875"/>
              <a:gd name="T16" fmla="*/ 1726412 w 2087563"/>
              <a:gd name="T17" fmla="*/ 901587 h 2301875"/>
              <a:gd name="T18" fmla="*/ 958788 w 2087563"/>
              <a:gd name="T19" fmla="*/ 1531252 h 2301875"/>
              <a:gd name="T20" fmla="*/ 1298905 w 2087563"/>
              <a:gd name="T21" fmla="*/ 1204321 h 2301875"/>
              <a:gd name="T22" fmla="*/ 1396005 w 2087563"/>
              <a:gd name="T23" fmla="*/ 1204321 h 2301875"/>
              <a:gd name="T24" fmla="*/ 1416213 w 2087563"/>
              <a:gd name="T25" fmla="*/ 1291116 h 2301875"/>
              <a:gd name="T26" fmla="*/ 1201541 w 2087563"/>
              <a:gd name="T27" fmla="*/ 1560710 h 2301875"/>
              <a:gd name="T28" fmla="*/ 1578661 w 2087563"/>
              <a:gd name="T29" fmla="*/ 905269 h 2301875"/>
              <a:gd name="T30" fmla="*/ 1637709 w 2087563"/>
              <a:gd name="T31" fmla="*/ 839515 h 2301875"/>
              <a:gd name="T32" fmla="*/ 127282 w 2087563"/>
              <a:gd name="T33" fmla="*/ 860031 h 2301875"/>
              <a:gd name="T34" fmla="*/ 510700 w 2087563"/>
              <a:gd name="T35" fmla="*/ 1603056 h 2301875"/>
              <a:gd name="T36" fmla="*/ 518574 w 2087563"/>
              <a:gd name="T37" fmla="*/ 1539142 h 2301875"/>
              <a:gd name="T38" fmla="*/ 307838 w 2087563"/>
              <a:gd name="T39" fmla="*/ 1241407 h 2301875"/>
              <a:gd name="T40" fmla="*/ 373446 w 2087563"/>
              <a:gd name="T41" fmla="*/ 1186699 h 2301875"/>
              <a:gd name="T42" fmla="*/ 725899 w 2087563"/>
              <a:gd name="T43" fmla="*/ 1463657 h 2301875"/>
              <a:gd name="T44" fmla="*/ 804367 w 2087563"/>
              <a:gd name="T45" fmla="*/ 1859235 h 2301875"/>
              <a:gd name="T46" fmla="*/ 17058 w 2087563"/>
              <a:gd name="T47" fmla="*/ 865291 h 2301875"/>
              <a:gd name="T48" fmla="*/ 1221311 w 2087563"/>
              <a:gd name="T49" fmla="*/ 720072 h 2301875"/>
              <a:gd name="T50" fmla="*/ 1341073 w 2087563"/>
              <a:gd name="T51" fmla="*/ 882686 h 2301875"/>
              <a:gd name="T52" fmla="*/ 889337 w 2087563"/>
              <a:gd name="T53" fmla="*/ 672785 h 2301875"/>
              <a:gd name="T54" fmla="*/ 1161167 w 2087563"/>
              <a:gd name="T55" fmla="*/ 704573 h 2301875"/>
              <a:gd name="T56" fmla="*/ 579950 w 2087563"/>
              <a:gd name="T57" fmla="*/ 854314 h 2301875"/>
              <a:gd name="T58" fmla="*/ 341475 w 2087563"/>
              <a:gd name="T59" fmla="*/ 796782 h 2301875"/>
              <a:gd name="T60" fmla="*/ 507987 w 2087563"/>
              <a:gd name="T61" fmla="*/ 810967 h 2301875"/>
              <a:gd name="T62" fmla="*/ 1206603 w 2087563"/>
              <a:gd name="T63" fmla="*/ 438979 h 2301875"/>
              <a:gd name="T64" fmla="*/ 1393863 w 2087563"/>
              <a:gd name="T65" fmla="*/ 546162 h 2301875"/>
              <a:gd name="T66" fmla="*/ 1163268 w 2087563"/>
              <a:gd name="T67" fmla="*/ 611575 h 2301875"/>
              <a:gd name="T68" fmla="*/ 1125185 w 2087563"/>
              <a:gd name="T69" fmla="*/ 367260 h 2301875"/>
              <a:gd name="T70" fmla="*/ 556050 w 2087563"/>
              <a:gd name="T71" fmla="*/ 579000 h 2301875"/>
              <a:gd name="T72" fmla="*/ 330182 w 2087563"/>
              <a:gd name="T73" fmla="*/ 514375 h 2301875"/>
              <a:gd name="T74" fmla="*/ 506149 w 2087563"/>
              <a:gd name="T75" fmla="*/ 468927 h 2301875"/>
              <a:gd name="T76" fmla="*/ 1124660 w 2087563"/>
              <a:gd name="T77" fmla="*/ 205172 h 2301875"/>
              <a:gd name="T78" fmla="*/ 1221836 w 2087563"/>
              <a:gd name="T79" fmla="*/ 231967 h 2301875"/>
              <a:gd name="T80" fmla="*/ 562878 w 2087563"/>
              <a:gd name="T81" fmla="*/ 180215 h 2301875"/>
              <a:gd name="T82" fmla="*/ 566555 w 2087563"/>
              <a:gd name="T83" fmla="*/ 259026 h 2301875"/>
              <a:gd name="T84" fmla="*/ 1095770 w 2087563"/>
              <a:gd name="T85" fmla="*/ 287924 h 2301875"/>
              <a:gd name="T86" fmla="*/ 971542 w 2087563"/>
              <a:gd name="T87" fmla="*/ 117691 h 2301875"/>
              <a:gd name="T88" fmla="*/ 764321 w 2087563"/>
              <a:gd name="T89" fmla="*/ 105607 h 2301875"/>
              <a:gd name="T90" fmla="*/ 647711 w 2087563"/>
              <a:gd name="T91" fmla="*/ 236959 h 2301875"/>
              <a:gd name="T92" fmla="*/ 986775 w 2087563"/>
              <a:gd name="T93" fmla="*/ 12872 h 2301875"/>
              <a:gd name="T94" fmla="*/ 1213432 w 2087563"/>
              <a:gd name="T95" fmla="*/ 108497 h 2301875"/>
              <a:gd name="T96" fmla="*/ 1385197 w 2087563"/>
              <a:gd name="T97" fmla="*/ 280043 h 2301875"/>
              <a:gd name="T98" fmla="*/ 1480534 w 2087563"/>
              <a:gd name="T99" fmla="*/ 506757 h 2301875"/>
              <a:gd name="T100" fmla="*/ 1480534 w 2087563"/>
              <a:gd name="T101" fmla="*/ 762367 h 2301875"/>
              <a:gd name="T102" fmla="*/ 1385197 w 2087563"/>
              <a:gd name="T103" fmla="*/ 989081 h 2301875"/>
              <a:gd name="T104" fmla="*/ 1213432 w 2087563"/>
              <a:gd name="T105" fmla="*/ 1160628 h 2301875"/>
              <a:gd name="T106" fmla="*/ 986775 w 2087563"/>
              <a:gd name="T107" fmla="*/ 1256514 h 2301875"/>
              <a:gd name="T108" fmla="*/ 731492 w 2087563"/>
              <a:gd name="T109" fmla="*/ 1256514 h 2301875"/>
              <a:gd name="T110" fmla="*/ 504573 w 2087563"/>
              <a:gd name="T111" fmla="*/ 1160628 h 2301875"/>
              <a:gd name="T112" fmla="*/ 333070 w 2087563"/>
              <a:gd name="T113" fmla="*/ 989081 h 2301875"/>
              <a:gd name="T114" fmla="*/ 237470 w 2087563"/>
              <a:gd name="T115" fmla="*/ 762367 h 2301875"/>
              <a:gd name="T116" fmla="*/ 237470 w 2087563"/>
              <a:gd name="T117" fmla="*/ 506757 h 2301875"/>
              <a:gd name="T118" fmla="*/ 333070 w 2087563"/>
              <a:gd name="T119" fmla="*/ 280043 h 2301875"/>
              <a:gd name="T120" fmla="*/ 504573 w 2087563"/>
              <a:gd name="T121" fmla="*/ 108497 h 2301875"/>
              <a:gd name="T122" fmla="*/ 731492 w 2087563"/>
              <a:gd name="T123" fmla="*/ 12872 h 23018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87563" h="2301875">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chemeClr val="bg1">
              <a:alpha val="7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8" name="TextBox 42"/>
          <p:cNvSpPr txBox="1">
            <a:spLocks noChangeArrowheads="1"/>
          </p:cNvSpPr>
          <p:nvPr/>
        </p:nvSpPr>
        <p:spPr bwMode="auto">
          <a:xfrm>
            <a:off x="2126942" y="3364078"/>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a:solidFill>
                  <a:schemeClr val="bg1"/>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9" name="TextBox 43"/>
          <p:cNvSpPr txBox="1"/>
          <p:nvPr/>
        </p:nvSpPr>
        <p:spPr bwMode="auto">
          <a:xfrm>
            <a:off x="2126942" y="3678754"/>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单击此处添加段落文本</a:t>
            </a:r>
            <a:endParaRPr kumimoji="0" lang="zh-CN" altLang="en-US" sz="105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矩形 18"/>
          <p:cNvSpPr/>
          <p:nvPr/>
        </p:nvSpPr>
        <p:spPr>
          <a:xfrm>
            <a:off x="1671877" y="2890665"/>
            <a:ext cx="3070071" cy="523220"/>
          </a:xfrm>
          <a:prstGeom prst="rect">
            <a:avLst/>
          </a:prstGeom>
          <a:noFill/>
        </p:spPr>
        <p:txBody>
          <a:bodyPr wrap="none">
            <a:spAutoFit/>
          </a:bodyPr>
          <a:lstStyle/>
          <a:p>
            <a:pPr algn="ctr"/>
            <a:r>
              <a:rPr lang="zh-CN" altLang="en-US" sz="2800" b="1">
                <a:solidFill>
                  <a:schemeClr val="bg1"/>
                </a:solidFill>
                <a:latin typeface="方正兰亭超细黑简体" panose="02000000000000000000" pitchFamily="2" charset="-122"/>
                <a:ea typeface="方正兰亭超细黑简体" panose="02000000000000000000" pitchFamily="2" charset="-122"/>
              </a:rPr>
              <a:t>点击添加内容标题</a:t>
            </a:r>
            <a:endParaRPr lang="en-US" altLang="zh-CN" sz="2800" b="1">
              <a:solidFill>
                <a:schemeClr val="bg1"/>
              </a:solidFill>
              <a:latin typeface="方正兰亭超细黑简体" panose="02000000000000000000" pitchFamily="2" charset="-122"/>
              <a:ea typeface="方正兰亭超细黑简体" panose="02000000000000000000" pitchFamily="2" charset="-122"/>
            </a:endParaRPr>
          </a:p>
        </p:txBody>
      </p:sp>
      <p:sp>
        <p:nvSpPr>
          <p:cNvPr id="29" name="矩形 28"/>
          <p:cNvSpPr/>
          <p:nvPr/>
        </p:nvSpPr>
        <p:spPr>
          <a:xfrm>
            <a:off x="7372263" y="2890665"/>
            <a:ext cx="3070071" cy="523220"/>
          </a:xfrm>
          <a:prstGeom prst="rect">
            <a:avLst/>
          </a:prstGeom>
          <a:noFill/>
        </p:spPr>
        <p:txBody>
          <a:bodyPr wrap="none">
            <a:spAutoFit/>
          </a:bodyPr>
          <a:lstStyle/>
          <a:p>
            <a:pPr algn="ctr"/>
            <a:r>
              <a:rPr lang="zh-CN" altLang="en-US" sz="2800" b="1">
                <a:solidFill>
                  <a:schemeClr val="bg1"/>
                </a:solidFill>
                <a:latin typeface="方正兰亭超细黑简体" panose="02000000000000000000" pitchFamily="2" charset="-122"/>
                <a:ea typeface="方正兰亭超细黑简体" panose="02000000000000000000" pitchFamily="2" charset="-122"/>
              </a:rPr>
              <a:t>点击添加内容标题</a:t>
            </a:r>
            <a:endParaRPr lang="en-US" altLang="zh-CN" sz="2800" b="1">
              <a:solidFill>
                <a:schemeClr val="bg1"/>
              </a:solidFill>
              <a:latin typeface="方正兰亭超细黑简体" panose="02000000000000000000" pitchFamily="2" charset="-122"/>
              <a:ea typeface="方正兰亭超细黑简体" panose="02000000000000000000" pitchFamily="2" charset="-122"/>
            </a:endParaRPr>
          </a:p>
        </p:txBody>
      </p:sp>
      <p:sp>
        <p:nvSpPr>
          <p:cNvPr id="32" name="矩形 31"/>
          <p:cNvSpPr/>
          <p:nvPr/>
        </p:nvSpPr>
        <p:spPr>
          <a:xfrm>
            <a:off x="1664843" y="4565124"/>
            <a:ext cx="3070071" cy="523220"/>
          </a:xfrm>
          <a:prstGeom prst="rect">
            <a:avLst/>
          </a:prstGeom>
          <a:noFill/>
        </p:spPr>
        <p:txBody>
          <a:bodyPr wrap="none">
            <a:spAutoFit/>
          </a:bodyPr>
          <a:lstStyle/>
          <a:p>
            <a:pPr algn="ctr"/>
            <a:r>
              <a:rPr lang="zh-CN" altLang="en-US" sz="2800" b="1">
                <a:solidFill>
                  <a:schemeClr val="bg1"/>
                </a:solidFill>
                <a:latin typeface="方正兰亭超细黑简体" panose="02000000000000000000" pitchFamily="2" charset="-122"/>
                <a:ea typeface="方正兰亭超细黑简体" panose="02000000000000000000" pitchFamily="2" charset="-122"/>
              </a:rPr>
              <a:t>点击添加内容标题</a:t>
            </a:r>
            <a:endParaRPr lang="en-US" altLang="zh-CN" sz="2800" b="1">
              <a:solidFill>
                <a:schemeClr val="bg1"/>
              </a:solidFill>
              <a:latin typeface="方正兰亭超细黑简体" panose="02000000000000000000" pitchFamily="2" charset="-122"/>
              <a:ea typeface="方正兰亭超细黑简体" panose="02000000000000000000" pitchFamily="2" charset="-122"/>
            </a:endParaRPr>
          </a:p>
        </p:txBody>
      </p:sp>
      <p:sp>
        <p:nvSpPr>
          <p:cNvPr id="33" name="矩形 32"/>
          <p:cNvSpPr/>
          <p:nvPr/>
        </p:nvSpPr>
        <p:spPr>
          <a:xfrm>
            <a:off x="7365229" y="4565124"/>
            <a:ext cx="3070071" cy="523220"/>
          </a:xfrm>
          <a:prstGeom prst="rect">
            <a:avLst/>
          </a:prstGeom>
          <a:noFill/>
        </p:spPr>
        <p:txBody>
          <a:bodyPr wrap="none">
            <a:spAutoFit/>
          </a:bodyPr>
          <a:lstStyle/>
          <a:p>
            <a:pPr algn="ctr"/>
            <a:r>
              <a:rPr lang="zh-CN" altLang="en-US" sz="2800" b="1">
                <a:solidFill>
                  <a:schemeClr val="bg1"/>
                </a:solidFill>
                <a:latin typeface="方正兰亭超细黑简体" panose="02000000000000000000" pitchFamily="2" charset="-122"/>
                <a:ea typeface="方正兰亭超细黑简体" panose="02000000000000000000" pitchFamily="2" charset="-122"/>
              </a:rPr>
              <a:t>点击添加内容标题</a:t>
            </a:r>
            <a:endParaRPr lang="en-US" altLang="zh-CN" sz="2800" b="1">
              <a:solidFill>
                <a:schemeClr val="bg1"/>
              </a:solidFill>
              <a:latin typeface="方正兰亭超细黑简体" panose="02000000000000000000" pitchFamily="2" charset="-122"/>
              <a:ea typeface="方正兰亭超细黑简体" panose="02000000000000000000" pitchFamily="2" charset="-122"/>
            </a:endParaRPr>
          </a:p>
        </p:txBody>
      </p:sp>
      <p:grpSp>
        <p:nvGrpSpPr>
          <p:cNvPr id="5" name="组合 4"/>
          <p:cNvGrpSpPr/>
          <p:nvPr/>
        </p:nvGrpSpPr>
        <p:grpSpPr>
          <a:xfrm>
            <a:off x="4871947" y="729425"/>
            <a:ext cx="2448107" cy="1430091"/>
            <a:chOff x="770155" y="2955928"/>
            <a:chExt cx="2448107" cy="1430091"/>
          </a:xfrm>
        </p:grpSpPr>
        <p:sp>
          <p:nvSpPr>
            <p:cNvPr id="2" name="矩形 1"/>
            <p:cNvSpPr/>
            <p:nvPr/>
          </p:nvSpPr>
          <p:spPr>
            <a:xfrm>
              <a:off x="770155" y="3678133"/>
              <a:ext cx="2448107" cy="707886"/>
            </a:xfrm>
            <a:prstGeom prst="rect">
              <a:avLst/>
            </a:prstGeom>
            <a:noFill/>
          </p:spPr>
          <p:txBody>
            <a:bodyPr wrap="none">
              <a:spAutoFit/>
            </a:bodyPr>
            <a:lstStyle/>
            <a:p>
              <a:pPr algn="ctr"/>
              <a:r>
                <a:rPr lang="en-US" altLang="zh-CN" sz="4000">
                  <a:solidFill>
                    <a:schemeClr val="bg1"/>
                  </a:solidFill>
                  <a:latin typeface="方正兰亭超细黑简体" panose="02000000000000000000" pitchFamily="2" charset="-122"/>
                  <a:ea typeface="方正兰亭超细黑简体" panose="02000000000000000000" pitchFamily="2" charset="-122"/>
                </a:rPr>
                <a:t>contents</a:t>
              </a:r>
              <a:endParaRPr lang="en-US" altLang="zh-CN" sz="4000">
                <a:solidFill>
                  <a:schemeClr val="bg1"/>
                </a:solidFill>
                <a:latin typeface="方正兰亭超细黑简体" panose="02000000000000000000" pitchFamily="2" charset="-122"/>
                <a:ea typeface="方正兰亭超细黑简体" panose="02000000000000000000" pitchFamily="2" charset="-122"/>
              </a:endParaRPr>
            </a:p>
          </p:txBody>
        </p:sp>
        <p:sp>
          <p:nvSpPr>
            <p:cNvPr id="4" name="矩形 3"/>
            <p:cNvSpPr/>
            <p:nvPr/>
          </p:nvSpPr>
          <p:spPr>
            <a:xfrm>
              <a:off x="1206172" y="2955928"/>
              <a:ext cx="1576072" cy="923330"/>
            </a:xfrm>
            <a:prstGeom prst="rect">
              <a:avLst/>
            </a:prstGeom>
          </p:spPr>
          <p:txBody>
            <a:bodyPr wrap="none">
              <a:spAutoFit/>
            </a:bodyPr>
            <a:lstStyle/>
            <a:p>
              <a:pPr algn="ctr"/>
              <a:r>
                <a:rPr lang="zh-CN" altLang="en-US" sz="5400" b="1">
                  <a:solidFill>
                    <a:schemeClr val="bg1"/>
                  </a:solidFill>
                  <a:latin typeface="方正兰亭超细黑简体" panose="02000000000000000000" pitchFamily="2" charset="-122"/>
                  <a:ea typeface="方正兰亭超细黑简体" panose="02000000000000000000" pitchFamily="2" charset="-122"/>
                </a:rPr>
                <a:t>目录</a:t>
              </a:r>
              <a:endParaRPr lang="zh-CN" altLang="en-US" sz="5400">
                <a:solidFill>
                  <a:schemeClr val="bg1"/>
                </a:solidFill>
              </a:endParaRPr>
            </a:p>
          </p:txBody>
        </p:sp>
      </p:grpSp>
      <p:pic>
        <p:nvPicPr>
          <p:cNvPr id="3" name="图片 2"/>
          <p:cNvPicPr>
            <a:picLocks noChangeAspect="1"/>
          </p:cNvPicPr>
          <p:nvPr/>
        </p:nvPicPr>
        <p:blipFill>
          <a:blip r:embed="rId2"/>
          <a:stretch>
            <a:fillRect/>
          </a:stretch>
        </p:blipFill>
        <p:spPr>
          <a:xfrm>
            <a:off x="4689686" y="2571590"/>
            <a:ext cx="1127303" cy="1161370"/>
          </a:xfrm>
          <a:prstGeom prst="rect">
            <a:avLst/>
          </a:prstGeom>
        </p:spPr>
      </p:pic>
      <p:pic>
        <p:nvPicPr>
          <p:cNvPr id="25" name="图片 24"/>
          <p:cNvPicPr>
            <a:picLocks noChangeAspect="1"/>
          </p:cNvPicPr>
          <p:nvPr/>
        </p:nvPicPr>
        <p:blipFill>
          <a:blip r:embed="rId2"/>
          <a:stretch>
            <a:fillRect/>
          </a:stretch>
        </p:blipFill>
        <p:spPr>
          <a:xfrm>
            <a:off x="6406940" y="2571590"/>
            <a:ext cx="1127303" cy="1161370"/>
          </a:xfrm>
          <a:prstGeom prst="rect">
            <a:avLst/>
          </a:prstGeom>
        </p:spPr>
      </p:pic>
      <p:pic>
        <p:nvPicPr>
          <p:cNvPr id="26" name="图片 25"/>
          <p:cNvPicPr>
            <a:picLocks noChangeAspect="1"/>
          </p:cNvPicPr>
          <p:nvPr/>
        </p:nvPicPr>
        <p:blipFill>
          <a:blip r:embed="rId2"/>
          <a:stretch>
            <a:fillRect/>
          </a:stretch>
        </p:blipFill>
        <p:spPr>
          <a:xfrm>
            <a:off x="4682652" y="4246049"/>
            <a:ext cx="1127303" cy="1161370"/>
          </a:xfrm>
          <a:prstGeom prst="rect">
            <a:avLst/>
          </a:prstGeom>
        </p:spPr>
      </p:pic>
      <p:pic>
        <p:nvPicPr>
          <p:cNvPr id="27" name="图片 26"/>
          <p:cNvPicPr>
            <a:picLocks noChangeAspect="1"/>
          </p:cNvPicPr>
          <p:nvPr/>
        </p:nvPicPr>
        <p:blipFill>
          <a:blip r:embed="rId2"/>
          <a:stretch>
            <a:fillRect/>
          </a:stretch>
        </p:blipFill>
        <p:spPr>
          <a:xfrm>
            <a:off x="6399906" y="4246049"/>
            <a:ext cx="1127303" cy="1161370"/>
          </a:xfrm>
          <a:prstGeom prst="rect">
            <a:avLst/>
          </a:prstGeom>
        </p:spPr>
      </p:pic>
      <p:sp>
        <p:nvSpPr>
          <p:cNvPr id="6" name="文本框 5"/>
          <p:cNvSpPr txBox="1"/>
          <p:nvPr/>
        </p:nvSpPr>
        <p:spPr>
          <a:xfrm>
            <a:off x="4952614" y="2859888"/>
            <a:ext cx="601447" cy="584775"/>
          </a:xfrm>
          <a:prstGeom prst="rect">
            <a:avLst/>
          </a:prstGeom>
          <a:noFill/>
        </p:spPr>
        <p:txBody>
          <a:bodyPr wrap="none" rtlCol="0">
            <a:spAutoFit/>
          </a:bodyPr>
          <a:lstStyle/>
          <a:p>
            <a:r>
              <a:rPr lang="en-US" altLang="zh-CN" sz="3200">
                <a:solidFill>
                  <a:schemeClr val="bg1"/>
                </a:solidFill>
              </a:rPr>
              <a:t>01</a:t>
            </a:r>
            <a:endParaRPr lang="zh-CN" altLang="en-US" sz="3200">
              <a:solidFill>
                <a:schemeClr val="bg1"/>
              </a:solidFill>
            </a:endParaRPr>
          </a:p>
        </p:txBody>
      </p:sp>
      <p:sp>
        <p:nvSpPr>
          <p:cNvPr id="28" name="文本框 27"/>
          <p:cNvSpPr txBox="1"/>
          <p:nvPr/>
        </p:nvSpPr>
        <p:spPr>
          <a:xfrm>
            <a:off x="6669868" y="2859888"/>
            <a:ext cx="601447" cy="584775"/>
          </a:xfrm>
          <a:prstGeom prst="rect">
            <a:avLst/>
          </a:prstGeom>
          <a:noFill/>
        </p:spPr>
        <p:txBody>
          <a:bodyPr wrap="none" rtlCol="0">
            <a:spAutoFit/>
          </a:bodyPr>
          <a:lstStyle/>
          <a:p>
            <a:r>
              <a:rPr lang="en-US" altLang="zh-CN" sz="3200">
                <a:solidFill>
                  <a:schemeClr val="bg1"/>
                </a:solidFill>
              </a:rPr>
              <a:t>02</a:t>
            </a:r>
            <a:endParaRPr lang="zh-CN" altLang="en-US" sz="3200">
              <a:solidFill>
                <a:schemeClr val="bg1"/>
              </a:solidFill>
            </a:endParaRPr>
          </a:p>
        </p:txBody>
      </p:sp>
      <p:sp>
        <p:nvSpPr>
          <p:cNvPr id="30" name="文本框 29"/>
          <p:cNvSpPr txBox="1"/>
          <p:nvPr/>
        </p:nvSpPr>
        <p:spPr>
          <a:xfrm>
            <a:off x="6662834" y="4534347"/>
            <a:ext cx="601447" cy="584775"/>
          </a:xfrm>
          <a:prstGeom prst="rect">
            <a:avLst/>
          </a:prstGeom>
          <a:noFill/>
        </p:spPr>
        <p:txBody>
          <a:bodyPr wrap="none" rtlCol="0">
            <a:spAutoFit/>
          </a:bodyPr>
          <a:lstStyle/>
          <a:p>
            <a:r>
              <a:rPr lang="en-US" altLang="zh-CN" sz="3200">
                <a:solidFill>
                  <a:schemeClr val="bg1"/>
                </a:solidFill>
              </a:rPr>
              <a:t>04</a:t>
            </a:r>
            <a:endParaRPr lang="zh-CN" altLang="en-US" sz="3200">
              <a:solidFill>
                <a:schemeClr val="bg1"/>
              </a:solidFill>
            </a:endParaRPr>
          </a:p>
        </p:txBody>
      </p:sp>
      <p:sp>
        <p:nvSpPr>
          <p:cNvPr id="31" name="文本框 30"/>
          <p:cNvSpPr txBox="1"/>
          <p:nvPr/>
        </p:nvSpPr>
        <p:spPr>
          <a:xfrm>
            <a:off x="4945580" y="4534347"/>
            <a:ext cx="601447" cy="584775"/>
          </a:xfrm>
          <a:prstGeom prst="rect">
            <a:avLst/>
          </a:prstGeom>
          <a:noFill/>
        </p:spPr>
        <p:txBody>
          <a:bodyPr wrap="none" rtlCol="0">
            <a:spAutoFit/>
          </a:bodyPr>
          <a:lstStyle/>
          <a:p>
            <a:r>
              <a:rPr lang="en-US" altLang="zh-CN" sz="3200">
                <a:solidFill>
                  <a:schemeClr val="bg1"/>
                </a:solidFill>
              </a:rPr>
              <a:t>03</a:t>
            </a:r>
            <a:endParaRPr lang="zh-CN" altLang="en-US" sz="3200">
              <a:solidFill>
                <a:schemeClr val="bg1"/>
              </a:solidFill>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865876" y="3039044"/>
            <a:ext cx="1411855" cy="1603682"/>
          </a:xfrm>
          <a:custGeom>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bg1">
              <a:alpha val="7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4" name="任意多边形 3"/>
          <p:cNvSpPr/>
          <p:nvPr/>
        </p:nvSpPr>
        <p:spPr>
          <a:xfrm>
            <a:off x="4633319" y="1708266"/>
            <a:ext cx="1411855" cy="1603682"/>
          </a:xfrm>
          <a:custGeom>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bg1">
              <a:alpha val="7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5" name="任意多边形 4"/>
          <p:cNvSpPr/>
          <p:nvPr/>
        </p:nvSpPr>
        <p:spPr>
          <a:xfrm>
            <a:off x="4633319" y="4369823"/>
            <a:ext cx="1411855" cy="1603682"/>
          </a:xfrm>
          <a:custGeom>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bg1">
              <a:alpha val="7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6" name="任意多边形 5"/>
          <p:cNvSpPr/>
          <p:nvPr/>
        </p:nvSpPr>
        <p:spPr>
          <a:xfrm>
            <a:off x="6126758" y="1708266"/>
            <a:ext cx="1411855" cy="1603682"/>
          </a:xfrm>
          <a:custGeom>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bg1">
              <a:alpha val="7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7" name="任意多边形 6"/>
          <p:cNvSpPr/>
          <p:nvPr/>
        </p:nvSpPr>
        <p:spPr>
          <a:xfrm>
            <a:off x="6126758" y="4369823"/>
            <a:ext cx="1411855" cy="1603682"/>
          </a:xfrm>
          <a:custGeom>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bg1">
              <a:alpha val="7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8" name="任意多边形 7"/>
          <p:cNvSpPr/>
          <p:nvPr/>
        </p:nvSpPr>
        <p:spPr>
          <a:xfrm>
            <a:off x="6914269" y="3039044"/>
            <a:ext cx="1411855" cy="1603682"/>
          </a:xfrm>
          <a:custGeom>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bg1">
              <a:alpha val="7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9" name="KSO_Shape"/>
          <p:cNvSpPr/>
          <p:nvPr/>
        </p:nvSpPr>
        <p:spPr bwMode="auto">
          <a:xfrm>
            <a:off x="4302698" y="3480885"/>
            <a:ext cx="538209" cy="720000"/>
          </a:xfrm>
          <a:custGeom>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tx1">
              <a:lumMod val="75000"/>
              <a:lumOff val="25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0" name="KSO_Shape"/>
          <p:cNvSpPr/>
          <p:nvPr/>
        </p:nvSpPr>
        <p:spPr>
          <a:xfrm>
            <a:off x="7260196" y="3480885"/>
            <a:ext cx="720000" cy="720000"/>
          </a:xfrm>
          <a:custGeom>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tx1">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ct val="0"/>
              </a:spcBef>
              <a:spcAft>
                <a:spcPct val="0"/>
              </a:spcAft>
              <a:defRPr/>
            </a:pPr>
            <a:endParaRPr lang="zh-CN" altLang="en-US">
              <a:solidFill>
                <a:srgbClr val="FFFFFF"/>
              </a:solidFill>
            </a:endParaRPr>
          </a:p>
        </p:txBody>
      </p:sp>
      <p:sp>
        <p:nvSpPr>
          <p:cNvPr id="11" name="KSO_Shape"/>
          <p:cNvSpPr/>
          <p:nvPr/>
        </p:nvSpPr>
        <p:spPr bwMode="auto">
          <a:xfrm>
            <a:off x="6472685" y="4804401"/>
            <a:ext cx="720000" cy="720000"/>
          </a:xfrm>
          <a:custGeom>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tx1">
              <a:lumMod val="75000"/>
              <a:lumOff val="25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2" name="KSO_Shape"/>
          <p:cNvSpPr/>
          <p:nvPr/>
        </p:nvSpPr>
        <p:spPr bwMode="auto">
          <a:xfrm>
            <a:off x="6472685" y="2157369"/>
            <a:ext cx="720000" cy="720000"/>
          </a:xfrm>
          <a:custGeom>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tx1">
              <a:lumMod val="75000"/>
              <a:lumOff val="25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3" name="KSO_Shape"/>
          <p:cNvSpPr/>
          <p:nvPr/>
        </p:nvSpPr>
        <p:spPr bwMode="auto">
          <a:xfrm>
            <a:off x="5011505" y="2113452"/>
            <a:ext cx="629434" cy="720000"/>
          </a:xfrm>
          <a:custGeom>
            <a:gdLst>
              <a:gd name="T0" fmla="*/ 928882 w 1282700"/>
              <a:gd name="T1" fmla="*/ 1017606 h 1516063"/>
              <a:gd name="T2" fmla="*/ 953834 w 1282700"/>
              <a:gd name="T3" fmla="*/ 1109512 h 1516063"/>
              <a:gd name="T4" fmla="*/ 917237 w 1282700"/>
              <a:gd name="T5" fmla="*/ 1195446 h 1516063"/>
              <a:gd name="T6" fmla="*/ 718619 w 1282700"/>
              <a:gd name="T7" fmla="*/ 1214690 h 1516063"/>
              <a:gd name="T8" fmla="*/ 666385 w 1282700"/>
              <a:gd name="T9" fmla="*/ 1138046 h 1516063"/>
              <a:gd name="T10" fmla="*/ 672706 w 1282700"/>
              <a:gd name="T11" fmla="*/ 1042491 h 1516063"/>
              <a:gd name="T12" fmla="*/ 734255 w 1282700"/>
              <a:gd name="T13" fmla="*/ 973146 h 1516063"/>
              <a:gd name="T14" fmla="*/ 673760 w 1282700"/>
              <a:gd name="T15" fmla="*/ 453398 h 1516063"/>
              <a:gd name="T16" fmla="*/ 520784 w 1282700"/>
              <a:gd name="T17" fmla="*/ 504920 h 1516063"/>
              <a:gd name="T18" fmla="*/ 387096 w 1282700"/>
              <a:gd name="T19" fmla="*/ 590347 h 1516063"/>
              <a:gd name="T20" fmla="*/ 278018 w 1282700"/>
              <a:gd name="T21" fmla="*/ 704694 h 1516063"/>
              <a:gd name="T22" fmla="*/ 198869 w 1282700"/>
              <a:gd name="T23" fmla="*/ 842641 h 1516063"/>
              <a:gd name="T24" fmla="*/ 154306 w 1282700"/>
              <a:gd name="T25" fmla="*/ 998871 h 1516063"/>
              <a:gd name="T26" fmla="*/ 150316 w 1282700"/>
              <a:gd name="T27" fmla="*/ 1166401 h 1516063"/>
              <a:gd name="T28" fmla="*/ 186897 w 1282700"/>
              <a:gd name="T29" fmla="*/ 1325623 h 1516063"/>
              <a:gd name="T30" fmla="*/ 259394 w 1282700"/>
              <a:gd name="T31" fmla="*/ 1467558 h 1516063"/>
              <a:gd name="T32" fmla="*/ 363152 w 1282700"/>
              <a:gd name="T33" fmla="*/ 1587224 h 1516063"/>
              <a:gd name="T34" fmla="*/ 492184 w 1282700"/>
              <a:gd name="T35" fmla="*/ 1678967 h 1516063"/>
              <a:gd name="T36" fmla="*/ 641834 w 1282700"/>
              <a:gd name="T37" fmla="*/ 1737802 h 1516063"/>
              <a:gd name="T38" fmla="*/ 806783 w 1282700"/>
              <a:gd name="T39" fmla="*/ 1758410 h 1516063"/>
              <a:gd name="T40" fmla="*/ 971398 w 1282700"/>
              <a:gd name="T41" fmla="*/ 1737802 h 1516063"/>
              <a:gd name="T42" fmla="*/ 1120716 w 1282700"/>
              <a:gd name="T43" fmla="*/ 1678967 h 1516063"/>
              <a:gd name="T44" fmla="*/ 1249748 w 1282700"/>
              <a:gd name="T45" fmla="*/ 1587224 h 1516063"/>
              <a:gd name="T46" fmla="*/ 1353506 w 1282700"/>
              <a:gd name="T47" fmla="*/ 1467558 h 1516063"/>
              <a:gd name="T48" fmla="*/ 1426336 w 1282700"/>
              <a:gd name="T49" fmla="*/ 1325623 h 1516063"/>
              <a:gd name="T50" fmla="*/ 1462585 w 1282700"/>
              <a:gd name="T51" fmla="*/ 1166401 h 1516063"/>
              <a:gd name="T52" fmla="*/ 1458594 w 1282700"/>
              <a:gd name="T53" fmla="*/ 998871 h 1516063"/>
              <a:gd name="T54" fmla="*/ 1414031 w 1282700"/>
              <a:gd name="T55" fmla="*/ 842641 h 1516063"/>
              <a:gd name="T56" fmla="*/ 1334882 w 1282700"/>
              <a:gd name="T57" fmla="*/ 704694 h 1516063"/>
              <a:gd name="T58" fmla="*/ 1225804 w 1282700"/>
              <a:gd name="T59" fmla="*/ 590347 h 1516063"/>
              <a:gd name="T60" fmla="*/ 1092449 w 1282700"/>
              <a:gd name="T61" fmla="*/ 504920 h 1516063"/>
              <a:gd name="T62" fmla="*/ 939140 w 1282700"/>
              <a:gd name="T63" fmla="*/ 453398 h 1516063"/>
              <a:gd name="T64" fmla="*/ 953107 w 1282700"/>
              <a:gd name="T65" fmla="*/ 0 h 1516063"/>
              <a:gd name="T66" fmla="*/ 979380 w 1282700"/>
              <a:gd name="T67" fmla="*/ 312459 h 1516063"/>
              <a:gd name="T68" fmla="*/ 1113732 w 1282700"/>
              <a:gd name="T69" fmla="*/ 354342 h 1516063"/>
              <a:gd name="T70" fmla="*/ 1236446 w 1282700"/>
              <a:gd name="T71" fmla="*/ 418163 h 1516063"/>
              <a:gd name="T72" fmla="*/ 1467573 w 1282700"/>
              <a:gd name="T73" fmla="*/ 638879 h 1516063"/>
              <a:gd name="T74" fmla="*/ 1545723 w 1282700"/>
              <a:gd name="T75" fmla="*/ 777822 h 1516063"/>
              <a:gd name="T76" fmla="*/ 1595275 w 1282700"/>
              <a:gd name="T77" fmla="*/ 932723 h 1516063"/>
              <a:gd name="T78" fmla="*/ 1612900 w 1282700"/>
              <a:gd name="T79" fmla="*/ 1099256 h 1516063"/>
              <a:gd name="T80" fmla="*/ 1587626 w 1282700"/>
              <a:gd name="T81" fmla="*/ 1300692 h 1516063"/>
              <a:gd name="T82" fmla="*/ 1515461 w 1282700"/>
              <a:gd name="T83" fmla="*/ 1483181 h 1516063"/>
              <a:gd name="T84" fmla="*/ 1403389 w 1282700"/>
              <a:gd name="T85" fmla="*/ 1641073 h 1516063"/>
              <a:gd name="T86" fmla="*/ 1257397 w 1282700"/>
              <a:gd name="T87" fmla="*/ 1767718 h 1516063"/>
              <a:gd name="T88" fmla="*/ 1083470 w 1282700"/>
              <a:gd name="T89" fmla="*/ 1856137 h 1516063"/>
              <a:gd name="T90" fmla="*/ 888925 w 1282700"/>
              <a:gd name="T91" fmla="*/ 1901012 h 1516063"/>
              <a:gd name="T92" fmla="*/ 683737 w 1282700"/>
              <a:gd name="T93" fmla="*/ 1895693 h 1516063"/>
              <a:gd name="T94" fmla="*/ 492517 w 1282700"/>
              <a:gd name="T95" fmla="*/ 1841844 h 1516063"/>
              <a:gd name="T96" fmla="*/ 323910 w 1282700"/>
              <a:gd name="T97" fmla="*/ 1745115 h 1516063"/>
              <a:gd name="T98" fmla="*/ 184237 w 1282700"/>
              <a:gd name="T99" fmla="*/ 1611821 h 1516063"/>
              <a:gd name="T100" fmla="*/ 79814 w 1282700"/>
              <a:gd name="T101" fmla="*/ 1448612 h 1516063"/>
              <a:gd name="T102" fmla="*/ 16628 w 1282700"/>
              <a:gd name="T103" fmla="*/ 1261468 h 1516063"/>
              <a:gd name="T104" fmla="*/ 1330 w 1282700"/>
              <a:gd name="T105" fmla="*/ 1059700 h 1516063"/>
              <a:gd name="T106" fmla="*/ 32591 w 1282700"/>
              <a:gd name="T107" fmla="*/ 871892 h 1516063"/>
              <a:gd name="T108" fmla="*/ 105088 w 1282700"/>
              <a:gd name="T109" fmla="*/ 701702 h 1516063"/>
              <a:gd name="T110" fmla="*/ 212837 w 1282700"/>
              <a:gd name="T111" fmla="*/ 554448 h 1516063"/>
              <a:gd name="T112" fmla="*/ 350183 w 1282700"/>
              <a:gd name="T113" fmla="*/ 434783 h 1516063"/>
              <a:gd name="T114" fmla="*/ 512802 w 1282700"/>
              <a:gd name="T115" fmla="*/ 348691 h 1516063"/>
              <a:gd name="T116" fmla="*/ 695043 w 1282700"/>
              <a:gd name="T117" fmla="*/ 301157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chemeClr val="tx1">
              <a:lumMod val="75000"/>
              <a:lumOff val="25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4" name="KSO_Shape"/>
          <p:cNvSpPr/>
          <p:nvPr/>
        </p:nvSpPr>
        <p:spPr>
          <a:xfrm>
            <a:off x="4979246" y="4804401"/>
            <a:ext cx="720000" cy="720000"/>
          </a:xfrm>
          <a:custGeom>
            <a:gdLst>
              <a:gd name="connsiteX0" fmla="*/ 788546 w 4295694"/>
              <a:gd name="connsiteY0" fmla="*/ 3262602 h 4602950"/>
              <a:gd name="connsiteX1" fmla="*/ 722065 w 4295694"/>
              <a:gd name="connsiteY1" fmla="*/ 3276024 h 4602950"/>
              <a:gd name="connsiteX2" fmla="*/ 703443 w 4295694"/>
              <a:gd name="connsiteY2" fmla="*/ 3286707 h 4602950"/>
              <a:gd name="connsiteX3" fmla="*/ 667154 w 4295694"/>
              <a:gd name="connsiteY3" fmla="*/ 3311174 h 4602950"/>
              <a:gd name="connsiteX4" fmla="*/ 650940 w 4295694"/>
              <a:gd name="connsiteY4" fmla="*/ 3329902 h 4602950"/>
              <a:gd name="connsiteX5" fmla="*/ 628475 w 4295694"/>
              <a:gd name="connsiteY5" fmla="*/ 3363222 h 4602950"/>
              <a:gd name="connsiteX6" fmla="*/ 611251 w 4295694"/>
              <a:gd name="connsiteY6" fmla="*/ 3407093 h 4602950"/>
              <a:gd name="connsiteX7" fmla="*/ 611248 w 4295694"/>
              <a:gd name="connsiteY7" fmla="*/ 3407104 h 4602950"/>
              <a:gd name="connsiteX8" fmla="*/ 607571 w 4295694"/>
              <a:gd name="connsiteY8" fmla="*/ 3443577 h 4602950"/>
              <a:gd name="connsiteX9" fmla="*/ 788546 w 4295694"/>
              <a:gd name="connsiteY9" fmla="*/ 3624552 h 4602950"/>
              <a:gd name="connsiteX10" fmla="*/ 969521 w 4295694"/>
              <a:gd name="connsiteY10" fmla="*/ 3443577 h 4602950"/>
              <a:gd name="connsiteX11" fmla="*/ 965845 w 4295694"/>
              <a:gd name="connsiteY11" fmla="*/ 3407104 h 4602950"/>
              <a:gd name="connsiteX12" fmla="*/ 962750 w 4295694"/>
              <a:gd name="connsiteY12" fmla="*/ 3397135 h 4602950"/>
              <a:gd name="connsiteX13" fmla="*/ 962749 w 4295694"/>
              <a:gd name="connsiteY13" fmla="*/ 3397136 h 4602950"/>
              <a:gd name="connsiteX14" fmla="*/ 955298 w 4295694"/>
              <a:gd name="connsiteY14" fmla="*/ 3373133 h 4602950"/>
              <a:gd name="connsiteX15" fmla="*/ 955291 w 4295694"/>
              <a:gd name="connsiteY15" fmla="*/ 3373121 h 4602950"/>
              <a:gd name="connsiteX16" fmla="*/ 920412 w 4295694"/>
              <a:gd name="connsiteY16" fmla="*/ 3321388 h 4602950"/>
              <a:gd name="connsiteX17" fmla="*/ 906965 w 4295694"/>
              <a:gd name="connsiteY17" fmla="*/ 3309169 h 4602950"/>
              <a:gd name="connsiteX18" fmla="*/ 868849 w 4295694"/>
              <a:gd name="connsiteY18" fmla="*/ 3283471 h 4602950"/>
              <a:gd name="connsiteX19" fmla="*/ 852148 w 4295694"/>
              <a:gd name="connsiteY19" fmla="*/ 3275443 h 4602950"/>
              <a:gd name="connsiteX20" fmla="*/ 3704648 w 4295694"/>
              <a:gd name="connsiteY20" fmla="*/ 908397 h 4602950"/>
              <a:gd name="connsiteX21" fmla="*/ 2413156 w 4295694"/>
              <a:gd name="connsiteY21" fmla="*/ 1136122 h 4602950"/>
              <a:gd name="connsiteX22" fmla="*/ 3048940 w 4295694"/>
              <a:gd name="connsiteY22" fmla="*/ 2044116 h 4602950"/>
              <a:gd name="connsiteX23" fmla="*/ 1220089 w 4295694"/>
              <a:gd name="connsiteY23" fmla="*/ 619236 h 4602950"/>
              <a:gd name="connsiteX24" fmla="*/ 1204000 w 4295694"/>
              <a:gd name="connsiteY24" fmla="*/ 653307 h 4602950"/>
              <a:gd name="connsiteX25" fmla="*/ 1404665 w 4295694"/>
              <a:gd name="connsiteY25" fmla="*/ 2518863 h 4602950"/>
              <a:gd name="connsiteX26" fmla="*/ 3089083 w 4295694"/>
              <a:gd name="connsiteY26" fmla="*/ 3345485 h 4602950"/>
              <a:gd name="connsiteX27" fmla="*/ 3126598 w 4295694"/>
              <a:gd name="connsiteY27" fmla="*/ 3342019 h 4602950"/>
              <a:gd name="connsiteX28" fmla="*/ 3126489 w 4295694"/>
              <a:gd name="connsiteY28" fmla="*/ 3342009 h 4602950"/>
              <a:gd name="connsiteX29" fmla="*/ 1575619 w 4295694"/>
              <a:gd name="connsiteY29" fmla="*/ 2399160 h 4602950"/>
              <a:gd name="connsiteX30" fmla="*/ 1220060 w 4295694"/>
              <a:gd name="connsiteY30" fmla="*/ 619347 h 4602950"/>
              <a:gd name="connsiteX31" fmla="*/ 1617635 w 4295694"/>
              <a:gd name="connsiteY31" fmla="*/ 0 h 4602950"/>
              <a:gd name="connsiteX32" fmla="*/ 2292594 w 4295694"/>
              <a:gd name="connsiteY32" fmla="*/ 963942 h 4602950"/>
              <a:gd name="connsiteX33" fmla="*/ 3658628 w 4295694"/>
              <a:gd name="connsiteY33" fmla="*/ 723073 h 4602950"/>
              <a:gd name="connsiteX34" fmla="*/ 3663439 w 4295694"/>
              <a:gd name="connsiteY34" fmla="*/ 662289 h 4602950"/>
              <a:gd name="connsiteX35" fmla="*/ 3794430 w 4295694"/>
              <a:gd name="connsiteY35" fmla="*/ 456674 h 4602950"/>
              <a:gd name="connsiteX36" fmla="*/ 4238061 w 4295694"/>
              <a:gd name="connsiteY36" fmla="*/ 534898 h 4602950"/>
              <a:gd name="connsiteX37" fmla="*/ 4159837 w 4295694"/>
              <a:gd name="connsiteY37" fmla="*/ 978529 h 4602950"/>
              <a:gd name="connsiteX38" fmla="*/ 3921820 w 4295694"/>
              <a:gd name="connsiteY38" fmla="*/ 1031296 h 4602950"/>
              <a:gd name="connsiteX39" fmla="*/ 3863056 w 4295694"/>
              <a:gd name="connsiteY39" fmla="*/ 1015027 h 4602950"/>
              <a:gd name="connsiteX40" fmla="*/ 3169503 w 4295694"/>
              <a:gd name="connsiteY40" fmla="*/ 2216297 h 4602950"/>
              <a:gd name="connsiteX41" fmla="*/ 3844461 w 4295694"/>
              <a:gd name="connsiteY41" fmla="*/ 3180237 h 4602950"/>
              <a:gd name="connsiteX42" fmla="*/ 3708278 w 4295694"/>
              <a:gd name="connsiteY42" fmla="*/ 3265695 h 4602950"/>
              <a:gd name="connsiteX43" fmla="*/ 1410024 w 4295694"/>
              <a:gd name="connsiteY43" fmla="*/ 2964151 h 4602950"/>
              <a:gd name="connsiteX44" fmla="*/ 1376409 w 4295694"/>
              <a:gd name="connsiteY44" fmla="*/ 2928277 h 4602950"/>
              <a:gd name="connsiteX45" fmla="*/ 1156105 w 4295694"/>
              <a:gd name="connsiteY45" fmla="*/ 3177978 h 4602950"/>
              <a:gd name="connsiteX46" fmla="*/ 1202745 w 4295694"/>
              <a:gd name="connsiteY46" fmla="*/ 3230084 h 4602950"/>
              <a:gd name="connsiteX47" fmla="*/ 1236231 w 4295694"/>
              <a:gd name="connsiteY47" fmla="*/ 3297943 h 4602950"/>
              <a:gd name="connsiteX48" fmla="*/ 1246620 w 4295694"/>
              <a:gd name="connsiteY48" fmla="*/ 3361214 h 4602950"/>
              <a:gd name="connsiteX49" fmla="*/ 1138418 w 4295694"/>
              <a:gd name="connsiteY49" fmla="*/ 3948390 h 4602950"/>
              <a:gd name="connsiteX50" fmla="*/ 1183839 w 4295694"/>
              <a:gd name="connsiteY50" fmla="*/ 3969580 h 4602950"/>
              <a:gd name="connsiteX51" fmla="*/ 1566559 w 4295694"/>
              <a:gd name="connsiteY51" fmla="*/ 4498463 h 4602950"/>
              <a:gd name="connsiteX52" fmla="*/ 1577092 w 4295694"/>
              <a:gd name="connsiteY52" fmla="*/ 4602950 h 4602950"/>
              <a:gd name="connsiteX53" fmla="*/ 0 w 4295694"/>
              <a:gd name="connsiteY53" fmla="*/ 4602950 h 4602950"/>
              <a:gd name="connsiteX54" fmla="*/ 10534 w 4295694"/>
              <a:gd name="connsiteY54" fmla="*/ 4498463 h 4602950"/>
              <a:gd name="connsiteX55" fmla="*/ 393255 w 4295694"/>
              <a:gd name="connsiteY55" fmla="*/ 3969580 h 4602950"/>
              <a:gd name="connsiteX56" fmla="*/ 438675 w 4295694"/>
              <a:gd name="connsiteY56" fmla="*/ 3948390 h 4602950"/>
              <a:gd name="connsiteX57" fmla="*/ 330473 w 4295694"/>
              <a:gd name="connsiteY57" fmla="*/ 3361214 h 4602950"/>
              <a:gd name="connsiteX58" fmla="*/ 340862 w 4295694"/>
              <a:gd name="connsiteY58" fmla="*/ 3297943 h 4602950"/>
              <a:gd name="connsiteX59" fmla="*/ 374348 w 4295694"/>
              <a:gd name="connsiteY59" fmla="*/ 3230084 h 4602950"/>
              <a:gd name="connsiteX60" fmla="*/ 400339 w 4295694"/>
              <a:gd name="connsiteY60" fmla="*/ 3201047 h 4602950"/>
              <a:gd name="connsiteX61" fmla="*/ 322880 w 4295694"/>
              <a:gd name="connsiteY61" fmla="*/ 3110756 h 4602950"/>
              <a:gd name="connsiteX62" fmla="*/ 353773 w 4295694"/>
              <a:gd name="connsiteY62" fmla="*/ 2837154 h 4602950"/>
              <a:gd name="connsiteX63" fmla="*/ 405273 w 4295694"/>
              <a:gd name="connsiteY63" fmla="*/ 2780511 h 4602950"/>
              <a:gd name="connsiteX64" fmla="*/ 1005359 w 4295694"/>
              <a:gd name="connsiteY64" fmla="*/ 2395676 h 4602950"/>
              <a:gd name="connsiteX65" fmla="*/ 988063 w 4295694"/>
              <a:gd name="connsiteY65" fmla="*/ 2361529 h 4602950"/>
              <a:gd name="connsiteX66" fmla="*/ 1490754 w 4295694"/>
              <a:gd name="connsiteY66" fmla="*/ 98742 h 46029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295694" h="4602950">
                <a:moveTo>
                  <a:pt x="788546" y="3262602"/>
                </a:moveTo>
                <a:lnTo>
                  <a:pt x="722065" y="3276024"/>
                </a:lnTo>
                <a:lnTo>
                  <a:pt x="703443" y="3286707"/>
                </a:lnTo>
                <a:lnTo>
                  <a:pt x="667154" y="3311174"/>
                </a:lnTo>
                <a:lnTo>
                  <a:pt x="650940" y="3329902"/>
                </a:lnTo>
                <a:lnTo>
                  <a:pt x="628475" y="3363222"/>
                </a:lnTo>
                <a:lnTo>
                  <a:pt x="611251" y="3407093"/>
                </a:lnTo>
                <a:lnTo>
                  <a:pt x="611248" y="3407104"/>
                </a:lnTo>
                <a:cubicBezTo>
                  <a:pt x="608837" y="3418885"/>
                  <a:pt x="607571" y="3431083"/>
                  <a:pt x="607571" y="3443577"/>
                </a:cubicBezTo>
                <a:cubicBezTo>
                  <a:pt x="607571" y="3543527"/>
                  <a:pt x="688596" y="3624552"/>
                  <a:pt x="788546" y="3624552"/>
                </a:cubicBezTo>
                <a:cubicBezTo>
                  <a:pt x="888496" y="3624552"/>
                  <a:pt x="969521" y="3543527"/>
                  <a:pt x="969521" y="3443577"/>
                </a:cubicBezTo>
                <a:cubicBezTo>
                  <a:pt x="969521" y="3431083"/>
                  <a:pt x="968255" y="3418885"/>
                  <a:pt x="965845" y="3407104"/>
                </a:cubicBezTo>
                <a:lnTo>
                  <a:pt x="962750" y="3397135"/>
                </a:lnTo>
                <a:lnTo>
                  <a:pt x="962749" y="3397136"/>
                </a:lnTo>
                <a:lnTo>
                  <a:pt x="955298" y="3373133"/>
                </a:lnTo>
                <a:lnTo>
                  <a:pt x="955291" y="3373121"/>
                </a:lnTo>
                <a:lnTo>
                  <a:pt x="920412" y="3321388"/>
                </a:lnTo>
                <a:lnTo>
                  <a:pt x="906965" y="3309169"/>
                </a:lnTo>
                <a:lnTo>
                  <a:pt x="868849" y="3283471"/>
                </a:lnTo>
                <a:lnTo>
                  <a:pt x="852148" y="3275443"/>
                </a:lnTo>
                <a:close/>
                <a:moveTo>
                  <a:pt x="3704648" y="908397"/>
                </a:moveTo>
                <a:lnTo>
                  <a:pt x="2413156" y="1136122"/>
                </a:lnTo>
                <a:lnTo>
                  <a:pt x="3048940" y="2044116"/>
                </a:lnTo>
                <a:close/>
                <a:moveTo>
                  <a:pt x="1220089" y="619236"/>
                </a:moveTo>
                <a:lnTo>
                  <a:pt x="1204000" y="653307"/>
                </a:lnTo>
                <a:cubicBezTo>
                  <a:pt x="955662" y="1247544"/>
                  <a:pt x="1007937" y="1952277"/>
                  <a:pt x="1404665" y="2518863"/>
                </a:cubicBezTo>
                <a:cubicBezTo>
                  <a:pt x="1801394" y="3085450"/>
                  <a:pt x="2445746" y="3375605"/>
                  <a:pt x="3089083" y="3345485"/>
                </a:cubicBezTo>
                <a:lnTo>
                  <a:pt x="3126598" y="3342019"/>
                </a:lnTo>
                <a:lnTo>
                  <a:pt x="3126489" y="3342009"/>
                </a:lnTo>
                <a:cubicBezTo>
                  <a:pt x="2522425" y="3261313"/>
                  <a:pt x="1952730" y="2937731"/>
                  <a:pt x="1575619" y="2399160"/>
                </a:cubicBezTo>
                <a:cubicBezTo>
                  <a:pt x="1198508" y="1860590"/>
                  <a:pt x="1089288" y="1214580"/>
                  <a:pt x="1220060" y="619347"/>
                </a:cubicBezTo>
                <a:close/>
                <a:moveTo>
                  <a:pt x="1617635" y="0"/>
                </a:moveTo>
                <a:lnTo>
                  <a:pt x="2292594" y="963942"/>
                </a:lnTo>
                <a:lnTo>
                  <a:pt x="3658628" y="723073"/>
                </a:lnTo>
                <a:lnTo>
                  <a:pt x="3663439" y="662289"/>
                </a:lnTo>
                <a:cubicBezTo>
                  <a:pt x="3677595" y="582007"/>
                  <a:pt x="3722377" y="507126"/>
                  <a:pt x="3794430" y="456674"/>
                </a:cubicBezTo>
                <a:cubicBezTo>
                  <a:pt x="3938536" y="355769"/>
                  <a:pt x="4137157" y="390792"/>
                  <a:pt x="4238061" y="534898"/>
                </a:cubicBezTo>
                <a:cubicBezTo>
                  <a:pt x="4338965" y="679004"/>
                  <a:pt x="4303943" y="877625"/>
                  <a:pt x="4159837" y="978529"/>
                </a:cubicBezTo>
                <a:cubicBezTo>
                  <a:pt x="4087784" y="1028981"/>
                  <a:pt x="4002102" y="1045452"/>
                  <a:pt x="3921820" y="1031296"/>
                </a:cubicBezTo>
                <a:lnTo>
                  <a:pt x="3863056" y="1015027"/>
                </a:lnTo>
                <a:lnTo>
                  <a:pt x="3169503" y="2216297"/>
                </a:lnTo>
                <a:lnTo>
                  <a:pt x="3844461" y="3180237"/>
                </a:lnTo>
                <a:lnTo>
                  <a:pt x="3708278" y="3265695"/>
                </a:lnTo>
                <a:cubicBezTo>
                  <a:pt x="2956045" y="3686124"/>
                  <a:pt x="2019093" y="3555481"/>
                  <a:pt x="1410024" y="2964151"/>
                </a:cubicBezTo>
                <a:lnTo>
                  <a:pt x="1376409" y="2928277"/>
                </a:lnTo>
                <a:lnTo>
                  <a:pt x="1156105" y="3177978"/>
                </a:lnTo>
                <a:lnTo>
                  <a:pt x="1202745" y="3230084"/>
                </a:lnTo>
                <a:cubicBezTo>
                  <a:pt x="1216415" y="3250449"/>
                  <a:pt x="1227745" y="3273276"/>
                  <a:pt x="1236231" y="3297943"/>
                </a:cubicBezTo>
                <a:lnTo>
                  <a:pt x="1246620" y="3361214"/>
                </a:lnTo>
                <a:lnTo>
                  <a:pt x="1138418" y="3948390"/>
                </a:lnTo>
                <a:lnTo>
                  <a:pt x="1183839" y="3969580"/>
                </a:lnTo>
                <a:cubicBezTo>
                  <a:pt x="1377847" y="4081138"/>
                  <a:pt x="1520277" y="4272289"/>
                  <a:pt x="1566559" y="4498463"/>
                </a:cubicBezTo>
                <a:lnTo>
                  <a:pt x="1577092" y="4602950"/>
                </a:lnTo>
                <a:lnTo>
                  <a:pt x="0" y="4602950"/>
                </a:lnTo>
                <a:lnTo>
                  <a:pt x="10534" y="4498463"/>
                </a:lnTo>
                <a:cubicBezTo>
                  <a:pt x="56816" y="4272289"/>
                  <a:pt x="199246" y="4081138"/>
                  <a:pt x="393255" y="3969580"/>
                </a:cubicBezTo>
                <a:lnTo>
                  <a:pt x="438675" y="3948390"/>
                </a:lnTo>
                <a:lnTo>
                  <a:pt x="330473" y="3361214"/>
                </a:lnTo>
                <a:lnTo>
                  <a:pt x="340862" y="3297943"/>
                </a:lnTo>
                <a:cubicBezTo>
                  <a:pt x="349348" y="3273276"/>
                  <a:pt x="360679" y="3250449"/>
                  <a:pt x="374348" y="3230084"/>
                </a:cubicBezTo>
                <a:lnTo>
                  <a:pt x="400339" y="3201047"/>
                </a:lnTo>
                <a:lnTo>
                  <a:pt x="322880" y="3110756"/>
                </a:lnTo>
                <a:cubicBezTo>
                  <a:pt x="267986" y="3046768"/>
                  <a:pt x="283977" y="2937741"/>
                  <a:pt x="353773" y="2837154"/>
                </a:cubicBezTo>
                <a:lnTo>
                  <a:pt x="405273" y="2780511"/>
                </a:lnTo>
                <a:lnTo>
                  <a:pt x="1005359" y="2395676"/>
                </a:lnTo>
                <a:lnTo>
                  <a:pt x="988063" y="2361529"/>
                </a:lnTo>
                <a:cubicBezTo>
                  <a:pt x="640709" y="1586944"/>
                  <a:pt x="838400" y="661814"/>
                  <a:pt x="1490754" y="98742"/>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ct val="0"/>
              </a:spcBef>
              <a:spcAft>
                <a:spcPct val="0"/>
              </a:spcAft>
              <a:defRPr/>
            </a:pPr>
            <a:endParaRPr lang="zh-CN" altLang="en-US">
              <a:solidFill>
                <a:srgbClr val="FFFFFF"/>
              </a:solidFill>
            </a:endParaRPr>
          </a:p>
        </p:txBody>
      </p:sp>
      <p:sp>
        <p:nvSpPr>
          <p:cNvPr id="15" name="TextBox 42"/>
          <p:cNvSpPr txBox="1">
            <a:spLocks noChangeArrowheads="1"/>
          </p:cNvSpPr>
          <p:nvPr/>
        </p:nvSpPr>
        <p:spPr bwMode="auto">
          <a:xfrm>
            <a:off x="2246460" y="1982984"/>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altLang="en-US" b="1" kern="0">
                <a:solidFill>
                  <a:schemeClr val="bg1">
                    <a:lumMod val="85000"/>
                  </a:schemeClr>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a:ln>
                  <a:noFill/>
                </a:ln>
                <a:solidFill>
                  <a:schemeClr val="bg1">
                    <a:lumMod val="8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a:ln>
                <a:noFill/>
              </a:ln>
              <a:solidFill>
                <a:schemeClr val="bg1">
                  <a:lumMod val="8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6" name="TextBox 43"/>
          <p:cNvSpPr txBox="1"/>
          <p:nvPr/>
        </p:nvSpPr>
        <p:spPr bwMode="auto">
          <a:xfrm>
            <a:off x="2063293" y="2297660"/>
            <a:ext cx="2160701" cy="577081"/>
          </a:xfrm>
          <a:prstGeom prst="rect">
            <a:avLst/>
          </a:prstGeom>
          <a:noFill/>
        </p:spPr>
        <p:txBody>
          <a:bodyPr vert="horz" wrap="square" lIns="91440" tIns="45720" rIns="91440" bIns="45720" numCol="1" anchor="t" anchorCtr="0" compatLnSpc="1">
            <a:spAutoFit/>
          </a:bodyPr>
          <a:lstStyle/>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a:ln>
                  <a:noFill/>
                </a:ln>
                <a:solidFill>
                  <a:schemeClr val="bg1">
                    <a:lumMod val="85000"/>
                  </a:schemeClr>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a:ln>
                  <a:noFill/>
                </a:ln>
                <a:solidFill>
                  <a:schemeClr val="bg1">
                    <a:lumMod val="85000"/>
                  </a:schemeClr>
                </a:solidFill>
                <a:effectLst/>
                <a:uLnTx/>
                <a:uFillTx/>
                <a:latin typeface="微软雅黑" panose="020b0503020204020204" pitchFamily="34" charset="-122"/>
                <a:ea typeface="微软雅黑" panose="020b0503020204020204" pitchFamily="34" charset="-122"/>
              </a:rPr>
              <a:t>单击此处添加段落文本</a:t>
            </a:r>
            <a:endParaRPr kumimoji="0" lang="zh-CN" altLang="en-US" sz="1050" b="0" i="0" u="none" strike="noStrike" kern="0" cap="none" spc="0" normalizeH="0" baseline="0" noProof="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p:txBody>
      </p:sp>
      <p:sp>
        <p:nvSpPr>
          <p:cNvPr id="17" name="TextBox 42"/>
          <p:cNvSpPr txBox="1">
            <a:spLocks noChangeArrowheads="1"/>
          </p:cNvSpPr>
          <p:nvPr/>
        </p:nvSpPr>
        <p:spPr bwMode="auto">
          <a:xfrm>
            <a:off x="2180480" y="4790571"/>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altLang="en-US" b="1" kern="0">
                <a:solidFill>
                  <a:schemeClr val="bg1">
                    <a:lumMod val="85000"/>
                  </a:schemeClr>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a:ln>
                  <a:noFill/>
                </a:ln>
                <a:solidFill>
                  <a:schemeClr val="bg1">
                    <a:lumMod val="8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a:ln>
                <a:noFill/>
              </a:ln>
              <a:solidFill>
                <a:schemeClr val="bg1">
                  <a:lumMod val="8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8" name="TextBox 43"/>
          <p:cNvSpPr txBox="1"/>
          <p:nvPr/>
        </p:nvSpPr>
        <p:spPr bwMode="auto">
          <a:xfrm>
            <a:off x="1997313" y="5105247"/>
            <a:ext cx="2160701" cy="577081"/>
          </a:xfrm>
          <a:prstGeom prst="rect">
            <a:avLst/>
          </a:prstGeom>
          <a:noFill/>
        </p:spPr>
        <p:txBody>
          <a:bodyPr vert="horz" wrap="square" lIns="91440" tIns="45720" rIns="91440" bIns="45720" numCol="1" anchor="t" anchorCtr="0" compatLnSpc="1">
            <a:spAutoFit/>
          </a:bodyPr>
          <a:lstStyle/>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a:ln>
                  <a:noFill/>
                </a:ln>
                <a:solidFill>
                  <a:schemeClr val="bg1">
                    <a:lumMod val="85000"/>
                  </a:schemeClr>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a:ln>
                  <a:noFill/>
                </a:ln>
                <a:solidFill>
                  <a:schemeClr val="bg1">
                    <a:lumMod val="85000"/>
                  </a:schemeClr>
                </a:solidFill>
                <a:effectLst/>
                <a:uLnTx/>
                <a:uFillTx/>
                <a:latin typeface="微软雅黑" panose="020b0503020204020204" pitchFamily="34" charset="-122"/>
                <a:ea typeface="微软雅黑" panose="020b0503020204020204" pitchFamily="34" charset="-122"/>
              </a:rPr>
              <a:t>单击此处添加段落文本</a:t>
            </a:r>
            <a:endParaRPr kumimoji="0" lang="zh-CN" altLang="en-US" sz="1050" b="0" i="0" u="none" strike="noStrike" kern="0" cap="none" spc="0" normalizeH="0" baseline="0" noProof="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p:txBody>
      </p:sp>
      <p:sp>
        <p:nvSpPr>
          <p:cNvPr id="19" name="TextBox 42"/>
          <p:cNvSpPr txBox="1">
            <a:spLocks noChangeArrowheads="1"/>
          </p:cNvSpPr>
          <p:nvPr/>
        </p:nvSpPr>
        <p:spPr bwMode="auto">
          <a:xfrm>
            <a:off x="7980196" y="4766480"/>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a:solidFill>
                  <a:schemeClr val="bg1"/>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0" name="TextBox 43"/>
          <p:cNvSpPr txBox="1"/>
          <p:nvPr/>
        </p:nvSpPr>
        <p:spPr bwMode="auto">
          <a:xfrm>
            <a:off x="7980196" y="5081156"/>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单击此处添加段落文本</a:t>
            </a:r>
            <a:endParaRPr kumimoji="0" lang="zh-CN" altLang="en-US" sz="105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1" name="TextBox 42"/>
          <p:cNvSpPr txBox="1">
            <a:spLocks noChangeArrowheads="1"/>
          </p:cNvSpPr>
          <p:nvPr/>
        </p:nvSpPr>
        <p:spPr bwMode="auto">
          <a:xfrm>
            <a:off x="8672051" y="3400030"/>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a:solidFill>
                  <a:schemeClr val="bg1"/>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2" name="TextBox 43"/>
          <p:cNvSpPr txBox="1"/>
          <p:nvPr/>
        </p:nvSpPr>
        <p:spPr bwMode="auto">
          <a:xfrm>
            <a:off x="8672051" y="3714706"/>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单击此处添加段落文本</a:t>
            </a:r>
            <a:endParaRPr kumimoji="0" lang="zh-CN" altLang="en-US" sz="105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3" name="TextBox 42"/>
          <p:cNvSpPr txBox="1">
            <a:spLocks noChangeArrowheads="1"/>
          </p:cNvSpPr>
          <p:nvPr/>
        </p:nvSpPr>
        <p:spPr bwMode="auto">
          <a:xfrm>
            <a:off x="7884540" y="2045328"/>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a:solidFill>
                  <a:schemeClr val="bg1"/>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4" name="TextBox 43"/>
          <p:cNvSpPr txBox="1"/>
          <p:nvPr/>
        </p:nvSpPr>
        <p:spPr bwMode="auto">
          <a:xfrm>
            <a:off x="7884540" y="2360004"/>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单击此处添加段落文本</a:t>
            </a:r>
            <a:endParaRPr kumimoji="0" lang="zh-CN" altLang="en-US" sz="105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5" name="TextBox 42"/>
          <p:cNvSpPr txBox="1">
            <a:spLocks noChangeArrowheads="1"/>
          </p:cNvSpPr>
          <p:nvPr/>
        </p:nvSpPr>
        <p:spPr bwMode="auto">
          <a:xfrm>
            <a:off x="1542414" y="3428563"/>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altLang="en-US" b="1" kern="0">
                <a:solidFill>
                  <a:schemeClr val="bg1">
                    <a:lumMod val="85000"/>
                  </a:schemeClr>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a:ln>
                  <a:noFill/>
                </a:ln>
                <a:solidFill>
                  <a:schemeClr val="bg1">
                    <a:lumMod val="8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a:ln>
                <a:noFill/>
              </a:ln>
              <a:solidFill>
                <a:schemeClr val="bg1">
                  <a:lumMod val="8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6" name="TextBox 43"/>
          <p:cNvSpPr txBox="1"/>
          <p:nvPr/>
        </p:nvSpPr>
        <p:spPr bwMode="auto">
          <a:xfrm>
            <a:off x="1359247" y="3743239"/>
            <a:ext cx="2160701" cy="577081"/>
          </a:xfrm>
          <a:prstGeom prst="rect">
            <a:avLst/>
          </a:prstGeom>
          <a:noFill/>
        </p:spPr>
        <p:txBody>
          <a:bodyPr vert="horz" wrap="square" lIns="91440" tIns="45720" rIns="91440" bIns="45720" numCol="1" anchor="t" anchorCtr="0" compatLnSpc="1">
            <a:spAutoFit/>
          </a:bodyPr>
          <a:lstStyle/>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a:ln>
                  <a:noFill/>
                </a:ln>
                <a:solidFill>
                  <a:schemeClr val="bg1">
                    <a:lumMod val="85000"/>
                  </a:schemeClr>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a:ln>
                  <a:noFill/>
                </a:ln>
                <a:solidFill>
                  <a:schemeClr val="bg1">
                    <a:lumMod val="85000"/>
                  </a:schemeClr>
                </a:solidFill>
                <a:effectLst/>
                <a:uLnTx/>
                <a:uFillTx/>
                <a:latin typeface="微软雅黑" panose="020b0503020204020204" pitchFamily="34" charset="-122"/>
                <a:ea typeface="微软雅黑" panose="020b0503020204020204" pitchFamily="34" charset="-122"/>
              </a:rPr>
              <a:t>单击此处添加段落文本</a:t>
            </a:r>
            <a:endParaRPr kumimoji="0" lang="zh-CN" altLang="en-US" sz="1050" b="0" i="0" u="none" strike="noStrike" kern="0" cap="none" spc="0" normalizeH="0" baseline="0" noProof="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4705826" y="1757390"/>
            <a:ext cx="6356039" cy="227032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705826" y="1649641"/>
            <a:ext cx="6356039" cy="10774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2">
            <a:grayscl/>
            <a:extLst>
              <a:ext uri="{28A0092B-C50C-407E-A947-70E740481C1C}">
                <a14:useLocalDpi xmlns:a14="http://schemas.microsoft.com/office/drawing/2010/main" val="0"/>
              </a:ext>
            </a:extLst>
          </a:blip>
          <a:srcRect l="24987" r="24987"/>
          <a:stretch>
            <a:fillRect/>
          </a:stretch>
        </p:blipFill>
        <p:spPr>
          <a:xfrm>
            <a:off x="1158796" y="1649641"/>
            <a:ext cx="3425535" cy="4567379"/>
          </a:xfrm>
          <a:prstGeom prst="rect">
            <a:avLst/>
          </a:prstGeom>
          <a:noFill/>
          <a:ln>
            <a:noFill/>
          </a:ln>
        </p:spPr>
      </p:pic>
      <p:sp>
        <p:nvSpPr>
          <p:cNvPr id="7" name="TextBox 15"/>
          <p:cNvSpPr txBox="1"/>
          <p:nvPr/>
        </p:nvSpPr>
        <p:spPr>
          <a:xfrm>
            <a:off x="4980014" y="2449914"/>
            <a:ext cx="5838092" cy="1384995"/>
          </a:xfrm>
          <a:prstGeom prst="rect">
            <a:avLst/>
          </a:prstGeom>
          <a:noFill/>
        </p:spPr>
        <p:txBody>
          <a:bodyPr wrap="square" rtlCol="0">
            <a:spAutoFit/>
          </a:bodyPr>
          <a:lstStyle/>
          <a:p>
            <a:pPr>
              <a:lnSpc>
                <a:spcPct val="150000"/>
              </a:lnSpc>
            </a:pPr>
            <a:r>
              <a:rPr lang="zh-CN" altLang="en-US" sz="1400">
                <a:solidFill>
                  <a:srgbClr val="343434"/>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lang="zh-CN" altLang="en-US" sz="1400">
              <a:solidFill>
                <a:srgbClr val="343434"/>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3">
            <a:grayscl/>
            <a:extLst>
              <a:ext uri="{28A0092B-C50C-407E-A947-70E740481C1C}">
                <a14:useLocalDpi xmlns:a14="http://schemas.microsoft.com/office/drawing/2010/main" val="0"/>
              </a:ext>
            </a:extLst>
          </a:blip>
          <a:srcRect l="51799" r="1282" b="6234"/>
          <a:stretch>
            <a:fillRect/>
          </a:stretch>
        </p:blipFill>
        <p:spPr>
          <a:xfrm>
            <a:off x="9559181" y="4213441"/>
            <a:ext cx="1502684" cy="2003579"/>
          </a:xfrm>
          <a:prstGeom prst="rect">
            <a:avLst/>
          </a:prstGeom>
          <a:noFill/>
          <a:ln>
            <a:noFill/>
          </a:ln>
        </p:spPr>
      </p:pic>
      <p:sp>
        <p:nvSpPr>
          <p:cNvPr id="10" name="矩形 9"/>
          <p:cNvSpPr/>
          <p:nvPr/>
        </p:nvSpPr>
        <p:spPr>
          <a:xfrm>
            <a:off x="4705826" y="4304222"/>
            <a:ext cx="4731861" cy="191279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705826" y="4213441"/>
            <a:ext cx="4731861" cy="90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5"/>
          <p:cNvSpPr txBox="1"/>
          <p:nvPr/>
        </p:nvSpPr>
        <p:spPr>
          <a:xfrm>
            <a:off x="4980014" y="5024191"/>
            <a:ext cx="4342868" cy="1061829"/>
          </a:xfrm>
          <a:prstGeom prst="rect">
            <a:avLst/>
          </a:prstGeom>
          <a:noFill/>
        </p:spPr>
        <p:txBody>
          <a:bodyPr wrap="square" rtlCol="0">
            <a:spAutoFit/>
          </a:bodyPr>
          <a:lstStyle/>
          <a:p>
            <a:pPr algn="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4980014" y="1865139"/>
            <a:ext cx="4698722" cy="584775"/>
          </a:xfrm>
          <a:prstGeom prst="rect">
            <a:avLst/>
          </a:prstGeom>
        </p:spPr>
        <p:txBody>
          <a:bodyPr wrap="none">
            <a:spAutoFit/>
          </a:bodyPr>
          <a:lstStyle/>
          <a:p>
            <a:r>
              <a:rPr lang="zh-CN" altLang="en-US" sz="3200" b="1">
                <a:solidFill>
                  <a:srgbClr val="343434"/>
                </a:solidFill>
                <a:latin typeface="微软雅黑" panose="020b0503020204020204" pitchFamily="34" charset="-122"/>
                <a:ea typeface="微软雅黑" panose="020b0503020204020204" pitchFamily="34" charset="-122"/>
              </a:rPr>
              <a:t>这里输入简单的文字概述</a:t>
            </a:r>
            <a:endParaRPr lang="zh-CN" altLang="en-US" sz="3200" b="1">
              <a:solidFill>
                <a:srgbClr val="343434"/>
              </a:solidFill>
            </a:endParaRPr>
          </a:p>
        </p:txBody>
      </p:sp>
      <p:sp>
        <p:nvSpPr>
          <p:cNvPr id="14" name="矩形 13"/>
          <p:cNvSpPr/>
          <p:nvPr/>
        </p:nvSpPr>
        <p:spPr>
          <a:xfrm>
            <a:off x="5752674" y="4435221"/>
            <a:ext cx="3570208" cy="461665"/>
          </a:xfrm>
          <a:prstGeom prst="rect">
            <a:avLst/>
          </a:prstGeom>
        </p:spPr>
        <p:txBody>
          <a:bodyPr wrap="none">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a:t>
            </a:r>
            <a:endParaRPr lang="zh-CN" altLang="en-US" sz="2400" b="1">
              <a:solidFill>
                <a:schemeClr val="tx1">
                  <a:lumMod val="75000"/>
                  <a:lumOff val="25000"/>
                </a:schemeClr>
              </a:solidFill>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Rectangle 23"/>
          <p:cNvSpPr>
            <a:spLocks noChangeArrowheads="1"/>
          </p:cNvSpPr>
          <p:nvPr/>
        </p:nvSpPr>
        <p:spPr bwMode="auto">
          <a:xfrm>
            <a:off x="5358503" y="3261769"/>
            <a:ext cx="1474994"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600" b="1">
                <a:solidFill>
                  <a:schemeClr val="bg1"/>
                </a:solidFill>
                <a:latin typeface="微软雅黑" panose="020b0503020204020204" pitchFamily="34" charset="-122"/>
                <a:ea typeface="微软雅黑" panose="020b0503020204020204" pitchFamily="34" charset="-122"/>
              </a:rPr>
              <a:t>单击此处添加标题</a:t>
            </a:r>
            <a:endParaRPr lang="en-US" altLang="zh-CN" sz="2600" b="1">
              <a:solidFill>
                <a:schemeClr val="bg1"/>
              </a:solidFill>
              <a:latin typeface="微软雅黑" panose="020b0503020204020204" pitchFamily="34" charset="-122"/>
              <a:ea typeface="微软雅黑" panose="020b0503020204020204" pitchFamily="34" charset="-122"/>
            </a:endParaRPr>
          </a:p>
        </p:txBody>
      </p:sp>
      <p:sp>
        <p:nvSpPr>
          <p:cNvPr id="4" name="AutoShape 4"/>
          <p:cNvSpPr>
            <a:spLocks noChangeArrowheads="1"/>
          </p:cNvSpPr>
          <p:nvPr/>
        </p:nvSpPr>
        <p:spPr bwMode="gray">
          <a:xfrm rot="19367480">
            <a:off x="3819495" y="2048828"/>
            <a:ext cx="4306428" cy="4038378"/>
          </a:xfrm>
          <a:custGeom>
            <a:gdLst>
              <a:gd name="G0" fmla="+- 2978742 0 0"/>
              <a:gd name="G1" fmla="+- -2701147 0 0"/>
              <a:gd name="G2" fmla="+- 2978742 0 -2701147"/>
              <a:gd name="G3" fmla="+- 10800 0 0"/>
              <a:gd name="G4" fmla="+- 0 0 2978742"/>
              <a:gd name="T0" fmla="*/ 360 256 1"/>
              <a:gd name="T1" fmla="*/ 0 256 1"/>
              <a:gd name="G5" fmla="+- G2 T0 T1"/>
              <a:gd name="G6" fmla="?: G2 G2 G5"/>
              <a:gd name="G7" fmla="+- 0 0 G6"/>
              <a:gd name="G8" fmla="+- 7349 0 0"/>
              <a:gd name="G9" fmla="+- 0 0 -2701147"/>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147"/>
              <a:gd name="G36" fmla="sin G34 -2701147"/>
              <a:gd name="G37" fmla="+/ -2701147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9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chemeClr val="bg1">
              <a:alpha val="70000"/>
            </a:schemeClr>
          </a:solidFill>
          <a:ln w="3175" cap="flat" cmpd="sng" algn="ctr">
            <a:noFill/>
            <a:prstDash val="solid"/>
          </a:ln>
          <a:effectLst>
            <a:outerShdw blurRad="50800" dist="38100" dir="2700000" algn="tl" rotWithShape="0">
              <a:prstClr val="black">
                <a:alpha val="40000"/>
              </a:prstClr>
            </a:outerShdw>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5" name="WordArt 7"/>
          <p:cNvSpPr>
            <a:spLocks noChangeArrowheads="1" noChangeShapeType="1" noTextEdit="1"/>
          </p:cNvSpPr>
          <p:nvPr/>
        </p:nvSpPr>
        <p:spPr bwMode="gray">
          <a:xfrm rot="3394332">
            <a:off x="5373545" y="2623800"/>
            <a:ext cx="2443983" cy="2027209"/>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8676"/>
              </a:avLst>
            </a:prstTxWarp>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000" b="0" i="0" u="none" strike="noStrike" kern="10" cap="none" spc="0" normalizeH="0" baseline="0" noProof="0">
                <a:ln w="6350">
                  <a:noFill/>
                  <a:round/>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Arial"/>
              </a:rPr>
              <a:t>单击此处添加文字</a:t>
            </a:r>
            <a:endParaRPr kumimoji="0" lang="zh-CN" altLang="en-US" sz="2000" b="0" i="0" u="none" strike="noStrike" kern="10" cap="none" spc="0" normalizeH="0" baseline="0" noProof="0">
              <a:ln w="6350">
                <a:noFill/>
                <a:round/>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Arial"/>
            </a:endParaRPr>
          </a:p>
        </p:txBody>
      </p:sp>
      <p:grpSp>
        <p:nvGrpSpPr>
          <p:cNvPr id="6" name="组合 5"/>
          <p:cNvGrpSpPr/>
          <p:nvPr/>
        </p:nvGrpSpPr>
        <p:grpSpPr>
          <a:xfrm>
            <a:off x="7636392" y="2231842"/>
            <a:ext cx="2750177" cy="1274997"/>
            <a:chOff x="5919788" y="2026124"/>
            <a:chExt cx="2403475" cy="1098167"/>
          </a:xfrm>
        </p:grpSpPr>
        <p:sp>
          <p:nvSpPr>
            <p:cNvPr id="7" name="Line 19"/>
            <p:cNvSpPr>
              <a:spLocks noChangeShapeType="1"/>
            </p:cNvSpPr>
            <p:nvPr/>
          </p:nvSpPr>
          <p:spPr bwMode="auto">
            <a:xfrm flipH="1">
              <a:off x="5919788" y="2395372"/>
              <a:ext cx="2403475" cy="0"/>
            </a:xfrm>
            <a:prstGeom prst="line">
              <a:avLst/>
            </a:prstGeom>
            <a:noFill/>
            <a:ln w="19050">
              <a:solidFill>
                <a:schemeClr val="bg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 name="TextBox 19"/>
            <p:cNvSpPr txBox="1">
              <a:spLocks noChangeArrowheads="1"/>
            </p:cNvSpPr>
            <p:nvPr/>
          </p:nvSpPr>
          <p:spPr bwMode="auto">
            <a:xfrm>
              <a:off x="6558476" y="2026124"/>
              <a:ext cx="1728238" cy="31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rPr>
                <a:t>点击添加文本</a:t>
              </a:r>
              <a:endParaRPr kumimoji="0" lang="zh-CN" altLang="en-US" sz="2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9" name="TextBox 20"/>
            <p:cNvSpPr txBox="1"/>
            <p:nvPr/>
          </p:nvSpPr>
          <p:spPr bwMode="auto">
            <a:xfrm>
              <a:off x="6444312" y="2418487"/>
              <a:ext cx="1869436" cy="705804"/>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kumimoji="0" lang="zh-CN" altLang="en-US" sz="105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grpSp>
      <p:sp>
        <p:nvSpPr>
          <p:cNvPr id="11" name="AutoShape 6"/>
          <p:cNvSpPr>
            <a:spLocks noChangeArrowheads="1"/>
          </p:cNvSpPr>
          <p:nvPr/>
        </p:nvSpPr>
        <p:spPr bwMode="gray">
          <a:xfrm rot="12146960">
            <a:off x="4123443" y="2007602"/>
            <a:ext cx="4307621" cy="4037260"/>
          </a:xfrm>
          <a:custGeom>
            <a:gdLst>
              <a:gd name="G0" fmla="+- 2978742 0 0"/>
              <a:gd name="G1" fmla="+- -2534030 0 0"/>
              <a:gd name="G2" fmla="+- 2978742 0 -2534030"/>
              <a:gd name="G3" fmla="+- 10800 0 0"/>
              <a:gd name="G4" fmla="+- 0 0 2978742"/>
              <a:gd name="T0" fmla="*/ 360 256 1"/>
              <a:gd name="T1" fmla="*/ 0 256 1"/>
              <a:gd name="G5" fmla="+- G2 T0 T1"/>
              <a:gd name="G6" fmla="?: G2 G2 G5"/>
              <a:gd name="G7" fmla="+- 0 0 G6"/>
              <a:gd name="G8" fmla="+- 7349 0 0"/>
              <a:gd name="G9" fmla="+- 0 0 -2534030"/>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534030"/>
              <a:gd name="G36" fmla="sin G34 -2534030"/>
              <a:gd name="G37" fmla="+/ -2534030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81 w 21600"/>
              <a:gd name="T5" fmla="*/ 11439 h 21600"/>
              <a:gd name="T6" fmla="*/ 17885 w 21600"/>
              <a:gd name="T7" fmla="*/ 5130 h 21600"/>
              <a:gd name="T8" fmla="*/ 18136 w 21600"/>
              <a:gd name="T9" fmla="*/ 11234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chemeClr val="bg1">
              <a:alpha val="70000"/>
            </a:schemeClr>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2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WordArt 9"/>
          <p:cNvSpPr>
            <a:spLocks noChangeArrowheads="1" noChangeShapeType="1" noTextEdit="1"/>
          </p:cNvSpPr>
          <p:nvPr/>
        </p:nvSpPr>
        <p:spPr bwMode="gray">
          <a:xfrm rot="17984564">
            <a:off x="4357216" y="2692903"/>
            <a:ext cx="2443983" cy="202539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7259"/>
              </a:avLst>
            </a:prstTxWarp>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000" b="0" i="0" u="none" strike="noStrike" kern="10" cap="none" spc="0" normalizeH="0" baseline="0" noProof="0">
                <a:ln w="6350">
                  <a:noFill/>
                  <a:round/>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Arial"/>
              </a:rPr>
              <a:t>单击此处添加文字</a:t>
            </a:r>
            <a:endParaRPr kumimoji="0" lang="zh-CN" altLang="en-US" sz="2000" b="0" i="0" u="none" strike="noStrike" kern="10" cap="none" spc="0" normalizeH="0" baseline="0" noProof="0">
              <a:ln w="6350">
                <a:noFill/>
                <a:round/>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Arial"/>
            </a:endParaRPr>
          </a:p>
        </p:txBody>
      </p:sp>
      <p:grpSp>
        <p:nvGrpSpPr>
          <p:cNvPr id="13" name="组合 12"/>
          <p:cNvGrpSpPr/>
          <p:nvPr/>
        </p:nvGrpSpPr>
        <p:grpSpPr>
          <a:xfrm>
            <a:off x="1319073" y="3379129"/>
            <a:ext cx="2769845" cy="1294205"/>
            <a:chOff x="898796" y="2031567"/>
            <a:chExt cx="2420667" cy="1114711"/>
          </a:xfrm>
        </p:grpSpPr>
        <p:sp>
          <p:nvSpPr>
            <p:cNvPr id="14" name="Line 17"/>
            <p:cNvSpPr>
              <a:spLocks noChangeShapeType="1"/>
            </p:cNvSpPr>
            <p:nvPr/>
          </p:nvSpPr>
          <p:spPr bwMode="auto">
            <a:xfrm>
              <a:off x="914401" y="2395372"/>
              <a:ext cx="2405062" cy="0"/>
            </a:xfrm>
            <a:prstGeom prst="line">
              <a:avLst/>
            </a:prstGeom>
            <a:noFill/>
            <a:ln w="19050">
              <a:solidFill>
                <a:schemeClr val="bg1">
                  <a:lumMod val="9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TextBox 42"/>
            <p:cNvSpPr txBox="1">
              <a:spLocks noChangeArrowheads="1"/>
            </p:cNvSpPr>
            <p:nvPr/>
          </p:nvSpPr>
          <p:spPr bwMode="auto">
            <a:xfrm>
              <a:off x="898797" y="2031567"/>
              <a:ext cx="1728238" cy="31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b="1" kern="0">
                  <a:solidFill>
                    <a:schemeClr val="bg1">
                      <a:lumMod val="85000"/>
                    </a:schemeClr>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a:ln>
                    <a:noFill/>
                  </a:ln>
                  <a:solidFill>
                    <a:schemeClr val="bg1">
                      <a:lumMod val="8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a:ln>
                  <a:noFill/>
                </a:ln>
                <a:solidFill>
                  <a:schemeClr val="bg1">
                    <a:lumMod val="8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6" name="TextBox 43"/>
            <p:cNvSpPr txBox="1"/>
            <p:nvPr/>
          </p:nvSpPr>
          <p:spPr bwMode="auto">
            <a:xfrm>
              <a:off x="898796" y="2440474"/>
              <a:ext cx="1888314" cy="705804"/>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a:ln>
                    <a:noFill/>
                  </a:ln>
                  <a:solidFill>
                    <a:schemeClr val="bg1">
                      <a:lumMod val="85000"/>
                    </a:schemeClr>
                  </a:solidFill>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kumimoji="0" lang="zh-CN" altLang="en-US" sz="1050" b="0" i="0" u="none" strike="noStrike" kern="0" cap="none" spc="0" normalizeH="0" baseline="0" noProof="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p:txBody>
        </p:sp>
      </p:grpSp>
      <p:sp>
        <p:nvSpPr>
          <p:cNvPr id="18" name="AutoShape 5"/>
          <p:cNvSpPr>
            <a:spLocks noChangeArrowheads="1"/>
          </p:cNvSpPr>
          <p:nvPr/>
        </p:nvSpPr>
        <p:spPr bwMode="gray">
          <a:xfrm rot="5078397">
            <a:off x="3907015" y="1799253"/>
            <a:ext cx="4370770" cy="3978930"/>
          </a:xfrm>
          <a:custGeom>
            <a:gdLst>
              <a:gd name="G0" fmla="+- 2978742 0 0"/>
              <a:gd name="G1" fmla="+- -2701274 0 0"/>
              <a:gd name="G2" fmla="+- 2978742 0 -2701274"/>
              <a:gd name="G3" fmla="+- 10800 0 0"/>
              <a:gd name="G4" fmla="+- 0 0 2978742"/>
              <a:gd name="T0" fmla="*/ 360 256 1"/>
              <a:gd name="T1" fmla="*/ 0 256 1"/>
              <a:gd name="G5" fmla="+- G2 T0 T1"/>
              <a:gd name="G6" fmla="?: G2 G2 G5"/>
              <a:gd name="G7" fmla="+- 0 0 G6"/>
              <a:gd name="G8" fmla="+- 7349 0 0"/>
              <a:gd name="G9" fmla="+- 0 0 -2701274"/>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274"/>
              <a:gd name="G36" fmla="sin G34 -2701274"/>
              <a:gd name="G37" fmla="+/ -2701274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8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chemeClr val="bg1">
              <a:alpha val="70000"/>
            </a:schemeClr>
          </a:solidFill>
          <a:ln w="3175" cap="flat" cmpd="sng" algn="ctr">
            <a:solidFill>
              <a:srgbClr val="2676FF">
                <a:lumMod val="20000"/>
                <a:lumOff val="80000"/>
              </a:srgbClr>
            </a:solidFill>
            <a:prstDash val="solid"/>
          </a:ln>
          <a:effectLst>
            <a:outerShdw blurRad="50800" dist="38100" dir="2700000" algn="tl" rotWithShape="0">
              <a:prstClr val="black">
                <a:alpha val="40000"/>
              </a:prstClr>
            </a:outerShdw>
          </a:effectLst>
        </p:spPr>
        <p:txBody>
          <a:bodyPr lIns="0" rIns="0" anchor="ctr"/>
          <a:lstStyle/>
          <a:p>
            <a:pPr marL="182880" marR="0" lvl="0" indent="-182880" defTabSz="914400" eaLnBrk="1" fontAlgn="base" latinLnBrk="0" hangingPunct="1">
              <a:lnSpc>
                <a:spcPct val="120000"/>
              </a:lnSpc>
              <a:spcBef>
                <a:spcPts val="600"/>
              </a:spcBef>
              <a:spcAft>
                <a:spcPts val="600"/>
              </a:spcAft>
              <a:buClrTx/>
              <a:buSzTx/>
              <a:buFont typeface="Arial" panose="020b0604020202020204" pitchFamily="34" charset="0"/>
              <a:buChar char="•"/>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WordArt 8"/>
          <p:cNvSpPr>
            <a:spLocks noChangeArrowheads="1" noChangeShapeType="1" noTextEdit="1"/>
          </p:cNvSpPr>
          <p:nvPr/>
        </p:nvSpPr>
        <p:spPr bwMode="gray">
          <a:xfrm rot="79672">
            <a:off x="4673684" y="3506542"/>
            <a:ext cx="2831915" cy="2056927"/>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2320405"/>
              </a:avLst>
            </a:prstTxWarp>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000" b="0" i="0" u="none" strike="noStrike" kern="10" cap="none" spc="0" normalizeH="0" baseline="0" noProof="0">
                <a:ln w="6350">
                  <a:noFill/>
                  <a:round/>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Arial"/>
              </a:rPr>
              <a:t>单击此处添加文字</a:t>
            </a:r>
            <a:endParaRPr kumimoji="0" lang="zh-CN" altLang="en-US" sz="2000" b="0" i="0" u="none" strike="noStrike" kern="10" cap="none" spc="0" normalizeH="0" baseline="0" noProof="0">
              <a:ln w="6350">
                <a:noFill/>
                <a:round/>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Arial"/>
            </a:endParaRPr>
          </a:p>
        </p:txBody>
      </p:sp>
      <p:grpSp>
        <p:nvGrpSpPr>
          <p:cNvPr id="20" name="组合 19"/>
          <p:cNvGrpSpPr/>
          <p:nvPr/>
        </p:nvGrpSpPr>
        <p:grpSpPr>
          <a:xfrm>
            <a:off x="7516075" y="4994140"/>
            <a:ext cx="2821688" cy="1081141"/>
            <a:chOff x="5545525" y="4736667"/>
            <a:chExt cx="2465974" cy="931196"/>
          </a:xfrm>
        </p:grpSpPr>
        <p:sp>
          <p:nvSpPr>
            <p:cNvPr id="21" name="Line 18"/>
            <p:cNvSpPr>
              <a:spLocks noChangeShapeType="1"/>
            </p:cNvSpPr>
            <p:nvPr/>
          </p:nvSpPr>
          <p:spPr bwMode="auto">
            <a:xfrm flipH="1">
              <a:off x="5545525" y="5095709"/>
              <a:ext cx="2405062" cy="0"/>
            </a:xfrm>
            <a:prstGeom prst="line">
              <a:avLst/>
            </a:prstGeom>
            <a:noFill/>
            <a:ln w="19050">
              <a:solidFill>
                <a:schemeClr val="bg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2" name="TextBox 19"/>
            <p:cNvSpPr txBox="1">
              <a:spLocks noChangeArrowheads="1"/>
            </p:cNvSpPr>
            <p:nvPr/>
          </p:nvSpPr>
          <p:spPr bwMode="auto">
            <a:xfrm>
              <a:off x="6228276" y="4736667"/>
              <a:ext cx="1728238" cy="31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rPr>
                <a:t>点击添加文本</a:t>
              </a:r>
              <a:endParaRPr kumimoji="0" lang="zh-CN" altLang="en-US" sz="2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3" name="TextBox 20"/>
            <p:cNvSpPr txBox="1"/>
            <p:nvPr/>
          </p:nvSpPr>
          <p:spPr bwMode="auto">
            <a:xfrm>
              <a:off x="6282712" y="5195394"/>
              <a:ext cx="1728787" cy="472469"/>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单击此处添加段落文本单击此处添加段落文本单击</a:t>
              </a:r>
              <a:endParaRPr kumimoji="0" lang="zh-CN" altLang="en-US" sz="105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椭圆 1"/>
          <p:cNvSpPr/>
          <p:nvPr/>
        </p:nvSpPr>
        <p:spPr>
          <a:xfrm>
            <a:off x="1488724" y="2746476"/>
            <a:ext cx="2251351" cy="2406831"/>
          </a:xfrm>
          <a:custGeom>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5AA07C"/>
              </a:solidFill>
            </a:endParaRPr>
          </a:p>
        </p:txBody>
      </p:sp>
      <p:sp>
        <p:nvSpPr>
          <p:cNvPr id="3" name="椭圆 2"/>
          <p:cNvSpPr/>
          <p:nvPr/>
        </p:nvSpPr>
        <p:spPr>
          <a:xfrm>
            <a:off x="8246362" y="2766141"/>
            <a:ext cx="2406830" cy="2406831"/>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5AA07C"/>
              </a:solidFill>
            </a:endParaRPr>
          </a:p>
        </p:txBody>
      </p:sp>
      <p:sp>
        <p:nvSpPr>
          <p:cNvPr id="4" name="椭圆 1"/>
          <p:cNvSpPr/>
          <p:nvPr/>
        </p:nvSpPr>
        <p:spPr>
          <a:xfrm>
            <a:off x="3740075" y="2766141"/>
            <a:ext cx="2251351" cy="2406831"/>
          </a:xfrm>
          <a:custGeom>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5AA07C"/>
              </a:solidFill>
            </a:endParaRPr>
          </a:p>
        </p:txBody>
      </p:sp>
      <p:sp>
        <p:nvSpPr>
          <p:cNvPr id="5" name="椭圆 1"/>
          <p:cNvSpPr/>
          <p:nvPr/>
        </p:nvSpPr>
        <p:spPr>
          <a:xfrm>
            <a:off x="5991427" y="2766141"/>
            <a:ext cx="2251351" cy="2406831"/>
          </a:xfrm>
          <a:custGeom>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5AA07C"/>
              </a:solidFill>
            </a:endParaRPr>
          </a:p>
        </p:txBody>
      </p:sp>
      <p:sp>
        <p:nvSpPr>
          <p:cNvPr id="6" name="TextBox 14"/>
          <p:cNvSpPr txBox="1"/>
          <p:nvPr/>
        </p:nvSpPr>
        <p:spPr>
          <a:xfrm>
            <a:off x="2360355" y="2759991"/>
            <a:ext cx="601447" cy="754694"/>
          </a:xfrm>
          <a:prstGeom prst="rect">
            <a:avLst/>
          </a:prstGeom>
          <a:noFill/>
        </p:spPr>
        <p:txBody>
          <a:bodyPr wrap="none" rtlCol="0">
            <a:spAutoFit/>
          </a:bodyPr>
          <a:lstStyle/>
          <a:p>
            <a:pPr algn="ctr">
              <a:lnSpc>
                <a:spcPct val="150000"/>
              </a:lnSpc>
            </a:pPr>
            <a:r>
              <a:rPr lang="en-US" altLang="zh-CN" sz="3200" b="1"/>
              <a:t>01</a:t>
            </a:r>
            <a:endParaRPr lang="zh-CN" altLang="en-US" sz="3200" b="1"/>
          </a:p>
        </p:txBody>
      </p:sp>
      <p:sp>
        <p:nvSpPr>
          <p:cNvPr id="7" name="TextBox 15"/>
          <p:cNvSpPr txBox="1"/>
          <p:nvPr/>
        </p:nvSpPr>
        <p:spPr>
          <a:xfrm>
            <a:off x="4648821" y="2759991"/>
            <a:ext cx="601447" cy="754694"/>
          </a:xfrm>
          <a:prstGeom prst="rect">
            <a:avLst/>
          </a:prstGeom>
          <a:noFill/>
        </p:spPr>
        <p:txBody>
          <a:bodyPr wrap="none" rtlCol="0">
            <a:spAutoFit/>
          </a:bodyPr>
          <a:lstStyle/>
          <a:p>
            <a:pPr algn="ctr">
              <a:lnSpc>
                <a:spcPct val="150000"/>
              </a:lnSpc>
            </a:pPr>
            <a:r>
              <a:rPr lang="en-US" altLang="zh-CN" sz="3200" b="1"/>
              <a:t>02</a:t>
            </a:r>
            <a:endParaRPr lang="zh-CN" altLang="en-US" sz="3200" b="1"/>
          </a:p>
        </p:txBody>
      </p:sp>
      <p:sp>
        <p:nvSpPr>
          <p:cNvPr id="8" name="TextBox 16"/>
          <p:cNvSpPr txBox="1"/>
          <p:nvPr/>
        </p:nvSpPr>
        <p:spPr>
          <a:xfrm>
            <a:off x="6849063" y="2759991"/>
            <a:ext cx="601447" cy="754694"/>
          </a:xfrm>
          <a:prstGeom prst="rect">
            <a:avLst/>
          </a:prstGeom>
          <a:noFill/>
        </p:spPr>
        <p:txBody>
          <a:bodyPr wrap="none" rtlCol="0">
            <a:spAutoFit/>
          </a:bodyPr>
          <a:lstStyle/>
          <a:p>
            <a:pPr algn="ctr">
              <a:lnSpc>
                <a:spcPct val="150000"/>
              </a:lnSpc>
            </a:pPr>
            <a:r>
              <a:rPr lang="en-US" altLang="zh-CN" sz="3200" b="1"/>
              <a:t>03</a:t>
            </a:r>
            <a:endParaRPr lang="zh-CN" altLang="en-US" sz="3200" b="1"/>
          </a:p>
        </p:txBody>
      </p:sp>
      <p:sp>
        <p:nvSpPr>
          <p:cNvPr id="9" name="TextBox 17"/>
          <p:cNvSpPr txBox="1"/>
          <p:nvPr/>
        </p:nvSpPr>
        <p:spPr>
          <a:xfrm>
            <a:off x="9181738" y="2759991"/>
            <a:ext cx="601447" cy="754694"/>
          </a:xfrm>
          <a:prstGeom prst="rect">
            <a:avLst/>
          </a:prstGeom>
          <a:noFill/>
        </p:spPr>
        <p:txBody>
          <a:bodyPr wrap="none" rtlCol="0">
            <a:spAutoFit/>
          </a:bodyPr>
          <a:lstStyle/>
          <a:p>
            <a:pPr algn="ctr">
              <a:lnSpc>
                <a:spcPct val="150000"/>
              </a:lnSpc>
            </a:pPr>
            <a:r>
              <a:rPr lang="en-US" altLang="zh-CN" sz="3200" b="1"/>
              <a:t>04</a:t>
            </a:r>
            <a:endParaRPr lang="zh-CN" altLang="en-US" sz="3200" b="1"/>
          </a:p>
        </p:txBody>
      </p:sp>
      <p:cxnSp>
        <p:nvCxnSpPr>
          <p:cNvPr id="10" name="直接连接符 9"/>
          <p:cNvCxnSpPr/>
          <p:nvPr/>
        </p:nvCxnSpPr>
        <p:spPr>
          <a:xfrm>
            <a:off x="1766434" y="3511752"/>
            <a:ext cx="1651926" cy="0"/>
          </a:xfrm>
          <a:prstGeom prst="line">
            <a:avLst/>
          </a:prstGeom>
          <a:ln>
            <a:solidFill>
              <a:srgbClr val="202F50"/>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039788" y="3511752"/>
            <a:ext cx="1651926" cy="0"/>
          </a:xfrm>
          <a:prstGeom prst="line">
            <a:avLst/>
          </a:prstGeom>
          <a:ln>
            <a:solidFill>
              <a:srgbClr val="202F50"/>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291137" y="3511752"/>
            <a:ext cx="1651926" cy="0"/>
          </a:xfrm>
          <a:prstGeom prst="line">
            <a:avLst/>
          </a:prstGeom>
          <a:ln>
            <a:solidFill>
              <a:srgbClr val="202F50"/>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553842" y="3511752"/>
            <a:ext cx="1844237" cy="0"/>
          </a:xfrm>
          <a:prstGeom prst="line">
            <a:avLst/>
          </a:prstGeom>
          <a:ln>
            <a:solidFill>
              <a:srgbClr val="202F50"/>
            </a:solidFill>
            <a:prstDash val="dash"/>
          </a:ln>
        </p:spPr>
        <p:style>
          <a:lnRef idx="1">
            <a:schemeClr val="accent1"/>
          </a:lnRef>
          <a:fillRef idx="0">
            <a:schemeClr val="accent1"/>
          </a:fillRef>
          <a:effectRef idx="0">
            <a:schemeClr val="accent1"/>
          </a:effectRef>
          <a:fontRef idx="minor">
            <a:schemeClr val="tx1"/>
          </a:fontRef>
        </p:style>
      </p:cxnSp>
      <p:sp>
        <p:nvSpPr>
          <p:cNvPr id="14" name="TextBox 22"/>
          <p:cNvSpPr txBox="1"/>
          <p:nvPr/>
        </p:nvSpPr>
        <p:spPr>
          <a:xfrm>
            <a:off x="1529223" y="3663238"/>
            <a:ext cx="2245965" cy="438518"/>
          </a:xfrm>
          <a:prstGeom prst="rect">
            <a:avLst/>
          </a:prstGeom>
          <a:noFill/>
        </p:spPr>
        <p:txBody>
          <a:bodyPr wrap="square" rtlCol="0">
            <a:spAutoFit/>
          </a:bodyPr>
          <a:lstStyle/>
          <a:p>
            <a:pPr algn="ctr">
              <a:lnSpc>
                <a:spcPct val="150000"/>
              </a:lnSpc>
            </a:pPr>
            <a:r>
              <a:rPr lang="zh-CN" altLang="en-US" sz="1700" b="1">
                <a:latin typeface="微软雅黑" panose="020b0503020204020204" pitchFamily="34" charset="-122"/>
                <a:ea typeface="微软雅黑" panose="020b0503020204020204" pitchFamily="34" charset="-122"/>
              </a:rPr>
              <a:t>点此输入标题</a:t>
            </a:r>
            <a:endParaRPr lang="zh-CN" altLang="en-US" sz="1700" b="1">
              <a:latin typeface="微软雅黑" panose="020b0503020204020204" pitchFamily="34" charset="-122"/>
              <a:ea typeface="微软雅黑" panose="020b0503020204020204" pitchFamily="34" charset="-122"/>
            </a:endParaRPr>
          </a:p>
        </p:txBody>
      </p:sp>
      <p:sp>
        <p:nvSpPr>
          <p:cNvPr id="15" name="TextBox 23"/>
          <p:cNvSpPr txBox="1"/>
          <p:nvPr/>
        </p:nvSpPr>
        <p:spPr>
          <a:xfrm>
            <a:off x="1529223" y="4107940"/>
            <a:ext cx="2245965" cy="377411"/>
          </a:xfrm>
          <a:prstGeom prst="rect">
            <a:avLst/>
          </a:prstGeom>
          <a:noFill/>
        </p:spPr>
        <p:txBody>
          <a:bodyPr wrap="square" rtlCol="0">
            <a:spAutoFit/>
          </a:bodyPr>
          <a:lstStyle/>
          <a:p>
            <a:pPr algn="ctr">
              <a:lnSpc>
                <a:spcPct val="150000"/>
              </a:lnSpc>
            </a:pPr>
            <a:r>
              <a:rPr lang="zh-CN" altLang="en-US" sz="1400">
                <a:latin typeface="微软雅黑" panose="020b0503020204020204" pitchFamily="34" charset="-122"/>
                <a:ea typeface="微软雅黑" panose="020b0503020204020204" pitchFamily="34" charset="-122"/>
              </a:rPr>
              <a:t>点此输入文字</a:t>
            </a:r>
            <a:endParaRPr lang="zh-CN" altLang="en-US" sz="1400">
              <a:latin typeface="微软雅黑" panose="020b0503020204020204" pitchFamily="34" charset="-122"/>
              <a:ea typeface="微软雅黑" panose="020b0503020204020204" pitchFamily="34" charset="-122"/>
            </a:endParaRPr>
          </a:p>
        </p:txBody>
      </p:sp>
      <p:sp>
        <p:nvSpPr>
          <p:cNvPr id="16" name="TextBox 24"/>
          <p:cNvSpPr txBox="1"/>
          <p:nvPr/>
        </p:nvSpPr>
        <p:spPr>
          <a:xfrm>
            <a:off x="3853125" y="3663238"/>
            <a:ext cx="2245965" cy="438518"/>
          </a:xfrm>
          <a:prstGeom prst="rect">
            <a:avLst/>
          </a:prstGeom>
          <a:noFill/>
        </p:spPr>
        <p:txBody>
          <a:bodyPr wrap="square" rtlCol="0">
            <a:spAutoFit/>
          </a:bodyPr>
          <a:lstStyle/>
          <a:p>
            <a:pPr algn="ctr">
              <a:lnSpc>
                <a:spcPct val="150000"/>
              </a:lnSpc>
            </a:pPr>
            <a:r>
              <a:rPr lang="zh-CN" altLang="en-US" sz="1700" b="1">
                <a:latin typeface="微软雅黑" panose="020b0503020204020204" pitchFamily="34" charset="-122"/>
                <a:ea typeface="微软雅黑" panose="020b0503020204020204" pitchFamily="34" charset="-122"/>
              </a:rPr>
              <a:t>点此输入标题</a:t>
            </a:r>
            <a:endParaRPr lang="zh-CN" altLang="en-US" sz="1700" b="1">
              <a:latin typeface="微软雅黑" panose="020b0503020204020204" pitchFamily="34" charset="-122"/>
              <a:ea typeface="微软雅黑" panose="020b0503020204020204" pitchFamily="34" charset="-122"/>
            </a:endParaRPr>
          </a:p>
        </p:txBody>
      </p:sp>
      <p:sp>
        <p:nvSpPr>
          <p:cNvPr id="17" name="TextBox 25"/>
          <p:cNvSpPr txBox="1"/>
          <p:nvPr/>
        </p:nvSpPr>
        <p:spPr>
          <a:xfrm>
            <a:off x="3881265" y="4107940"/>
            <a:ext cx="2245965" cy="377411"/>
          </a:xfrm>
          <a:prstGeom prst="rect">
            <a:avLst/>
          </a:prstGeom>
          <a:noFill/>
        </p:spPr>
        <p:txBody>
          <a:bodyPr wrap="square" rtlCol="0">
            <a:spAutoFit/>
          </a:bodyPr>
          <a:lstStyle/>
          <a:p>
            <a:pPr algn="ctr">
              <a:lnSpc>
                <a:spcPct val="150000"/>
              </a:lnSpc>
            </a:pPr>
            <a:r>
              <a:rPr lang="zh-CN" altLang="en-US" sz="1400">
                <a:latin typeface="微软雅黑" panose="020b0503020204020204" pitchFamily="34" charset="-122"/>
                <a:ea typeface="微软雅黑" panose="020b0503020204020204" pitchFamily="34" charset="-122"/>
              </a:rPr>
              <a:t>点此输入文字</a:t>
            </a:r>
            <a:endParaRPr lang="zh-CN" altLang="en-US" sz="1400">
              <a:latin typeface="微软雅黑" panose="020b0503020204020204" pitchFamily="34" charset="-122"/>
              <a:ea typeface="微软雅黑" panose="020b0503020204020204" pitchFamily="34" charset="-122"/>
            </a:endParaRPr>
          </a:p>
        </p:txBody>
      </p:sp>
      <p:sp>
        <p:nvSpPr>
          <p:cNvPr id="18" name="TextBox 26"/>
          <p:cNvSpPr txBox="1"/>
          <p:nvPr/>
        </p:nvSpPr>
        <p:spPr>
          <a:xfrm>
            <a:off x="6033260" y="3663238"/>
            <a:ext cx="2245965" cy="438518"/>
          </a:xfrm>
          <a:prstGeom prst="rect">
            <a:avLst/>
          </a:prstGeom>
          <a:noFill/>
        </p:spPr>
        <p:txBody>
          <a:bodyPr wrap="square" rtlCol="0">
            <a:spAutoFit/>
          </a:bodyPr>
          <a:lstStyle/>
          <a:p>
            <a:pPr algn="ctr">
              <a:lnSpc>
                <a:spcPct val="150000"/>
              </a:lnSpc>
            </a:pPr>
            <a:r>
              <a:rPr lang="zh-CN" altLang="en-US" sz="1700" b="1">
                <a:latin typeface="微软雅黑" panose="020b0503020204020204" pitchFamily="34" charset="-122"/>
                <a:ea typeface="微软雅黑" panose="020b0503020204020204" pitchFamily="34" charset="-122"/>
              </a:rPr>
              <a:t>点此输入标题</a:t>
            </a:r>
            <a:endParaRPr lang="zh-CN" altLang="en-US" sz="1700" b="1">
              <a:latin typeface="微软雅黑" panose="020b0503020204020204" pitchFamily="34" charset="-122"/>
              <a:ea typeface="微软雅黑" panose="020b0503020204020204" pitchFamily="34" charset="-122"/>
            </a:endParaRPr>
          </a:p>
        </p:txBody>
      </p:sp>
      <p:sp>
        <p:nvSpPr>
          <p:cNvPr id="19" name="TextBox 27"/>
          <p:cNvSpPr txBox="1"/>
          <p:nvPr/>
        </p:nvSpPr>
        <p:spPr>
          <a:xfrm>
            <a:off x="6033260" y="4107940"/>
            <a:ext cx="2245965" cy="377411"/>
          </a:xfrm>
          <a:prstGeom prst="rect">
            <a:avLst/>
          </a:prstGeom>
          <a:noFill/>
        </p:spPr>
        <p:txBody>
          <a:bodyPr wrap="square" rtlCol="0">
            <a:spAutoFit/>
          </a:bodyPr>
          <a:lstStyle/>
          <a:p>
            <a:pPr algn="ctr">
              <a:lnSpc>
                <a:spcPct val="150000"/>
              </a:lnSpc>
            </a:pPr>
            <a:r>
              <a:rPr lang="zh-CN" altLang="en-US" sz="1400">
                <a:latin typeface="微软雅黑" panose="020b0503020204020204" pitchFamily="34" charset="-122"/>
                <a:ea typeface="微软雅黑" panose="020b0503020204020204" pitchFamily="34" charset="-122"/>
              </a:rPr>
              <a:t>点此输入文字</a:t>
            </a:r>
            <a:endParaRPr lang="zh-CN" altLang="en-US" sz="1400">
              <a:latin typeface="微软雅黑" panose="020b0503020204020204" pitchFamily="34" charset="-122"/>
              <a:ea typeface="微软雅黑" panose="020b0503020204020204" pitchFamily="34" charset="-122"/>
            </a:endParaRPr>
          </a:p>
        </p:txBody>
      </p:sp>
      <p:sp>
        <p:nvSpPr>
          <p:cNvPr id="20" name="TextBox 28"/>
          <p:cNvSpPr txBox="1"/>
          <p:nvPr/>
        </p:nvSpPr>
        <p:spPr>
          <a:xfrm>
            <a:off x="8429172" y="3699551"/>
            <a:ext cx="2245965" cy="438518"/>
          </a:xfrm>
          <a:prstGeom prst="rect">
            <a:avLst/>
          </a:prstGeom>
          <a:noFill/>
        </p:spPr>
        <p:txBody>
          <a:bodyPr wrap="square" rtlCol="0">
            <a:spAutoFit/>
          </a:bodyPr>
          <a:lstStyle/>
          <a:p>
            <a:pPr algn="ctr">
              <a:lnSpc>
                <a:spcPct val="150000"/>
              </a:lnSpc>
            </a:pPr>
            <a:r>
              <a:rPr lang="zh-CN" altLang="en-US" sz="1700" b="1">
                <a:latin typeface="微软雅黑" panose="020b0503020204020204" pitchFamily="34" charset="-122"/>
                <a:ea typeface="微软雅黑" panose="020b0503020204020204" pitchFamily="34" charset="-122"/>
              </a:rPr>
              <a:t>点此输入标题</a:t>
            </a:r>
            <a:endParaRPr lang="zh-CN" altLang="en-US" sz="1700" b="1">
              <a:latin typeface="微软雅黑" panose="020b0503020204020204" pitchFamily="34" charset="-122"/>
              <a:ea typeface="微软雅黑" panose="020b0503020204020204" pitchFamily="34" charset="-122"/>
            </a:endParaRPr>
          </a:p>
        </p:txBody>
      </p:sp>
      <p:sp>
        <p:nvSpPr>
          <p:cNvPr id="21" name="TextBox 29"/>
          <p:cNvSpPr txBox="1"/>
          <p:nvPr/>
        </p:nvSpPr>
        <p:spPr>
          <a:xfrm>
            <a:off x="8457312" y="4144253"/>
            <a:ext cx="2245965" cy="377411"/>
          </a:xfrm>
          <a:prstGeom prst="rect">
            <a:avLst/>
          </a:prstGeom>
          <a:noFill/>
        </p:spPr>
        <p:txBody>
          <a:bodyPr wrap="square" rtlCol="0">
            <a:spAutoFit/>
          </a:bodyPr>
          <a:lstStyle/>
          <a:p>
            <a:pPr algn="ctr">
              <a:lnSpc>
                <a:spcPct val="150000"/>
              </a:lnSpc>
            </a:pPr>
            <a:r>
              <a:rPr lang="zh-CN" altLang="en-US" sz="1400">
                <a:latin typeface="微软雅黑" panose="020b0503020204020204" pitchFamily="34" charset="-122"/>
                <a:ea typeface="微软雅黑" panose="020b0503020204020204" pitchFamily="34" charset="-122"/>
              </a:rPr>
              <a:t>点此输入文字</a:t>
            </a:r>
            <a:endParaRPr lang="zh-CN" altLang="en-US" sz="1400">
              <a:latin typeface="微软雅黑" panose="020b0503020204020204" pitchFamily="34" charset="-122"/>
              <a:ea typeface="微软雅黑" panose="020b0503020204020204" pitchFamily="34" charset="-122"/>
            </a:endParaRPr>
          </a:p>
        </p:txBody>
      </p:sp>
      <p:sp>
        <p:nvSpPr>
          <p:cNvPr id="22" name="KSO_Shape"/>
          <p:cNvSpPr/>
          <p:nvPr/>
        </p:nvSpPr>
        <p:spPr>
          <a:xfrm>
            <a:off x="1787123" y="1831873"/>
            <a:ext cx="473819" cy="473819"/>
          </a:xfrm>
          <a:custGeom>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lumMod val="50000"/>
                </a:schemeClr>
              </a:solidFill>
            </a:endParaRPr>
          </a:p>
        </p:txBody>
      </p:sp>
      <p:sp>
        <p:nvSpPr>
          <p:cNvPr id="23" name="KSO_Shape"/>
          <p:cNvSpPr/>
          <p:nvPr/>
        </p:nvSpPr>
        <p:spPr>
          <a:xfrm>
            <a:off x="1787123" y="5585027"/>
            <a:ext cx="473819" cy="473819"/>
          </a:xfrm>
          <a:custGeom>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24" name="KSO_Shape"/>
          <p:cNvSpPr/>
          <p:nvPr/>
        </p:nvSpPr>
        <p:spPr>
          <a:xfrm flipH="1">
            <a:off x="10579496" y="1831873"/>
            <a:ext cx="473819" cy="473819"/>
          </a:xfrm>
          <a:custGeom>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lumMod val="50000"/>
                </a:schemeClr>
              </a:solidFill>
            </a:endParaRPr>
          </a:p>
        </p:txBody>
      </p:sp>
      <p:sp>
        <p:nvSpPr>
          <p:cNvPr id="25" name="KSO_Shape"/>
          <p:cNvSpPr/>
          <p:nvPr/>
        </p:nvSpPr>
        <p:spPr>
          <a:xfrm flipH="1">
            <a:off x="10579496" y="5619723"/>
            <a:ext cx="473819" cy="473819"/>
          </a:xfrm>
          <a:custGeom>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26" name="文本框 25"/>
          <p:cNvSpPr txBox="1"/>
          <p:nvPr/>
        </p:nvSpPr>
        <p:spPr>
          <a:xfrm>
            <a:off x="2367944" y="1722843"/>
            <a:ext cx="1407758" cy="369332"/>
          </a:xfrm>
          <a:prstGeom prst="rect">
            <a:avLst/>
          </a:prstGeom>
          <a:noFill/>
        </p:spPr>
        <p:txBody>
          <a:bodyPr wrap="none" rtlCol="0">
            <a:spAutoFit/>
          </a:bodyPr>
          <a:lstStyle/>
          <a:p>
            <a:r>
              <a:rPr lang="en-US" altLang="zh-CN" b="1">
                <a:solidFill>
                  <a:schemeClr val="bg1"/>
                </a:solidFill>
                <a:latin typeface="微软雅黑" panose="020b0503020204020204" pitchFamily="34" charset="-122"/>
                <a:ea typeface="微软雅黑" panose="020b0503020204020204" pitchFamily="34" charset="-122"/>
              </a:rPr>
              <a:t>KEYWORD</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7" name="TextBox 15"/>
          <p:cNvSpPr txBox="1"/>
          <p:nvPr/>
        </p:nvSpPr>
        <p:spPr>
          <a:xfrm>
            <a:off x="2367944" y="1994220"/>
            <a:ext cx="3294820" cy="336695"/>
          </a:xfrm>
          <a:prstGeom prst="rect">
            <a:avLst/>
          </a:prstGeom>
          <a:noFill/>
        </p:spPr>
        <p:txBody>
          <a:bodyPr wrap="square" rtlCol="0">
            <a:spAutoFit/>
          </a:bodyP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rPr>
              <a:t>这里输入简单的文字概述这里输入简单字概述</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2367944" y="5526716"/>
            <a:ext cx="1407758" cy="369332"/>
          </a:xfrm>
          <a:prstGeom prst="rect">
            <a:avLst/>
          </a:prstGeom>
          <a:noFill/>
        </p:spPr>
        <p:txBody>
          <a:bodyPr wrap="none" rtlCol="0">
            <a:spAutoFit/>
          </a:bodyPr>
          <a:lstStyle/>
          <a:p>
            <a:r>
              <a:rPr lang="en-US" altLang="zh-CN" b="1">
                <a:solidFill>
                  <a:schemeClr val="bg1"/>
                </a:solidFill>
                <a:latin typeface="微软雅黑" panose="020b0503020204020204" pitchFamily="34" charset="-122"/>
                <a:ea typeface="微软雅黑" panose="020b0503020204020204" pitchFamily="34" charset="-122"/>
              </a:rPr>
              <a:t>KEYWORD</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9" name="TextBox 15"/>
          <p:cNvSpPr txBox="1"/>
          <p:nvPr/>
        </p:nvSpPr>
        <p:spPr>
          <a:xfrm>
            <a:off x="2367944" y="5798093"/>
            <a:ext cx="3294820" cy="336695"/>
          </a:xfrm>
          <a:prstGeom prst="rect">
            <a:avLst/>
          </a:prstGeom>
          <a:noFill/>
        </p:spPr>
        <p:txBody>
          <a:bodyPr wrap="square" rtlCol="0">
            <a:spAutoFit/>
          </a:bodyP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rPr>
              <a:t>这里输入简单的文字概述这里输入简单字概述</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9113981" y="1722843"/>
            <a:ext cx="1407758" cy="369332"/>
          </a:xfrm>
          <a:prstGeom prst="rect">
            <a:avLst/>
          </a:prstGeom>
          <a:noFill/>
        </p:spPr>
        <p:txBody>
          <a:bodyPr wrap="none" rtlCol="0">
            <a:spAutoFit/>
          </a:bodyPr>
          <a:lstStyle/>
          <a:p>
            <a:pPr algn="r"/>
            <a:r>
              <a:rPr lang="en-US" altLang="zh-CN" b="1">
                <a:solidFill>
                  <a:schemeClr val="bg1"/>
                </a:solidFill>
                <a:latin typeface="微软雅黑" panose="020b0503020204020204" pitchFamily="34" charset="-122"/>
                <a:ea typeface="微软雅黑" panose="020b0503020204020204" pitchFamily="34" charset="-122"/>
              </a:rPr>
              <a:t>KEYWORD</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1" name="TextBox 15"/>
          <p:cNvSpPr txBox="1"/>
          <p:nvPr/>
        </p:nvSpPr>
        <p:spPr>
          <a:xfrm>
            <a:off x="7287199" y="1994220"/>
            <a:ext cx="3234540" cy="336695"/>
          </a:xfrm>
          <a:prstGeom prst="rect">
            <a:avLst/>
          </a:prstGeom>
          <a:noFill/>
        </p:spPr>
        <p:txBody>
          <a:bodyPr wrap="square" rtlCol="0">
            <a:spAutoFit/>
          </a:bodyPr>
          <a:lstStyle/>
          <a:p>
            <a:pPr algn="r">
              <a:lnSpc>
                <a:spcPct val="150000"/>
              </a:lnSpc>
            </a:pPr>
            <a:r>
              <a:rPr lang="zh-CN" altLang="en-US" sz="1200">
                <a:solidFill>
                  <a:schemeClr val="bg1"/>
                </a:solidFill>
                <a:latin typeface="微软雅黑" panose="020b0503020204020204" pitchFamily="34" charset="-122"/>
                <a:ea typeface="微软雅黑" panose="020b0503020204020204" pitchFamily="34" charset="-122"/>
              </a:rPr>
              <a:t>这里输入简单的文字概述这里输入简单字概述</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9113981" y="5545422"/>
            <a:ext cx="1407758" cy="369332"/>
          </a:xfrm>
          <a:prstGeom prst="rect">
            <a:avLst/>
          </a:prstGeom>
          <a:noFill/>
        </p:spPr>
        <p:txBody>
          <a:bodyPr wrap="none" rtlCol="0">
            <a:spAutoFit/>
          </a:bodyPr>
          <a:lstStyle/>
          <a:p>
            <a:pPr algn="r"/>
            <a:r>
              <a:rPr lang="en-US" altLang="zh-CN" b="1">
                <a:solidFill>
                  <a:schemeClr val="bg1"/>
                </a:solidFill>
                <a:latin typeface="微软雅黑" panose="020b0503020204020204" pitchFamily="34" charset="-122"/>
                <a:ea typeface="微软雅黑" panose="020b0503020204020204" pitchFamily="34" charset="-122"/>
              </a:rPr>
              <a:t>KEYWORD</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3" name="TextBox 15"/>
          <p:cNvSpPr txBox="1"/>
          <p:nvPr/>
        </p:nvSpPr>
        <p:spPr>
          <a:xfrm>
            <a:off x="7287199" y="5816799"/>
            <a:ext cx="3234540" cy="336695"/>
          </a:xfrm>
          <a:prstGeom prst="rect">
            <a:avLst/>
          </a:prstGeom>
          <a:noFill/>
        </p:spPr>
        <p:txBody>
          <a:bodyPr wrap="square" rtlCol="0">
            <a:spAutoFit/>
          </a:bodyPr>
          <a:lstStyle/>
          <a:p>
            <a:pPr algn="r">
              <a:lnSpc>
                <a:spcPct val="150000"/>
              </a:lnSpc>
            </a:pPr>
            <a:r>
              <a:rPr lang="zh-CN" altLang="en-US" sz="1200">
                <a:solidFill>
                  <a:schemeClr val="bg1"/>
                </a:solidFill>
                <a:latin typeface="微软雅黑" panose="020b0503020204020204" pitchFamily="34" charset="-122"/>
                <a:ea typeface="微软雅黑" panose="020b0503020204020204" pitchFamily="34" charset="-122"/>
              </a:rPr>
              <a:t>这里输入简单的文字概述这里输入简单字概述</a:t>
            </a:r>
            <a:endParaRPr lang="zh-CN" altLang="en-US" sz="12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0" name="矩形 19"/>
          <p:cNvSpPr/>
          <p:nvPr/>
        </p:nvSpPr>
        <p:spPr>
          <a:xfrm>
            <a:off x="6095998" y="1304925"/>
            <a:ext cx="5710991" cy="4867275"/>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12"/>
          <p:cNvSpPr txBox="1"/>
          <p:nvPr/>
        </p:nvSpPr>
        <p:spPr>
          <a:xfrm>
            <a:off x="1616347" y="2327469"/>
            <a:ext cx="3599720" cy="1477328"/>
          </a:xfrm>
          <a:prstGeom prst="rect">
            <a:avLst/>
          </a:prstGeom>
          <a:noFill/>
        </p:spPr>
        <p:txBody>
          <a:bodyPr wrap="square" rtlCol="0">
            <a:spAutoFit/>
          </a:bodyPr>
          <a:lstStyle/>
          <a:p>
            <a:pPr algn="r">
              <a:lnSpc>
                <a:spcPct val="150000"/>
              </a:lnSpc>
            </a:pPr>
            <a:r>
              <a:rPr lang="zh-CN" altLang="en-US" sz="1200">
                <a:solidFill>
                  <a:schemeClr val="bg1">
                    <a:lumMod val="85000"/>
                  </a:schemeClr>
                </a:solidFill>
                <a:latin typeface="微软雅黑" panose="020b0503020204020204" pitchFamily="34" charset="-122"/>
                <a:ea typeface="微软雅黑" panose="020b0503020204020204" pitchFamily="34" charset="-122"/>
              </a:rPr>
              <a:t>这里输入简单的文字概述这里输入简单文字概</a:t>
            </a:r>
            <a:endParaRPr lang="en-US" altLang="zh-CN" sz="1200">
              <a:solidFill>
                <a:schemeClr val="bg1">
                  <a:lumMod val="8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200">
                <a:solidFill>
                  <a:schemeClr val="bg1">
                    <a:lumMod val="85000"/>
                  </a:schemeClr>
                </a:solidFill>
                <a:latin typeface="微软雅黑" panose="020b0503020204020204" pitchFamily="34" charset="-122"/>
                <a:ea typeface="微软雅黑" panose="020b0503020204020204" pitchFamily="34" charset="-122"/>
              </a:rPr>
              <a:t>述这里输入简单的文字概述这里入简单的文字</a:t>
            </a:r>
            <a:endParaRPr lang="en-US" altLang="zh-CN" sz="1200">
              <a:solidFill>
                <a:schemeClr val="bg1">
                  <a:lumMod val="8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200">
                <a:solidFill>
                  <a:schemeClr val="bg1">
                    <a:lumMod val="85000"/>
                  </a:schemeClr>
                </a:solidFill>
                <a:latin typeface="微软雅黑" panose="020b0503020204020204" pitchFamily="34" charset="-122"/>
                <a:ea typeface="微软雅黑" panose="020b0503020204020204" pitchFamily="34" charset="-122"/>
              </a:rPr>
              <a:t>概述这里输入述简单的文字概述这里输入简单</a:t>
            </a:r>
            <a:endParaRPr lang="en-US" altLang="zh-CN" sz="1200">
              <a:solidFill>
                <a:schemeClr val="bg1">
                  <a:lumMod val="8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200">
                <a:solidFill>
                  <a:schemeClr val="bg1">
                    <a:lumMod val="85000"/>
                  </a:schemeClr>
                </a:solidFill>
                <a:latin typeface="微软雅黑" panose="020b0503020204020204" pitchFamily="34" charset="-122"/>
                <a:ea typeface="微软雅黑" panose="020b0503020204020204" pitchFamily="34" charset="-122"/>
              </a:rPr>
              <a:t>的文字概述这里输入简单的文字概述这里输入</a:t>
            </a:r>
            <a:endParaRPr lang="en-US" altLang="zh-CN" sz="1200">
              <a:solidFill>
                <a:schemeClr val="bg1">
                  <a:lumMod val="8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200">
                <a:solidFill>
                  <a:schemeClr val="bg1">
                    <a:lumMod val="85000"/>
                  </a:schemeClr>
                </a:solidFill>
                <a:latin typeface="微软雅黑" panose="020b0503020204020204" pitchFamily="34" charset="-122"/>
                <a:ea typeface="微软雅黑" panose="020b0503020204020204" pitchFamily="34" charset="-122"/>
              </a:rPr>
              <a:t>简单的文字概述这里输入</a:t>
            </a:r>
            <a:endParaRPr lang="zh-CN" altLang="en-US" sz="1200">
              <a:solidFill>
                <a:schemeClr val="bg1">
                  <a:lumMod val="85000"/>
                </a:schemeClr>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2416285" y="1866446"/>
            <a:ext cx="2719789" cy="400110"/>
          </a:xfrm>
          <a:prstGeom prst="rect">
            <a:avLst/>
          </a:prstGeom>
          <a:noFill/>
        </p:spPr>
        <p:txBody>
          <a:bodyPr wrap="square" rtlCol="0">
            <a:spAutoFit/>
          </a:bodyPr>
          <a:lstStyle/>
          <a:p>
            <a:pPr algn="r"/>
            <a:r>
              <a:rPr lang="en-US" altLang="zh-CN" sz="2000" b="1">
                <a:solidFill>
                  <a:schemeClr val="bg1">
                    <a:lumMod val="85000"/>
                  </a:schemeClr>
                </a:solidFill>
                <a:latin typeface="微软雅黑" panose="020b0503020204020204" pitchFamily="34" charset="-122"/>
                <a:ea typeface="微软雅黑" panose="020b0503020204020204" pitchFamily="34" charset="-122"/>
              </a:rPr>
              <a:t>2014</a:t>
            </a:r>
            <a:r>
              <a:rPr lang="zh-CN" altLang="en-US" sz="2000" b="1">
                <a:solidFill>
                  <a:schemeClr val="bg1">
                    <a:lumMod val="85000"/>
                  </a:schemeClr>
                </a:solidFill>
                <a:latin typeface="微软雅黑" panose="020b0503020204020204" pitchFamily="34" charset="-122"/>
                <a:ea typeface="微软雅黑" panose="020b0503020204020204" pitchFamily="34" charset="-122"/>
              </a:rPr>
              <a:t>年工作情况</a:t>
            </a:r>
            <a:endParaRPr lang="zh-CN" altLang="en-US" sz="2000" b="1">
              <a:solidFill>
                <a:schemeClr val="bg1">
                  <a:lumMod val="85000"/>
                </a:schemeClr>
              </a:solidFill>
              <a:latin typeface="微软雅黑" panose="020b0503020204020204" pitchFamily="34" charset="-122"/>
              <a:ea typeface="微软雅黑" panose="020b0503020204020204" pitchFamily="34" charset="-122"/>
            </a:endParaRPr>
          </a:p>
        </p:txBody>
      </p:sp>
      <p:sp>
        <p:nvSpPr>
          <p:cNvPr id="6" name="TextBox 14"/>
          <p:cNvSpPr txBox="1"/>
          <p:nvPr/>
        </p:nvSpPr>
        <p:spPr>
          <a:xfrm>
            <a:off x="6895938" y="1876768"/>
            <a:ext cx="2719789" cy="400110"/>
          </a:xfrm>
          <a:prstGeom prst="rect">
            <a:avLst/>
          </a:prstGeom>
          <a:noFill/>
        </p:spPr>
        <p:txBody>
          <a:bodyPr wrap="square" rtlCol="0">
            <a:spAutoFit/>
          </a:bodyPr>
          <a:lstStyle/>
          <a:p>
            <a:r>
              <a:rPr lang="en-US" altLang="zh-CN" sz="2000" b="1">
                <a:latin typeface="微软雅黑" panose="020b0503020204020204" pitchFamily="34" charset="-122"/>
                <a:ea typeface="微软雅黑" panose="020b0503020204020204" pitchFamily="34" charset="-122"/>
              </a:rPr>
              <a:t>2018</a:t>
            </a:r>
            <a:r>
              <a:rPr lang="zh-CN" altLang="en-US" sz="2000" b="1">
                <a:latin typeface="微软雅黑" panose="020b0503020204020204" pitchFamily="34" charset="-122"/>
                <a:ea typeface="微软雅黑" panose="020b0503020204020204" pitchFamily="34" charset="-122"/>
              </a:rPr>
              <a:t>年工作情况</a:t>
            </a:r>
            <a:endParaRPr lang="zh-CN" altLang="en-US" sz="2000" b="1">
              <a:latin typeface="微软雅黑" panose="020b0503020204020204" pitchFamily="34" charset="-122"/>
              <a:ea typeface="微软雅黑" panose="020b0503020204020204" pitchFamily="34" charset="-122"/>
            </a:endParaRPr>
          </a:p>
        </p:txBody>
      </p:sp>
      <p:sp>
        <p:nvSpPr>
          <p:cNvPr id="7" name="TextBox 15"/>
          <p:cNvSpPr txBox="1"/>
          <p:nvPr/>
        </p:nvSpPr>
        <p:spPr>
          <a:xfrm>
            <a:off x="6919557" y="2356731"/>
            <a:ext cx="3656096" cy="1477328"/>
          </a:xfrm>
          <a:prstGeom prst="rect">
            <a:avLst/>
          </a:prstGeom>
          <a:noFill/>
        </p:spPr>
        <p:txBody>
          <a:bodyPr wrap="square" rtlCol="0">
            <a:spAutoFit/>
          </a:bodyPr>
          <a:lstStyle/>
          <a:p>
            <a:pPr>
              <a:lnSpc>
                <a:spcPct val="150000"/>
              </a:lnSpc>
            </a:pPr>
            <a:r>
              <a:rPr lang="zh-CN" altLang="en-US" sz="120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endParaRPr lang="zh-CN" altLang="en-US" sz="1200">
              <a:latin typeface="微软雅黑" panose="020b0503020204020204" pitchFamily="34" charset="-122"/>
              <a:ea typeface="微软雅黑" panose="020b0503020204020204" pitchFamily="34" charset="-122"/>
            </a:endParaRPr>
          </a:p>
        </p:txBody>
      </p:sp>
      <p:sp>
        <p:nvSpPr>
          <p:cNvPr id="8" name="矩形 7"/>
          <p:cNvSpPr/>
          <p:nvPr/>
        </p:nvSpPr>
        <p:spPr>
          <a:xfrm>
            <a:off x="3096232" y="4392257"/>
            <a:ext cx="1879854" cy="25212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9" name="矩形 8"/>
          <p:cNvSpPr/>
          <p:nvPr/>
        </p:nvSpPr>
        <p:spPr>
          <a:xfrm>
            <a:off x="2016316" y="4792226"/>
            <a:ext cx="2946332" cy="25212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10" name="矩形 9"/>
          <p:cNvSpPr/>
          <p:nvPr/>
        </p:nvSpPr>
        <p:spPr>
          <a:xfrm>
            <a:off x="2576273" y="5260043"/>
            <a:ext cx="2399814" cy="25212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11" name="TextBox 19"/>
          <p:cNvSpPr txBox="1"/>
          <p:nvPr/>
        </p:nvSpPr>
        <p:spPr>
          <a:xfrm>
            <a:off x="3328277" y="4392257"/>
            <a:ext cx="1287532" cy="276999"/>
          </a:xfrm>
          <a:prstGeom prst="rect">
            <a:avLst/>
          </a:prstGeom>
          <a:noFill/>
        </p:spPr>
        <p:txBody>
          <a:bodyPr wrap="none" rtlCol="0">
            <a:spAutoFit/>
          </a:bodyPr>
          <a:lstStyle/>
          <a:p>
            <a:r>
              <a:rPr lang="zh-CN" altLang="en-US" sz="1200">
                <a:solidFill>
                  <a:srgbClr val="343434"/>
                </a:solidFill>
                <a:latin typeface="微软雅黑" panose="020b0503020204020204" pitchFamily="34" charset="-122"/>
                <a:ea typeface="微软雅黑" panose="020b0503020204020204" pitchFamily="34" charset="-122"/>
              </a:rPr>
              <a:t>计划完成：</a:t>
            </a:r>
            <a:r>
              <a:rPr lang="en-US" altLang="zh-CN" sz="1200">
                <a:solidFill>
                  <a:srgbClr val="343434"/>
                </a:solidFill>
                <a:latin typeface="微软雅黑" panose="020b0503020204020204" pitchFamily="34" charset="-122"/>
                <a:ea typeface="微软雅黑" panose="020b0503020204020204" pitchFamily="34" charset="-122"/>
              </a:rPr>
              <a:t>30</a:t>
            </a:r>
            <a:r>
              <a:rPr lang="zh-CN" altLang="en-US" sz="1200">
                <a:solidFill>
                  <a:srgbClr val="343434"/>
                </a:solidFill>
                <a:latin typeface="微软雅黑" panose="020b0503020204020204" pitchFamily="34" charset="-122"/>
                <a:ea typeface="微软雅黑" panose="020b0503020204020204" pitchFamily="34" charset="-122"/>
              </a:rPr>
              <a:t>％</a:t>
            </a:r>
            <a:endParaRPr lang="zh-CN" altLang="en-US" sz="1200">
              <a:solidFill>
                <a:srgbClr val="343434"/>
              </a:solidFill>
              <a:latin typeface="微软雅黑" panose="020b0503020204020204" pitchFamily="34" charset="-122"/>
              <a:ea typeface="微软雅黑" panose="020b0503020204020204" pitchFamily="34" charset="-122"/>
            </a:endParaRPr>
          </a:p>
        </p:txBody>
      </p:sp>
      <p:sp>
        <p:nvSpPr>
          <p:cNvPr id="12" name="TextBox 20"/>
          <p:cNvSpPr txBox="1"/>
          <p:nvPr/>
        </p:nvSpPr>
        <p:spPr>
          <a:xfrm>
            <a:off x="2896248" y="4792226"/>
            <a:ext cx="1685077" cy="276999"/>
          </a:xfrm>
          <a:prstGeom prst="rect">
            <a:avLst/>
          </a:prstGeom>
          <a:noFill/>
        </p:spPr>
        <p:txBody>
          <a:bodyPr wrap="none" rtlCol="0">
            <a:spAutoFit/>
          </a:bodyPr>
          <a:lstStyle/>
          <a:p>
            <a:r>
              <a:rPr lang="zh-CN" altLang="en-US" sz="1200">
                <a:solidFill>
                  <a:srgbClr val="343434"/>
                </a:solidFill>
                <a:latin typeface="微软雅黑" panose="020b0503020204020204" pitchFamily="34" charset="-122"/>
                <a:ea typeface="微软雅黑" panose="020b0503020204020204" pitchFamily="34" charset="-122"/>
              </a:rPr>
              <a:t>实际完成数目：</a:t>
            </a:r>
            <a:r>
              <a:rPr lang="en-US" altLang="zh-CN" sz="1200">
                <a:solidFill>
                  <a:srgbClr val="343434"/>
                </a:solidFill>
                <a:latin typeface="微软雅黑" panose="020b0503020204020204" pitchFamily="34" charset="-122"/>
                <a:ea typeface="微软雅黑" panose="020b0503020204020204" pitchFamily="34" charset="-122"/>
              </a:rPr>
              <a:t>300</a:t>
            </a:r>
            <a:r>
              <a:rPr lang="zh-CN" altLang="en-US" sz="1200">
                <a:solidFill>
                  <a:srgbClr val="343434"/>
                </a:solidFill>
                <a:latin typeface="微软雅黑" panose="020b0503020204020204" pitchFamily="34" charset="-122"/>
                <a:ea typeface="微软雅黑" panose="020b0503020204020204" pitchFamily="34" charset="-122"/>
              </a:rPr>
              <a:t>万</a:t>
            </a:r>
            <a:endParaRPr lang="zh-CN" altLang="en-US" sz="1200">
              <a:solidFill>
                <a:srgbClr val="343434"/>
              </a:solidFill>
              <a:latin typeface="微软雅黑" panose="020b0503020204020204" pitchFamily="34" charset="-122"/>
              <a:ea typeface="微软雅黑" panose="020b0503020204020204" pitchFamily="34" charset="-122"/>
            </a:endParaRPr>
          </a:p>
        </p:txBody>
      </p:sp>
      <p:sp>
        <p:nvSpPr>
          <p:cNvPr id="13" name="TextBox 21"/>
          <p:cNvSpPr txBox="1"/>
          <p:nvPr/>
        </p:nvSpPr>
        <p:spPr>
          <a:xfrm>
            <a:off x="3376211" y="5265860"/>
            <a:ext cx="1223412" cy="276999"/>
          </a:xfrm>
          <a:prstGeom prst="rect">
            <a:avLst/>
          </a:prstGeom>
          <a:noFill/>
        </p:spPr>
        <p:txBody>
          <a:bodyPr wrap="none" rtlCol="0">
            <a:spAutoFit/>
          </a:bodyPr>
          <a:lstStyle/>
          <a:p>
            <a:r>
              <a:rPr lang="zh-CN" altLang="en-US" sz="1200">
                <a:solidFill>
                  <a:srgbClr val="343434"/>
                </a:solidFill>
                <a:latin typeface="微软雅黑" panose="020b0503020204020204" pitchFamily="34" charset="-122"/>
                <a:ea typeface="微软雅黑" panose="020b0503020204020204" pitchFamily="34" charset="-122"/>
              </a:rPr>
              <a:t>回款数：</a:t>
            </a:r>
            <a:r>
              <a:rPr lang="en-US" altLang="zh-CN" sz="1200">
                <a:solidFill>
                  <a:srgbClr val="343434"/>
                </a:solidFill>
                <a:latin typeface="微软雅黑" panose="020b0503020204020204" pitchFamily="34" charset="-122"/>
                <a:ea typeface="微软雅黑" panose="020b0503020204020204" pitchFamily="34" charset="-122"/>
              </a:rPr>
              <a:t>100</a:t>
            </a:r>
            <a:r>
              <a:rPr lang="zh-CN" altLang="en-US" sz="1200">
                <a:solidFill>
                  <a:srgbClr val="343434"/>
                </a:solidFill>
                <a:latin typeface="微软雅黑" panose="020b0503020204020204" pitchFamily="34" charset="-122"/>
                <a:ea typeface="微软雅黑" panose="020b0503020204020204" pitchFamily="34" charset="-122"/>
              </a:rPr>
              <a:t>万</a:t>
            </a:r>
            <a:endParaRPr lang="zh-CN" altLang="en-US" sz="1200">
              <a:solidFill>
                <a:srgbClr val="343434"/>
              </a:solidFill>
              <a:latin typeface="微软雅黑" panose="020b0503020204020204" pitchFamily="34" charset="-122"/>
              <a:ea typeface="微软雅黑" panose="020b0503020204020204" pitchFamily="34" charset="-122"/>
            </a:endParaRPr>
          </a:p>
        </p:txBody>
      </p:sp>
      <p:sp>
        <p:nvSpPr>
          <p:cNvPr id="14" name="矩形 13"/>
          <p:cNvSpPr/>
          <p:nvPr/>
        </p:nvSpPr>
        <p:spPr>
          <a:xfrm>
            <a:off x="7055926" y="4392257"/>
            <a:ext cx="1879854" cy="252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a:xfrm>
            <a:off x="7069364" y="4792226"/>
            <a:ext cx="2946332" cy="252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矩形 15"/>
          <p:cNvSpPr/>
          <p:nvPr/>
        </p:nvSpPr>
        <p:spPr>
          <a:xfrm>
            <a:off x="7055926" y="5260043"/>
            <a:ext cx="2399814" cy="252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TextBox 25"/>
          <p:cNvSpPr txBox="1"/>
          <p:nvPr/>
        </p:nvSpPr>
        <p:spPr>
          <a:xfrm>
            <a:off x="7287971" y="4392257"/>
            <a:ext cx="1197764" cy="261610"/>
          </a:xfrm>
          <a:prstGeom prst="rect">
            <a:avLst/>
          </a:prstGeom>
          <a:noFill/>
        </p:spPr>
        <p:txBody>
          <a:bodyPr wrap="none" rtlCol="0">
            <a:spAutoFit/>
          </a:bodyPr>
          <a:lstStyle/>
          <a:p>
            <a:r>
              <a:rPr lang="zh-CN" altLang="en-US" sz="1100">
                <a:latin typeface="微软雅黑" panose="020b0503020204020204" pitchFamily="34" charset="-122"/>
                <a:ea typeface="微软雅黑" panose="020b0503020204020204" pitchFamily="34" charset="-122"/>
              </a:rPr>
              <a:t>计划完成：</a:t>
            </a:r>
            <a:r>
              <a:rPr lang="en-US" altLang="zh-CN" sz="1100">
                <a:latin typeface="微软雅黑" panose="020b0503020204020204" pitchFamily="34" charset="-122"/>
                <a:ea typeface="微软雅黑" panose="020b0503020204020204" pitchFamily="34" charset="-122"/>
              </a:rPr>
              <a:t>20</a:t>
            </a:r>
            <a:r>
              <a:rPr lang="zh-CN" altLang="en-US" sz="1100">
                <a:latin typeface="微软雅黑" panose="020b0503020204020204" pitchFamily="34" charset="-122"/>
                <a:ea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endParaRPr>
          </a:p>
        </p:txBody>
      </p:sp>
      <p:sp>
        <p:nvSpPr>
          <p:cNvPr id="18" name="TextBox 26"/>
          <p:cNvSpPr txBox="1"/>
          <p:nvPr/>
        </p:nvSpPr>
        <p:spPr>
          <a:xfrm>
            <a:off x="7295907" y="4792226"/>
            <a:ext cx="1563248" cy="261610"/>
          </a:xfrm>
          <a:prstGeom prst="rect">
            <a:avLst/>
          </a:prstGeom>
          <a:noFill/>
        </p:spPr>
        <p:txBody>
          <a:bodyPr wrap="none" rtlCol="0">
            <a:spAutoFit/>
          </a:bodyPr>
          <a:lstStyle/>
          <a:p>
            <a:r>
              <a:rPr lang="zh-CN" altLang="en-US" sz="1100">
                <a:latin typeface="微软雅黑" panose="020b0503020204020204" pitchFamily="34" charset="-122"/>
                <a:ea typeface="微软雅黑" panose="020b0503020204020204" pitchFamily="34" charset="-122"/>
              </a:rPr>
              <a:t>实际完成数目：</a:t>
            </a:r>
            <a:r>
              <a:rPr lang="en-US" altLang="zh-CN" sz="1100">
                <a:latin typeface="微软雅黑" panose="020b0503020204020204" pitchFamily="34" charset="-122"/>
                <a:ea typeface="微软雅黑" panose="020b0503020204020204" pitchFamily="34" charset="-122"/>
              </a:rPr>
              <a:t>200</a:t>
            </a:r>
            <a:r>
              <a:rPr lang="zh-CN" altLang="en-US" sz="1100">
                <a:latin typeface="微软雅黑" panose="020b0503020204020204" pitchFamily="34" charset="-122"/>
                <a:ea typeface="微软雅黑" panose="020b0503020204020204" pitchFamily="34" charset="-122"/>
              </a:rPr>
              <a:t>万</a:t>
            </a:r>
            <a:endParaRPr lang="zh-CN" altLang="en-US" sz="1100">
              <a:latin typeface="微软雅黑" panose="020b0503020204020204" pitchFamily="34" charset="-122"/>
              <a:ea typeface="微软雅黑" panose="020b0503020204020204" pitchFamily="34" charset="-122"/>
            </a:endParaRPr>
          </a:p>
        </p:txBody>
      </p:sp>
      <p:sp>
        <p:nvSpPr>
          <p:cNvPr id="19" name="TextBox 27"/>
          <p:cNvSpPr txBox="1"/>
          <p:nvPr/>
        </p:nvSpPr>
        <p:spPr>
          <a:xfrm>
            <a:off x="7309318" y="5265860"/>
            <a:ext cx="1140056" cy="261610"/>
          </a:xfrm>
          <a:prstGeom prst="rect">
            <a:avLst/>
          </a:prstGeom>
          <a:noFill/>
        </p:spPr>
        <p:txBody>
          <a:bodyPr wrap="none" rtlCol="0">
            <a:spAutoFit/>
          </a:bodyPr>
          <a:lstStyle/>
          <a:p>
            <a:r>
              <a:rPr lang="zh-CN" altLang="en-US" sz="1100">
                <a:latin typeface="微软雅黑" panose="020b0503020204020204" pitchFamily="34" charset="-122"/>
                <a:ea typeface="微软雅黑" panose="020b0503020204020204" pitchFamily="34" charset="-122"/>
              </a:rPr>
              <a:t>回款数：</a:t>
            </a:r>
            <a:r>
              <a:rPr lang="en-US" altLang="zh-CN" sz="1100">
                <a:latin typeface="微软雅黑" panose="020b0503020204020204" pitchFamily="34" charset="-122"/>
                <a:ea typeface="微软雅黑" panose="020b0503020204020204" pitchFamily="34" charset="-122"/>
              </a:rPr>
              <a:t>100</a:t>
            </a:r>
            <a:r>
              <a:rPr lang="zh-CN" altLang="en-US" sz="1100">
                <a:latin typeface="微软雅黑" panose="020b0503020204020204" pitchFamily="34" charset="-122"/>
                <a:ea typeface="微软雅黑" panose="020b0503020204020204" pitchFamily="34" charset="-122"/>
              </a:rPr>
              <a:t>万</a:t>
            </a:r>
            <a:endParaRPr lang="zh-CN" altLang="en-US" sz="1100">
              <a:latin typeface="微软雅黑" panose="020b0503020204020204" pitchFamily="34" charset="-122"/>
              <a:ea typeface="微软雅黑" panose="020b0503020204020204" pitchFamily="34" charset="-122"/>
            </a:endParaRPr>
          </a:p>
        </p:txBody>
      </p:sp>
      <p:sp>
        <p:nvSpPr>
          <p:cNvPr id="3" name="椭圆 2"/>
          <p:cNvSpPr/>
          <p:nvPr/>
        </p:nvSpPr>
        <p:spPr>
          <a:xfrm>
            <a:off x="5625153" y="3005797"/>
            <a:ext cx="941694" cy="941693"/>
          </a:xfrm>
          <a:prstGeom prst="ellipse">
            <a:avLst/>
          </a:prstGeom>
          <a:solidFill>
            <a:srgbClr val="3A3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VS</a:t>
            </a:r>
            <a:endParaRPr lang="zh-CN" altLang="en-US" sz="2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5196000" y="1577123"/>
            <a:ext cx="1800000" cy="1800000"/>
            <a:chOff x="4224000" y="727567"/>
            <a:chExt cx="3744000" cy="3744000"/>
          </a:xfrm>
        </p:grpSpPr>
        <p:sp>
          <p:nvSpPr>
            <p:cNvPr id="8" name="椭圆 7"/>
            <p:cNvSpPr/>
            <p:nvPr/>
          </p:nvSpPr>
          <p:spPr>
            <a:xfrm>
              <a:off x="4224000" y="727567"/>
              <a:ext cx="3744000" cy="374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4351563" y="855131"/>
              <a:ext cx="3488872" cy="3488872"/>
            </a:xfrm>
            <a:custGeom>
              <a:rect l="l" t="t" r="r" b="b"/>
              <a:pathLst>
                <a:path w="3488872" h="3488872">
                  <a:moveTo>
                    <a:pt x="1887801" y="674490"/>
                  </a:moveTo>
                  <a:lnTo>
                    <a:pt x="1887801" y="2221175"/>
                  </a:lnTo>
                  <a:lnTo>
                    <a:pt x="830158" y="2221175"/>
                  </a:lnTo>
                  <a:close/>
                  <a:moveTo>
                    <a:pt x="1901339" y="522047"/>
                  </a:moveTo>
                  <a:lnTo>
                    <a:pt x="689213" y="2240276"/>
                  </a:lnTo>
                  <a:lnTo>
                    <a:pt x="689213" y="2338567"/>
                  </a:lnTo>
                  <a:lnTo>
                    <a:pt x="1887801" y="2338567"/>
                  </a:lnTo>
                  <a:lnTo>
                    <a:pt x="1887801" y="2897154"/>
                  </a:lnTo>
                  <a:lnTo>
                    <a:pt x="2017248" y="2897154"/>
                  </a:lnTo>
                  <a:lnTo>
                    <a:pt x="2017248" y="2338567"/>
                  </a:lnTo>
                  <a:lnTo>
                    <a:pt x="2343090" y="2338567"/>
                  </a:lnTo>
                  <a:lnTo>
                    <a:pt x="2343090" y="2221175"/>
                  </a:lnTo>
                  <a:lnTo>
                    <a:pt x="2017248" y="2221175"/>
                  </a:lnTo>
                  <a:lnTo>
                    <a:pt x="2017248" y="522047"/>
                  </a:lnTo>
                  <a:close/>
                  <a:moveTo>
                    <a:pt x="1744436" y="0"/>
                  </a:moveTo>
                  <a:cubicBezTo>
                    <a:pt x="2707861" y="0"/>
                    <a:pt x="3488872" y="781011"/>
                    <a:pt x="3488872" y="1744436"/>
                  </a:cubicBezTo>
                  <a:cubicBezTo>
                    <a:pt x="3488872" y="2707861"/>
                    <a:pt x="2707861" y="3488872"/>
                    <a:pt x="1744436" y="3488872"/>
                  </a:cubicBezTo>
                  <a:cubicBezTo>
                    <a:pt x="781011" y="3488872"/>
                    <a:pt x="0" y="2707861"/>
                    <a:pt x="0" y="1744436"/>
                  </a:cubicBezTo>
                  <a:cubicBezTo>
                    <a:pt x="0" y="781011"/>
                    <a:pt x="781011" y="0"/>
                    <a:pt x="174443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altLang="zh-CN" sz="23900" b="1">
                <a:solidFill>
                  <a:schemeClr val="bg1"/>
                </a:solidFill>
                <a:latin typeface="方正兰亭超细黑简体" panose="02000000000000000000" pitchFamily="2" charset="-122"/>
                <a:ea typeface="方正兰亭超细黑简体" panose="02000000000000000000" pitchFamily="2" charset="-122"/>
              </a:endParaRPr>
            </a:p>
          </p:txBody>
        </p:sp>
      </p:grpSp>
      <p:sp>
        <p:nvSpPr>
          <p:cNvPr id="9" name="矩形 8"/>
          <p:cNvSpPr/>
          <p:nvPr/>
        </p:nvSpPr>
        <p:spPr>
          <a:xfrm>
            <a:off x="4306087" y="4097847"/>
            <a:ext cx="3579826" cy="769441"/>
          </a:xfrm>
          <a:prstGeom prst="rect">
            <a:avLst/>
          </a:prstGeom>
          <a:noFill/>
        </p:spPr>
        <p:txBody>
          <a:bodyPr wrap="none">
            <a:spAutoFit/>
          </a:bodyPr>
          <a:lstStyle/>
          <a:p>
            <a:pPr algn="ctr"/>
            <a:r>
              <a:rPr lang="zh-CN" altLang="en-US" sz="4400" b="1">
                <a:solidFill>
                  <a:schemeClr val="bg1"/>
                </a:solidFill>
                <a:latin typeface="方正兰亭超细黑简体" panose="02000000000000000000" pitchFamily="2" charset="-122"/>
                <a:ea typeface="方正兰亭超细黑简体" panose="02000000000000000000" pitchFamily="2" charset="-122"/>
              </a:rPr>
              <a:t>点击添加标题</a:t>
            </a:r>
            <a:endParaRPr lang="en-US" altLang="zh-CN" sz="4400" b="1">
              <a:solidFill>
                <a:schemeClr val="bg1"/>
              </a:solidFill>
              <a:latin typeface="方正兰亭超细黑简体" panose="02000000000000000000" pitchFamily="2" charset="-122"/>
              <a:ea typeface="方正兰亭超细黑简体" panose="02000000000000000000" pitchFamily="2" charset="-122"/>
            </a:endParaRPr>
          </a:p>
        </p:txBody>
      </p:sp>
      <p:sp>
        <p:nvSpPr>
          <p:cNvPr id="10" name="矩形 9"/>
          <p:cNvSpPr/>
          <p:nvPr/>
        </p:nvSpPr>
        <p:spPr>
          <a:xfrm>
            <a:off x="4592223" y="4921668"/>
            <a:ext cx="3007554" cy="400110"/>
          </a:xfrm>
          <a:prstGeom prst="rect">
            <a:avLst/>
          </a:prstGeom>
          <a:noFill/>
        </p:spPr>
        <p:txBody>
          <a:bodyPr wrap="none">
            <a:spAutoFit/>
          </a:bodyPr>
          <a:lstStyle/>
          <a:p>
            <a:pPr algn="ctr"/>
            <a:r>
              <a:rPr lang="en-US" altLang="zh-CN" sz="2000" b="1">
                <a:solidFill>
                  <a:schemeClr val="bg1"/>
                </a:solidFill>
                <a:latin typeface="方正兰亭超细黑简体" panose="02000000000000000000" pitchFamily="2" charset="-122"/>
                <a:ea typeface="方正兰亭超细黑简体" panose="02000000000000000000" pitchFamily="2" charset="-122"/>
              </a:rPr>
              <a:t>Click To Add The Title</a:t>
            </a:r>
            <a:endParaRPr lang="en-US" altLang="zh-CN" sz="2000" b="1">
              <a:solidFill>
                <a:schemeClr val="bg1"/>
              </a:solidFill>
              <a:latin typeface="方正兰亭超细黑简体" panose="02000000000000000000" pitchFamily="2" charset="-122"/>
              <a:ea typeface="方正兰亭超细黑简体" panose="02000000000000000000" pitchFamily="2" charset="-122"/>
            </a:endParaRPr>
          </a:p>
        </p:txBody>
      </p:sp>
      <p:cxnSp>
        <p:nvCxnSpPr>
          <p:cNvPr id="11" name="直接连接符 10"/>
          <p:cNvCxnSpPr/>
          <p:nvPr/>
        </p:nvCxnSpPr>
        <p:spPr>
          <a:xfrm>
            <a:off x="4438119" y="5376157"/>
            <a:ext cx="35280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710476" y="4043467"/>
            <a:ext cx="49680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十字箭头 6"/>
          <p:cNvSpPr/>
          <p:nvPr/>
        </p:nvSpPr>
        <p:spPr>
          <a:xfrm>
            <a:off x="1055164" y="1641556"/>
            <a:ext cx="4592635" cy="4592635"/>
          </a:xfrm>
          <a:prstGeom prst="quadArrow">
            <a:avLst>
              <a:gd name="adj1" fmla="val 2000"/>
              <a:gd name="adj2" fmla="val 4000"/>
              <a:gd name="adj3" fmla="val 5000"/>
            </a:avLst>
          </a:prstGeom>
          <a:solidFill>
            <a:schemeClr val="bg1"/>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p:txBody>
      </p:sp>
      <p:sp>
        <p:nvSpPr>
          <p:cNvPr id="8" name="任意多边形 7"/>
          <p:cNvSpPr/>
          <p:nvPr/>
        </p:nvSpPr>
        <p:spPr>
          <a:xfrm>
            <a:off x="1353685" y="1940077"/>
            <a:ext cx="1837053" cy="1837053"/>
          </a:xfrm>
          <a:custGeom>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chemeClr val="bg1">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400" kern="1200"/>
          </a:p>
        </p:txBody>
      </p:sp>
      <p:sp>
        <p:nvSpPr>
          <p:cNvPr id="9" name="任意多边形 8"/>
          <p:cNvSpPr/>
          <p:nvPr/>
        </p:nvSpPr>
        <p:spPr>
          <a:xfrm>
            <a:off x="3512224" y="1940077"/>
            <a:ext cx="1837053" cy="1837053"/>
          </a:xfrm>
          <a:custGeom>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chemeClr val="bg1">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400" kern="1200"/>
          </a:p>
        </p:txBody>
      </p:sp>
      <p:sp>
        <p:nvSpPr>
          <p:cNvPr id="10" name="任意多边形 9"/>
          <p:cNvSpPr/>
          <p:nvPr/>
        </p:nvSpPr>
        <p:spPr>
          <a:xfrm>
            <a:off x="1353685" y="4098615"/>
            <a:ext cx="1837053" cy="1837053"/>
          </a:xfrm>
          <a:custGeom>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chemeClr val="bg1">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400" kern="1200"/>
          </a:p>
        </p:txBody>
      </p:sp>
      <p:sp>
        <p:nvSpPr>
          <p:cNvPr id="11" name="任意多边形 10"/>
          <p:cNvSpPr/>
          <p:nvPr/>
        </p:nvSpPr>
        <p:spPr>
          <a:xfrm>
            <a:off x="3512224" y="4098615"/>
            <a:ext cx="1837053" cy="1837053"/>
          </a:xfrm>
          <a:custGeom>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chemeClr val="bg1">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400" kern="1200"/>
          </a:p>
        </p:txBody>
      </p:sp>
      <p:sp>
        <p:nvSpPr>
          <p:cNvPr id="14" name="KSO_Shape"/>
          <p:cNvSpPr/>
          <p:nvPr/>
        </p:nvSpPr>
        <p:spPr>
          <a:xfrm>
            <a:off x="1965992" y="4419160"/>
            <a:ext cx="612439" cy="1017904"/>
          </a:xfrm>
          <a:custGeom>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600"/>
          </a:p>
        </p:txBody>
      </p:sp>
      <p:sp>
        <p:nvSpPr>
          <p:cNvPr id="16" name="KSO_Shape"/>
          <p:cNvSpPr/>
          <p:nvPr/>
        </p:nvSpPr>
        <p:spPr bwMode="auto">
          <a:xfrm>
            <a:off x="1779889" y="2241319"/>
            <a:ext cx="1017904" cy="989064"/>
          </a:xfrm>
          <a:custGeom>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tx1">
              <a:lumMod val="75000"/>
              <a:lumOff val="25000"/>
            </a:schemeClr>
          </a:solidFill>
          <a:ln>
            <a:noFill/>
          </a:ln>
        </p:spPr>
        <p:txBody>
          <a:bodyPr/>
          <a:lstStyle/>
          <a:p>
            <a:endParaRPr lang="zh-CN" altLang="en-US" sz="1600"/>
          </a:p>
        </p:txBody>
      </p:sp>
      <p:sp>
        <p:nvSpPr>
          <p:cNvPr id="17" name="KSO_Shape"/>
          <p:cNvSpPr/>
          <p:nvPr/>
        </p:nvSpPr>
        <p:spPr bwMode="auto">
          <a:xfrm>
            <a:off x="4030374" y="4419160"/>
            <a:ext cx="800752" cy="1017905"/>
          </a:xfrm>
          <a:custGeom>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tx1">
              <a:lumMod val="75000"/>
              <a:lumOff val="25000"/>
            </a:schemeClr>
          </a:solidFill>
          <a:ln>
            <a:noFill/>
          </a:ln>
        </p:spPr>
        <p:txBody>
          <a:bodyPr/>
          <a:lstStyle/>
          <a:p>
            <a:endParaRPr lang="zh-CN" altLang="en-US" sz="1600"/>
          </a:p>
        </p:txBody>
      </p:sp>
      <p:sp>
        <p:nvSpPr>
          <p:cNvPr id="18" name="KSO_Shape"/>
          <p:cNvSpPr/>
          <p:nvPr/>
        </p:nvSpPr>
        <p:spPr bwMode="auto">
          <a:xfrm>
            <a:off x="3890617" y="2226898"/>
            <a:ext cx="1016208" cy="1017904"/>
          </a:xfrm>
          <a:custGeom>
            <a:gdLst>
              <a:gd name="T0" fmla="*/ 1677554 w 4408"/>
              <a:gd name="T1" fmla="*/ 780497 h 4408"/>
              <a:gd name="T2" fmla="*/ 1588217 w 4408"/>
              <a:gd name="T3" fmla="*/ 591639 h 4408"/>
              <a:gd name="T4" fmla="*/ 1608502 w 4408"/>
              <a:gd name="T5" fmla="*/ 502180 h 4408"/>
              <a:gd name="T6" fmla="*/ 1696976 w 4408"/>
              <a:gd name="T7" fmla="*/ 375555 h 4408"/>
              <a:gd name="T8" fmla="*/ 1554554 w 4408"/>
              <a:gd name="T9" fmla="*/ 213924 h 4408"/>
              <a:gd name="T10" fmla="*/ 1473848 w 4408"/>
              <a:gd name="T11" fmla="*/ 222135 h 4408"/>
              <a:gd name="T12" fmla="*/ 1343079 w 4408"/>
              <a:gd name="T13" fmla="*/ 316780 h 4408"/>
              <a:gd name="T14" fmla="*/ 1147142 w 4408"/>
              <a:gd name="T15" fmla="*/ 246336 h 4408"/>
              <a:gd name="T16" fmla="*/ 1097941 w 4408"/>
              <a:gd name="T17" fmla="*/ 168978 h 4408"/>
              <a:gd name="T18" fmla="*/ 1070752 w 4408"/>
              <a:gd name="T19" fmla="*/ 16855 h 4408"/>
              <a:gd name="T20" fmla="*/ 856688 w 4408"/>
              <a:gd name="T21" fmla="*/ 3025 h 4408"/>
              <a:gd name="T22" fmla="*/ 805761 w 4408"/>
              <a:gd name="T23" fmla="*/ 65690 h 4408"/>
              <a:gd name="T24" fmla="*/ 779866 w 4408"/>
              <a:gd name="T25" fmla="*/ 225592 h 4408"/>
              <a:gd name="T26" fmla="*/ 591266 w 4408"/>
              <a:gd name="T27" fmla="*/ 314619 h 4408"/>
              <a:gd name="T28" fmla="*/ 502360 w 4408"/>
              <a:gd name="T29" fmla="*/ 294739 h 4408"/>
              <a:gd name="T30" fmla="*/ 375044 w 4408"/>
              <a:gd name="T31" fmla="*/ 206145 h 4408"/>
              <a:gd name="T32" fmla="*/ 214064 w 4408"/>
              <a:gd name="T33" fmla="*/ 348328 h 4408"/>
              <a:gd name="T34" fmla="*/ 221833 w 4408"/>
              <a:gd name="T35" fmla="*/ 428711 h 4408"/>
              <a:gd name="T36" fmla="*/ 316780 w 4408"/>
              <a:gd name="T37" fmla="*/ 560091 h 4408"/>
              <a:gd name="T38" fmla="*/ 246001 w 4408"/>
              <a:gd name="T39" fmla="*/ 756728 h 4408"/>
              <a:gd name="T40" fmla="*/ 168748 w 4408"/>
              <a:gd name="T41" fmla="*/ 805563 h 4408"/>
              <a:gd name="T42" fmla="*/ 16832 w 4408"/>
              <a:gd name="T43" fmla="*/ 832357 h 4408"/>
              <a:gd name="T44" fmla="*/ 3453 w 4408"/>
              <a:gd name="T45" fmla="*/ 1047577 h 4408"/>
              <a:gd name="T46" fmla="*/ 65600 w 4408"/>
              <a:gd name="T47" fmla="*/ 1098573 h 4408"/>
              <a:gd name="T48" fmla="*/ 225717 w 4408"/>
              <a:gd name="T49" fmla="*/ 1124935 h 4408"/>
              <a:gd name="T50" fmla="*/ 314191 w 4408"/>
              <a:gd name="T51" fmla="*/ 1313361 h 4408"/>
              <a:gd name="T52" fmla="*/ 294338 w 4408"/>
              <a:gd name="T53" fmla="*/ 1402820 h 4408"/>
              <a:gd name="T54" fmla="*/ 205864 w 4408"/>
              <a:gd name="T55" fmla="*/ 1529445 h 4408"/>
              <a:gd name="T56" fmla="*/ 348286 w 4408"/>
              <a:gd name="T57" fmla="*/ 1691076 h 4408"/>
              <a:gd name="T58" fmla="*/ 428560 w 4408"/>
              <a:gd name="T59" fmla="*/ 1682865 h 4408"/>
              <a:gd name="T60" fmla="*/ 559329 w 4408"/>
              <a:gd name="T61" fmla="*/ 1588220 h 4408"/>
              <a:gd name="T62" fmla="*/ 755698 w 4408"/>
              <a:gd name="T63" fmla="*/ 1658664 h 4408"/>
              <a:gd name="T64" fmla="*/ 804467 w 4408"/>
              <a:gd name="T65" fmla="*/ 1736886 h 4408"/>
              <a:gd name="T66" fmla="*/ 831656 w 4408"/>
              <a:gd name="T67" fmla="*/ 1888578 h 4408"/>
              <a:gd name="T68" fmla="*/ 1046152 w 4408"/>
              <a:gd name="T69" fmla="*/ 1901543 h 4408"/>
              <a:gd name="T70" fmla="*/ 1097510 w 4408"/>
              <a:gd name="T71" fmla="*/ 1839310 h 4408"/>
              <a:gd name="T72" fmla="*/ 1123405 w 4408"/>
              <a:gd name="T73" fmla="*/ 1679840 h 4408"/>
              <a:gd name="T74" fmla="*/ 1311574 w 4408"/>
              <a:gd name="T75" fmla="*/ 1590813 h 4408"/>
              <a:gd name="T76" fmla="*/ 1400911 w 4408"/>
              <a:gd name="T77" fmla="*/ 1610693 h 4408"/>
              <a:gd name="T78" fmla="*/ 1527364 w 4408"/>
              <a:gd name="T79" fmla="*/ 1699288 h 4408"/>
              <a:gd name="T80" fmla="*/ 1688776 w 4408"/>
              <a:gd name="T81" fmla="*/ 1556672 h 4408"/>
              <a:gd name="T82" fmla="*/ 1681007 w 4408"/>
              <a:gd name="T83" fmla="*/ 1475856 h 4408"/>
              <a:gd name="T84" fmla="*/ 1586059 w 4408"/>
              <a:gd name="T85" fmla="*/ 1344909 h 4408"/>
              <a:gd name="T86" fmla="*/ 1656407 w 4408"/>
              <a:gd name="T87" fmla="*/ 1148705 h 4408"/>
              <a:gd name="T88" fmla="*/ 1734092 w 4408"/>
              <a:gd name="T89" fmla="*/ 1099437 h 4408"/>
              <a:gd name="T90" fmla="*/ 1886008 w 4408"/>
              <a:gd name="T91" fmla="*/ 1072211 h 4408"/>
              <a:gd name="T92" fmla="*/ 1899387 w 4408"/>
              <a:gd name="T93" fmla="*/ 857423 h 4408"/>
              <a:gd name="T94" fmla="*/ 1836808 w 4408"/>
              <a:gd name="T95" fmla="*/ 805995 h 4408"/>
              <a:gd name="T96" fmla="*/ 1281363 w 4408"/>
              <a:gd name="T97" fmla="*/ 1111106 h 4408"/>
              <a:gd name="T98" fmla="*/ 1141100 w 4408"/>
              <a:gd name="T99" fmla="*/ 1265390 h 4408"/>
              <a:gd name="T100" fmla="*/ 951636 w 4408"/>
              <a:gd name="T101" fmla="*/ 1318547 h 4408"/>
              <a:gd name="T102" fmla="*/ 747066 w 4408"/>
              <a:gd name="T103" fmla="*/ 1256315 h 4408"/>
              <a:gd name="T104" fmla="*/ 614139 w 4408"/>
              <a:gd name="T105" fmla="*/ 1095116 h 4408"/>
              <a:gd name="T106" fmla="*/ 589539 w 4408"/>
              <a:gd name="T107" fmla="*/ 896318 h 4408"/>
              <a:gd name="T108" fmla="*/ 680603 w 4408"/>
              <a:gd name="T109" fmla="*/ 706164 h 4408"/>
              <a:gd name="T110" fmla="*/ 860140 w 4408"/>
              <a:gd name="T111" fmla="*/ 597689 h 4408"/>
              <a:gd name="T112" fmla="*/ 1060394 w 4408"/>
              <a:gd name="T113" fmla="*/ 602443 h 4408"/>
              <a:gd name="T114" fmla="*/ 1233458 w 4408"/>
              <a:gd name="T115" fmla="*/ 719561 h 4408"/>
              <a:gd name="T116" fmla="*/ 1315458 w 4408"/>
              <a:gd name="T117" fmla="*/ 914901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tx1">
              <a:lumMod val="75000"/>
              <a:lumOff val="25000"/>
            </a:schemeClr>
          </a:solidFill>
          <a:ln>
            <a:noFill/>
          </a:ln>
        </p:spPr>
        <p:txBody>
          <a:bodyPr/>
          <a:lstStyle/>
          <a:p>
            <a:endParaRPr lang="zh-CN" altLang="en-US" sz="1600"/>
          </a:p>
        </p:txBody>
      </p:sp>
      <p:sp>
        <p:nvSpPr>
          <p:cNvPr id="20" name="文本框 19"/>
          <p:cNvSpPr txBox="1"/>
          <p:nvPr/>
        </p:nvSpPr>
        <p:spPr>
          <a:xfrm>
            <a:off x="1779889" y="3322464"/>
            <a:ext cx="1217000" cy="338554"/>
          </a:xfrm>
          <a:prstGeom prst="rect">
            <a:avLst/>
          </a:prstGeom>
          <a:noFill/>
        </p:spPr>
        <p:txBody>
          <a:bodyPr wrap="none" rtlCol="0">
            <a:spAutoFit/>
          </a:bodyPr>
          <a:lstStyle/>
          <a:p>
            <a:r>
              <a:rPr lang="en-US" altLang="zh-CN" sz="1600">
                <a:latin typeface="微软雅黑" panose="020b0503020204020204" pitchFamily="34" charset="-122"/>
                <a:ea typeface="微软雅黑" panose="020b0503020204020204" pitchFamily="34" charset="-122"/>
              </a:rPr>
              <a:t>KEYWORD</a:t>
            </a:r>
            <a:endParaRPr lang="zh-CN" altLang="en-US" sz="1600">
              <a:latin typeface="微软雅黑" panose="020b0503020204020204" pitchFamily="34" charset="-122"/>
              <a:ea typeface="微软雅黑" panose="020b0503020204020204" pitchFamily="34" charset="-122"/>
            </a:endParaRPr>
          </a:p>
        </p:txBody>
      </p:sp>
      <p:sp>
        <p:nvSpPr>
          <p:cNvPr id="21" name="文本框 20"/>
          <p:cNvSpPr txBox="1"/>
          <p:nvPr/>
        </p:nvSpPr>
        <p:spPr>
          <a:xfrm>
            <a:off x="3859985" y="3322464"/>
            <a:ext cx="1217000" cy="338554"/>
          </a:xfrm>
          <a:prstGeom prst="rect">
            <a:avLst/>
          </a:prstGeom>
          <a:noFill/>
        </p:spPr>
        <p:txBody>
          <a:bodyPr wrap="none" rtlCol="0">
            <a:spAutoFit/>
          </a:bodyPr>
          <a:lstStyle/>
          <a:p>
            <a:r>
              <a:rPr lang="en-US" altLang="zh-CN" sz="1600">
                <a:latin typeface="微软雅黑" panose="020b0503020204020204" pitchFamily="34" charset="-122"/>
                <a:ea typeface="微软雅黑" panose="020b0503020204020204" pitchFamily="34" charset="-122"/>
              </a:rPr>
              <a:t>KEYWORD</a:t>
            </a:r>
            <a:endParaRPr lang="zh-CN" altLang="en-US" sz="1600">
              <a:latin typeface="微软雅黑" panose="020b0503020204020204" pitchFamily="34" charset="-122"/>
              <a:ea typeface="微软雅黑" panose="020b0503020204020204" pitchFamily="34" charset="-122"/>
            </a:endParaRPr>
          </a:p>
        </p:txBody>
      </p:sp>
      <p:sp>
        <p:nvSpPr>
          <p:cNvPr id="22" name="文本框 21"/>
          <p:cNvSpPr txBox="1"/>
          <p:nvPr/>
        </p:nvSpPr>
        <p:spPr>
          <a:xfrm>
            <a:off x="3890617" y="5498014"/>
            <a:ext cx="1217000" cy="338554"/>
          </a:xfrm>
          <a:prstGeom prst="rect">
            <a:avLst/>
          </a:prstGeom>
          <a:noFill/>
        </p:spPr>
        <p:txBody>
          <a:bodyPr wrap="none" rtlCol="0">
            <a:spAutoFit/>
          </a:bodyPr>
          <a:lstStyle/>
          <a:p>
            <a:r>
              <a:rPr lang="en-US" altLang="zh-CN" sz="1600">
                <a:latin typeface="微软雅黑" panose="020b0503020204020204" pitchFamily="34" charset="-122"/>
                <a:ea typeface="微软雅黑" panose="020b0503020204020204" pitchFamily="34" charset="-122"/>
              </a:rPr>
              <a:t>KEYWORD</a:t>
            </a:r>
            <a:endParaRPr lang="zh-CN" altLang="en-US" sz="1600">
              <a:latin typeface="微软雅黑" panose="020b0503020204020204" pitchFamily="34" charset="-122"/>
              <a:ea typeface="微软雅黑" panose="020b0503020204020204" pitchFamily="34" charset="-122"/>
            </a:endParaRPr>
          </a:p>
        </p:txBody>
      </p:sp>
      <p:sp>
        <p:nvSpPr>
          <p:cNvPr id="23" name="文本框 22"/>
          <p:cNvSpPr txBox="1"/>
          <p:nvPr/>
        </p:nvSpPr>
        <p:spPr>
          <a:xfrm>
            <a:off x="1718076" y="5498014"/>
            <a:ext cx="1217000" cy="338554"/>
          </a:xfrm>
          <a:prstGeom prst="rect">
            <a:avLst/>
          </a:prstGeom>
          <a:noFill/>
        </p:spPr>
        <p:txBody>
          <a:bodyPr wrap="none" rtlCol="0">
            <a:spAutoFit/>
          </a:bodyPr>
          <a:lstStyle/>
          <a:p>
            <a:r>
              <a:rPr lang="en-US" altLang="zh-CN" sz="1600">
                <a:latin typeface="微软雅黑" panose="020b0503020204020204" pitchFamily="34" charset="-122"/>
                <a:ea typeface="微软雅黑" panose="020b0503020204020204" pitchFamily="34" charset="-122"/>
              </a:rPr>
              <a:t>KEYWORD</a:t>
            </a:r>
            <a:endParaRPr lang="zh-CN" altLang="en-US" sz="1600">
              <a:latin typeface="微软雅黑" panose="020b0503020204020204" pitchFamily="34" charset="-122"/>
              <a:ea typeface="微软雅黑" panose="020b0503020204020204" pitchFamily="34" charset="-122"/>
            </a:endParaRPr>
          </a:p>
        </p:txBody>
      </p:sp>
      <p:sp>
        <p:nvSpPr>
          <p:cNvPr id="13" name="KSO_Shape"/>
          <p:cNvSpPr/>
          <p:nvPr/>
        </p:nvSpPr>
        <p:spPr>
          <a:xfrm>
            <a:off x="6618512" y="1959060"/>
            <a:ext cx="473819" cy="473819"/>
          </a:xfrm>
          <a:custGeom>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27" name="文本框 26"/>
          <p:cNvSpPr txBox="1"/>
          <p:nvPr/>
        </p:nvSpPr>
        <p:spPr>
          <a:xfrm>
            <a:off x="7092331" y="1903289"/>
            <a:ext cx="1407758" cy="369332"/>
          </a:xfrm>
          <a:prstGeom prst="rect">
            <a:avLst/>
          </a:prstGeom>
          <a:noFill/>
        </p:spPr>
        <p:txBody>
          <a:bodyPr wrap="none" rtlCol="0">
            <a:spAutoFit/>
          </a:bodyPr>
          <a:lstStyle/>
          <a:p>
            <a:r>
              <a:rPr lang="en-US" altLang="zh-CN" b="1">
                <a:solidFill>
                  <a:schemeClr val="bg1"/>
                </a:solidFill>
                <a:latin typeface="微软雅黑" panose="020b0503020204020204" pitchFamily="34" charset="-122"/>
                <a:ea typeface="微软雅黑" panose="020b0503020204020204" pitchFamily="34" charset="-122"/>
              </a:rPr>
              <a:t>KEYWORD</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8" name="TextBox 15"/>
          <p:cNvSpPr txBox="1"/>
          <p:nvPr/>
        </p:nvSpPr>
        <p:spPr>
          <a:xfrm>
            <a:off x="7092331" y="2174666"/>
            <a:ext cx="4305340" cy="336695"/>
          </a:xfrm>
          <a:prstGeom prst="rect">
            <a:avLst/>
          </a:prstGeom>
          <a:noFill/>
        </p:spPr>
        <p:txBody>
          <a:bodyPr wrap="square" rtlCol="0">
            <a:spAutoFit/>
          </a:bodyP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rPr>
              <a:t>这里输入简单的文字概述这里输入简单字概述</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36" name="KSO_Shape"/>
          <p:cNvSpPr/>
          <p:nvPr/>
        </p:nvSpPr>
        <p:spPr>
          <a:xfrm>
            <a:off x="6618512" y="3067724"/>
            <a:ext cx="473819" cy="473819"/>
          </a:xfrm>
          <a:custGeom>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37" name="文本框 36"/>
          <p:cNvSpPr txBox="1"/>
          <p:nvPr/>
        </p:nvSpPr>
        <p:spPr>
          <a:xfrm>
            <a:off x="7092331" y="3011953"/>
            <a:ext cx="1407758" cy="369332"/>
          </a:xfrm>
          <a:prstGeom prst="rect">
            <a:avLst/>
          </a:prstGeom>
          <a:noFill/>
        </p:spPr>
        <p:txBody>
          <a:bodyPr wrap="none" rtlCol="0">
            <a:spAutoFit/>
          </a:bodyPr>
          <a:lstStyle/>
          <a:p>
            <a:r>
              <a:rPr lang="en-US" altLang="zh-CN" b="1">
                <a:solidFill>
                  <a:schemeClr val="bg1"/>
                </a:solidFill>
                <a:latin typeface="微软雅黑" panose="020b0503020204020204" pitchFamily="34" charset="-122"/>
                <a:ea typeface="微软雅黑" panose="020b0503020204020204" pitchFamily="34" charset="-122"/>
              </a:rPr>
              <a:t>KEYWORD</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8" name="TextBox 15"/>
          <p:cNvSpPr txBox="1"/>
          <p:nvPr/>
        </p:nvSpPr>
        <p:spPr>
          <a:xfrm>
            <a:off x="7092331" y="3283330"/>
            <a:ext cx="4305340" cy="336695"/>
          </a:xfrm>
          <a:prstGeom prst="rect">
            <a:avLst/>
          </a:prstGeom>
          <a:noFill/>
        </p:spPr>
        <p:txBody>
          <a:bodyPr wrap="square" rtlCol="0">
            <a:spAutoFit/>
          </a:bodyP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rPr>
              <a:t>这里输入简单的文字概述这里输入简单字概述</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40" name="KSO_Shape"/>
          <p:cNvSpPr/>
          <p:nvPr/>
        </p:nvSpPr>
        <p:spPr>
          <a:xfrm>
            <a:off x="6618512" y="4176388"/>
            <a:ext cx="473819" cy="473819"/>
          </a:xfrm>
          <a:custGeom>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41" name="文本框 40"/>
          <p:cNvSpPr txBox="1"/>
          <p:nvPr/>
        </p:nvSpPr>
        <p:spPr>
          <a:xfrm>
            <a:off x="7092331" y="4120617"/>
            <a:ext cx="1407758" cy="369332"/>
          </a:xfrm>
          <a:prstGeom prst="rect">
            <a:avLst/>
          </a:prstGeom>
          <a:noFill/>
        </p:spPr>
        <p:txBody>
          <a:bodyPr wrap="none" rtlCol="0">
            <a:spAutoFit/>
          </a:bodyPr>
          <a:lstStyle/>
          <a:p>
            <a:r>
              <a:rPr lang="en-US" altLang="zh-CN" b="1">
                <a:solidFill>
                  <a:schemeClr val="bg1"/>
                </a:solidFill>
                <a:latin typeface="微软雅黑" panose="020b0503020204020204" pitchFamily="34" charset="-122"/>
                <a:ea typeface="微软雅黑" panose="020b0503020204020204" pitchFamily="34" charset="-122"/>
              </a:rPr>
              <a:t>KEYWORD</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42" name="TextBox 15"/>
          <p:cNvSpPr txBox="1"/>
          <p:nvPr/>
        </p:nvSpPr>
        <p:spPr>
          <a:xfrm>
            <a:off x="7092331" y="4391994"/>
            <a:ext cx="4305340" cy="336695"/>
          </a:xfrm>
          <a:prstGeom prst="rect">
            <a:avLst/>
          </a:prstGeom>
          <a:noFill/>
        </p:spPr>
        <p:txBody>
          <a:bodyPr wrap="square" rtlCol="0">
            <a:spAutoFit/>
          </a:bodyP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rPr>
              <a:t>这里输入简单的文字概述这里输入简单字概述</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44" name="KSO_Shape"/>
          <p:cNvSpPr/>
          <p:nvPr/>
        </p:nvSpPr>
        <p:spPr>
          <a:xfrm>
            <a:off x="6618512" y="5285051"/>
            <a:ext cx="473819" cy="473819"/>
          </a:xfrm>
          <a:custGeom>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45" name="文本框 44"/>
          <p:cNvSpPr txBox="1"/>
          <p:nvPr/>
        </p:nvSpPr>
        <p:spPr>
          <a:xfrm>
            <a:off x="7092331" y="5229280"/>
            <a:ext cx="1407758" cy="369332"/>
          </a:xfrm>
          <a:prstGeom prst="rect">
            <a:avLst/>
          </a:prstGeom>
          <a:noFill/>
        </p:spPr>
        <p:txBody>
          <a:bodyPr wrap="none" rtlCol="0">
            <a:spAutoFit/>
          </a:bodyPr>
          <a:lstStyle/>
          <a:p>
            <a:r>
              <a:rPr lang="en-US" altLang="zh-CN" b="1">
                <a:solidFill>
                  <a:schemeClr val="bg1"/>
                </a:solidFill>
                <a:latin typeface="微软雅黑" panose="020b0503020204020204" pitchFamily="34" charset="-122"/>
                <a:ea typeface="微软雅黑" panose="020b0503020204020204" pitchFamily="34" charset="-122"/>
              </a:rPr>
              <a:t>KEYWORD</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46" name="TextBox 15"/>
          <p:cNvSpPr txBox="1"/>
          <p:nvPr/>
        </p:nvSpPr>
        <p:spPr>
          <a:xfrm>
            <a:off x="7092331" y="5500657"/>
            <a:ext cx="4305340" cy="336695"/>
          </a:xfrm>
          <a:prstGeom prst="rect">
            <a:avLst/>
          </a:prstGeom>
          <a:noFill/>
        </p:spPr>
        <p:txBody>
          <a:bodyPr wrap="square" rtlCol="0">
            <a:spAutoFit/>
          </a:bodyP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rPr>
              <a:t>这里输入简单的文字概述这里输入简单字概述</a:t>
            </a:r>
            <a:endParaRPr lang="zh-CN" altLang="en-US" sz="12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Rectangle 38"/>
          <p:cNvSpPr/>
          <p:nvPr/>
        </p:nvSpPr>
        <p:spPr>
          <a:xfrm>
            <a:off x="-3587" y="2083816"/>
            <a:ext cx="12195587" cy="370788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微软雅黑" panose="020b0503020204020204" pitchFamily="34" charset="-122"/>
            </a:endParaRPr>
          </a:p>
        </p:txBody>
      </p:sp>
      <p:grpSp>
        <p:nvGrpSpPr>
          <p:cNvPr id="7" name="Group 31"/>
          <p:cNvGrpSpPr>
            <a:grpSpLocks noChangeAspect="1"/>
          </p:cNvGrpSpPr>
          <p:nvPr/>
        </p:nvGrpSpPr>
        <p:grpSpPr>
          <a:xfrm>
            <a:off x="5351228" y="2955431"/>
            <a:ext cx="1783966" cy="2323967"/>
            <a:chOff x="781924" y="1653977"/>
            <a:chExt cx="2806595" cy="3417112"/>
          </a:xfrm>
        </p:grpSpPr>
        <p:pic>
          <p:nvPicPr>
            <p:cNvPr id="8" name="Picture 32"/>
            <p:cNvPicPr>
              <a:picLocks noChangeAspect="1"/>
            </p:cNvPicPr>
            <p:nvPr/>
          </p:nvPicPr>
          <p:blipFill>
            <a:blip r:embed="rId2">
              <a:extLst>
                <a:ext uri="{28A0092B-C50C-407E-A947-70E740481C1C}">
                  <a14:useLocalDpi xmlns:a14="http://schemas.microsoft.com/office/drawing/2010/main" val="0"/>
                </a:ext>
              </a:extLst>
            </a:blip>
            <a:srcRect l="5354" t="8440" r="6203" b="10137"/>
            <a:stretch>
              <a:fillRect/>
            </a:stretch>
          </p:blipFill>
          <p:spPr>
            <a:xfrm>
              <a:off x="781924" y="1653977"/>
              <a:ext cx="2806595" cy="3417112"/>
            </a:xfrm>
            <a:prstGeom prst="rect">
              <a:avLst/>
            </a:prstGeom>
          </p:spPr>
        </p:pic>
        <p:sp>
          <p:nvSpPr>
            <p:cNvPr id="9" name="Rectangle 33"/>
            <p:cNvSpPr/>
            <p:nvPr/>
          </p:nvSpPr>
          <p:spPr>
            <a:xfrm rot="5400000">
              <a:off x="932526" y="2346477"/>
              <a:ext cx="2556286" cy="1963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 name="Group 25"/>
          <p:cNvGrpSpPr>
            <a:grpSpLocks noChangeAspect="1"/>
          </p:cNvGrpSpPr>
          <p:nvPr/>
        </p:nvGrpSpPr>
        <p:grpSpPr>
          <a:xfrm>
            <a:off x="2201314" y="2955371"/>
            <a:ext cx="3900366" cy="2353112"/>
            <a:chOff x="3683126" y="1810922"/>
            <a:chExt cx="5304773" cy="3200400"/>
          </a:xfrm>
        </p:grpSpPr>
        <p:pic>
          <p:nvPicPr>
            <p:cNvPr id="11" name="Picture 26"/>
            <p:cNvPicPr>
              <a:picLocks noChangeAspect="1"/>
            </p:cNvPicPr>
            <p:nvPr/>
          </p:nvPicPr>
          <p:blipFill>
            <a:blip r:embed="rId3">
              <a:extLst>
                <a:ext uri="{28A0092B-C50C-407E-A947-70E740481C1C}">
                  <a14:useLocalDpi xmlns:a14="http://schemas.microsoft.com/office/drawing/2010/main" val="0"/>
                </a:ext>
              </a:extLst>
            </a:blip>
            <a:srcRect l="19221" t="29398" r="17922" b="13718"/>
            <a:stretch>
              <a:fillRect/>
            </a:stretch>
          </p:blipFill>
          <p:spPr>
            <a:xfrm>
              <a:off x="3683126" y="1810922"/>
              <a:ext cx="5304773" cy="3200400"/>
            </a:xfrm>
            <a:prstGeom prst="rect">
              <a:avLst/>
            </a:prstGeom>
          </p:spPr>
        </p:pic>
        <p:sp>
          <p:nvSpPr>
            <p:cNvPr id="12" name="Rectangle 27"/>
            <p:cNvSpPr>
              <a:spLocks noChangeAspect="1"/>
            </p:cNvSpPr>
            <p:nvPr/>
          </p:nvSpPr>
          <p:spPr>
            <a:xfrm>
              <a:off x="4469432" y="2201450"/>
              <a:ext cx="3675889" cy="2285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 name="Group 28"/>
          <p:cNvGrpSpPr>
            <a:grpSpLocks noChangeAspect="1"/>
          </p:cNvGrpSpPr>
          <p:nvPr/>
        </p:nvGrpSpPr>
        <p:grpSpPr>
          <a:xfrm>
            <a:off x="30886" y="2533504"/>
            <a:ext cx="3625809" cy="2961344"/>
            <a:chOff x="3785121" y="1812417"/>
            <a:chExt cx="4627889" cy="3779783"/>
          </a:xfrm>
        </p:grpSpPr>
        <p:pic>
          <p:nvPicPr>
            <p:cNvPr id="14"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5121" y="1812417"/>
              <a:ext cx="4627889" cy="3779783"/>
            </a:xfrm>
            <a:prstGeom prst="rect">
              <a:avLst/>
            </a:prstGeom>
          </p:spPr>
        </p:pic>
        <p:sp>
          <p:nvSpPr>
            <p:cNvPr id="15" name="Rectangle 30"/>
            <p:cNvSpPr/>
            <p:nvPr/>
          </p:nvSpPr>
          <p:spPr>
            <a:xfrm>
              <a:off x="4121834" y="1997958"/>
              <a:ext cx="3959999"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 name="Rectangle 6"/>
          <p:cNvSpPr/>
          <p:nvPr/>
        </p:nvSpPr>
        <p:spPr bwMode="auto">
          <a:xfrm>
            <a:off x="7611708" y="3460484"/>
            <a:ext cx="4237392" cy="191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150000"/>
              </a:lnSpc>
              <a:defRPr/>
            </a:pPr>
            <a:r>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Welcome to use WPS original template, this template by xiang yang flower ppt original, you can to modify different settings according to their own needs, in order to better expression meaning of your speech, if there is more to please search.</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17"/>
          <p:cNvSpPr/>
          <p:nvPr/>
        </p:nvSpPr>
        <p:spPr>
          <a:xfrm>
            <a:off x="7611708" y="2812290"/>
            <a:ext cx="3499676" cy="646331"/>
          </a:xfrm>
          <a:prstGeom prst="rect">
            <a:avLst/>
          </a:prstGeom>
        </p:spPr>
        <p:txBody>
          <a:bodyPr wrap="none">
            <a:spAutoFit/>
          </a:bodyPr>
          <a:lstStyle/>
          <a:p>
            <a:r>
              <a:rPr lang="en-US" altLang="zh-CN" sz="3600">
                <a:solidFill>
                  <a:schemeClr val="bg1"/>
                </a:solidFill>
                <a:latin typeface="Impact" panose="020b0806030902050204" pitchFamily="34" charset="0"/>
                <a:ea typeface="微软雅黑" panose="020b0503020204020204" pitchFamily="34" charset="-122"/>
              </a:rPr>
              <a:t>Click Here to Title</a:t>
            </a:r>
            <a:endParaRPr lang="zh-CN" altLang="en-US" sz="3600">
              <a:solidFill>
                <a:schemeClr val="bg1"/>
              </a:solidFill>
              <a:latin typeface="Impact" panose="020b0806030902050204" pitchFamily="34" charset="0"/>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4" name="直接连接符 3"/>
          <p:cNvCxnSpPr/>
          <p:nvPr/>
        </p:nvCxnSpPr>
        <p:spPr>
          <a:xfrm flipV="1">
            <a:off x="1012371" y="4397831"/>
            <a:ext cx="10167257" cy="0"/>
          </a:xfrm>
          <a:prstGeom prst="line">
            <a:avLst/>
          </a:prstGeom>
          <a:ln w="12700">
            <a:solidFill>
              <a:schemeClr val="bg1">
                <a:lumMod val="6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621972" y="2593737"/>
            <a:ext cx="1251020" cy="2380412"/>
            <a:chOff x="1464547" y="2613409"/>
            <a:chExt cx="1251020" cy="2380412"/>
          </a:xfrm>
          <a:noFill/>
        </p:grpSpPr>
        <p:grpSp>
          <p:nvGrpSpPr>
            <p:cNvPr id="8" name="组合 7"/>
            <p:cNvGrpSpPr/>
            <p:nvPr/>
          </p:nvGrpSpPr>
          <p:grpSpPr>
            <a:xfrm>
              <a:off x="2032907" y="3864429"/>
              <a:ext cx="114300" cy="1129392"/>
              <a:chOff x="2032907" y="3796394"/>
              <a:chExt cx="114300" cy="1129392"/>
            </a:xfrm>
            <a:grpFill/>
          </p:grpSpPr>
          <p:cxnSp>
            <p:nvCxnSpPr>
              <p:cNvPr id="6" name="直接连接符 5"/>
              <p:cNvCxnSpPr>
                <a:stCxn id="9" idx="4"/>
              </p:cNvCxnSpPr>
              <p:nvPr/>
            </p:nvCxnSpPr>
            <p:spPr>
              <a:xfrm flipH="1">
                <a:off x="2090057" y="3796394"/>
                <a:ext cx="0" cy="1015092"/>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2032907" y="4811486"/>
                <a:ext cx="114300" cy="1143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椭圆 8"/>
            <p:cNvSpPr/>
            <p:nvPr/>
          </p:nvSpPr>
          <p:spPr>
            <a:xfrm>
              <a:off x="1464547" y="2613409"/>
              <a:ext cx="1251020" cy="125102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3715971" y="1661124"/>
            <a:ext cx="1970314" cy="3313025"/>
            <a:chOff x="3272204" y="1680796"/>
            <a:chExt cx="1970314" cy="3313025"/>
          </a:xfrm>
          <a:solidFill>
            <a:schemeClr val="bg1">
              <a:alpha val="70000"/>
            </a:schemeClr>
          </a:solidFill>
        </p:grpSpPr>
        <p:grpSp>
          <p:nvGrpSpPr>
            <p:cNvPr id="11" name="组合 10"/>
            <p:cNvGrpSpPr/>
            <p:nvPr/>
          </p:nvGrpSpPr>
          <p:grpSpPr>
            <a:xfrm>
              <a:off x="4200211" y="3651110"/>
              <a:ext cx="114300" cy="1342711"/>
              <a:chOff x="2032907" y="3583075"/>
              <a:chExt cx="114300" cy="1342711"/>
            </a:xfrm>
            <a:grpFill/>
          </p:grpSpPr>
          <p:cxnSp>
            <p:nvCxnSpPr>
              <p:cNvPr id="12" name="直接连接符 11"/>
              <p:cNvCxnSpPr>
                <a:stCxn id="10" idx="4"/>
              </p:cNvCxnSpPr>
              <p:nvPr/>
            </p:nvCxnSpPr>
            <p:spPr>
              <a:xfrm flipH="1">
                <a:off x="2090057" y="3583075"/>
                <a:ext cx="0" cy="1228411"/>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032907" y="4811486"/>
                <a:ext cx="114300" cy="1143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p:nvSpPr>
          <p:spPr>
            <a:xfrm>
              <a:off x="3272204" y="1680796"/>
              <a:ext cx="1970314" cy="197031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6489072" y="1661124"/>
            <a:ext cx="1970314" cy="3313025"/>
            <a:chOff x="3272204" y="1680796"/>
            <a:chExt cx="1970314" cy="3313025"/>
          </a:xfrm>
          <a:solidFill>
            <a:schemeClr val="bg1">
              <a:alpha val="70000"/>
            </a:schemeClr>
          </a:solidFill>
        </p:grpSpPr>
        <p:grpSp>
          <p:nvGrpSpPr>
            <p:cNvPr id="18" name="组合 17"/>
            <p:cNvGrpSpPr/>
            <p:nvPr/>
          </p:nvGrpSpPr>
          <p:grpSpPr>
            <a:xfrm>
              <a:off x="4200211" y="3651110"/>
              <a:ext cx="114300" cy="1342711"/>
              <a:chOff x="2032907" y="3583075"/>
              <a:chExt cx="114300" cy="1342711"/>
            </a:xfrm>
            <a:grpFill/>
          </p:grpSpPr>
          <p:cxnSp>
            <p:nvCxnSpPr>
              <p:cNvPr id="20" name="直接连接符 19"/>
              <p:cNvCxnSpPr>
                <a:stCxn id="19" idx="4"/>
              </p:cNvCxnSpPr>
              <p:nvPr/>
            </p:nvCxnSpPr>
            <p:spPr>
              <a:xfrm flipH="1">
                <a:off x="2090057" y="3583075"/>
                <a:ext cx="0" cy="1228411"/>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2032907" y="4811486"/>
                <a:ext cx="114300" cy="1143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p:cNvSpPr/>
            <p:nvPr/>
          </p:nvSpPr>
          <p:spPr>
            <a:xfrm>
              <a:off x="3272204" y="1680796"/>
              <a:ext cx="1970314" cy="197031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9282270" y="2593737"/>
            <a:ext cx="1251020" cy="2380412"/>
            <a:chOff x="1464547" y="2613409"/>
            <a:chExt cx="1251020" cy="2380412"/>
          </a:xfrm>
          <a:solidFill>
            <a:schemeClr val="bg1">
              <a:alpha val="70000"/>
            </a:schemeClr>
          </a:solidFill>
        </p:grpSpPr>
        <p:grpSp>
          <p:nvGrpSpPr>
            <p:cNvPr id="23" name="组合 22"/>
            <p:cNvGrpSpPr/>
            <p:nvPr/>
          </p:nvGrpSpPr>
          <p:grpSpPr>
            <a:xfrm>
              <a:off x="2032907" y="3864429"/>
              <a:ext cx="114300" cy="1129392"/>
              <a:chOff x="2032907" y="3796394"/>
              <a:chExt cx="114300" cy="1129392"/>
            </a:xfrm>
            <a:grpFill/>
          </p:grpSpPr>
          <p:cxnSp>
            <p:nvCxnSpPr>
              <p:cNvPr id="25" name="直接连接符 24"/>
              <p:cNvCxnSpPr>
                <a:stCxn id="24" idx="4"/>
              </p:cNvCxnSpPr>
              <p:nvPr/>
            </p:nvCxnSpPr>
            <p:spPr>
              <a:xfrm flipH="1">
                <a:off x="2090057" y="3796394"/>
                <a:ext cx="0" cy="1015092"/>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2032907" y="4811486"/>
                <a:ext cx="114300" cy="1143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椭圆 23"/>
            <p:cNvSpPr/>
            <p:nvPr/>
          </p:nvSpPr>
          <p:spPr>
            <a:xfrm>
              <a:off x="1464547" y="2613409"/>
              <a:ext cx="1251020" cy="12510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KSO_Shape"/>
          <p:cNvSpPr/>
          <p:nvPr/>
        </p:nvSpPr>
        <p:spPr>
          <a:xfrm>
            <a:off x="9655276" y="2857984"/>
            <a:ext cx="505007" cy="839347"/>
          </a:xfrm>
          <a:custGeom>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28" name="KSO_Shape"/>
          <p:cNvSpPr/>
          <p:nvPr/>
        </p:nvSpPr>
        <p:spPr bwMode="auto">
          <a:xfrm>
            <a:off x="1831624" y="2873288"/>
            <a:ext cx="839347" cy="815566"/>
          </a:xfrm>
          <a:custGeom>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lstStyle/>
          <a:p>
            <a:endParaRPr lang="zh-CN" altLang="en-US"/>
          </a:p>
        </p:txBody>
      </p:sp>
      <p:sp>
        <p:nvSpPr>
          <p:cNvPr id="29" name="KSO_Shape"/>
          <p:cNvSpPr/>
          <p:nvPr/>
        </p:nvSpPr>
        <p:spPr bwMode="auto">
          <a:xfrm>
            <a:off x="7001841" y="2138667"/>
            <a:ext cx="944775" cy="1200985"/>
          </a:xfrm>
          <a:custGeom>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p:spPr>
        <p:txBody>
          <a:bodyPr/>
          <a:lstStyle/>
          <a:p>
            <a:endParaRPr lang="zh-CN" altLang="en-US"/>
          </a:p>
        </p:txBody>
      </p:sp>
      <p:sp>
        <p:nvSpPr>
          <p:cNvPr id="30" name="KSO_Shape"/>
          <p:cNvSpPr/>
          <p:nvPr/>
        </p:nvSpPr>
        <p:spPr bwMode="auto">
          <a:xfrm>
            <a:off x="4101637" y="2045789"/>
            <a:ext cx="1198983" cy="1200984"/>
          </a:xfrm>
          <a:custGeom>
            <a:gdLst>
              <a:gd name="T0" fmla="*/ 1677554 w 4408"/>
              <a:gd name="T1" fmla="*/ 780497 h 4408"/>
              <a:gd name="T2" fmla="*/ 1588217 w 4408"/>
              <a:gd name="T3" fmla="*/ 591639 h 4408"/>
              <a:gd name="T4" fmla="*/ 1608502 w 4408"/>
              <a:gd name="T5" fmla="*/ 502180 h 4408"/>
              <a:gd name="T6" fmla="*/ 1696976 w 4408"/>
              <a:gd name="T7" fmla="*/ 375555 h 4408"/>
              <a:gd name="T8" fmla="*/ 1554554 w 4408"/>
              <a:gd name="T9" fmla="*/ 213924 h 4408"/>
              <a:gd name="T10" fmla="*/ 1473848 w 4408"/>
              <a:gd name="T11" fmla="*/ 222135 h 4408"/>
              <a:gd name="T12" fmla="*/ 1343079 w 4408"/>
              <a:gd name="T13" fmla="*/ 316780 h 4408"/>
              <a:gd name="T14" fmla="*/ 1147142 w 4408"/>
              <a:gd name="T15" fmla="*/ 246336 h 4408"/>
              <a:gd name="T16" fmla="*/ 1097941 w 4408"/>
              <a:gd name="T17" fmla="*/ 168978 h 4408"/>
              <a:gd name="T18" fmla="*/ 1070752 w 4408"/>
              <a:gd name="T19" fmla="*/ 16855 h 4408"/>
              <a:gd name="T20" fmla="*/ 856688 w 4408"/>
              <a:gd name="T21" fmla="*/ 3025 h 4408"/>
              <a:gd name="T22" fmla="*/ 805761 w 4408"/>
              <a:gd name="T23" fmla="*/ 65690 h 4408"/>
              <a:gd name="T24" fmla="*/ 779866 w 4408"/>
              <a:gd name="T25" fmla="*/ 225592 h 4408"/>
              <a:gd name="T26" fmla="*/ 591266 w 4408"/>
              <a:gd name="T27" fmla="*/ 314619 h 4408"/>
              <a:gd name="T28" fmla="*/ 502360 w 4408"/>
              <a:gd name="T29" fmla="*/ 294739 h 4408"/>
              <a:gd name="T30" fmla="*/ 375044 w 4408"/>
              <a:gd name="T31" fmla="*/ 206145 h 4408"/>
              <a:gd name="T32" fmla="*/ 214064 w 4408"/>
              <a:gd name="T33" fmla="*/ 348328 h 4408"/>
              <a:gd name="T34" fmla="*/ 221833 w 4408"/>
              <a:gd name="T35" fmla="*/ 428711 h 4408"/>
              <a:gd name="T36" fmla="*/ 316780 w 4408"/>
              <a:gd name="T37" fmla="*/ 560091 h 4408"/>
              <a:gd name="T38" fmla="*/ 246001 w 4408"/>
              <a:gd name="T39" fmla="*/ 756728 h 4408"/>
              <a:gd name="T40" fmla="*/ 168748 w 4408"/>
              <a:gd name="T41" fmla="*/ 805563 h 4408"/>
              <a:gd name="T42" fmla="*/ 16832 w 4408"/>
              <a:gd name="T43" fmla="*/ 832357 h 4408"/>
              <a:gd name="T44" fmla="*/ 3453 w 4408"/>
              <a:gd name="T45" fmla="*/ 1047577 h 4408"/>
              <a:gd name="T46" fmla="*/ 65600 w 4408"/>
              <a:gd name="T47" fmla="*/ 1098573 h 4408"/>
              <a:gd name="T48" fmla="*/ 225717 w 4408"/>
              <a:gd name="T49" fmla="*/ 1124935 h 4408"/>
              <a:gd name="T50" fmla="*/ 314191 w 4408"/>
              <a:gd name="T51" fmla="*/ 1313361 h 4408"/>
              <a:gd name="T52" fmla="*/ 294338 w 4408"/>
              <a:gd name="T53" fmla="*/ 1402820 h 4408"/>
              <a:gd name="T54" fmla="*/ 205864 w 4408"/>
              <a:gd name="T55" fmla="*/ 1529445 h 4408"/>
              <a:gd name="T56" fmla="*/ 348286 w 4408"/>
              <a:gd name="T57" fmla="*/ 1691076 h 4408"/>
              <a:gd name="T58" fmla="*/ 428560 w 4408"/>
              <a:gd name="T59" fmla="*/ 1682865 h 4408"/>
              <a:gd name="T60" fmla="*/ 559329 w 4408"/>
              <a:gd name="T61" fmla="*/ 1588220 h 4408"/>
              <a:gd name="T62" fmla="*/ 755698 w 4408"/>
              <a:gd name="T63" fmla="*/ 1658664 h 4408"/>
              <a:gd name="T64" fmla="*/ 804467 w 4408"/>
              <a:gd name="T65" fmla="*/ 1736886 h 4408"/>
              <a:gd name="T66" fmla="*/ 831656 w 4408"/>
              <a:gd name="T67" fmla="*/ 1888578 h 4408"/>
              <a:gd name="T68" fmla="*/ 1046152 w 4408"/>
              <a:gd name="T69" fmla="*/ 1901543 h 4408"/>
              <a:gd name="T70" fmla="*/ 1097510 w 4408"/>
              <a:gd name="T71" fmla="*/ 1839310 h 4408"/>
              <a:gd name="T72" fmla="*/ 1123405 w 4408"/>
              <a:gd name="T73" fmla="*/ 1679840 h 4408"/>
              <a:gd name="T74" fmla="*/ 1311574 w 4408"/>
              <a:gd name="T75" fmla="*/ 1590813 h 4408"/>
              <a:gd name="T76" fmla="*/ 1400911 w 4408"/>
              <a:gd name="T77" fmla="*/ 1610693 h 4408"/>
              <a:gd name="T78" fmla="*/ 1527364 w 4408"/>
              <a:gd name="T79" fmla="*/ 1699288 h 4408"/>
              <a:gd name="T80" fmla="*/ 1688776 w 4408"/>
              <a:gd name="T81" fmla="*/ 1556672 h 4408"/>
              <a:gd name="T82" fmla="*/ 1681007 w 4408"/>
              <a:gd name="T83" fmla="*/ 1475856 h 4408"/>
              <a:gd name="T84" fmla="*/ 1586059 w 4408"/>
              <a:gd name="T85" fmla="*/ 1344909 h 4408"/>
              <a:gd name="T86" fmla="*/ 1656407 w 4408"/>
              <a:gd name="T87" fmla="*/ 1148705 h 4408"/>
              <a:gd name="T88" fmla="*/ 1734092 w 4408"/>
              <a:gd name="T89" fmla="*/ 1099437 h 4408"/>
              <a:gd name="T90" fmla="*/ 1886008 w 4408"/>
              <a:gd name="T91" fmla="*/ 1072211 h 4408"/>
              <a:gd name="T92" fmla="*/ 1899387 w 4408"/>
              <a:gd name="T93" fmla="*/ 857423 h 4408"/>
              <a:gd name="T94" fmla="*/ 1836808 w 4408"/>
              <a:gd name="T95" fmla="*/ 805995 h 4408"/>
              <a:gd name="T96" fmla="*/ 1281363 w 4408"/>
              <a:gd name="T97" fmla="*/ 1111106 h 4408"/>
              <a:gd name="T98" fmla="*/ 1141100 w 4408"/>
              <a:gd name="T99" fmla="*/ 1265390 h 4408"/>
              <a:gd name="T100" fmla="*/ 951636 w 4408"/>
              <a:gd name="T101" fmla="*/ 1318547 h 4408"/>
              <a:gd name="T102" fmla="*/ 747066 w 4408"/>
              <a:gd name="T103" fmla="*/ 1256315 h 4408"/>
              <a:gd name="T104" fmla="*/ 614139 w 4408"/>
              <a:gd name="T105" fmla="*/ 1095116 h 4408"/>
              <a:gd name="T106" fmla="*/ 589539 w 4408"/>
              <a:gd name="T107" fmla="*/ 896318 h 4408"/>
              <a:gd name="T108" fmla="*/ 680603 w 4408"/>
              <a:gd name="T109" fmla="*/ 706164 h 4408"/>
              <a:gd name="T110" fmla="*/ 860140 w 4408"/>
              <a:gd name="T111" fmla="*/ 597689 h 4408"/>
              <a:gd name="T112" fmla="*/ 1060394 w 4408"/>
              <a:gd name="T113" fmla="*/ 602443 h 4408"/>
              <a:gd name="T114" fmla="*/ 1233458 w 4408"/>
              <a:gd name="T115" fmla="*/ 719561 h 4408"/>
              <a:gd name="T116" fmla="*/ 1315458 w 4408"/>
              <a:gd name="T117" fmla="*/ 914901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lstStyle/>
          <a:p>
            <a:endParaRPr lang="zh-CN" altLang="en-US"/>
          </a:p>
        </p:txBody>
      </p:sp>
      <p:sp>
        <p:nvSpPr>
          <p:cNvPr id="31" name="文本框 30"/>
          <p:cNvSpPr txBox="1"/>
          <p:nvPr/>
        </p:nvSpPr>
        <p:spPr>
          <a:xfrm>
            <a:off x="1555010" y="5048860"/>
            <a:ext cx="1346844" cy="369332"/>
          </a:xfrm>
          <a:prstGeom prst="rect">
            <a:avLst/>
          </a:prstGeom>
          <a:solidFill>
            <a:schemeClr val="bg1"/>
          </a:solidFill>
        </p:spPr>
        <p:txBody>
          <a:bodyPr wrap="none" rtlCol="0">
            <a:spAutoFit/>
          </a:bodyPr>
          <a:lstStyle/>
          <a:p>
            <a:r>
              <a:rPr lang="en-US" altLang="zh-CN">
                <a:latin typeface="微软雅黑" panose="020b0503020204020204" pitchFamily="34" charset="-122"/>
                <a:ea typeface="微软雅黑" panose="020b0503020204020204" pitchFamily="34" charset="-122"/>
              </a:rPr>
              <a:t>KEYWORD</a:t>
            </a:r>
            <a:endParaRPr lang="zh-CN" altLang="en-US">
              <a:latin typeface="微软雅黑" panose="020b0503020204020204" pitchFamily="34" charset="-122"/>
              <a:ea typeface="微软雅黑" panose="020b0503020204020204" pitchFamily="34" charset="-122"/>
            </a:endParaRPr>
          </a:p>
        </p:txBody>
      </p:sp>
      <p:sp>
        <p:nvSpPr>
          <p:cNvPr id="32" name="文本框 31"/>
          <p:cNvSpPr txBox="1"/>
          <p:nvPr/>
        </p:nvSpPr>
        <p:spPr>
          <a:xfrm>
            <a:off x="4023931" y="5048860"/>
            <a:ext cx="1346844" cy="369332"/>
          </a:xfrm>
          <a:prstGeom prst="rect">
            <a:avLst/>
          </a:prstGeom>
          <a:solidFill>
            <a:schemeClr val="bg1"/>
          </a:solidFill>
          <a:ln>
            <a:noFill/>
          </a:ln>
        </p:spPr>
        <p:txBody>
          <a:bodyPr wrap="none" rtlCol="0">
            <a:spAutoFit/>
          </a:bodyPr>
          <a:lstStyle/>
          <a:p>
            <a:r>
              <a:rPr lang="en-US" altLang="zh-CN">
                <a:latin typeface="微软雅黑" panose="020b0503020204020204" pitchFamily="34" charset="-122"/>
                <a:ea typeface="微软雅黑" panose="020b0503020204020204" pitchFamily="34" charset="-122"/>
              </a:rPr>
              <a:t>KEYWORD</a:t>
            </a:r>
            <a:endParaRPr lang="zh-CN" altLang="en-US">
              <a:latin typeface="微软雅黑" panose="020b0503020204020204" pitchFamily="34" charset="-122"/>
              <a:ea typeface="微软雅黑" panose="020b0503020204020204" pitchFamily="34" charset="-122"/>
            </a:endParaRPr>
          </a:p>
        </p:txBody>
      </p:sp>
      <p:sp>
        <p:nvSpPr>
          <p:cNvPr id="33" name="文本框 32"/>
          <p:cNvSpPr txBox="1"/>
          <p:nvPr/>
        </p:nvSpPr>
        <p:spPr>
          <a:xfrm>
            <a:off x="6784251" y="5048860"/>
            <a:ext cx="1346844" cy="369332"/>
          </a:xfrm>
          <a:prstGeom prst="rect">
            <a:avLst/>
          </a:prstGeom>
          <a:solidFill>
            <a:schemeClr val="bg1"/>
          </a:solidFill>
        </p:spPr>
        <p:txBody>
          <a:bodyPr wrap="none" rtlCol="0">
            <a:spAutoFit/>
          </a:bodyPr>
          <a:lstStyle/>
          <a:p>
            <a:r>
              <a:rPr lang="en-US" altLang="zh-CN">
                <a:latin typeface="微软雅黑" panose="020b0503020204020204" pitchFamily="34" charset="-122"/>
                <a:ea typeface="微软雅黑" panose="020b0503020204020204" pitchFamily="34" charset="-122"/>
              </a:rPr>
              <a:t>KEYWORD</a:t>
            </a: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9263220" y="5048860"/>
            <a:ext cx="1346844" cy="369332"/>
          </a:xfrm>
          <a:prstGeom prst="rect">
            <a:avLst/>
          </a:prstGeom>
          <a:solidFill>
            <a:schemeClr val="bg1"/>
          </a:solidFill>
        </p:spPr>
        <p:txBody>
          <a:bodyPr wrap="none" rtlCol="0">
            <a:spAutoFit/>
          </a:bodyPr>
          <a:lstStyle/>
          <a:p>
            <a:r>
              <a:rPr lang="en-US" altLang="zh-CN">
                <a:latin typeface="微软雅黑" panose="020b0503020204020204" pitchFamily="34" charset="-122"/>
                <a:ea typeface="微软雅黑" panose="020b0503020204020204" pitchFamily="34" charset="-122"/>
              </a:rPr>
              <a:t>KEYWORD</a:t>
            </a:r>
            <a:endParaRPr lang="zh-CN" altLang="en-US">
              <a:latin typeface="微软雅黑" panose="020b0503020204020204" pitchFamily="34" charset="-122"/>
              <a:ea typeface="微软雅黑" panose="020b0503020204020204" pitchFamily="34" charset="-122"/>
            </a:endParaRPr>
          </a:p>
        </p:txBody>
      </p:sp>
      <p:sp>
        <p:nvSpPr>
          <p:cNvPr id="35" name="TextBox 15"/>
          <p:cNvSpPr txBox="1"/>
          <p:nvPr/>
        </p:nvSpPr>
        <p:spPr>
          <a:xfrm>
            <a:off x="1245833" y="5612074"/>
            <a:ext cx="2003298" cy="613694"/>
          </a:xfrm>
          <a:prstGeom prst="rect">
            <a:avLst/>
          </a:prstGeom>
          <a:noFill/>
        </p:spPr>
        <p:txBody>
          <a:bodyPr wrap="square" rtlCol="0">
            <a:spAutoFit/>
          </a:bodyPr>
          <a:lstStyle/>
          <a:p>
            <a:pPr algn="ctr">
              <a:lnSpc>
                <a:spcPct val="150000"/>
              </a:lnSpc>
            </a:pPr>
            <a:r>
              <a:rPr lang="zh-CN" altLang="en-US" sz="1200">
                <a:solidFill>
                  <a:schemeClr val="bg1"/>
                </a:solidFill>
                <a:latin typeface="微软雅黑" panose="020b0503020204020204" pitchFamily="34" charset="-122"/>
                <a:ea typeface="微软雅黑" panose="020b0503020204020204" pitchFamily="34" charset="-122"/>
              </a:rPr>
              <a:t>这里输入简单的文字概述这里输入简单字概述</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36" name="TextBox 15"/>
          <p:cNvSpPr txBox="1"/>
          <p:nvPr/>
        </p:nvSpPr>
        <p:spPr>
          <a:xfrm>
            <a:off x="3699479" y="5612074"/>
            <a:ext cx="2003298" cy="613694"/>
          </a:xfrm>
          <a:prstGeom prst="rect">
            <a:avLst/>
          </a:prstGeom>
          <a:noFill/>
        </p:spPr>
        <p:txBody>
          <a:bodyPr wrap="square" rtlCol="0">
            <a:spAutoFit/>
          </a:bodyPr>
          <a:lstStyle/>
          <a:p>
            <a:pPr algn="ctr">
              <a:lnSpc>
                <a:spcPct val="150000"/>
              </a:lnSpc>
            </a:pPr>
            <a:r>
              <a:rPr lang="zh-CN" altLang="en-US" sz="1200">
                <a:solidFill>
                  <a:schemeClr val="bg1"/>
                </a:solidFill>
                <a:latin typeface="微软雅黑" panose="020b0503020204020204" pitchFamily="34" charset="-122"/>
                <a:ea typeface="微软雅黑" panose="020b0503020204020204" pitchFamily="34" charset="-122"/>
              </a:rPr>
              <a:t>这里输入简单的文字概述这里输入简单字概述</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37" name="TextBox 15"/>
          <p:cNvSpPr txBox="1"/>
          <p:nvPr/>
        </p:nvSpPr>
        <p:spPr>
          <a:xfrm>
            <a:off x="6415430" y="5612074"/>
            <a:ext cx="2003298" cy="613694"/>
          </a:xfrm>
          <a:prstGeom prst="rect">
            <a:avLst/>
          </a:prstGeom>
          <a:noFill/>
        </p:spPr>
        <p:txBody>
          <a:bodyPr wrap="square" rtlCol="0">
            <a:spAutoFit/>
          </a:bodyPr>
          <a:lstStyle/>
          <a:p>
            <a:pPr algn="ctr">
              <a:lnSpc>
                <a:spcPct val="150000"/>
              </a:lnSpc>
            </a:pPr>
            <a:r>
              <a:rPr lang="zh-CN" altLang="en-US" sz="1200">
                <a:solidFill>
                  <a:schemeClr val="bg1"/>
                </a:solidFill>
                <a:latin typeface="微软雅黑" panose="020b0503020204020204" pitchFamily="34" charset="-122"/>
                <a:ea typeface="微软雅黑" panose="020b0503020204020204" pitchFamily="34" charset="-122"/>
              </a:rPr>
              <a:t>这里输入简单的文字概述这里输入简单字概述</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38" name="TextBox 15"/>
          <p:cNvSpPr txBox="1"/>
          <p:nvPr/>
        </p:nvSpPr>
        <p:spPr>
          <a:xfrm>
            <a:off x="8906130" y="5612074"/>
            <a:ext cx="2003298" cy="613694"/>
          </a:xfrm>
          <a:prstGeom prst="rect">
            <a:avLst/>
          </a:prstGeom>
          <a:noFill/>
        </p:spPr>
        <p:txBody>
          <a:bodyPr wrap="square" rtlCol="0">
            <a:spAutoFit/>
          </a:bodyPr>
          <a:lstStyle/>
          <a:p>
            <a:pPr algn="ctr">
              <a:lnSpc>
                <a:spcPct val="150000"/>
              </a:lnSpc>
            </a:pPr>
            <a:r>
              <a:rPr lang="zh-CN" altLang="en-US" sz="1200">
                <a:solidFill>
                  <a:schemeClr val="bg1"/>
                </a:solidFill>
                <a:latin typeface="微软雅黑" panose="020b0503020204020204" pitchFamily="34" charset="-122"/>
                <a:ea typeface="微软雅黑" panose="020b0503020204020204" pitchFamily="34" charset="-122"/>
              </a:rPr>
              <a:t>这里输入简单的文字概述这里输入简单字概述</a:t>
            </a:r>
            <a:endParaRPr lang="zh-CN" altLang="en-US" sz="12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rot="2700000">
            <a:off x="1531227" y="2070945"/>
            <a:ext cx="1619021" cy="161902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3876069" y="1766634"/>
            <a:ext cx="2227642" cy="222764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6829532" y="2070945"/>
            <a:ext cx="1619021" cy="161902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9174373" y="2070945"/>
            <a:ext cx="1619021" cy="161902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3214036" y="2581333"/>
            <a:ext cx="598245" cy="59824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2700000">
            <a:off x="6167499" y="2581333"/>
            <a:ext cx="598245" cy="59824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2700000">
            <a:off x="8512341" y="2581333"/>
            <a:ext cx="598245" cy="59824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813704" y="4626553"/>
            <a:ext cx="4684296" cy="646331"/>
          </a:xfrm>
          <a:prstGeom prst="rect">
            <a:avLst/>
          </a:prstGeom>
        </p:spPr>
        <p:txBody>
          <a:bodyPr wrap="none">
            <a:spAutoFit/>
          </a:bodyPr>
          <a:lstStyle/>
          <a:p>
            <a:r>
              <a:rPr lang="en-US" altLang="zh-CN" sz="3600">
                <a:solidFill>
                  <a:schemeClr val="bg1"/>
                </a:solidFill>
                <a:latin typeface="Impact" panose="020b0806030902050204" pitchFamily="34" charset="0"/>
                <a:ea typeface="微软雅黑" panose="020b0503020204020204" pitchFamily="34" charset="-122"/>
              </a:rPr>
              <a:t>Click Here To Add A Title</a:t>
            </a:r>
            <a:endParaRPr lang="zh-CN" altLang="en-US" sz="3600">
              <a:solidFill>
                <a:schemeClr val="bg1"/>
              </a:solidFill>
              <a:latin typeface="Impact" panose="020b0806030902050204" pitchFamily="34" charset="0"/>
              <a:ea typeface="微软雅黑" panose="020b0503020204020204" pitchFamily="34" charset="-122"/>
            </a:endParaRPr>
          </a:p>
        </p:txBody>
      </p:sp>
      <p:sp>
        <p:nvSpPr>
          <p:cNvPr id="10" name="矩形 9"/>
          <p:cNvSpPr/>
          <p:nvPr/>
        </p:nvSpPr>
        <p:spPr>
          <a:xfrm>
            <a:off x="1577119" y="5386930"/>
            <a:ext cx="9157467" cy="791435"/>
          </a:xfrm>
          <a:prstGeom prst="rect">
            <a:avLst/>
          </a:prstGeom>
        </p:spPr>
        <p:txBody>
          <a:bodyPr wrap="square">
            <a:spAutoFit/>
          </a:bodyPr>
          <a:lstStyle/>
          <a:p>
            <a:pPr algn="ctr">
              <a:lnSpc>
                <a:spcPct val="150000"/>
              </a:lnSpc>
            </a:pPr>
            <a:r>
              <a:rPr lang="en-US" altLang="zh-CN" sz="1600">
                <a:solidFill>
                  <a:schemeClr val="bg1"/>
                </a:solidFill>
                <a:latin typeface="Kozuka Gothic Pro EL" panose="020b0200000000000000" pitchFamily="34" charset="-128"/>
                <a:ea typeface="Kozuka Gothic Pro EL" panose="020b0200000000000000" pitchFamily="34" charset="-128"/>
              </a:rPr>
              <a:t>Welcome to use WPS original template, this template by xiang yang flower ppt original, you can to modify different settings according to their own needs</a:t>
            </a:r>
            <a:endParaRPr lang="zh-CN" altLang="en-US" sz="1600">
              <a:solidFill>
                <a:schemeClr val="bg1"/>
              </a:solidFill>
              <a:latin typeface="Kozuka Gothic Pro EL" panose="020b0200000000000000" pitchFamily="34" charset="-128"/>
              <a:ea typeface="Kozuka Gothic Pro EL" panose="020b0200000000000000" pitchFamily="34" charset="-128"/>
            </a:endParaRPr>
          </a:p>
        </p:txBody>
      </p:sp>
      <p:sp>
        <p:nvSpPr>
          <p:cNvPr id="11" name="KSO_Shape"/>
          <p:cNvSpPr/>
          <p:nvPr/>
        </p:nvSpPr>
        <p:spPr bwMode="auto">
          <a:xfrm>
            <a:off x="4544803" y="2069077"/>
            <a:ext cx="998867" cy="1024479"/>
          </a:xfrm>
          <a:custGeom>
            <a:gdLst>
              <a:gd name="T0" fmla="*/ 1018488 w 2254250"/>
              <a:gd name="T1" fmla="*/ 1217529 h 2312988"/>
              <a:gd name="T2" fmla="*/ 951021 w 2254250"/>
              <a:gd name="T3" fmla="*/ 1495703 h 2312988"/>
              <a:gd name="T4" fmla="*/ 813587 w 2254250"/>
              <a:gd name="T5" fmla="*/ 1552468 h 2312988"/>
              <a:gd name="T6" fmla="*/ 630721 w 2254250"/>
              <a:gd name="T7" fmla="*/ 1584356 h 2312988"/>
              <a:gd name="T8" fmla="*/ 616637 w 2254250"/>
              <a:gd name="T9" fmla="*/ 1217529 h 2312988"/>
              <a:gd name="T10" fmla="*/ 360535 w 2254250"/>
              <a:gd name="T11" fmla="*/ 1187450 h 2312988"/>
              <a:gd name="T12" fmla="*/ 408440 w 2254250"/>
              <a:gd name="T13" fmla="*/ 1226575 h 2312988"/>
              <a:gd name="T14" fmla="*/ 383920 w 2254250"/>
              <a:gd name="T15" fmla="*/ 1589558 h 2312988"/>
              <a:gd name="T16" fmla="*/ 17028 w 2254250"/>
              <a:gd name="T17" fmla="*/ 1583452 h 2312988"/>
              <a:gd name="T18" fmla="*/ 1816 w 2254250"/>
              <a:gd name="T19" fmla="*/ 1223861 h 2312988"/>
              <a:gd name="T20" fmla="*/ 44272 w 2254250"/>
              <a:gd name="T21" fmla="*/ 1187676 h 2312988"/>
              <a:gd name="T22" fmla="*/ 1501412 w 2254250"/>
              <a:gd name="T23" fmla="*/ 810536 h 2312988"/>
              <a:gd name="T24" fmla="*/ 1551555 w 2254250"/>
              <a:gd name="T25" fmla="*/ 878128 h 2312988"/>
              <a:gd name="T26" fmla="*/ 2150105 w 2254250"/>
              <a:gd name="T27" fmla="*/ 1434290 h 2312988"/>
              <a:gd name="T28" fmla="*/ 2226569 w 2254250"/>
              <a:gd name="T29" fmla="*/ 1485778 h 2312988"/>
              <a:gd name="T30" fmla="*/ 2254250 w 2254250"/>
              <a:gd name="T31" fmla="*/ 2174175 h 2312988"/>
              <a:gd name="T32" fmla="*/ 2222485 w 2254250"/>
              <a:gd name="T33" fmla="*/ 2262407 h 2312988"/>
              <a:gd name="T34" fmla="*/ 2143298 w 2254250"/>
              <a:gd name="T35" fmla="*/ 2310040 h 2312988"/>
              <a:gd name="T36" fmla="*/ 1409065 w 2254250"/>
              <a:gd name="T37" fmla="*/ 2308452 h 2312988"/>
              <a:gd name="T38" fmla="*/ 867013 w 2254250"/>
              <a:gd name="T39" fmla="*/ 1785633 h 2312988"/>
              <a:gd name="T40" fmla="*/ 844550 w 2254250"/>
              <a:gd name="T41" fmla="*/ 1711463 h 2312988"/>
              <a:gd name="T42" fmla="*/ 874500 w 2254250"/>
              <a:gd name="T43" fmla="*/ 1638881 h 2312988"/>
              <a:gd name="T44" fmla="*/ 943703 w 2254250"/>
              <a:gd name="T45" fmla="*/ 1601682 h 2312988"/>
              <a:gd name="T46" fmla="*/ 1020848 w 2254250"/>
              <a:gd name="T47" fmla="*/ 1616879 h 2312988"/>
              <a:gd name="T48" fmla="*/ 1311273 w 2254250"/>
              <a:gd name="T49" fmla="*/ 872231 h 2312988"/>
              <a:gd name="T50" fmla="*/ 1364821 w 2254250"/>
              <a:gd name="T51" fmla="*/ 807134 h 2312988"/>
              <a:gd name="T52" fmla="*/ 1589493 w 2254250"/>
              <a:gd name="T53" fmla="*/ 586241 h 2312988"/>
              <a:gd name="T54" fmla="*/ 1630132 w 2254250"/>
              <a:gd name="T55" fmla="*/ 617084 h 2312988"/>
              <a:gd name="T56" fmla="*/ 1597666 w 2254250"/>
              <a:gd name="T57" fmla="*/ 756104 h 2312988"/>
              <a:gd name="T58" fmla="*/ 1508213 w 2254250"/>
              <a:gd name="T59" fmla="*/ 698274 h 2312988"/>
              <a:gd name="T60" fmla="*/ 1397419 w 2254250"/>
              <a:gd name="T61" fmla="*/ 687161 h 2312988"/>
              <a:gd name="T62" fmla="*/ 1295026 w 2254250"/>
              <a:gd name="T63" fmla="*/ 728663 h 2312988"/>
              <a:gd name="T64" fmla="*/ 1223963 w 2254250"/>
              <a:gd name="T65" fmla="*/ 811213 h 2312988"/>
              <a:gd name="T66" fmla="*/ 1244850 w 2254250"/>
              <a:gd name="T67" fmla="*/ 594859 h 2312988"/>
              <a:gd name="T68" fmla="*/ 995772 w 2254250"/>
              <a:gd name="T69" fmla="*/ 591216 h 2312988"/>
              <a:gd name="T70" fmla="*/ 1022350 w 2254250"/>
              <a:gd name="T71" fmla="*/ 631246 h 2312988"/>
              <a:gd name="T72" fmla="*/ 998725 w 2254250"/>
              <a:gd name="T73" fmla="*/ 986539 h 2312988"/>
              <a:gd name="T74" fmla="*/ 632992 w 2254250"/>
              <a:gd name="T75" fmla="*/ 984278 h 2312988"/>
              <a:gd name="T76" fmla="*/ 613229 w 2254250"/>
              <a:gd name="T77" fmla="*/ 627175 h 2312988"/>
              <a:gd name="T78" fmla="*/ 642760 w 2254250"/>
              <a:gd name="T79" fmla="*/ 589633 h 2312988"/>
              <a:gd name="T80" fmla="*/ 391866 w 2254250"/>
              <a:gd name="T81" fmla="*/ 597096 h 2312988"/>
              <a:gd name="T82" fmla="*/ 409348 w 2254250"/>
              <a:gd name="T83" fmla="*/ 949223 h 2312988"/>
              <a:gd name="T84" fmla="*/ 374611 w 2254250"/>
              <a:gd name="T85" fmla="*/ 991741 h 2312988"/>
              <a:gd name="T86" fmla="*/ 11352 w 2254250"/>
              <a:gd name="T87" fmla="*/ 975910 h 2312988"/>
              <a:gd name="T88" fmla="*/ 3632 w 2254250"/>
              <a:gd name="T89" fmla="*/ 616998 h 2312988"/>
              <a:gd name="T90" fmla="*/ 44272 w 2254250"/>
              <a:gd name="T91" fmla="*/ 586240 h 2312988"/>
              <a:gd name="T92" fmla="*/ 1627408 w 2254250"/>
              <a:gd name="T93" fmla="*/ 25796 h 2312988"/>
              <a:gd name="T94" fmla="*/ 1619235 w 2254250"/>
              <a:gd name="T95" fmla="*/ 393732 h 2312988"/>
              <a:gd name="T96" fmla="*/ 1249845 w 2254250"/>
              <a:gd name="T97" fmla="*/ 402105 h 2312988"/>
              <a:gd name="T98" fmla="*/ 1224871 w 2254250"/>
              <a:gd name="T99" fmla="*/ 39147 h 2312988"/>
              <a:gd name="T100" fmla="*/ 1273230 w 2254250"/>
              <a:gd name="T101" fmla="*/ 0 h 2312988"/>
              <a:gd name="T102" fmla="*/ 1018488 w 2254250"/>
              <a:gd name="T103" fmla="*/ 29869 h 2312988"/>
              <a:gd name="T104" fmla="*/ 1004404 w 2254250"/>
              <a:gd name="T105" fmla="*/ 396900 h 2312988"/>
              <a:gd name="T106" fmla="*/ 634355 w 2254250"/>
              <a:gd name="T107" fmla="*/ 399615 h 2312988"/>
              <a:gd name="T108" fmla="*/ 614819 w 2254250"/>
              <a:gd name="T109" fmla="*/ 34395 h 2312988"/>
              <a:gd name="T110" fmla="*/ 49267 w 2254250"/>
              <a:gd name="T111" fmla="*/ 0 h 2312988"/>
              <a:gd name="T112" fmla="*/ 407531 w 2254250"/>
              <a:gd name="T113" fmla="*/ 34395 h 2312988"/>
              <a:gd name="T114" fmla="*/ 388233 w 2254250"/>
              <a:gd name="T115" fmla="*/ 399615 h 2312988"/>
              <a:gd name="T116" fmla="*/ 20433 w 2254250"/>
              <a:gd name="T117" fmla="*/ 398710 h 2312988"/>
              <a:gd name="T118" fmla="*/ 908 w 2254250"/>
              <a:gd name="T119" fmla="*/ 40278 h 2312988"/>
              <a:gd name="T120" fmla="*/ 39277 w 2254250"/>
              <a:gd name="T121" fmla="*/ 905 h 23129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54250" h="2312988">
                <a:moveTo>
                  <a:pt x="661842" y="1187450"/>
                </a:moveTo>
                <a:lnTo>
                  <a:pt x="973283" y="1187450"/>
                </a:lnTo>
                <a:lnTo>
                  <a:pt x="978280" y="1187676"/>
                </a:lnTo>
                <a:lnTo>
                  <a:pt x="983278" y="1188581"/>
                </a:lnTo>
                <a:lnTo>
                  <a:pt x="988048" y="1189938"/>
                </a:lnTo>
                <a:lnTo>
                  <a:pt x="992364" y="1191295"/>
                </a:lnTo>
                <a:lnTo>
                  <a:pt x="996681" y="1193330"/>
                </a:lnTo>
                <a:lnTo>
                  <a:pt x="1000769" y="1196044"/>
                </a:lnTo>
                <a:lnTo>
                  <a:pt x="1004404" y="1198758"/>
                </a:lnTo>
                <a:lnTo>
                  <a:pt x="1008039" y="1201924"/>
                </a:lnTo>
                <a:lnTo>
                  <a:pt x="1011219" y="1205543"/>
                </a:lnTo>
                <a:lnTo>
                  <a:pt x="1013945" y="1209161"/>
                </a:lnTo>
                <a:lnTo>
                  <a:pt x="1016444" y="1213232"/>
                </a:lnTo>
                <a:lnTo>
                  <a:pt x="1018488" y="1217529"/>
                </a:lnTo>
                <a:lnTo>
                  <a:pt x="1020306" y="1222052"/>
                </a:lnTo>
                <a:lnTo>
                  <a:pt x="1021214" y="1226575"/>
                </a:lnTo>
                <a:lnTo>
                  <a:pt x="1022123" y="1231551"/>
                </a:lnTo>
                <a:lnTo>
                  <a:pt x="1022350" y="1236526"/>
                </a:lnTo>
                <a:lnTo>
                  <a:pt x="1022350" y="1503618"/>
                </a:lnTo>
                <a:lnTo>
                  <a:pt x="1015081" y="1501809"/>
                </a:lnTo>
                <a:lnTo>
                  <a:pt x="1007584" y="1500226"/>
                </a:lnTo>
                <a:lnTo>
                  <a:pt x="1000315" y="1498643"/>
                </a:lnTo>
                <a:lnTo>
                  <a:pt x="992819" y="1497286"/>
                </a:lnTo>
                <a:lnTo>
                  <a:pt x="985095" y="1496607"/>
                </a:lnTo>
                <a:lnTo>
                  <a:pt x="977599" y="1495929"/>
                </a:lnTo>
                <a:lnTo>
                  <a:pt x="969875" y="1495250"/>
                </a:lnTo>
                <a:lnTo>
                  <a:pt x="962152" y="1495250"/>
                </a:lnTo>
                <a:lnTo>
                  <a:pt x="951021" y="1495703"/>
                </a:lnTo>
                <a:lnTo>
                  <a:pt x="940117" y="1496381"/>
                </a:lnTo>
                <a:lnTo>
                  <a:pt x="929213" y="1497738"/>
                </a:lnTo>
                <a:lnTo>
                  <a:pt x="918764" y="1499547"/>
                </a:lnTo>
                <a:lnTo>
                  <a:pt x="908087" y="1502035"/>
                </a:lnTo>
                <a:lnTo>
                  <a:pt x="897637" y="1504749"/>
                </a:lnTo>
                <a:lnTo>
                  <a:pt x="887415" y="1508141"/>
                </a:lnTo>
                <a:lnTo>
                  <a:pt x="877420" y="1511986"/>
                </a:lnTo>
                <a:lnTo>
                  <a:pt x="867652" y="1516509"/>
                </a:lnTo>
                <a:lnTo>
                  <a:pt x="858111" y="1521032"/>
                </a:lnTo>
                <a:lnTo>
                  <a:pt x="848343" y="1526460"/>
                </a:lnTo>
                <a:lnTo>
                  <a:pt x="839483" y="1532114"/>
                </a:lnTo>
                <a:lnTo>
                  <a:pt x="830397" y="1538446"/>
                </a:lnTo>
                <a:lnTo>
                  <a:pt x="821765" y="1545231"/>
                </a:lnTo>
                <a:lnTo>
                  <a:pt x="813587" y="1552468"/>
                </a:lnTo>
                <a:lnTo>
                  <a:pt x="805636" y="1559931"/>
                </a:lnTo>
                <a:lnTo>
                  <a:pt x="801320" y="1564002"/>
                </a:lnTo>
                <a:lnTo>
                  <a:pt x="797458" y="1568299"/>
                </a:lnTo>
                <a:lnTo>
                  <a:pt x="789962" y="1577119"/>
                </a:lnTo>
                <a:lnTo>
                  <a:pt x="783147" y="1586166"/>
                </a:lnTo>
                <a:lnTo>
                  <a:pt x="776559" y="1595438"/>
                </a:lnTo>
                <a:lnTo>
                  <a:pt x="661842" y="1595438"/>
                </a:lnTo>
                <a:lnTo>
                  <a:pt x="656844" y="1595212"/>
                </a:lnTo>
                <a:lnTo>
                  <a:pt x="651847" y="1594307"/>
                </a:lnTo>
                <a:lnTo>
                  <a:pt x="647076" y="1593403"/>
                </a:lnTo>
                <a:lnTo>
                  <a:pt x="642760" y="1591593"/>
                </a:lnTo>
                <a:lnTo>
                  <a:pt x="638444" y="1589558"/>
                </a:lnTo>
                <a:lnTo>
                  <a:pt x="634355" y="1587070"/>
                </a:lnTo>
                <a:lnTo>
                  <a:pt x="630721" y="1584356"/>
                </a:lnTo>
                <a:lnTo>
                  <a:pt x="627086" y="1580964"/>
                </a:lnTo>
                <a:lnTo>
                  <a:pt x="623906" y="1577572"/>
                </a:lnTo>
                <a:lnTo>
                  <a:pt x="621180" y="1573727"/>
                </a:lnTo>
                <a:lnTo>
                  <a:pt x="618681" y="1569882"/>
                </a:lnTo>
                <a:lnTo>
                  <a:pt x="616637" y="1565585"/>
                </a:lnTo>
                <a:lnTo>
                  <a:pt x="614819" y="1560836"/>
                </a:lnTo>
                <a:lnTo>
                  <a:pt x="613683" y="1556313"/>
                </a:lnTo>
                <a:lnTo>
                  <a:pt x="613002" y="1551337"/>
                </a:lnTo>
                <a:lnTo>
                  <a:pt x="612775" y="1546588"/>
                </a:lnTo>
                <a:lnTo>
                  <a:pt x="612775" y="1236526"/>
                </a:lnTo>
                <a:lnTo>
                  <a:pt x="613002" y="1231551"/>
                </a:lnTo>
                <a:lnTo>
                  <a:pt x="613683" y="1226575"/>
                </a:lnTo>
                <a:lnTo>
                  <a:pt x="614819" y="1222052"/>
                </a:lnTo>
                <a:lnTo>
                  <a:pt x="616637" y="1217529"/>
                </a:lnTo>
                <a:lnTo>
                  <a:pt x="618681" y="1213232"/>
                </a:lnTo>
                <a:lnTo>
                  <a:pt x="621180" y="1209161"/>
                </a:lnTo>
                <a:lnTo>
                  <a:pt x="623906" y="1205543"/>
                </a:lnTo>
                <a:lnTo>
                  <a:pt x="627086" y="1201924"/>
                </a:lnTo>
                <a:lnTo>
                  <a:pt x="630721" y="1198758"/>
                </a:lnTo>
                <a:lnTo>
                  <a:pt x="634355" y="1196044"/>
                </a:lnTo>
                <a:lnTo>
                  <a:pt x="638444" y="1193330"/>
                </a:lnTo>
                <a:lnTo>
                  <a:pt x="642760" y="1191295"/>
                </a:lnTo>
                <a:lnTo>
                  <a:pt x="647076" y="1189938"/>
                </a:lnTo>
                <a:lnTo>
                  <a:pt x="651847" y="1188581"/>
                </a:lnTo>
                <a:lnTo>
                  <a:pt x="656844" y="1187676"/>
                </a:lnTo>
                <a:lnTo>
                  <a:pt x="661842" y="1187450"/>
                </a:lnTo>
                <a:close/>
                <a:moveTo>
                  <a:pt x="49267" y="1187450"/>
                </a:moveTo>
                <a:lnTo>
                  <a:pt x="360535" y="1187450"/>
                </a:lnTo>
                <a:lnTo>
                  <a:pt x="365757" y="1187676"/>
                </a:lnTo>
                <a:lnTo>
                  <a:pt x="370524" y="1188581"/>
                </a:lnTo>
                <a:lnTo>
                  <a:pt x="375292" y="1189938"/>
                </a:lnTo>
                <a:lnTo>
                  <a:pt x="379606" y="1191295"/>
                </a:lnTo>
                <a:lnTo>
                  <a:pt x="383920" y="1193330"/>
                </a:lnTo>
                <a:lnTo>
                  <a:pt x="388233" y="1196044"/>
                </a:lnTo>
                <a:lnTo>
                  <a:pt x="391866" y="1198758"/>
                </a:lnTo>
                <a:lnTo>
                  <a:pt x="395271" y="1201924"/>
                </a:lnTo>
                <a:lnTo>
                  <a:pt x="398450" y="1205543"/>
                </a:lnTo>
                <a:lnTo>
                  <a:pt x="401401" y="1209161"/>
                </a:lnTo>
                <a:lnTo>
                  <a:pt x="403672" y="1213232"/>
                </a:lnTo>
                <a:lnTo>
                  <a:pt x="405715" y="1217529"/>
                </a:lnTo>
                <a:lnTo>
                  <a:pt x="407531" y="1222052"/>
                </a:lnTo>
                <a:lnTo>
                  <a:pt x="408440" y="1226575"/>
                </a:lnTo>
                <a:lnTo>
                  <a:pt x="409348" y="1231551"/>
                </a:lnTo>
                <a:lnTo>
                  <a:pt x="409575" y="1236526"/>
                </a:lnTo>
                <a:lnTo>
                  <a:pt x="409575" y="1546588"/>
                </a:lnTo>
                <a:lnTo>
                  <a:pt x="409348" y="1551337"/>
                </a:lnTo>
                <a:lnTo>
                  <a:pt x="408440" y="1556313"/>
                </a:lnTo>
                <a:lnTo>
                  <a:pt x="407531" y="1560836"/>
                </a:lnTo>
                <a:lnTo>
                  <a:pt x="405715" y="1565585"/>
                </a:lnTo>
                <a:lnTo>
                  <a:pt x="403672" y="1569882"/>
                </a:lnTo>
                <a:lnTo>
                  <a:pt x="401401" y="1573727"/>
                </a:lnTo>
                <a:lnTo>
                  <a:pt x="398450" y="1577572"/>
                </a:lnTo>
                <a:lnTo>
                  <a:pt x="395271" y="1580964"/>
                </a:lnTo>
                <a:lnTo>
                  <a:pt x="391866" y="1584356"/>
                </a:lnTo>
                <a:lnTo>
                  <a:pt x="388233" y="1587070"/>
                </a:lnTo>
                <a:lnTo>
                  <a:pt x="383920" y="1589558"/>
                </a:lnTo>
                <a:lnTo>
                  <a:pt x="379606" y="1591593"/>
                </a:lnTo>
                <a:lnTo>
                  <a:pt x="375292" y="1593403"/>
                </a:lnTo>
                <a:lnTo>
                  <a:pt x="370524" y="1594307"/>
                </a:lnTo>
                <a:lnTo>
                  <a:pt x="365757" y="1595212"/>
                </a:lnTo>
                <a:lnTo>
                  <a:pt x="360535" y="1595438"/>
                </a:lnTo>
                <a:lnTo>
                  <a:pt x="49267" y="1595438"/>
                </a:lnTo>
                <a:lnTo>
                  <a:pt x="44272" y="1595212"/>
                </a:lnTo>
                <a:lnTo>
                  <a:pt x="39277" y="1594307"/>
                </a:lnTo>
                <a:lnTo>
                  <a:pt x="35191" y="1593403"/>
                </a:lnTo>
                <a:lnTo>
                  <a:pt x="31331" y="1592046"/>
                </a:lnTo>
                <a:lnTo>
                  <a:pt x="27471" y="1590237"/>
                </a:lnTo>
                <a:lnTo>
                  <a:pt x="23839" y="1588427"/>
                </a:lnTo>
                <a:lnTo>
                  <a:pt x="20433" y="1586166"/>
                </a:lnTo>
                <a:lnTo>
                  <a:pt x="17028" y="1583452"/>
                </a:lnTo>
                <a:lnTo>
                  <a:pt x="14303" y="1580738"/>
                </a:lnTo>
                <a:lnTo>
                  <a:pt x="11352" y="1577572"/>
                </a:lnTo>
                <a:lnTo>
                  <a:pt x="8854" y="1574179"/>
                </a:lnTo>
                <a:lnTo>
                  <a:pt x="6811" y="1570787"/>
                </a:lnTo>
                <a:lnTo>
                  <a:pt x="4768" y="1567168"/>
                </a:lnTo>
                <a:lnTo>
                  <a:pt x="3178" y="1563324"/>
                </a:lnTo>
                <a:lnTo>
                  <a:pt x="1816" y="1559479"/>
                </a:lnTo>
                <a:lnTo>
                  <a:pt x="908" y="1555182"/>
                </a:lnTo>
                <a:lnTo>
                  <a:pt x="227" y="1550885"/>
                </a:lnTo>
                <a:lnTo>
                  <a:pt x="0" y="1546588"/>
                </a:lnTo>
                <a:lnTo>
                  <a:pt x="0" y="1236526"/>
                </a:lnTo>
                <a:lnTo>
                  <a:pt x="227" y="1232003"/>
                </a:lnTo>
                <a:lnTo>
                  <a:pt x="908" y="1227932"/>
                </a:lnTo>
                <a:lnTo>
                  <a:pt x="1816" y="1223861"/>
                </a:lnTo>
                <a:lnTo>
                  <a:pt x="3178" y="1219564"/>
                </a:lnTo>
                <a:lnTo>
                  <a:pt x="4768" y="1215720"/>
                </a:lnTo>
                <a:lnTo>
                  <a:pt x="6811" y="1212101"/>
                </a:lnTo>
                <a:lnTo>
                  <a:pt x="8854" y="1208709"/>
                </a:lnTo>
                <a:lnTo>
                  <a:pt x="11352" y="1205543"/>
                </a:lnTo>
                <a:lnTo>
                  <a:pt x="14303" y="1202377"/>
                </a:lnTo>
                <a:lnTo>
                  <a:pt x="17028" y="1199663"/>
                </a:lnTo>
                <a:lnTo>
                  <a:pt x="20433" y="1196949"/>
                </a:lnTo>
                <a:lnTo>
                  <a:pt x="23839" y="1194687"/>
                </a:lnTo>
                <a:lnTo>
                  <a:pt x="27471" y="1192652"/>
                </a:lnTo>
                <a:lnTo>
                  <a:pt x="31331" y="1191069"/>
                </a:lnTo>
                <a:lnTo>
                  <a:pt x="35191" y="1189486"/>
                </a:lnTo>
                <a:lnTo>
                  <a:pt x="39277" y="1188581"/>
                </a:lnTo>
                <a:lnTo>
                  <a:pt x="44272" y="1187676"/>
                </a:lnTo>
                <a:lnTo>
                  <a:pt x="49267" y="1187450"/>
                </a:lnTo>
                <a:close/>
                <a:moveTo>
                  <a:pt x="1430620" y="788988"/>
                </a:moveTo>
                <a:lnTo>
                  <a:pt x="1436973" y="789215"/>
                </a:lnTo>
                <a:lnTo>
                  <a:pt x="1443553" y="789669"/>
                </a:lnTo>
                <a:lnTo>
                  <a:pt x="1449906" y="790349"/>
                </a:lnTo>
                <a:lnTo>
                  <a:pt x="1456033" y="791483"/>
                </a:lnTo>
                <a:lnTo>
                  <a:pt x="1462386" y="793071"/>
                </a:lnTo>
                <a:lnTo>
                  <a:pt x="1468285" y="794659"/>
                </a:lnTo>
                <a:lnTo>
                  <a:pt x="1474184" y="796700"/>
                </a:lnTo>
                <a:lnTo>
                  <a:pt x="1479857" y="798968"/>
                </a:lnTo>
                <a:lnTo>
                  <a:pt x="1485529" y="801463"/>
                </a:lnTo>
                <a:lnTo>
                  <a:pt x="1490975" y="804185"/>
                </a:lnTo>
                <a:lnTo>
                  <a:pt x="1496420" y="807134"/>
                </a:lnTo>
                <a:lnTo>
                  <a:pt x="1501412" y="810536"/>
                </a:lnTo>
                <a:lnTo>
                  <a:pt x="1506403" y="814165"/>
                </a:lnTo>
                <a:lnTo>
                  <a:pt x="1511168" y="817794"/>
                </a:lnTo>
                <a:lnTo>
                  <a:pt x="1515706" y="821877"/>
                </a:lnTo>
                <a:lnTo>
                  <a:pt x="1520017" y="825960"/>
                </a:lnTo>
                <a:lnTo>
                  <a:pt x="1524555" y="830496"/>
                </a:lnTo>
                <a:lnTo>
                  <a:pt x="1528412" y="835032"/>
                </a:lnTo>
                <a:lnTo>
                  <a:pt x="1532269" y="840023"/>
                </a:lnTo>
                <a:lnTo>
                  <a:pt x="1535673" y="844786"/>
                </a:lnTo>
                <a:lnTo>
                  <a:pt x="1538849" y="850003"/>
                </a:lnTo>
                <a:lnTo>
                  <a:pt x="1542026" y="855219"/>
                </a:lnTo>
                <a:lnTo>
                  <a:pt x="1544976" y="860890"/>
                </a:lnTo>
                <a:lnTo>
                  <a:pt x="1547471" y="866334"/>
                </a:lnTo>
                <a:lnTo>
                  <a:pt x="1549740" y="872231"/>
                </a:lnTo>
                <a:lnTo>
                  <a:pt x="1551555" y="878128"/>
                </a:lnTo>
                <a:lnTo>
                  <a:pt x="1553371" y="884025"/>
                </a:lnTo>
                <a:lnTo>
                  <a:pt x="1554732" y="890150"/>
                </a:lnTo>
                <a:lnTo>
                  <a:pt x="1555867" y="896501"/>
                </a:lnTo>
                <a:lnTo>
                  <a:pt x="1556774" y="902625"/>
                </a:lnTo>
                <a:lnTo>
                  <a:pt x="1557228" y="908976"/>
                </a:lnTo>
                <a:lnTo>
                  <a:pt x="1557455" y="915780"/>
                </a:lnTo>
                <a:lnTo>
                  <a:pt x="1557455" y="1366471"/>
                </a:lnTo>
                <a:lnTo>
                  <a:pt x="2109264" y="1429526"/>
                </a:lnTo>
                <a:lnTo>
                  <a:pt x="2115163" y="1429753"/>
                </a:lnTo>
                <a:lnTo>
                  <a:pt x="2122424" y="1429980"/>
                </a:lnTo>
                <a:lnTo>
                  <a:pt x="2129458" y="1430660"/>
                </a:lnTo>
                <a:lnTo>
                  <a:pt x="2136265" y="1431341"/>
                </a:lnTo>
                <a:lnTo>
                  <a:pt x="2143298" y="1432702"/>
                </a:lnTo>
                <a:lnTo>
                  <a:pt x="2150105" y="1434290"/>
                </a:lnTo>
                <a:lnTo>
                  <a:pt x="2156458" y="1436104"/>
                </a:lnTo>
                <a:lnTo>
                  <a:pt x="2162811" y="1438372"/>
                </a:lnTo>
                <a:lnTo>
                  <a:pt x="2169391" y="1440867"/>
                </a:lnTo>
                <a:lnTo>
                  <a:pt x="2175291" y="1443589"/>
                </a:lnTo>
                <a:lnTo>
                  <a:pt x="2181417" y="1446538"/>
                </a:lnTo>
                <a:lnTo>
                  <a:pt x="2187089" y="1449940"/>
                </a:lnTo>
                <a:lnTo>
                  <a:pt x="2192761" y="1453569"/>
                </a:lnTo>
                <a:lnTo>
                  <a:pt x="2198207" y="1457425"/>
                </a:lnTo>
                <a:lnTo>
                  <a:pt x="2203652" y="1461508"/>
                </a:lnTo>
                <a:lnTo>
                  <a:pt x="2208644" y="1465817"/>
                </a:lnTo>
                <a:lnTo>
                  <a:pt x="2213409" y="1470581"/>
                </a:lnTo>
                <a:lnTo>
                  <a:pt x="2218174" y="1475571"/>
                </a:lnTo>
                <a:lnTo>
                  <a:pt x="2222485" y="1480334"/>
                </a:lnTo>
                <a:lnTo>
                  <a:pt x="2226569" y="1485778"/>
                </a:lnTo>
                <a:lnTo>
                  <a:pt x="2230426" y="1491221"/>
                </a:lnTo>
                <a:lnTo>
                  <a:pt x="2234056" y="1496892"/>
                </a:lnTo>
                <a:lnTo>
                  <a:pt x="2237460" y="1502562"/>
                </a:lnTo>
                <a:lnTo>
                  <a:pt x="2240409" y="1508686"/>
                </a:lnTo>
                <a:lnTo>
                  <a:pt x="2243132" y="1514584"/>
                </a:lnTo>
                <a:lnTo>
                  <a:pt x="2245628" y="1521161"/>
                </a:lnTo>
                <a:lnTo>
                  <a:pt x="2247897" y="1527512"/>
                </a:lnTo>
                <a:lnTo>
                  <a:pt x="2249939" y="1534090"/>
                </a:lnTo>
                <a:lnTo>
                  <a:pt x="2251300" y="1540668"/>
                </a:lnTo>
                <a:lnTo>
                  <a:pt x="2252435" y="1547699"/>
                </a:lnTo>
                <a:lnTo>
                  <a:pt x="2253569" y="1554731"/>
                </a:lnTo>
                <a:lnTo>
                  <a:pt x="2254023" y="1561535"/>
                </a:lnTo>
                <a:lnTo>
                  <a:pt x="2254250" y="1568793"/>
                </a:lnTo>
                <a:lnTo>
                  <a:pt x="2254250" y="2174175"/>
                </a:lnTo>
                <a:lnTo>
                  <a:pt x="2254023" y="2181206"/>
                </a:lnTo>
                <a:lnTo>
                  <a:pt x="2253569" y="2188237"/>
                </a:lnTo>
                <a:lnTo>
                  <a:pt x="2252435" y="2195269"/>
                </a:lnTo>
                <a:lnTo>
                  <a:pt x="2251300" y="2202073"/>
                </a:lnTo>
                <a:lnTo>
                  <a:pt x="2249939" y="2208651"/>
                </a:lnTo>
                <a:lnTo>
                  <a:pt x="2247897" y="2215456"/>
                </a:lnTo>
                <a:lnTo>
                  <a:pt x="2245628" y="2221807"/>
                </a:lnTo>
                <a:lnTo>
                  <a:pt x="2243132" y="2228158"/>
                </a:lnTo>
                <a:lnTo>
                  <a:pt x="2240409" y="2234282"/>
                </a:lnTo>
                <a:lnTo>
                  <a:pt x="2237460" y="2240179"/>
                </a:lnTo>
                <a:lnTo>
                  <a:pt x="2234056" y="2246076"/>
                </a:lnTo>
                <a:lnTo>
                  <a:pt x="2230426" y="2251747"/>
                </a:lnTo>
                <a:lnTo>
                  <a:pt x="2226569" y="2257191"/>
                </a:lnTo>
                <a:lnTo>
                  <a:pt x="2222485" y="2262407"/>
                </a:lnTo>
                <a:lnTo>
                  <a:pt x="2218174" y="2267624"/>
                </a:lnTo>
                <a:lnTo>
                  <a:pt x="2213409" y="2272161"/>
                </a:lnTo>
                <a:lnTo>
                  <a:pt x="2208644" y="2276924"/>
                </a:lnTo>
                <a:lnTo>
                  <a:pt x="2203652" y="2281233"/>
                </a:lnTo>
                <a:lnTo>
                  <a:pt x="2198207" y="2285316"/>
                </a:lnTo>
                <a:lnTo>
                  <a:pt x="2192761" y="2289172"/>
                </a:lnTo>
                <a:lnTo>
                  <a:pt x="2187089" y="2292801"/>
                </a:lnTo>
                <a:lnTo>
                  <a:pt x="2181417" y="2296204"/>
                </a:lnTo>
                <a:lnTo>
                  <a:pt x="2175291" y="2299152"/>
                </a:lnTo>
                <a:lnTo>
                  <a:pt x="2169391" y="2302101"/>
                </a:lnTo>
                <a:lnTo>
                  <a:pt x="2162811" y="2304596"/>
                </a:lnTo>
                <a:lnTo>
                  <a:pt x="2156458" y="2306637"/>
                </a:lnTo>
                <a:lnTo>
                  <a:pt x="2150105" y="2308452"/>
                </a:lnTo>
                <a:lnTo>
                  <a:pt x="2143298" y="2310040"/>
                </a:lnTo>
                <a:lnTo>
                  <a:pt x="2136265" y="2311400"/>
                </a:lnTo>
                <a:lnTo>
                  <a:pt x="2129458" y="2312308"/>
                </a:lnTo>
                <a:lnTo>
                  <a:pt x="2122424" y="2312988"/>
                </a:lnTo>
                <a:lnTo>
                  <a:pt x="2115163" y="2312988"/>
                </a:lnTo>
                <a:lnTo>
                  <a:pt x="1452175" y="2312988"/>
                </a:lnTo>
                <a:lnTo>
                  <a:pt x="1448091" y="2312761"/>
                </a:lnTo>
                <a:lnTo>
                  <a:pt x="1446276" y="2312761"/>
                </a:lnTo>
                <a:lnTo>
                  <a:pt x="1444688" y="2312761"/>
                </a:lnTo>
                <a:lnTo>
                  <a:pt x="1438562" y="2312988"/>
                </a:lnTo>
                <a:lnTo>
                  <a:pt x="1432662" y="2312761"/>
                </a:lnTo>
                <a:lnTo>
                  <a:pt x="1426536" y="2311854"/>
                </a:lnTo>
                <a:lnTo>
                  <a:pt x="1420864" y="2311174"/>
                </a:lnTo>
                <a:lnTo>
                  <a:pt x="1414738" y="2310040"/>
                </a:lnTo>
                <a:lnTo>
                  <a:pt x="1409065" y="2308452"/>
                </a:lnTo>
                <a:lnTo>
                  <a:pt x="1403393" y="2306637"/>
                </a:lnTo>
                <a:lnTo>
                  <a:pt x="1397721" y="2304823"/>
                </a:lnTo>
                <a:lnTo>
                  <a:pt x="1392275" y="2302554"/>
                </a:lnTo>
                <a:lnTo>
                  <a:pt x="1387057" y="2300059"/>
                </a:lnTo>
                <a:lnTo>
                  <a:pt x="1381838" y="2297111"/>
                </a:lnTo>
                <a:lnTo>
                  <a:pt x="1376846" y="2293935"/>
                </a:lnTo>
                <a:lnTo>
                  <a:pt x="1372081" y="2290533"/>
                </a:lnTo>
                <a:lnTo>
                  <a:pt x="1367317" y="2286904"/>
                </a:lnTo>
                <a:lnTo>
                  <a:pt x="1362779" y="2283048"/>
                </a:lnTo>
                <a:lnTo>
                  <a:pt x="1358241" y="2278965"/>
                </a:lnTo>
                <a:lnTo>
                  <a:pt x="878584" y="1799469"/>
                </a:lnTo>
                <a:lnTo>
                  <a:pt x="874500" y="1794933"/>
                </a:lnTo>
                <a:lnTo>
                  <a:pt x="870643" y="1790396"/>
                </a:lnTo>
                <a:lnTo>
                  <a:pt x="867013" y="1785633"/>
                </a:lnTo>
                <a:lnTo>
                  <a:pt x="863609" y="1781097"/>
                </a:lnTo>
                <a:lnTo>
                  <a:pt x="860433" y="1776107"/>
                </a:lnTo>
                <a:lnTo>
                  <a:pt x="857710" y="1771117"/>
                </a:lnTo>
                <a:lnTo>
                  <a:pt x="855214" y="1766126"/>
                </a:lnTo>
                <a:lnTo>
                  <a:pt x="852945" y="1760683"/>
                </a:lnTo>
                <a:lnTo>
                  <a:pt x="850903" y="1755466"/>
                </a:lnTo>
                <a:lnTo>
                  <a:pt x="849088" y="1750249"/>
                </a:lnTo>
                <a:lnTo>
                  <a:pt x="847727" y="1744805"/>
                </a:lnTo>
                <a:lnTo>
                  <a:pt x="846592" y="1739362"/>
                </a:lnTo>
                <a:lnTo>
                  <a:pt x="845458" y="1733691"/>
                </a:lnTo>
                <a:lnTo>
                  <a:pt x="845004" y="1728248"/>
                </a:lnTo>
                <a:lnTo>
                  <a:pt x="844550" y="1722577"/>
                </a:lnTo>
                <a:lnTo>
                  <a:pt x="844550" y="1716907"/>
                </a:lnTo>
                <a:lnTo>
                  <a:pt x="844550" y="1711463"/>
                </a:lnTo>
                <a:lnTo>
                  <a:pt x="845004" y="1705793"/>
                </a:lnTo>
                <a:lnTo>
                  <a:pt x="845458" y="1700122"/>
                </a:lnTo>
                <a:lnTo>
                  <a:pt x="846592" y="1694678"/>
                </a:lnTo>
                <a:lnTo>
                  <a:pt x="847727" y="1689235"/>
                </a:lnTo>
                <a:lnTo>
                  <a:pt x="849088" y="1683564"/>
                </a:lnTo>
                <a:lnTo>
                  <a:pt x="850903" y="1678347"/>
                </a:lnTo>
                <a:lnTo>
                  <a:pt x="852945" y="1673131"/>
                </a:lnTo>
                <a:lnTo>
                  <a:pt x="855214" y="1667914"/>
                </a:lnTo>
                <a:lnTo>
                  <a:pt x="857710" y="1662697"/>
                </a:lnTo>
                <a:lnTo>
                  <a:pt x="860433" y="1657707"/>
                </a:lnTo>
                <a:lnTo>
                  <a:pt x="863609" y="1652717"/>
                </a:lnTo>
                <a:lnTo>
                  <a:pt x="867013" y="1647954"/>
                </a:lnTo>
                <a:lnTo>
                  <a:pt x="870643" y="1643417"/>
                </a:lnTo>
                <a:lnTo>
                  <a:pt x="874500" y="1638881"/>
                </a:lnTo>
                <a:lnTo>
                  <a:pt x="878584" y="1634571"/>
                </a:lnTo>
                <a:lnTo>
                  <a:pt x="882668" y="1630488"/>
                </a:lnTo>
                <a:lnTo>
                  <a:pt x="887206" y="1626632"/>
                </a:lnTo>
                <a:lnTo>
                  <a:pt x="891744" y="1623230"/>
                </a:lnTo>
                <a:lnTo>
                  <a:pt x="896509" y="1619828"/>
                </a:lnTo>
                <a:lnTo>
                  <a:pt x="901047" y="1616879"/>
                </a:lnTo>
                <a:lnTo>
                  <a:pt x="906039" y="1613931"/>
                </a:lnTo>
                <a:lnTo>
                  <a:pt x="911030" y="1611436"/>
                </a:lnTo>
                <a:lnTo>
                  <a:pt x="916249" y="1609167"/>
                </a:lnTo>
                <a:lnTo>
                  <a:pt x="921694" y="1607353"/>
                </a:lnTo>
                <a:lnTo>
                  <a:pt x="927140" y="1605538"/>
                </a:lnTo>
                <a:lnTo>
                  <a:pt x="932585" y="1603951"/>
                </a:lnTo>
                <a:lnTo>
                  <a:pt x="938031" y="1602590"/>
                </a:lnTo>
                <a:lnTo>
                  <a:pt x="943703" y="1601682"/>
                </a:lnTo>
                <a:lnTo>
                  <a:pt x="949376" y="1600775"/>
                </a:lnTo>
                <a:lnTo>
                  <a:pt x="955275" y="1600548"/>
                </a:lnTo>
                <a:lnTo>
                  <a:pt x="960947" y="1600321"/>
                </a:lnTo>
                <a:lnTo>
                  <a:pt x="966847" y="1600548"/>
                </a:lnTo>
                <a:lnTo>
                  <a:pt x="972519" y="1600775"/>
                </a:lnTo>
                <a:lnTo>
                  <a:pt x="978191" y="1601682"/>
                </a:lnTo>
                <a:lnTo>
                  <a:pt x="983864" y="1602590"/>
                </a:lnTo>
                <a:lnTo>
                  <a:pt x="989536" y="1603951"/>
                </a:lnTo>
                <a:lnTo>
                  <a:pt x="994982" y="1605538"/>
                </a:lnTo>
                <a:lnTo>
                  <a:pt x="1000427" y="1607353"/>
                </a:lnTo>
                <a:lnTo>
                  <a:pt x="1005646" y="1609167"/>
                </a:lnTo>
                <a:lnTo>
                  <a:pt x="1010637" y="1611436"/>
                </a:lnTo>
                <a:lnTo>
                  <a:pt x="1015856" y="1613931"/>
                </a:lnTo>
                <a:lnTo>
                  <a:pt x="1020848" y="1616879"/>
                </a:lnTo>
                <a:lnTo>
                  <a:pt x="1025612" y="1619828"/>
                </a:lnTo>
                <a:lnTo>
                  <a:pt x="1030377" y="1623230"/>
                </a:lnTo>
                <a:lnTo>
                  <a:pt x="1034688" y="1626632"/>
                </a:lnTo>
                <a:lnTo>
                  <a:pt x="1038999" y="1630488"/>
                </a:lnTo>
                <a:lnTo>
                  <a:pt x="1043537" y="1634571"/>
                </a:lnTo>
                <a:lnTo>
                  <a:pt x="1303559" y="1894506"/>
                </a:lnTo>
                <a:lnTo>
                  <a:pt x="1303559" y="915780"/>
                </a:lnTo>
                <a:lnTo>
                  <a:pt x="1303786" y="908976"/>
                </a:lnTo>
                <a:lnTo>
                  <a:pt x="1304467" y="902625"/>
                </a:lnTo>
                <a:lnTo>
                  <a:pt x="1305147" y="896501"/>
                </a:lnTo>
                <a:lnTo>
                  <a:pt x="1306282" y="890150"/>
                </a:lnTo>
                <a:lnTo>
                  <a:pt x="1307643" y="884025"/>
                </a:lnTo>
                <a:lnTo>
                  <a:pt x="1309231" y="878128"/>
                </a:lnTo>
                <a:lnTo>
                  <a:pt x="1311273" y="872231"/>
                </a:lnTo>
                <a:lnTo>
                  <a:pt x="1313769" y="866334"/>
                </a:lnTo>
                <a:lnTo>
                  <a:pt x="1316265" y="860890"/>
                </a:lnTo>
                <a:lnTo>
                  <a:pt x="1318988" y="855219"/>
                </a:lnTo>
                <a:lnTo>
                  <a:pt x="1322164" y="850003"/>
                </a:lnTo>
                <a:lnTo>
                  <a:pt x="1325341" y="844786"/>
                </a:lnTo>
                <a:lnTo>
                  <a:pt x="1328971" y="840023"/>
                </a:lnTo>
                <a:lnTo>
                  <a:pt x="1332829" y="835032"/>
                </a:lnTo>
                <a:lnTo>
                  <a:pt x="1336686" y="830496"/>
                </a:lnTo>
                <a:lnTo>
                  <a:pt x="1340770" y="825960"/>
                </a:lnTo>
                <a:lnTo>
                  <a:pt x="1345081" y="821877"/>
                </a:lnTo>
                <a:lnTo>
                  <a:pt x="1349846" y="817794"/>
                </a:lnTo>
                <a:lnTo>
                  <a:pt x="1354610" y="814165"/>
                </a:lnTo>
                <a:lnTo>
                  <a:pt x="1359602" y="810536"/>
                </a:lnTo>
                <a:lnTo>
                  <a:pt x="1364821" y="807134"/>
                </a:lnTo>
                <a:lnTo>
                  <a:pt x="1370266" y="804185"/>
                </a:lnTo>
                <a:lnTo>
                  <a:pt x="1375485" y="801463"/>
                </a:lnTo>
                <a:lnTo>
                  <a:pt x="1381384" y="798968"/>
                </a:lnTo>
                <a:lnTo>
                  <a:pt x="1387057" y="796700"/>
                </a:lnTo>
                <a:lnTo>
                  <a:pt x="1392956" y="794659"/>
                </a:lnTo>
                <a:lnTo>
                  <a:pt x="1398855" y="793071"/>
                </a:lnTo>
                <a:lnTo>
                  <a:pt x="1404981" y="791483"/>
                </a:lnTo>
                <a:lnTo>
                  <a:pt x="1411107" y="790349"/>
                </a:lnTo>
                <a:lnTo>
                  <a:pt x="1417687" y="789669"/>
                </a:lnTo>
                <a:lnTo>
                  <a:pt x="1424040" y="789215"/>
                </a:lnTo>
                <a:lnTo>
                  <a:pt x="1430620" y="788988"/>
                </a:lnTo>
                <a:close/>
                <a:moveTo>
                  <a:pt x="1273230" y="585788"/>
                </a:moveTo>
                <a:lnTo>
                  <a:pt x="1584498" y="585788"/>
                </a:lnTo>
                <a:lnTo>
                  <a:pt x="1589493" y="586241"/>
                </a:lnTo>
                <a:lnTo>
                  <a:pt x="1594488" y="586922"/>
                </a:lnTo>
                <a:lnTo>
                  <a:pt x="1599028" y="588283"/>
                </a:lnTo>
                <a:lnTo>
                  <a:pt x="1603569" y="589643"/>
                </a:lnTo>
                <a:lnTo>
                  <a:pt x="1606975" y="591231"/>
                </a:lnTo>
                <a:lnTo>
                  <a:pt x="1609926" y="593045"/>
                </a:lnTo>
                <a:lnTo>
                  <a:pt x="1612878" y="594859"/>
                </a:lnTo>
                <a:lnTo>
                  <a:pt x="1615602" y="597127"/>
                </a:lnTo>
                <a:lnTo>
                  <a:pt x="1618327" y="599622"/>
                </a:lnTo>
                <a:lnTo>
                  <a:pt x="1620824" y="601890"/>
                </a:lnTo>
                <a:lnTo>
                  <a:pt x="1623094" y="604611"/>
                </a:lnTo>
                <a:lnTo>
                  <a:pt x="1625138" y="607559"/>
                </a:lnTo>
                <a:lnTo>
                  <a:pt x="1626954" y="610734"/>
                </a:lnTo>
                <a:lnTo>
                  <a:pt x="1628543" y="613683"/>
                </a:lnTo>
                <a:lnTo>
                  <a:pt x="1630132" y="617084"/>
                </a:lnTo>
                <a:lnTo>
                  <a:pt x="1631495" y="620486"/>
                </a:lnTo>
                <a:lnTo>
                  <a:pt x="1632176" y="623888"/>
                </a:lnTo>
                <a:lnTo>
                  <a:pt x="1632857" y="627290"/>
                </a:lnTo>
                <a:lnTo>
                  <a:pt x="1633538" y="631372"/>
                </a:lnTo>
                <a:lnTo>
                  <a:pt x="1633538" y="634774"/>
                </a:lnTo>
                <a:lnTo>
                  <a:pt x="1633538" y="805090"/>
                </a:lnTo>
                <a:lnTo>
                  <a:pt x="1629678" y="798286"/>
                </a:lnTo>
                <a:lnTo>
                  <a:pt x="1625819" y="791936"/>
                </a:lnTo>
                <a:lnTo>
                  <a:pt x="1621505" y="785586"/>
                </a:lnTo>
                <a:lnTo>
                  <a:pt x="1616964" y="779236"/>
                </a:lnTo>
                <a:lnTo>
                  <a:pt x="1612651" y="773113"/>
                </a:lnTo>
                <a:lnTo>
                  <a:pt x="1607656" y="767443"/>
                </a:lnTo>
                <a:lnTo>
                  <a:pt x="1602661" y="761547"/>
                </a:lnTo>
                <a:lnTo>
                  <a:pt x="1597666" y="756104"/>
                </a:lnTo>
                <a:lnTo>
                  <a:pt x="1592217" y="750661"/>
                </a:lnTo>
                <a:lnTo>
                  <a:pt x="1586541" y="745445"/>
                </a:lnTo>
                <a:lnTo>
                  <a:pt x="1580865" y="740456"/>
                </a:lnTo>
                <a:lnTo>
                  <a:pt x="1575189" y="735466"/>
                </a:lnTo>
                <a:lnTo>
                  <a:pt x="1568832" y="730704"/>
                </a:lnTo>
                <a:lnTo>
                  <a:pt x="1562702" y="726395"/>
                </a:lnTo>
                <a:lnTo>
                  <a:pt x="1556572" y="722086"/>
                </a:lnTo>
                <a:lnTo>
                  <a:pt x="1549988" y="718231"/>
                </a:lnTo>
                <a:lnTo>
                  <a:pt x="1543404" y="714375"/>
                </a:lnTo>
                <a:lnTo>
                  <a:pt x="1536593" y="710747"/>
                </a:lnTo>
                <a:lnTo>
                  <a:pt x="1529555" y="707118"/>
                </a:lnTo>
                <a:lnTo>
                  <a:pt x="1522744" y="703943"/>
                </a:lnTo>
                <a:lnTo>
                  <a:pt x="1515706" y="701222"/>
                </a:lnTo>
                <a:lnTo>
                  <a:pt x="1508213" y="698274"/>
                </a:lnTo>
                <a:lnTo>
                  <a:pt x="1500948" y="695779"/>
                </a:lnTo>
                <a:lnTo>
                  <a:pt x="1493456" y="693738"/>
                </a:lnTo>
                <a:lnTo>
                  <a:pt x="1485964" y="691697"/>
                </a:lnTo>
                <a:lnTo>
                  <a:pt x="1478245" y="689883"/>
                </a:lnTo>
                <a:lnTo>
                  <a:pt x="1470525" y="688295"/>
                </a:lnTo>
                <a:lnTo>
                  <a:pt x="1462806" y="686934"/>
                </a:lnTo>
                <a:lnTo>
                  <a:pt x="1454860" y="686254"/>
                </a:lnTo>
                <a:lnTo>
                  <a:pt x="1446686" y="685347"/>
                </a:lnTo>
                <a:lnTo>
                  <a:pt x="1438513" y="684893"/>
                </a:lnTo>
                <a:lnTo>
                  <a:pt x="1430567" y="684893"/>
                </a:lnTo>
                <a:lnTo>
                  <a:pt x="1421939" y="684893"/>
                </a:lnTo>
                <a:lnTo>
                  <a:pt x="1413766" y="685347"/>
                </a:lnTo>
                <a:lnTo>
                  <a:pt x="1405366" y="686254"/>
                </a:lnTo>
                <a:lnTo>
                  <a:pt x="1397419" y="687161"/>
                </a:lnTo>
                <a:lnTo>
                  <a:pt x="1389246" y="688522"/>
                </a:lnTo>
                <a:lnTo>
                  <a:pt x="1381300" y="690109"/>
                </a:lnTo>
                <a:lnTo>
                  <a:pt x="1373353" y="691924"/>
                </a:lnTo>
                <a:lnTo>
                  <a:pt x="1365634" y="693965"/>
                </a:lnTo>
                <a:lnTo>
                  <a:pt x="1357915" y="696459"/>
                </a:lnTo>
                <a:lnTo>
                  <a:pt x="1350423" y="699181"/>
                </a:lnTo>
                <a:lnTo>
                  <a:pt x="1342930" y="701902"/>
                </a:lnTo>
                <a:lnTo>
                  <a:pt x="1335665" y="705077"/>
                </a:lnTo>
                <a:lnTo>
                  <a:pt x="1328400" y="708479"/>
                </a:lnTo>
                <a:lnTo>
                  <a:pt x="1321589" y="711881"/>
                </a:lnTo>
                <a:lnTo>
                  <a:pt x="1314551" y="715963"/>
                </a:lnTo>
                <a:lnTo>
                  <a:pt x="1307967" y="720045"/>
                </a:lnTo>
                <a:lnTo>
                  <a:pt x="1301383" y="724354"/>
                </a:lnTo>
                <a:lnTo>
                  <a:pt x="1295026" y="728663"/>
                </a:lnTo>
                <a:lnTo>
                  <a:pt x="1288442" y="733425"/>
                </a:lnTo>
                <a:lnTo>
                  <a:pt x="1282539" y="738188"/>
                </a:lnTo>
                <a:lnTo>
                  <a:pt x="1276636" y="743404"/>
                </a:lnTo>
                <a:lnTo>
                  <a:pt x="1270960" y="748847"/>
                </a:lnTo>
                <a:lnTo>
                  <a:pt x="1265284" y="754290"/>
                </a:lnTo>
                <a:lnTo>
                  <a:pt x="1259835" y="759959"/>
                </a:lnTo>
                <a:lnTo>
                  <a:pt x="1254613" y="765856"/>
                </a:lnTo>
                <a:lnTo>
                  <a:pt x="1249845" y="771752"/>
                </a:lnTo>
                <a:lnTo>
                  <a:pt x="1244850" y="778102"/>
                </a:lnTo>
                <a:lnTo>
                  <a:pt x="1240310" y="784452"/>
                </a:lnTo>
                <a:lnTo>
                  <a:pt x="1235769" y="790802"/>
                </a:lnTo>
                <a:lnTo>
                  <a:pt x="1231682" y="797606"/>
                </a:lnTo>
                <a:lnTo>
                  <a:pt x="1227823" y="804410"/>
                </a:lnTo>
                <a:lnTo>
                  <a:pt x="1223963" y="811213"/>
                </a:lnTo>
                <a:lnTo>
                  <a:pt x="1223963" y="634774"/>
                </a:lnTo>
                <a:lnTo>
                  <a:pt x="1224190" y="631372"/>
                </a:lnTo>
                <a:lnTo>
                  <a:pt x="1224644" y="627290"/>
                </a:lnTo>
                <a:lnTo>
                  <a:pt x="1225325" y="623888"/>
                </a:lnTo>
                <a:lnTo>
                  <a:pt x="1226233" y="620486"/>
                </a:lnTo>
                <a:lnTo>
                  <a:pt x="1227596" y="617084"/>
                </a:lnTo>
                <a:lnTo>
                  <a:pt x="1228731" y="613683"/>
                </a:lnTo>
                <a:lnTo>
                  <a:pt x="1230547" y="610734"/>
                </a:lnTo>
                <a:lnTo>
                  <a:pt x="1232363" y="607559"/>
                </a:lnTo>
                <a:lnTo>
                  <a:pt x="1234634" y="604611"/>
                </a:lnTo>
                <a:lnTo>
                  <a:pt x="1236904" y="601890"/>
                </a:lnTo>
                <a:lnTo>
                  <a:pt x="1239402" y="599622"/>
                </a:lnTo>
                <a:lnTo>
                  <a:pt x="1241899" y="597127"/>
                </a:lnTo>
                <a:lnTo>
                  <a:pt x="1244850" y="594859"/>
                </a:lnTo>
                <a:lnTo>
                  <a:pt x="1247802" y="593045"/>
                </a:lnTo>
                <a:lnTo>
                  <a:pt x="1250753" y="591231"/>
                </a:lnTo>
                <a:lnTo>
                  <a:pt x="1254159" y="589643"/>
                </a:lnTo>
                <a:lnTo>
                  <a:pt x="1258473" y="588283"/>
                </a:lnTo>
                <a:lnTo>
                  <a:pt x="1263240" y="586922"/>
                </a:lnTo>
                <a:lnTo>
                  <a:pt x="1268008" y="586241"/>
                </a:lnTo>
                <a:lnTo>
                  <a:pt x="1273230" y="585788"/>
                </a:lnTo>
                <a:close/>
                <a:moveTo>
                  <a:pt x="661842" y="585788"/>
                </a:moveTo>
                <a:lnTo>
                  <a:pt x="973283" y="585788"/>
                </a:lnTo>
                <a:lnTo>
                  <a:pt x="978280" y="586240"/>
                </a:lnTo>
                <a:lnTo>
                  <a:pt x="983051" y="586919"/>
                </a:lnTo>
                <a:lnTo>
                  <a:pt x="988048" y="588276"/>
                </a:lnTo>
                <a:lnTo>
                  <a:pt x="992364" y="589633"/>
                </a:lnTo>
                <a:lnTo>
                  <a:pt x="995772" y="591216"/>
                </a:lnTo>
                <a:lnTo>
                  <a:pt x="998725" y="593025"/>
                </a:lnTo>
                <a:lnTo>
                  <a:pt x="1001678" y="594834"/>
                </a:lnTo>
                <a:lnTo>
                  <a:pt x="1004404" y="597096"/>
                </a:lnTo>
                <a:lnTo>
                  <a:pt x="1007130" y="599583"/>
                </a:lnTo>
                <a:lnTo>
                  <a:pt x="1009629" y="601845"/>
                </a:lnTo>
                <a:lnTo>
                  <a:pt x="1011901" y="604559"/>
                </a:lnTo>
                <a:lnTo>
                  <a:pt x="1013945" y="607499"/>
                </a:lnTo>
                <a:lnTo>
                  <a:pt x="1015762" y="610665"/>
                </a:lnTo>
                <a:lnTo>
                  <a:pt x="1017580" y="613605"/>
                </a:lnTo>
                <a:lnTo>
                  <a:pt x="1018943" y="616998"/>
                </a:lnTo>
                <a:lnTo>
                  <a:pt x="1020306" y="620390"/>
                </a:lnTo>
                <a:lnTo>
                  <a:pt x="1020987" y="623782"/>
                </a:lnTo>
                <a:lnTo>
                  <a:pt x="1021896" y="627175"/>
                </a:lnTo>
                <a:lnTo>
                  <a:pt x="1022350" y="631246"/>
                </a:lnTo>
                <a:lnTo>
                  <a:pt x="1022350" y="634638"/>
                </a:lnTo>
                <a:lnTo>
                  <a:pt x="1022350" y="944926"/>
                </a:lnTo>
                <a:lnTo>
                  <a:pt x="1022350" y="949223"/>
                </a:lnTo>
                <a:lnTo>
                  <a:pt x="1021441" y="953294"/>
                </a:lnTo>
                <a:lnTo>
                  <a:pt x="1020760" y="957817"/>
                </a:lnTo>
                <a:lnTo>
                  <a:pt x="1019397" y="961662"/>
                </a:lnTo>
                <a:lnTo>
                  <a:pt x="1017807" y="965506"/>
                </a:lnTo>
                <a:lnTo>
                  <a:pt x="1015762" y="969125"/>
                </a:lnTo>
                <a:lnTo>
                  <a:pt x="1013718" y="972743"/>
                </a:lnTo>
                <a:lnTo>
                  <a:pt x="1011219" y="975910"/>
                </a:lnTo>
                <a:lnTo>
                  <a:pt x="1008266" y="979076"/>
                </a:lnTo>
                <a:lnTo>
                  <a:pt x="1005540" y="981564"/>
                </a:lnTo>
                <a:lnTo>
                  <a:pt x="1002133" y="984278"/>
                </a:lnTo>
                <a:lnTo>
                  <a:pt x="998725" y="986539"/>
                </a:lnTo>
                <a:lnTo>
                  <a:pt x="995090" y="988575"/>
                </a:lnTo>
                <a:lnTo>
                  <a:pt x="991229" y="990384"/>
                </a:lnTo>
                <a:lnTo>
                  <a:pt x="987367" y="991741"/>
                </a:lnTo>
                <a:lnTo>
                  <a:pt x="983278" y="992645"/>
                </a:lnTo>
                <a:lnTo>
                  <a:pt x="978280" y="993550"/>
                </a:lnTo>
                <a:lnTo>
                  <a:pt x="973283" y="993776"/>
                </a:lnTo>
                <a:lnTo>
                  <a:pt x="661842" y="993776"/>
                </a:lnTo>
                <a:lnTo>
                  <a:pt x="656844" y="993550"/>
                </a:lnTo>
                <a:lnTo>
                  <a:pt x="652074" y="992645"/>
                </a:lnTo>
                <a:lnTo>
                  <a:pt x="647985" y="991741"/>
                </a:lnTo>
                <a:lnTo>
                  <a:pt x="643896" y="990384"/>
                </a:lnTo>
                <a:lnTo>
                  <a:pt x="640034" y="988575"/>
                </a:lnTo>
                <a:lnTo>
                  <a:pt x="636400" y="986539"/>
                </a:lnTo>
                <a:lnTo>
                  <a:pt x="632992" y="984278"/>
                </a:lnTo>
                <a:lnTo>
                  <a:pt x="629585" y="981564"/>
                </a:lnTo>
                <a:lnTo>
                  <a:pt x="626859" y="979076"/>
                </a:lnTo>
                <a:lnTo>
                  <a:pt x="623906" y="975910"/>
                </a:lnTo>
                <a:lnTo>
                  <a:pt x="621407" y="972743"/>
                </a:lnTo>
                <a:lnTo>
                  <a:pt x="619362" y="969125"/>
                </a:lnTo>
                <a:lnTo>
                  <a:pt x="617318" y="965506"/>
                </a:lnTo>
                <a:lnTo>
                  <a:pt x="615728" y="961662"/>
                </a:lnTo>
                <a:lnTo>
                  <a:pt x="614365" y="957817"/>
                </a:lnTo>
                <a:lnTo>
                  <a:pt x="613683" y="953294"/>
                </a:lnTo>
                <a:lnTo>
                  <a:pt x="612775" y="949223"/>
                </a:lnTo>
                <a:lnTo>
                  <a:pt x="612775" y="944926"/>
                </a:lnTo>
                <a:lnTo>
                  <a:pt x="612775" y="634638"/>
                </a:lnTo>
                <a:lnTo>
                  <a:pt x="612775" y="631246"/>
                </a:lnTo>
                <a:lnTo>
                  <a:pt x="613229" y="627175"/>
                </a:lnTo>
                <a:lnTo>
                  <a:pt x="613911" y="623782"/>
                </a:lnTo>
                <a:lnTo>
                  <a:pt x="614819" y="620390"/>
                </a:lnTo>
                <a:lnTo>
                  <a:pt x="616182" y="616998"/>
                </a:lnTo>
                <a:lnTo>
                  <a:pt x="617545" y="613605"/>
                </a:lnTo>
                <a:lnTo>
                  <a:pt x="619362" y="610665"/>
                </a:lnTo>
                <a:lnTo>
                  <a:pt x="621180" y="607499"/>
                </a:lnTo>
                <a:lnTo>
                  <a:pt x="623224" y="604559"/>
                </a:lnTo>
                <a:lnTo>
                  <a:pt x="625496" y="601845"/>
                </a:lnTo>
                <a:lnTo>
                  <a:pt x="627995" y="599583"/>
                </a:lnTo>
                <a:lnTo>
                  <a:pt x="630721" y="597096"/>
                </a:lnTo>
                <a:lnTo>
                  <a:pt x="633447" y="594834"/>
                </a:lnTo>
                <a:lnTo>
                  <a:pt x="636400" y="593025"/>
                </a:lnTo>
                <a:lnTo>
                  <a:pt x="639353" y="591216"/>
                </a:lnTo>
                <a:lnTo>
                  <a:pt x="642760" y="589633"/>
                </a:lnTo>
                <a:lnTo>
                  <a:pt x="647076" y="588276"/>
                </a:lnTo>
                <a:lnTo>
                  <a:pt x="651847" y="586919"/>
                </a:lnTo>
                <a:lnTo>
                  <a:pt x="656844" y="586240"/>
                </a:lnTo>
                <a:lnTo>
                  <a:pt x="661842" y="585788"/>
                </a:lnTo>
                <a:close/>
                <a:moveTo>
                  <a:pt x="49267" y="585788"/>
                </a:moveTo>
                <a:lnTo>
                  <a:pt x="360535" y="585788"/>
                </a:lnTo>
                <a:lnTo>
                  <a:pt x="365757" y="586240"/>
                </a:lnTo>
                <a:lnTo>
                  <a:pt x="370524" y="586919"/>
                </a:lnTo>
                <a:lnTo>
                  <a:pt x="375292" y="588276"/>
                </a:lnTo>
                <a:lnTo>
                  <a:pt x="379606" y="589633"/>
                </a:lnTo>
                <a:lnTo>
                  <a:pt x="383011" y="591216"/>
                </a:lnTo>
                <a:lnTo>
                  <a:pt x="386190" y="593025"/>
                </a:lnTo>
                <a:lnTo>
                  <a:pt x="388914" y="594834"/>
                </a:lnTo>
                <a:lnTo>
                  <a:pt x="391866" y="597096"/>
                </a:lnTo>
                <a:lnTo>
                  <a:pt x="394363" y="599583"/>
                </a:lnTo>
                <a:lnTo>
                  <a:pt x="396861" y="601845"/>
                </a:lnTo>
                <a:lnTo>
                  <a:pt x="399358" y="604559"/>
                </a:lnTo>
                <a:lnTo>
                  <a:pt x="401401" y="607499"/>
                </a:lnTo>
                <a:lnTo>
                  <a:pt x="403218" y="610665"/>
                </a:lnTo>
                <a:lnTo>
                  <a:pt x="404580" y="613605"/>
                </a:lnTo>
                <a:lnTo>
                  <a:pt x="406169" y="616998"/>
                </a:lnTo>
                <a:lnTo>
                  <a:pt x="407531" y="620390"/>
                </a:lnTo>
                <a:lnTo>
                  <a:pt x="408213" y="623782"/>
                </a:lnTo>
                <a:lnTo>
                  <a:pt x="409121" y="627175"/>
                </a:lnTo>
                <a:lnTo>
                  <a:pt x="409575" y="631246"/>
                </a:lnTo>
                <a:lnTo>
                  <a:pt x="409575" y="634638"/>
                </a:lnTo>
                <a:lnTo>
                  <a:pt x="409575" y="944926"/>
                </a:lnTo>
                <a:lnTo>
                  <a:pt x="409348" y="949223"/>
                </a:lnTo>
                <a:lnTo>
                  <a:pt x="408894" y="953294"/>
                </a:lnTo>
                <a:lnTo>
                  <a:pt x="407986" y="957817"/>
                </a:lnTo>
                <a:lnTo>
                  <a:pt x="406623" y="961662"/>
                </a:lnTo>
                <a:lnTo>
                  <a:pt x="405034" y="965506"/>
                </a:lnTo>
                <a:lnTo>
                  <a:pt x="403218" y="969125"/>
                </a:lnTo>
                <a:lnTo>
                  <a:pt x="400720" y="972743"/>
                </a:lnTo>
                <a:lnTo>
                  <a:pt x="398450" y="975910"/>
                </a:lnTo>
                <a:lnTo>
                  <a:pt x="395726" y="979076"/>
                </a:lnTo>
                <a:lnTo>
                  <a:pt x="392774" y="981564"/>
                </a:lnTo>
                <a:lnTo>
                  <a:pt x="389368" y="984278"/>
                </a:lnTo>
                <a:lnTo>
                  <a:pt x="386190" y="986539"/>
                </a:lnTo>
                <a:lnTo>
                  <a:pt x="382557" y="988575"/>
                </a:lnTo>
                <a:lnTo>
                  <a:pt x="378698" y="990384"/>
                </a:lnTo>
                <a:lnTo>
                  <a:pt x="374611" y="991741"/>
                </a:lnTo>
                <a:lnTo>
                  <a:pt x="370524" y="992645"/>
                </a:lnTo>
                <a:lnTo>
                  <a:pt x="365757" y="993550"/>
                </a:lnTo>
                <a:lnTo>
                  <a:pt x="360535" y="993776"/>
                </a:lnTo>
                <a:lnTo>
                  <a:pt x="49267" y="993776"/>
                </a:lnTo>
                <a:lnTo>
                  <a:pt x="44272" y="993550"/>
                </a:lnTo>
                <a:lnTo>
                  <a:pt x="39277" y="992645"/>
                </a:lnTo>
                <a:lnTo>
                  <a:pt x="35191" y="991741"/>
                </a:lnTo>
                <a:lnTo>
                  <a:pt x="31331" y="990384"/>
                </a:lnTo>
                <a:lnTo>
                  <a:pt x="27471" y="988575"/>
                </a:lnTo>
                <a:lnTo>
                  <a:pt x="23839" y="986539"/>
                </a:lnTo>
                <a:lnTo>
                  <a:pt x="20433" y="984278"/>
                </a:lnTo>
                <a:lnTo>
                  <a:pt x="17028" y="981564"/>
                </a:lnTo>
                <a:lnTo>
                  <a:pt x="14303" y="979076"/>
                </a:lnTo>
                <a:lnTo>
                  <a:pt x="11352" y="975910"/>
                </a:lnTo>
                <a:lnTo>
                  <a:pt x="8854" y="972743"/>
                </a:lnTo>
                <a:lnTo>
                  <a:pt x="6811" y="969125"/>
                </a:lnTo>
                <a:lnTo>
                  <a:pt x="4768" y="965506"/>
                </a:lnTo>
                <a:lnTo>
                  <a:pt x="3178" y="961662"/>
                </a:lnTo>
                <a:lnTo>
                  <a:pt x="1816" y="957817"/>
                </a:lnTo>
                <a:lnTo>
                  <a:pt x="908" y="953294"/>
                </a:lnTo>
                <a:lnTo>
                  <a:pt x="227" y="949223"/>
                </a:lnTo>
                <a:lnTo>
                  <a:pt x="0" y="944926"/>
                </a:lnTo>
                <a:lnTo>
                  <a:pt x="0" y="634638"/>
                </a:lnTo>
                <a:lnTo>
                  <a:pt x="227" y="631246"/>
                </a:lnTo>
                <a:lnTo>
                  <a:pt x="908" y="627175"/>
                </a:lnTo>
                <a:lnTo>
                  <a:pt x="1362" y="623782"/>
                </a:lnTo>
                <a:lnTo>
                  <a:pt x="2270" y="620390"/>
                </a:lnTo>
                <a:lnTo>
                  <a:pt x="3632" y="616998"/>
                </a:lnTo>
                <a:lnTo>
                  <a:pt x="4995" y="613605"/>
                </a:lnTo>
                <a:lnTo>
                  <a:pt x="6811" y="610665"/>
                </a:lnTo>
                <a:lnTo>
                  <a:pt x="8627" y="607499"/>
                </a:lnTo>
                <a:lnTo>
                  <a:pt x="10670" y="604559"/>
                </a:lnTo>
                <a:lnTo>
                  <a:pt x="12941" y="601845"/>
                </a:lnTo>
                <a:lnTo>
                  <a:pt x="15438" y="599583"/>
                </a:lnTo>
                <a:lnTo>
                  <a:pt x="18163" y="597096"/>
                </a:lnTo>
                <a:lnTo>
                  <a:pt x="20887" y="594834"/>
                </a:lnTo>
                <a:lnTo>
                  <a:pt x="23839" y="593025"/>
                </a:lnTo>
                <a:lnTo>
                  <a:pt x="27017" y="591216"/>
                </a:lnTo>
                <a:lnTo>
                  <a:pt x="30196" y="589633"/>
                </a:lnTo>
                <a:lnTo>
                  <a:pt x="34736" y="588276"/>
                </a:lnTo>
                <a:lnTo>
                  <a:pt x="39277" y="586919"/>
                </a:lnTo>
                <a:lnTo>
                  <a:pt x="44272" y="586240"/>
                </a:lnTo>
                <a:lnTo>
                  <a:pt x="49267" y="585788"/>
                </a:lnTo>
                <a:close/>
                <a:moveTo>
                  <a:pt x="1273230" y="0"/>
                </a:moveTo>
                <a:lnTo>
                  <a:pt x="1584498" y="0"/>
                </a:lnTo>
                <a:lnTo>
                  <a:pt x="1589493" y="226"/>
                </a:lnTo>
                <a:lnTo>
                  <a:pt x="1594488" y="905"/>
                </a:lnTo>
                <a:lnTo>
                  <a:pt x="1599028" y="2263"/>
                </a:lnTo>
                <a:lnTo>
                  <a:pt x="1603569" y="3847"/>
                </a:lnTo>
                <a:lnTo>
                  <a:pt x="1607883" y="5883"/>
                </a:lnTo>
                <a:lnTo>
                  <a:pt x="1611969" y="8372"/>
                </a:lnTo>
                <a:lnTo>
                  <a:pt x="1615602" y="11314"/>
                </a:lnTo>
                <a:lnTo>
                  <a:pt x="1619235" y="14256"/>
                </a:lnTo>
                <a:lnTo>
                  <a:pt x="1622413" y="17650"/>
                </a:lnTo>
                <a:lnTo>
                  <a:pt x="1625138" y="21497"/>
                </a:lnTo>
                <a:lnTo>
                  <a:pt x="1627408" y="25796"/>
                </a:lnTo>
                <a:lnTo>
                  <a:pt x="1629678" y="29869"/>
                </a:lnTo>
                <a:lnTo>
                  <a:pt x="1631495" y="34395"/>
                </a:lnTo>
                <a:lnTo>
                  <a:pt x="1632403" y="39147"/>
                </a:lnTo>
                <a:lnTo>
                  <a:pt x="1633311" y="43899"/>
                </a:lnTo>
                <a:lnTo>
                  <a:pt x="1633538" y="48877"/>
                </a:lnTo>
                <a:lnTo>
                  <a:pt x="1633538" y="359111"/>
                </a:lnTo>
                <a:lnTo>
                  <a:pt x="1633311" y="364089"/>
                </a:lnTo>
                <a:lnTo>
                  <a:pt x="1632403" y="368841"/>
                </a:lnTo>
                <a:lnTo>
                  <a:pt x="1631495" y="373593"/>
                </a:lnTo>
                <a:lnTo>
                  <a:pt x="1629678" y="378119"/>
                </a:lnTo>
                <a:lnTo>
                  <a:pt x="1627408" y="382418"/>
                </a:lnTo>
                <a:lnTo>
                  <a:pt x="1625138" y="386491"/>
                </a:lnTo>
                <a:lnTo>
                  <a:pt x="1622413" y="390338"/>
                </a:lnTo>
                <a:lnTo>
                  <a:pt x="1619235" y="393732"/>
                </a:lnTo>
                <a:lnTo>
                  <a:pt x="1615602" y="396900"/>
                </a:lnTo>
                <a:lnTo>
                  <a:pt x="1611969" y="399615"/>
                </a:lnTo>
                <a:lnTo>
                  <a:pt x="1607883" y="402105"/>
                </a:lnTo>
                <a:lnTo>
                  <a:pt x="1603569" y="404141"/>
                </a:lnTo>
                <a:lnTo>
                  <a:pt x="1599028" y="405725"/>
                </a:lnTo>
                <a:lnTo>
                  <a:pt x="1594488" y="407083"/>
                </a:lnTo>
                <a:lnTo>
                  <a:pt x="1589493" y="407762"/>
                </a:lnTo>
                <a:lnTo>
                  <a:pt x="1584498" y="407988"/>
                </a:lnTo>
                <a:lnTo>
                  <a:pt x="1273230" y="407988"/>
                </a:lnTo>
                <a:lnTo>
                  <a:pt x="1268008" y="407762"/>
                </a:lnTo>
                <a:lnTo>
                  <a:pt x="1263240" y="407083"/>
                </a:lnTo>
                <a:lnTo>
                  <a:pt x="1258473" y="405725"/>
                </a:lnTo>
                <a:lnTo>
                  <a:pt x="1254159" y="404141"/>
                </a:lnTo>
                <a:lnTo>
                  <a:pt x="1249845" y="402105"/>
                </a:lnTo>
                <a:lnTo>
                  <a:pt x="1245532" y="399615"/>
                </a:lnTo>
                <a:lnTo>
                  <a:pt x="1241899" y="396900"/>
                </a:lnTo>
                <a:lnTo>
                  <a:pt x="1238493" y="393732"/>
                </a:lnTo>
                <a:lnTo>
                  <a:pt x="1235315" y="390338"/>
                </a:lnTo>
                <a:lnTo>
                  <a:pt x="1232363" y="386491"/>
                </a:lnTo>
                <a:lnTo>
                  <a:pt x="1229866" y="382418"/>
                </a:lnTo>
                <a:lnTo>
                  <a:pt x="1227823" y="378119"/>
                </a:lnTo>
                <a:lnTo>
                  <a:pt x="1226233" y="373593"/>
                </a:lnTo>
                <a:lnTo>
                  <a:pt x="1224871" y="368841"/>
                </a:lnTo>
                <a:lnTo>
                  <a:pt x="1224190" y="364089"/>
                </a:lnTo>
                <a:lnTo>
                  <a:pt x="1223963" y="359111"/>
                </a:lnTo>
                <a:lnTo>
                  <a:pt x="1223963" y="48877"/>
                </a:lnTo>
                <a:lnTo>
                  <a:pt x="1224190" y="43899"/>
                </a:lnTo>
                <a:lnTo>
                  <a:pt x="1224871" y="39147"/>
                </a:lnTo>
                <a:lnTo>
                  <a:pt x="1226233" y="34395"/>
                </a:lnTo>
                <a:lnTo>
                  <a:pt x="1227823" y="29869"/>
                </a:lnTo>
                <a:lnTo>
                  <a:pt x="1229866" y="25796"/>
                </a:lnTo>
                <a:lnTo>
                  <a:pt x="1232363" y="21497"/>
                </a:lnTo>
                <a:lnTo>
                  <a:pt x="1235315" y="17650"/>
                </a:lnTo>
                <a:lnTo>
                  <a:pt x="1238493" y="14256"/>
                </a:lnTo>
                <a:lnTo>
                  <a:pt x="1241899" y="11314"/>
                </a:lnTo>
                <a:lnTo>
                  <a:pt x="1245532" y="8372"/>
                </a:lnTo>
                <a:lnTo>
                  <a:pt x="1249845" y="5883"/>
                </a:lnTo>
                <a:lnTo>
                  <a:pt x="1254159" y="3847"/>
                </a:lnTo>
                <a:lnTo>
                  <a:pt x="1258473" y="2263"/>
                </a:lnTo>
                <a:lnTo>
                  <a:pt x="1263240" y="905"/>
                </a:lnTo>
                <a:lnTo>
                  <a:pt x="1268008" y="226"/>
                </a:lnTo>
                <a:lnTo>
                  <a:pt x="1273230" y="0"/>
                </a:lnTo>
                <a:close/>
                <a:moveTo>
                  <a:pt x="661842" y="0"/>
                </a:moveTo>
                <a:lnTo>
                  <a:pt x="973283" y="0"/>
                </a:lnTo>
                <a:lnTo>
                  <a:pt x="978280" y="226"/>
                </a:lnTo>
                <a:lnTo>
                  <a:pt x="983278" y="905"/>
                </a:lnTo>
                <a:lnTo>
                  <a:pt x="988048" y="2263"/>
                </a:lnTo>
                <a:lnTo>
                  <a:pt x="992364" y="3847"/>
                </a:lnTo>
                <a:lnTo>
                  <a:pt x="996681" y="5883"/>
                </a:lnTo>
                <a:lnTo>
                  <a:pt x="1000769" y="8372"/>
                </a:lnTo>
                <a:lnTo>
                  <a:pt x="1004404" y="11314"/>
                </a:lnTo>
                <a:lnTo>
                  <a:pt x="1008039" y="14256"/>
                </a:lnTo>
                <a:lnTo>
                  <a:pt x="1011219" y="17650"/>
                </a:lnTo>
                <a:lnTo>
                  <a:pt x="1013945" y="21497"/>
                </a:lnTo>
                <a:lnTo>
                  <a:pt x="1016444" y="25796"/>
                </a:lnTo>
                <a:lnTo>
                  <a:pt x="1018488" y="29869"/>
                </a:lnTo>
                <a:lnTo>
                  <a:pt x="1020306" y="34395"/>
                </a:lnTo>
                <a:lnTo>
                  <a:pt x="1021214" y="39147"/>
                </a:lnTo>
                <a:lnTo>
                  <a:pt x="1022123" y="43899"/>
                </a:lnTo>
                <a:lnTo>
                  <a:pt x="1022350" y="48877"/>
                </a:lnTo>
                <a:lnTo>
                  <a:pt x="1022350" y="359111"/>
                </a:lnTo>
                <a:lnTo>
                  <a:pt x="1022123" y="364089"/>
                </a:lnTo>
                <a:lnTo>
                  <a:pt x="1021214" y="368841"/>
                </a:lnTo>
                <a:lnTo>
                  <a:pt x="1020306" y="373593"/>
                </a:lnTo>
                <a:lnTo>
                  <a:pt x="1018488" y="378119"/>
                </a:lnTo>
                <a:lnTo>
                  <a:pt x="1016444" y="382418"/>
                </a:lnTo>
                <a:lnTo>
                  <a:pt x="1013945" y="386491"/>
                </a:lnTo>
                <a:lnTo>
                  <a:pt x="1011219" y="390338"/>
                </a:lnTo>
                <a:lnTo>
                  <a:pt x="1008039" y="393732"/>
                </a:lnTo>
                <a:lnTo>
                  <a:pt x="1004404" y="396900"/>
                </a:lnTo>
                <a:lnTo>
                  <a:pt x="1000769" y="399615"/>
                </a:lnTo>
                <a:lnTo>
                  <a:pt x="996681" y="402105"/>
                </a:lnTo>
                <a:lnTo>
                  <a:pt x="992364" y="404141"/>
                </a:lnTo>
                <a:lnTo>
                  <a:pt x="988048" y="405725"/>
                </a:lnTo>
                <a:lnTo>
                  <a:pt x="983278" y="407083"/>
                </a:lnTo>
                <a:lnTo>
                  <a:pt x="978280" y="407762"/>
                </a:lnTo>
                <a:lnTo>
                  <a:pt x="973283" y="407988"/>
                </a:lnTo>
                <a:lnTo>
                  <a:pt x="661842" y="407988"/>
                </a:lnTo>
                <a:lnTo>
                  <a:pt x="656844" y="407762"/>
                </a:lnTo>
                <a:lnTo>
                  <a:pt x="651847" y="407083"/>
                </a:lnTo>
                <a:lnTo>
                  <a:pt x="647076" y="405725"/>
                </a:lnTo>
                <a:lnTo>
                  <a:pt x="642760" y="404141"/>
                </a:lnTo>
                <a:lnTo>
                  <a:pt x="638444" y="402105"/>
                </a:lnTo>
                <a:lnTo>
                  <a:pt x="634355" y="399615"/>
                </a:lnTo>
                <a:lnTo>
                  <a:pt x="630721" y="396900"/>
                </a:lnTo>
                <a:lnTo>
                  <a:pt x="627086" y="393732"/>
                </a:lnTo>
                <a:lnTo>
                  <a:pt x="623906" y="390338"/>
                </a:lnTo>
                <a:lnTo>
                  <a:pt x="621180" y="386491"/>
                </a:lnTo>
                <a:lnTo>
                  <a:pt x="618681" y="382418"/>
                </a:lnTo>
                <a:lnTo>
                  <a:pt x="616637" y="378119"/>
                </a:lnTo>
                <a:lnTo>
                  <a:pt x="614819" y="373593"/>
                </a:lnTo>
                <a:lnTo>
                  <a:pt x="613683" y="368841"/>
                </a:lnTo>
                <a:lnTo>
                  <a:pt x="613002" y="364089"/>
                </a:lnTo>
                <a:lnTo>
                  <a:pt x="612775" y="359111"/>
                </a:lnTo>
                <a:lnTo>
                  <a:pt x="612775" y="48877"/>
                </a:lnTo>
                <a:lnTo>
                  <a:pt x="613002" y="43899"/>
                </a:lnTo>
                <a:lnTo>
                  <a:pt x="613683" y="39147"/>
                </a:lnTo>
                <a:lnTo>
                  <a:pt x="614819" y="34395"/>
                </a:lnTo>
                <a:lnTo>
                  <a:pt x="616637" y="29869"/>
                </a:lnTo>
                <a:lnTo>
                  <a:pt x="618681" y="25796"/>
                </a:lnTo>
                <a:lnTo>
                  <a:pt x="621180" y="21497"/>
                </a:lnTo>
                <a:lnTo>
                  <a:pt x="623906" y="17650"/>
                </a:lnTo>
                <a:lnTo>
                  <a:pt x="627086" y="14256"/>
                </a:lnTo>
                <a:lnTo>
                  <a:pt x="630721" y="11314"/>
                </a:lnTo>
                <a:lnTo>
                  <a:pt x="634355" y="8372"/>
                </a:lnTo>
                <a:lnTo>
                  <a:pt x="638444" y="5883"/>
                </a:lnTo>
                <a:lnTo>
                  <a:pt x="642760" y="3847"/>
                </a:lnTo>
                <a:lnTo>
                  <a:pt x="647076" y="2263"/>
                </a:lnTo>
                <a:lnTo>
                  <a:pt x="651847" y="905"/>
                </a:lnTo>
                <a:lnTo>
                  <a:pt x="656844" y="226"/>
                </a:lnTo>
                <a:lnTo>
                  <a:pt x="661842" y="0"/>
                </a:lnTo>
                <a:close/>
                <a:moveTo>
                  <a:pt x="49267" y="0"/>
                </a:moveTo>
                <a:lnTo>
                  <a:pt x="360535" y="0"/>
                </a:lnTo>
                <a:lnTo>
                  <a:pt x="365757" y="226"/>
                </a:lnTo>
                <a:lnTo>
                  <a:pt x="370524" y="905"/>
                </a:lnTo>
                <a:lnTo>
                  <a:pt x="375292" y="2263"/>
                </a:lnTo>
                <a:lnTo>
                  <a:pt x="379606" y="3847"/>
                </a:lnTo>
                <a:lnTo>
                  <a:pt x="383920" y="5883"/>
                </a:lnTo>
                <a:lnTo>
                  <a:pt x="388233" y="8372"/>
                </a:lnTo>
                <a:lnTo>
                  <a:pt x="391866" y="11314"/>
                </a:lnTo>
                <a:lnTo>
                  <a:pt x="395271" y="14256"/>
                </a:lnTo>
                <a:lnTo>
                  <a:pt x="398450" y="17650"/>
                </a:lnTo>
                <a:lnTo>
                  <a:pt x="401401" y="21497"/>
                </a:lnTo>
                <a:lnTo>
                  <a:pt x="403672" y="25796"/>
                </a:lnTo>
                <a:lnTo>
                  <a:pt x="405715" y="29869"/>
                </a:lnTo>
                <a:lnTo>
                  <a:pt x="407531" y="34395"/>
                </a:lnTo>
                <a:lnTo>
                  <a:pt x="408440" y="39147"/>
                </a:lnTo>
                <a:lnTo>
                  <a:pt x="409348" y="43899"/>
                </a:lnTo>
                <a:lnTo>
                  <a:pt x="409575" y="48877"/>
                </a:lnTo>
                <a:lnTo>
                  <a:pt x="409575" y="359111"/>
                </a:lnTo>
                <a:lnTo>
                  <a:pt x="409348" y="364089"/>
                </a:lnTo>
                <a:lnTo>
                  <a:pt x="408440" y="368841"/>
                </a:lnTo>
                <a:lnTo>
                  <a:pt x="407531" y="373593"/>
                </a:lnTo>
                <a:lnTo>
                  <a:pt x="405715" y="378119"/>
                </a:lnTo>
                <a:lnTo>
                  <a:pt x="403672" y="382418"/>
                </a:lnTo>
                <a:lnTo>
                  <a:pt x="401401" y="386491"/>
                </a:lnTo>
                <a:lnTo>
                  <a:pt x="398450" y="390338"/>
                </a:lnTo>
                <a:lnTo>
                  <a:pt x="395271" y="393732"/>
                </a:lnTo>
                <a:lnTo>
                  <a:pt x="391866" y="396900"/>
                </a:lnTo>
                <a:lnTo>
                  <a:pt x="388233" y="399615"/>
                </a:lnTo>
                <a:lnTo>
                  <a:pt x="383920" y="402105"/>
                </a:lnTo>
                <a:lnTo>
                  <a:pt x="379606" y="404141"/>
                </a:lnTo>
                <a:lnTo>
                  <a:pt x="375292" y="405725"/>
                </a:lnTo>
                <a:lnTo>
                  <a:pt x="370524" y="407083"/>
                </a:lnTo>
                <a:lnTo>
                  <a:pt x="365757" y="407762"/>
                </a:lnTo>
                <a:lnTo>
                  <a:pt x="360535" y="407988"/>
                </a:lnTo>
                <a:lnTo>
                  <a:pt x="49267" y="407988"/>
                </a:lnTo>
                <a:lnTo>
                  <a:pt x="44272" y="407762"/>
                </a:lnTo>
                <a:lnTo>
                  <a:pt x="39277" y="407083"/>
                </a:lnTo>
                <a:lnTo>
                  <a:pt x="35191" y="405951"/>
                </a:lnTo>
                <a:lnTo>
                  <a:pt x="31331" y="404594"/>
                </a:lnTo>
                <a:lnTo>
                  <a:pt x="27471" y="402783"/>
                </a:lnTo>
                <a:lnTo>
                  <a:pt x="23839" y="400747"/>
                </a:lnTo>
                <a:lnTo>
                  <a:pt x="20433" y="398710"/>
                </a:lnTo>
                <a:lnTo>
                  <a:pt x="17028" y="396221"/>
                </a:lnTo>
                <a:lnTo>
                  <a:pt x="14303" y="393279"/>
                </a:lnTo>
                <a:lnTo>
                  <a:pt x="11352" y="390338"/>
                </a:lnTo>
                <a:lnTo>
                  <a:pt x="8854" y="386944"/>
                </a:lnTo>
                <a:lnTo>
                  <a:pt x="6811" y="383323"/>
                </a:lnTo>
                <a:lnTo>
                  <a:pt x="4768" y="379703"/>
                </a:lnTo>
                <a:lnTo>
                  <a:pt x="3178" y="375856"/>
                </a:lnTo>
                <a:lnTo>
                  <a:pt x="1816" y="371783"/>
                </a:lnTo>
                <a:lnTo>
                  <a:pt x="908" y="367710"/>
                </a:lnTo>
                <a:lnTo>
                  <a:pt x="227" y="363636"/>
                </a:lnTo>
                <a:lnTo>
                  <a:pt x="0" y="359111"/>
                </a:lnTo>
                <a:lnTo>
                  <a:pt x="0" y="48877"/>
                </a:lnTo>
                <a:lnTo>
                  <a:pt x="227" y="44578"/>
                </a:lnTo>
                <a:lnTo>
                  <a:pt x="908" y="40278"/>
                </a:lnTo>
                <a:lnTo>
                  <a:pt x="1816" y="36205"/>
                </a:lnTo>
                <a:lnTo>
                  <a:pt x="3178" y="32132"/>
                </a:lnTo>
                <a:lnTo>
                  <a:pt x="4768" y="28285"/>
                </a:lnTo>
                <a:lnTo>
                  <a:pt x="6811" y="24665"/>
                </a:lnTo>
                <a:lnTo>
                  <a:pt x="8854" y="21044"/>
                </a:lnTo>
                <a:lnTo>
                  <a:pt x="11352" y="17650"/>
                </a:lnTo>
                <a:lnTo>
                  <a:pt x="14303" y="14708"/>
                </a:lnTo>
                <a:lnTo>
                  <a:pt x="17028" y="11993"/>
                </a:lnTo>
                <a:lnTo>
                  <a:pt x="20433" y="9504"/>
                </a:lnTo>
                <a:lnTo>
                  <a:pt x="23839" y="7241"/>
                </a:lnTo>
                <a:lnTo>
                  <a:pt x="27471" y="5204"/>
                </a:lnTo>
                <a:lnTo>
                  <a:pt x="31331" y="3394"/>
                </a:lnTo>
                <a:lnTo>
                  <a:pt x="35191" y="2036"/>
                </a:lnTo>
                <a:lnTo>
                  <a:pt x="39277" y="905"/>
                </a:lnTo>
                <a:lnTo>
                  <a:pt x="44272" y="226"/>
                </a:lnTo>
                <a:lnTo>
                  <a:pt x="49267" y="0"/>
                </a:lnTo>
                <a:close/>
              </a:path>
            </a:pathLst>
          </a:custGeom>
          <a:solidFill>
            <a:srgbClr val="343434"/>
          </a:solidFill>
          <a:ln>
            <a:noFill/>
          </a:ln>
        </p:spPr>
        <p:txBody>
          <a:bodyPr anchor="ctr">
            <a:scene3d>
              <a:camera prst="orthographicFront"/>
              <a:lightRig rig="threePt" dir="t"/>
            </a:scene3d>
          </a:bodyPr>
          <a:lstStyle/>
          <a:p>
            <a:pPr algn="ctr">
              <a:defRPr/>
            </a:pPr>
            <a:endParaRPr lang="zh-CN" altLang="en-US">
              <a:solidFill>
                <a:srgbClr val="FFFFFF"/>
              </a:solidFill>
            </a:endParaRPr>
          </a:p>
        </p:txBody>
      </p:sp>
      <p:sp>
        <p:nvSpPr>
          <p:cNvPr id="12" name="KSO_Shape"/>
          <p:cNvSpPr/>
          <p:nvPr/>
        </p:nvSpPr>
        <p:spPr bwMode="auto">
          <a:xfrm>
            <a:off x="9573733" y="2120616"/>
            <a:ext cx="738999" cy="824162"/>
          </a:xfrm>
          <a:custGeom>
            <a:gdLst>
              <a:gd name="T0" fmla="*/ 527033 w 2960688"/>
              <a:gd name="T1" fmla="*/ 1877159 h 3298826"/>
              <a:gd name="T2" fmla="*/ 409443 w 2960688"/>
              <a:gd name="T3" fmla="*/ 2000501 h 3298826"/>
              <a:gd name="T4" fmla="*/ 411355 w 2960688"/>
              <a:gd name="T5" fmla="*/ 2233197 h 3298826"/>
              <a:gd name="T6" fmla="*/ 351125 w 2960688"/>
              <a:gd name="T7" fmla="*/ 2312034 h 3298826"/>
              <a:gd name="T8" fmla="*/ 273369 w 2960688"/>
              <a:gd name="T9" fmla="*/ 2124161 h 3298826"/>
              <a:gd name="T10" fmla="*/ 346027 w 2960688"/>
              <a:gd name="T11" fmla="*/ 1891464 h 3298826"/>
              <a:gd name="T12" fmla="*/ 896304 w 2960688"/>
              <a:gd name="T13" fmla="*/ 1785321 h 3298826"/>
              <a:gd name="T14" fmla="*/ 1068706 w 2960688"/>
              <a:gd name="T15" fmla="*/ 2016555 h 3298826"/>
              <a:gd name="T16" fmla="*/ 1068071 w 2960688"/>
              <a:gd name="T17" fmla="*/ 2228732 h 3298826"/>
              <a:gd name="T18" fmla="*/ 959169 w 2960688"/>
              <a:gd name="T19" fmla="*/ 2409781 h 3298826"/>
              <a:gd name="T20" fmla="*/ 713741 w 2960688"/>
              <a:gd name="T21" fmla="*/ 2518728 h 3298826"/>
              <a:gd name="T22" fmla="*/ 693421 w 2960688"/>
              <a:gd name="T23" fmla="*/ 1957476 h 3298826"/>
              <a:gd name="T24" fmla="*/ 640080 w 2960688"/>
              <a:gd name="T25" fmla="*/ 1634173 h 3298826"/>
              <a:gd name="T26" fmla="*/ 392430 w 2960688"/>
              <a:gd name="T27" fmla="*/ 1729423 h 3298826"/>
              <a:gd name="T28" fmla="*/ 232092 w 2960688"/>
              <a:gd name="T29" fmla="*/ 1935163 h 3298826"/>
              <a:gd name="T30" fmla="*/ 200025 w 2960688"/>
              <a:gd name="T31" fmla="*/ 2188846 h 3298826"/>
              <a:gd name="T32" fmla="*/ 307658 w 2960688"/>
              <a:gd name="T33" fmla="*/ 2432368 h 3298826"/>
              <a:gd name="T34" fmla="*/ 520065 w 2960688"/>
              <a:gd name="T35" fmla="*/ 2581276 h 3298826"/>
              <a:gd name="T36" fmla="*/ 775335 w 2960688"/>
              <a:gd name="T37" fmla="*/ 2601279 h 3298826"/>
              <a:gd name="T38" fmla="*/ 1014095 w 2960688"/>
              <a:gd name="T39" fmla="*/ 2481581 h 3298826"/>
              <a:gd name="T40" fmla="*/ 1151890 w 2960688"/>
              <a:gd name="T41" fmla="*/ 2263141 h 3298826"/>
              <a:gd name="T42" fmla="*/ 1159510 w 2960688"/>
              <a:gd name="T43" fmla="*/ 2006283 h 3298826"/>
              <a:gd name="T44" fmla="*/ 1027748 w 2960688"/>
              <a:gd name="T45" fmla="*/ 1773556 h 3298826"/>
              <a:gd name="T46" fmla="*/ 803275 w 2960688"/>
              <a:gd name="T47" fmla="*/ 1647190 h 3298826"/>
              <a:gd name="T48" fmla="*/ 1574800 w 2960688"/>
              <a:gd name="T49" fmla="*/ 2092842 h 3298826"/>
              <a:gd name="T50" fmla="*/ 2153920 w 2960688"/>
              <a:gd name="T51" fmla="*/ 1496357 h 3298826"/>
              <a:gd name="T52" fmla="*/ 2773363 w 2960688"/>
              <a:gd name="T53" fmla="*/ 1705761 h 3298826"/>
              <a:gd name="T54" fmla="*/ 2930208 w 2960688"/>
              <a:gd name="T55" fmla="*/ 2034463 h 3298826"/>
              <a:gd name="T56" fmla="*/ 2534285 w 2960688"/>
              <a:gd name="T57" fmla="*/ 2333022 h 3298826"/>
              <a:gd name="T58" fmla="*/ 2062798 w 2960688"/>
              <a:gd name="T59" fmla="*/ 2832102 h 3298826"/>
              <a:gd name="T60" fmla="*/ 1393825 w 2960688"/>
              <a:gd name="T61" fmla="*/ 2435503 h 3298826"/>
              <a:gd name="T62" fmla="*/ 1449705 w 2960688"/>
              <a:gd name="T63" fmla="*/ 1990995 h 3298826"/>
              <a:gd name="T64" fmla="*/ 1293813 w 2960688"/>
              <a:gd name="T65" fmla="*/ 1642623 h 3298826"/>
              <a:gd name="T66" fmla="*/ 818833 w 2960688"/>
              <a:gd name="T67" fmla="*/ 1450340 h 3298826"/>
              <a:gd name="T68" fmla="*/ 1141095 w 2960688"/>
              <a:gd name="T69" fmla="*/ 1611630 h 3298826"/>
              <a:gd name="T70" fmla="*/ 1340803 w 2960688"/>
              <a:gd name="T71" fmla="*/ 1927861 h 3298826"/>
              <a:gd name="T72" fmla="*/ 1348423 w 2960688"/>
              <a:gd name="T73" fmla="*/ 2284731 h 3298826"/>
              <a:gd name="T74" fmla="*/ 1223010 w 2960688"/>
              <a:gd name="T75" fmla="*/ 2541906 h 3298826"/>
              <a:gd name="T76" fmla="*/ 1473200 w 2960688"/>
              <a:gd name="T77" fmla="*/ 3188336 h 3298826"/>
              <a:gd name="T78" fmla="*/ 1409700 w 2960688"/>
              <a:gd name="T79" fmla="*/ 3287079 h 3298826"/>
              <a:gd name="T80" fmla="*/ 1293813 w 2960688"/>
              <a:gd name="T81" fmla="*/ 3278189 h 3298826"/>
              <a:gd name="T82" fmla="*/ 780415 w 2960688"/>
              <a:gd name="T83" fmla="*/ 2798129 h 3298826"/>
              <a:gd name="T84" fmla="*/ 485775 w 2960688"/>
              <a:gd name="T85" fmla="*/ 2775904 h 3298826"/>
              <a:gd name="T86" fmla="*/ 179387 w 2960688"/>
              <a:gd name="T87" fmla="*/ 2582863 h 3298826"/>
              <a:gd name="T88" fmla="*/ 11747 w 2960688"/>
              <a:gd name="T89" fmla="*/ 2248853 h 3298826"/>
              <a:gd name="T90" fmla="*/ 39687 w 2960688"/>
              <a:gd name="T91" fmla="*/ 1891666 h 3298826"/>
              <a:gd name="T92" fmla="*/ 248285 w 2960688"/>
              <a:gd name="T93" fmla="*/ 1593533 h 3298826"/>
              <a:gd name="T94" fmla="*/ 589598 w 2960688"/>
              <a:gd name="T95" fmla="*/ 1443356 h 3298826"/>
              <a:gd name="T96" fmla="*/ 2009571 w 2960688"/>
              <a:gd name="T97" fmla="*/ 44471 h 3298826"/>
              <a:gd name="T98" fmla="*/ 2211293 w 2960688"/>
              <a:gd name="T99" fmla="*/ 227752 h 3298826"/>
              <a:gd name="T100" fmla="*/ 2308501 w 2960688"/>
              <a:gd name="T101" fmla="*/ 511410 h 3298826"/>
              <a:gd name="T102" fmla="*/ 2385695 w 2960688"/>
              <a:gd name="T103" fmla="*/ 681985 h 3298826"/>
              <a:gd name="T104" fmla="*/ 2326608 w 2960688"/>
              <a:gd name="T105" fmla="*/ 854149 h 3298826"/>
              <a:gd name="T106" fmla="*/ 2142358 w 2960688"/>
              <a:gd name="T107" fmla="*/ 1198477 h 3298826"/>
              <a:gd name="T108" fmla="*/ 1940000 w 2960688"/>
              <a:gd name="T109" fmla="*/ 1360477 h 3298826"/>
              <a:gd name="T110" fmla="*/ 1698569 w 2960688"/>
              <a:gd name="T111" fmla="*/ 1367782 h 3298826"/>
              <a:gd name="T112" fmla="*/ 1505106 w 2960688"/>
              <a:gd name="T113" fmla="*/ 1235642 h 3298826"/>
              <a:gd name="T114" fmla="*/ 1298619 w 2960688"/>
              <a:gd name="T115" fmla="*/ 873208 h 3298826"/>
              <a:gd name="T116" fmla="*/ 1219200 w 2960688"/>
              <a:gd name="T117" fmla="*/ 700409 h 3298826"/>
              <a:gd name="T118" fmla="*/ 1306560 w 2960688"/>
              <a:gd name="T119" fmla="*/ 536504 h 3298826"/>
              <a:gd name="T120" fmla="*/ 1394873 w 2960688"/>
              <a:gd name="T121" fmla="*/ 248081 h 3298826"/>
              <a:gd name="T122" fmla="*/ 1587383 w 2960688"/>
              <a:gd name="T123" fmla="*/ 54953 h 32988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0688" h="3298826">
                <a:moveTo>
                  <a:pt x="472859" y="1797050"/>
                </a:moveTo>
                <a:lnTo>
                  <a:pt x="478276" y="1797050"/>
                </a:lnTo>
                <a:lnTo>
                  <a:pt x="483375" y="1797686"/>
                </a:lnTo>
                <a:lnTo>
                  <a:pt x="488792" y="1798640"/>
                </a:lnTo>
                <a:lnTo>
                  <a:pt x="493891" y="1800229"/>
                </a:lnTo>
                <a:lnTo>
                  <a:pt x="499309" y="1802454"/>
                </a:lnTo>
                <a:lnTo>
                  <a:pt x="503770" y="1804679"/>
                </a:lnTo>
                <a:lnTo>
                  <a:pt x="508550" y="1807858"/>
                </a:lnTo>
                <a:lnTo>
                  <a:pt x="512693" y="1811355"/>
                </a:lnTo>
                <a:lnTo>
                  <a:pt x="516836" y="1815170"/>
                </a:lnTo>
                <a:lnTo>
                  <a:pt x="520341" y="1819302"/>
                </a:lnTo>
                <a:lnTo>
                  <a:pt x="523846" y="1824071"/>
                </a:lnTo>
                <a:lnTo>
                  <a:pt x="526396" y="1829157"/>
                </a:lnTo>
                <a:lnTo>
                  <a:pt x="528945" y="1834561"/>
                </a:lnTo>
                <a:lnTo>
                  <a:pt x="530220" y="1839648"/>
                </a:lnTo>
                <a:lnTo>
                  <a:pt x="531495" y="1845370"/>
                </a:lnTo>
                <a:lnTo>
                  <a:pt x="531813" y="1850774"/>
                </a:lnTo>
                <a:lnTo>
                  <a:pt x="531813" y="1855860"/>
                </a:lnTo>
                <a:lnTo>
                  <a:pt x="531495" y="1861264"/>
                </a:lnTo>
                <a:lnTo>
                  <a:pt x="530220" y="1866668"/>
                </a:lnTo>
                <a:lnTo>
                  <a:pt x="528945" y="1871755"/>
                </a:lnTo>
                <a:lnTo>
                  <a:pt x="527033" y="1877159"/>
                </a:lnTo>
                <a:lnTo>
                  <a:pt x="524165" y="1881609"/>
                </a:lnTo>
                <a:lnTo>
                  <a:pt x="520978" y="1886378"/>
                </a:lnTo>
                <a:lnTo>
                  <a:pt x="517792" y="1890510"/>
                </a:lnTo>
                <a:lnTo>
                  <a:pt x="513968" y="1894643"/>
                </a:lnTo>
                <a:lnTo>
                  <a:pt x="509506" y="1898140"/>
                </a:lnTo>
                <a:lnTo>
                  <a:pt x="504726" y="1901636"/>
                </a:lnTo>
                <a:lnTo>
                  <a:pt x="495803" y="1907358"/>
                </a:lnTo>
                <a:lnTo>
                  <a:pt x="486880" y="1913080"/>
                </a:lnTo>
                <a:lnTo>
                  <a:pt x="478913" y="1918803"/>
                </a:lnTo>
                <a:lnTo>
                  <a:pt x="471265" y="1924842"/>
                </a:lnTo>
                <a:lnTo>
                  <a:pt x="463936" y="1931200"/>
                </a:lnTo>
                <a:lnTo>
                  <a:pt x="457244" y="1937240"/>
                </a:lnTo>
                <a:lnTo>
                  <a:pt x="450870" y="1943280"/>
                </a:lnTo>
                <a:lnTo>
                  <a:pt x="444815" y="1949320"/>
                </a:lnTo>
                <a:lnTo>
                  <a:pt x="439398" y="1955678"/>
                </a:lnTo>
                <a:lnTo>
                  <a:pt x="433980" y="1962036"/>
                </a:lnTo>
                <a:lnTo>
                  <a:pt x="429519" y="1968076"/>
                </a:lnTo>
                <a:lnTo>
                  <a:pt x="424739" y="1974751"/>
                </a:lnTo>
                <a:lnTo>
                  <a:pt x="420596" y="1980791"/>
                </a:lnTo>
                <a:lnTo>
                  <a:pt x="416453" y="1987467"/>
                </a:lnTo>
                <a:lnTo>
                  <a:pt x="412948" y="1993825"/>
                </a:lnTo>
                <a:lnTo>
                  <a:pt x="409443" y="2000501"/>
                </a:lnTo>
                <a:lnTo>
                  <a:pt x="406256" y="2006858"/>
                </a:lnTo>
                <a:lnTo>
                  <a:pt x="403388" y="2013534"/>
                </a:lnTo>
                <a:lnTo>
                  <a:pt x="400838" y="2019892"/>
                </a:lnTo>
                <a:lnTo>
                  <a:pt x="398608" y="2026886"/>
                </a:lnTo>
                <a:lnTo>
                  <a:pt x="394465" y="2039919"/>
                </a:lnTo>
                <a:lnTo>
                  <a:pt x="391278" y="2053271"/>
                </a:lnTo>
                <a:lnTo>
                  <a:pt x="388729" y="2066622"/>
                </a:lnTo>
                <a:lnTo>
                  <a:pt x="387135" y="2079974"/>
                </a:lnTo>
                <a:lnTo>
                  <a:pt x="386498" y="2093007"/>
                </a:lnTo>
                <a:lnTo>
                  <a:pt x="385861" y="2106041"/>
                </a:lnTo>
                <a:lnTo>
                  <a:pt x="385861" y="2118439"/>
                </a:lnTo>
                <a:lnTo>
                  <a:pt x="386817" y="2130518"/>
                </a:lnTo>
                <a:lnTo>
                  <a:pt x="387773" y="2141962"/>
                </a:lnTo>
                <a:lnTo>
                  <a:pt x="389366" y="2153724"/>
                </a:lnTo>
                <a:lnTo>
                  <a:pt x="391278" y="2164215"/>
                </a:lnTo>
                <a:lnTo>
                  <a:pt x="393190" y="2174705"/>
                </a:lnTo>
                <a:lnTo>
                  <a:pt x="395421" y="2184242"/>
                </a:lnTo>
                <a:lnTo>
                  <a:pt x="397970" y="2193461"/>
                </a:lnTo>
                <a:lnTo>
                  <a:pt x="402432" y="2209038"/>
                </a:lnTo>
                <a:lnTo>
                  <a:pt x="406574" y="2221435"/>
                </a:lnTo>
                <a:lnTo>
                  <a:pt x="409761" y="2229383"/>
                </a:lnTo>
                <a:lnTo>
                  <a:pt x="411355" y="2233197"/>
                </a:lnTo>
                <a:lnTo>
                  <a:pt x="413585" y="2238602"/>
                </a:lnTo>
                <a:lnTo>
                  <a:pt x="415179" y="2244006"/>
                </a:lnTo>
                <a:lnTo>
                  <a:pt x="416453" y="2249728"/>
                </a:lnTo>
                <a:lnTo>
                  <a:pt x="416772" y="2255132"/>
                </a:lnTo>
                <a:lnTo>
                  <a:pt x="416772" y="2260536"/>
                </a:lnTo>
                <a:lnTo>
                  <a:pt x="415816" y="2265940"/>
                </a:lnTo>
                <a:lnTo>
                  <a:pt x="414860" y="2271026"/>
                </a:lnTo>
                <a:lnTo>
                  <a:pt x="413267" y="2276113"/>
                </a:lnTo>
                <a:lnTo>
                  <a:pt x="411036" y="2281199"/>
                </a:lnTo>
                <a:lnTo>
                  <a:pt x="408168" y="2285967"/>
                </a:lnTo>
                <a:lnTo>
                  <a:pt x="405300" y="2290736"/>
                </a:lnTo>
                <a:lnTo>
                  <a:pt x="401794" y="2294868"/>
                </a:lnTo>
                <a:lnTo>
                  <a:pt x="397970" y="2298683"/>
                </a:lnTo>
                <a:lnTo>
                  <a:pt x="393509" y="2302180"/>
                </a:lnTo>
                <a:lnTo>
                  <a:pt x="389047" y="2305359"/>
                </a:lnTo>
                <a:lnTo>
                  <a:pt x="383630" y="2307902"/>
                </a:lnTo>
                <a:lnTo>
                  <a:pt x="378213" y="2309809"/>
                </a:lnTo>
                <a:lnTo>
                  <a:pt x="372795" y="2311717"/>
                </a:lnTo>
                <a:lnTo>
                  <a:pt x="367696" y="2312670"/>
                </a:lnTo>
                <a:lnTo>
                  <a:pt x="361642" y="2312988"/>
                </a:lnTo>
                <a:lnTo>
                  <a:pt x="356543" y="2312988"/>
                </a:lnTo>
                <a:lnTo>
                  <a:pt x="351125" y="2312034"/>
                </a:lnTo>
                <a:lnTo>
                  <a:pt x="345708" y="2311081"/>
                </a:lnTo>
                <a:lnTo>
                  <a:pt x="340609" y="2309491"/>
                </a:lnTo>
                <a:lnTo>
                  <a:pt x="335829" y="2307584"/>
                </a:lnTo>
                <a:lnTo>
                  <a:pt x="330730" y="2304723"/>
                </a:lnTo>
                <a:lnTo>
                  <a:pt x="326587" y="2301862"/>
                </a:lnTo>
                <a:lnTo>
                  <a:pt x="322126" y="2298365"/>
                </a:lnTo>
                <a:lnTo>
                  <a:pt x="318302" y="2294550"/>
                </a:lnTo>
                <a:lnTo>
                  <a:pt x="314478" y="2289782"/>
                </a:lnTo>
                <a:lnTo>
                  <a:pt x="311610" y="2285332"/>
                </a:lnTo>
                <a:lnTo>
                  <a:pt x="308742" y="2280245"/>
                </a:lnTo>
                <a:lnTo>
                  <a:pt x="306830" y="2275795"/>
                </a:lnTo>
                <a:lnTo>
                  <a:pt x="302687" y="2264987"/>
                </a:lnTo>
                <a:lnTo>
                  <a:pt x="296951" y="2249092"/>
                </a:lnTo>
                <a:lnTo>
                  <a:pt x="293764" y="2239237"/>
                </a:lnTo>
                <a:lnTo>
                  <a:pt x="290259" y="2228111"/>
                </a:lnTo>
                <a:lnTo>
                  <a:pt x="287391" y="2216349"/>
                </a:lnTo>
                <a:lnTo>
                  <a:pt x="284204" y="2202998"/>
                </a:lnTo>
                <a:lnTo>
                  <a:pt x="281017" y="2189328"/>
                </a:lnTo>
                <a:lnTo>
                  <a:pt x="278468" y="2173752"/>
                </a:lnTo>
                <a:lnTo>
                  <a:pt x="276556" y="2158175"/>
                </a:lnTo>
                <a:lnTo>
                  <a:pt x="274644" y="2141645"/>
                </a:lnTo>
                <a:lnTo>
                  <a:pt x="273369" y="2124161"/>
                </a:lnTo>
                <a:lnTo>
                  <a:pt x="273050" y="2106041"/>
                </a:lnTo>
                <a:lnTo>
                  <a:pt x="273369" y="2088239"/>
                </a:lnTo>
                <a:lnTo>
                  <a:pt x="274325" y="2078384"/>
                </a:lnTo>
                <a:lnTo>
                  <a:pt x="274962" y="2069483"/>
                </a:lnTo>
                <a:lnTo>
                  <a:pt x="275918" y="2059629"/>
                </a:lnTo>
                <a:lnTo>
                  <a:pt x="277193" y="2049774"/>
                </a:lnTo>
                <a:lnTo>
                  <a:pt x="278786" y="2040237"/>
                </a:lnTo>
                <a:lnTo>
                  <a:pt x="280698" y="2030382"/>
                </a:lnTo>
                <a:lnTo>
                  <a:pt x="282929" y="2020846"/>
                </a:lnTo>
                <a:lnTo>
                  <a:pt x="285479" y="2010673"/>
                </a:lnTo>
                <a:lnTo>
                  <a:pt x="288347" y="2000819"/>
                </a:lnTo>
                <a:lnTo>
                  <a:pt x="291533" y="1990328"/>
                </a:lnTo>
                <a:lnTo>
                  <a:pt x="295039" y="1980473"/>
                </a:lnTo>
                <a:lnTo>
                  <a:pt x="299181" y="1970619"/>
                </a:lnTo>
                <a:lnTo>
                  <a:pt x="303324" y="1960446"/>
                </a:lnTo>
                <a:lnTo>
                  <a:pt x="308423" y="1950274"/>
                </a:lnTo>
                <a:lnTo>
                  <a:pt x="313522" y="1940419"/>
                </a:lnTo>
                <a:lnTo>
                  <a:pt x="319258" y="1930247"/>
                </a:lnTo>
                <a:lnTo>
                  <a:pt x="325313" y="1920710"/>
                </a:lnTo>
                <a:lnTo>
                  <a:pt x="331368" y="1910855"/>
                </a:lnTo>
                <a:lnTo>
                  <a:pt x="338697" y="1901318"/>
                </a:lnTo>
                <a:lnTo>
                  <a:pt x="346027" y="1891464"/>
                </a:lnTo>
                <a:lnTo>
                  <a:pt x="353675" y="1881927"/>
                </a:lnTo>
                <a:lnTo>
                  <a:pt x="362279" y="1872708"/>
                </a:lnTo>
                <a:lnTo>
                  <a:pt x="370883" y="1863807"/>
                </a:lnTo>
                <a:lnTo>
                  <a:pt x="380125" y="1854906"/>
                </a:lnTo>
                <a:lnTo>
                  <a:pt x="389685" y="1846005"/>
                </a:lnTo>
                <a:lnTo>
                  <a:pt x="400201" y="1837740"/>
                </a:lnTo>
                <a:lnTo>
                  <a:pt x="411036" y="1829157"/>
                </a:lnTo>
                <a:lnTo>
                  <a:pt x="422190" y="1820892"/>
                </a:lnTo>
                <a:lnTo>
                  <a:pt x="433980" y="1813263"/>
                </a:lnTo>
                <a:lnTo>
                  <a:pt x="446409" y="1805315"/>
                </a:lnTo>
                <a:lnTo>
                  <a:pt x="451189" y="1802772"/>
                </a:lnTo>
                <a:lnTo>
                  <a:pt x="456606" y="1800547"/>
                </a:lnTo>
                <a:lnTo>
                  <a:pt x="461705" y="1798957"/>
                </a:lnTo>
                <a:lnTo>
                  <a:pt x="467441" y="1797686"/>
                </a:lnTo>
                <a:lnTo>
                  <a:pt x="472859" y="1797050"/>
                </a:lnTo>
                <a:close/>
                <a:moveTo>
                  <a:pt x="799783" y="1741488"/>
                </a:moveTo>
                <a:lnTo>
                  <a:pt x="816611" y="1747205"/>
                </a:lnTo>
                <a:lnTo>
                  <a:pt x="833438" y="1753558"/>
                </a:lnTo>
                <a:lnTo>
                  <a:pt x="849631" y="1760228"/>
                </a:lnTo>
                <a:lnTo>
                  <a:pt x="865506" y="1767851"/>
                </a:lnTo>
                <a:lnTo>
                  <a:pt x="881064" y="1776427"/>
                </a:lnTo>
                <a:lnTo>
                  <a:pt x="896304" y="1785321"/>
                </a:lnTo>
                <a:lnTo>
                  <a:pt x="910909" y="1795167"/>
                </a:lnTo>
                <a:lnTo>
                  <a:pt x="925514" y="1805332"/>
                </a:lnTo>
                <a:lnTo>
                  <a:pt x="939166" y="1816131"/>
                </a:lnTo>
                <a:lnTo>
                  <a:pt x="952819" y="1827566"/>
                </a:lnTo>
                <a:lnTo>
                  <a:pt x="965201" y="1839953"/>
                </a:lnTo>
                <a:lnTo>
                  <a:pt x="977584" y="1852976"/>
                </a:lnTo>
                <a:lnTo>
                  <a:pt x="989331" y="1866317"/>
                </a:lnTo>
                <a:lnTo>
                  <a:pt x="1000444" y="1879975"/>
                </a:lnTo>
                <a:lnTo>
                  <a:pt x="1011239" y="1894586"/>
                </a:lnTo>
                <a:lnTo>
                  <a:pt x="1021081" y="1909514"/>
                </a:lnTo>
                <a:lnTo>
                  <a:pt x="1026479" y="1918090"/>
                </a:lnTo>
                <a:lnTo>
                  <a:pt x="1031559" y="1926666"/>
                </a:lnTo>
                <a:lnTo>
                  <a:pt x="1036004" y="1935242"/>
                </a:lnTo>
                <a:lnTo>
                  <a:pt x="1040766" y="1944136"/>
                </a:lnTo>
                <a:lnTo>
                  <a:pt x="1044894" y="1952712"/>
                </a:lnTo>
                <a:lnTo>
                  <a:pt x="1049021" y="1961605"/>
                </a:lnTo>
                <a:lnTo>
                  <a:pt x="1052831" y="1970817"/>
                </a:lnTo>
                <a:lnTo>
                  <a:pt x="1056324" y="1979710"/>
                </a:lnTo>
                <a:lnTo>
                  <a:pt x="1059816" y="1988922"/>
                </a:lnTo>
                <a:lnTo>
                  <a:pt x="1062991" y="1997815"/>
                </a:lnTo>
                <a:lnTo>
                  <a:pt x="1065849" y="2007026"/>
                </a:lnTo>
                <a:lnTo>
                  <a:pt x="1068706" y="2016555"/>
                </a:lnTo>
                <a:lnTo>
                  <a:pt x="1070929" y="2025767"/>
                </a:lnTo>
                <a:lnTo>
                  <a:pt x="1073151" y="2035295"/>
                </a:lnTo>
                <a:lnTo>
                  <a:pt x="1075056" y="2044507"/>
                </a:lnTo>
                <a:lnTo>
                  <a:pt x="1076961" y="2054353"/>
                </a:lnTo>
                <a:lnTo>
                  <a:pt x="1078549" y="2063882"/>
                </a:lnTo>
                <a:lnTo>
                  <a:pt x="1079819" y="2073411"/>
                </a:lnTo>
                <a:lnTo>
                  <a:pt x="1080771" y="2082940"/>
                </a:lnTo>
                <a:lnTo>
                  <a:pt x="1081724" y="2092786"/>
                </a:lnTo>
                <a:lnTo>
                  <a:pt x="1082359" y="2102315"/>
                </a:lnTo>
                <a:lnTo>
                  <a:pt x="1082676" y="2111844"/>
                </a:lnTo>
                <a:lnTo>
                  <a:pt x="1082676" y="2122008"/>
                </a:lnTo>
                <a:lnTo>
                  <a:pt x="1082676" y="2131537"/>
                </a:lnTo>
                <a:lnTo>
                  <a:pt x="1082359" y="2141066"/>
                </a:lnTo>
                <a:lnTo>
                  <a:pt x="1081724" y="2150913"/>
                </a:lnTo>
                <a:lnTo>
                  <a:pt x="1080771" y="2160442"/>
                </a:lnTo>
                <a:lnTo>
                  <a:pt x="1079819" y="2170606"/>
                </a:lnTo>
                <a:lnTo>
                  <a:pt x="1078231" y="2180135"/>
                </a:lnTo>
                <a:lnTo>
                  <a:pt x="1076644" y="2189981"/>
                </a:lnTo>
                <a:lnTo>
                  <a:pt x="1075056" y="2199510"/>
                </a:lnTo>
                <a:lnTo>
                  <a:pt x="1072834" y="2209674"/>
                </a:lnTo>
                <a:lnTo>
                  <a:pt x="1070611" y="2219203"/>
                </a:lnTo>
                <a:lnTo>
                  <a:pt x="1068071" y="2228732"/>
                </a:lnTo>
                <a:lnTo>
                  <a:pt x="1065214" y="2238261"/>
                </a:lnTo>
                <a:lnTo>
                  <a:pt x="1062356" y="2247472"/>
                </a:lnTo>
                <a:lnTo>
                  <a:pt x="1058864" y="2257001"/>
                </a:lnTo>
                <a:lnTo>
                  <a:pt x="1055689" y="2266212"/>
                </a:lnTo>
                <a:lnTo>
                  <a:pt x="1052196" y="2275106"/>
                </a:lnTo>
                <a:lnTo>
                  <a:pt x="1048386" y="2284317"/>
                </a:lnTo>
                <a:lnTo>
                  <a:pt x="1044259" y="2292893"/>
                </a:lnTo>
                <a:lnTo>
                  <a:pt x="1039814" y="2301787"/>
                </a:lnTo>
                <a:lnTo>
                  <a:pt x="1035369" y="2310045"/>
                </a:lnTo>
                <a:lnTo>
                  <a:pt x="1030606" y="2318621"/>
                </a:lnTo>
                <a:lnTo>
                  <a:pt x="1025844" y="2327197"/>
                </a:lnTo>
                <a:lnTo>
                  <a:pt x="1020764" y="2335456"/>
                </a:lnTo>
                <a:lnTo>
                  <a:pt x="1015366" y="2343396"/>
                </a:lnTo>
                <a:lnTo>
                  <a:pt x="1009969" y="2351655"/>
                </a:lnTo>
                <a:lnTo>
                  <a:pt x="1004254" y="2359278"/>
                </a:lnTo>
                <a:lnTo>
                  <a:pt x="998539" y="2366901"/>
                </a:lnTo>
                <a:lnTo>
                  <a:pt x="992506" y="2374524"/>
                </a:lnTo>
                <a:lnTo>
                  <a:pt x="985839" y="2381830"/>
                </a:lnTo>
                <a:lnTo>
                  <a:pt x="979806" y="2389135"/>
                </a:lnTo>
                <a:lnTo>
                  <a:pt x="972821" y="2396440"/>
                </a:lnTo>
                <a:lnTo>
                  <a:pt x="966471" y="2403111"/>
                </a:lnTo>
                <a:lnTo>
                  <a:pt x="959169" y="2409781"/>
                </a:lnTo>
                <a:lnTo>
                  <a:pt x="952184" y="2416451"/>
                </a:lnTo>
                <a:lnTo>
                  <a:pt x="944564" y="2423121"/>
                </a:lnTo>
                <a:lnTo>
                  <a:pt x="937261" y="2429156"/>
                </a:lnTo>
                <a:lnTo>
                  <a:pt x="929641" y="2435191"/>
                </a:lnTo>
                <a:lnTo>
                  <a:pt x="921704" y="2441544"/>
                </a:lnTo>
                <a:lnTo>
                  <a:pt x="913766" y="2447261"/>
                </a:lnTo>
                <a:lnTo>
                  <a:pt x="905511" y="2452661"/>
                </a:lnTo>
                <a:lnTo>
                  <a:pt x="897256" y="2458061"/>
                </a:lnTo>
                <a:lnTo>
                  <a:pt x="884874" y="2465684"/>
                </a:lnTo>
                <a:lnTo>
                  <a:pt x="872809" y="2472354"/>
                </a:lnTo>
                <a:lnTo>
                  <a:pt x="860426" y="2478707"/>
                </a:lnTo>
                <a:lnTo>
                  <a:pt x="847726" y="2484742"/>
                </a:lnTo>
                <a:lnTo>
                  <a:pt x="834708" y="2490141"/>
                </a:lnTo>
                <a:lnTo>
                  <a:pt x="821691" y="2495541"/>
                </a:lnTo>
                <a:lnTo>
                  <a:pt x="808991" y="2499988"/>
                </a:lnTo>
                <a:lnTo>
                  <a:pt x="795338" y="2503799"/>
                </a:lnTo>
                <a:lnTo>
                  <a:pt x="782003" y="2507611"/>
                </a:lnTo>
                <a:lnTo>
                  <a:pt x="768668" y="2510787"/>
                </a:lnTo>
                <a:lnTo>
                  <a:pt x="755016" y="2513328"/>
                </a:lnTo>
                <a:lnTo>
                  <a:pt x="741046" y="2515552"/>
                </a:lnTo>
                <a:lnTo>
                  <a:pt x="727393" y="2517140"/>
                </a:lnTo>
                <a:lnTo>
                  <a:pt x="713741" y="2518728"/>
                </a:lnTo>
                <a:lnTo>
                  <a:pt x="699771" y="2519363"/>
                </a:lnTo>
                <a:lnTo>
                  <a:pt x="685801" y="2519363"/>
                </a:lnTo>
                <a:lnTo>
                  <a:pt x="675958" y="2519363"/>
                </a:lnTo>
                <a:lnTo>
                  <a:pt x="666116" y="2519046"/>
                </a:lnTo>
                <a:lnTo>
                  <a:pt x="646113" y="2517140"/>
                </a:lnTo>
                <a:lnTo>
                  <a:pt x="647701" y="2406922"/>
                </a:lnTo>
                <a:lnTo>
                  <a:pt x="648971" y="2312586"/>
                </a:lnTo>
                <a:lnTo>
                  <a:pt x="650241" y="2242708"/>
                </a:lnTo>
                <a:lnTo>
                  <a:pt x="650876" y="2220156"/>
                </a:lnTo>
                <a:lnTo>
                  <a:pt x="651193" y="2207133"/>
                </a:lnTo>
                <a:lnTo>
                  <a:pt x="653416" y="2182040"/>
                </a:lnTo>
                <a:lnTo>
                  <a:pt x="656273" y="2157583"/>
                </a:lnTo>
                <a:lnTo>
                  <a:pt x="658813" y="2134078"/>
                </a:lnTo>
                <a:lnTo>
                  <a:pt x="661988" y="2111209"/>
                </a:lnTo>
                <a:lnTo>
                  <a:pt x="665481" y="2089293"/>
                </a:lnTo>
                <a:lnTo>
                  <a:pt x="668973" y="2068329"/>
                </a:lnTo>
                <a:lnTo>
                  <a:pt x="672148" y="2048001"/>
                </a:lnTo>
                <a:lnTo>
                  <a:pt x="675958" y="2028625"/>
                </a:lnTo>
                <a:lnTo>
                  <a:pt x="680403" y="2009885"/>
                </a:lnTo>
                <a:lnTo>
                  <a:pt x="684531" y="1991463"/>
                </a:lnTo>
                <a:lnTo>
                  <a:pt x="688658" y="1974311"/>
                </a:lnTo>
                <a:lnTo>
                  <a:pt x="693421" y="1957476"/>
                </a:lnTo>
                <a:lnTo>
                  <a:pt x="697866" y="1941595"/>
                </a:lnTo>
                <a:lnTo>
                  <a:pt x="702946" y="1926031"/>
                </a:lnTo>
                <a:lnTo>
                  <a:pt x="707708" y="1911420"/>
                </a:lnTo>
                <a:lnTo>
                  <a:pt x="712788" y="1897444"/>
                </a:lnTo>
                <a:lnTo>
                  <a:pt x="717868" y="1883786"/>
                </a:lnTo>
                <a:lnTo>
                  <a:pt x="723266" y="1870763"/>
                </a:lnTo>
                <a:lnTo>
                  <a:pt x="728663" y="1858693"/>
                </a:lnTo>
                <a:lnTo>
                  <a:pt x="733743" y="1846941"/>
                </a:lnTo>
                <a:lnTo>
                  <a:pt x="739141" y="1835824"/>
                </a:lnTo>
                <a:lnTo>
                  <a:pt x="744538" y="1825025"/>
                </a:lnTo>
                <a:lnTo>
                  <a:pt x="750253" y="1814543"/>
                </a:lnTo>
                <a:lnTo>
                  <a:pt x="755651" y="1804696"/>
                </a:lnTo>
                <a:lnTo>
                  <a:pt x="761366" y="1795485"/>
                </a:lnTo>
                <a:lnTo>
                  <a:pt x="766763" y="1786591"/>
                </a:lnTo>
                <a:lnTo>
                  <a:pt x="777876" y="1770392"/>
                </a:lnTo>
                <a:lnTo>
                  <a:pt x="788988" y="1755464"/>
                </a:lnTo>
                <a:lnTo>
                  <a:pt x="799783" y="1741488"/>
                </a:lnTo>
                <a:close/>
                <a:moveTo>
                  <a:pt x="687070" y="1632268"/>
                </a:moveTo>
                <a:lnTo>
                  <a:pt x="675640" y="1632585"/>
                </a:lnTo>
                <a:lnTo>
                  <a:pt x="663575" y="1632585"/>
                </a:lnTo>
                <a:lnTo>
                  <a:pt x="651828" y="1633538"/>
                </a:lnTo>
                <a:lnTo>
                  <a:pt x="640080" y="1634173"/>
                </a:lnTo>
                <a:lnTo>
                  <a:pt x="628015" y="1635760"/>
                </a:lnTo>
                <a:lnTo>
                  <a:pt x="616585" y="1637348"/>
                </a:lnTo>
                <a:lnTo>
                  <a:pt x="604838" y="1638935"/>
                </a:lnTo>
                <a:lnTo>
                  <a:pt x="592773" y="1641158"/>
                </a:lnTo>
                <a:lnTo>
                  <a:pt x="581343" y="1643381"/>
                </a:lnTo>
                <a:lnTo>
                  <a:pt x="569595" y="1645920"/>
                </a:lnTo>
                <a:lnTo>
                  <a:pt x="558165" y="1649095"/>
                </a:lnTo>
                <a:lnTo>
                  <a:pt x="546735" y="1652270"/>
                </a:lnTo>
                <a:lnTo>
                  <a:pt x="534670" y="1655763"/>
                </a:lnTo>
                <a:lnTo>
                  <a:pt x="523240" y="1659573"/>
                </a:lnTo>
                <a:lnTo>
                  <a:pt x="512128" y="1663700"/>
                </a:lnTo>
                <a:lnTo>
                  <a:pt x="500698" y="1668145"/>
                </a:lnTo>
                <a:lnTo>
                  <a:pt x="489268" y="1672908"/>
                </a:lnTo>
                <a:lnTo>
                  <a:pt x="478155" y="1678305"/>
                </a:lnTo>
                <a:lnTo>
                  <a:pt x="467043" y="1683703"/>
                </a:lnTo>
                <a:lnTo>
                  <a:pt x="455930" y="1689418"/>
                </a:lnTo>
                <a:lnTo>
                  <a:pt x="444818" y="1695133"/>
                </a:lnTo>
                <a:lnTo>
                  <a:pt x="434023" y="1701483"/>
                </a:lnTo>
                <a:lnTo>
                  <a:pt x="423545" y="1708150"/>
                </a:lnTo>
                <a:lnTo>
                  <a:pt x="412750" y="1714818"/>
                </a:lnTo>
                <a:lnTo>
                  <a:pt x="402273" y="1721803"/>
                </a:lnTo>
                <a:lnTo>
                  <a:pt x="392430" y="1729423"/>
                </a:lnTo>
                <a:lnTo>
                  <a:pt x="382588" y="1736726"/>
                </a:lnTo>
                <a:lnTo>
                  <a:pt x="373063" y="1744663"/>
                </a:lnTo>
                <a:lnTo>
                  <a:pt x="363220" y="1752283"/>
                </a:lnTo>
                <a:lnTo>
                  <a:pt x="354330" y="1760856"/>
                </a:lnTo>
                <a:lnTo>
                  <a:pt x="345440" y="1768793"/>
                </a:lnTo>
                <a:lnTo>
                  <a:pt x="336550" y="1777683"/>
                </a:lnTo>
                <a:lnTo>
                  <a:pt x="328295" y="1785938"/>
                </a:lnTo>
                <a:lnTo>
                  <a:pt x="320040" y="1795146"/>
                </a:lnTo>
                <a:lnTo>
                  <a:pt x="312103" y="1804036"/>
                </a:lnTo>
                <a:lnTo>
                  <a:pt x="304483" y="1813243"/>
                </a:lnTo>
                <a:lnTo>
                  <a:pt x="297180" y="1822768"/>
                </a:lnTo>
                <a:lnTo>
                  <a:pt x="289878" y="1832293"/>
                </a:lnTo>
                <a:lnTo>
                  <a:pt x="282893" y="1841818"/>
                </a:lnTo>
                <a:lnTo>
                  <a:pt x="276225" y="1851978"/>
                </a:lnTo>
                <a:lnTo>
                  <a:pt x="269875" y="1861821"/>
                </a:lnTo>
                <a:lnTo>
                  <a:pt x="263842" y="1871663"/>
                </a:lnTo>
                <a:lnTo>
                  <a:pt x="257810" y="1882141"/>
                </a:lnTo>
                <a:lnTo>
                  <a:pt x="252095" y="1892301"/>
                </a:lnTo>
                <a:lnTo>
                  <a:pt x="246697" y="1903096"/>
                </a:lnTo>
                <a:lnTo>
                  <a:pt x="241617" y="1913573"/>
                </a:lnTo>
                <a:lnTo>
                  <a:pt x="236855" y="1924051"/>
                </a:lnTo>
                <a:lnTo>
                  <a:pt x="232092" y="1935163"/>
                </a:lnTo>
                <a:lnTo>
                  <a:pt x="227965" y="1945958"/>
                </a:lnTo>
                <a:lnTo>
                  <a:pt x="223837" y="1957071"/>
                </a:lnTo>
                <a:lnTo>
                  <a:pt x="220027" y="1968183"/>
                </a:lnTo>
                <a:lnTo>
                  <a:pt x="216535" y="1979296"/>
                </a:lnTo>
                <a:lnTo>
                  <a:pt x="213360" y="1990726"/>
                </a:lnTo>
                <a:lnTo>
                  <a:pt x="210502" y="2001838"/>
                </a:lnTo>
                <a:lnTo>
                  <a:pt x="207645" y="2013268"/>
                </a:lnTo>
                <a:lnTo>
                  <a:pt x="205105" y="2024698"/>
                </a:lnTo>
                <a:lnTo>
                  <a:pt x="203200" y="2036763"/>
                </a:lnTo>
                <a:lnTo>
                  <a:pt x="201295" y="2048193"/>
                </a:lnTo>
                <a:lnTo>
                  <a:pt x="199390" y="2059623"/>
                </a:lnTo>
                <a:lnTo>
                  <a:pt x="198120" y="2071371"/>
                </a:lnTo>
                <a:lnTo>
                  <a:pt x="196850" y="2082801"/>
                </a:lnTo>
                <a:lnTo>
                  <a:pt x="196215" y="2094866"/>
                </a:lnTo>
                <a:lnTo>
                  <a:pt x="195897" y="2106613"/>
                </a:lnTo>
                <a:lnTo>
                  <a:pt x="195580" y="2118043"/>
                </a:lnTo>
                <a:lnTo>
                  <a:pt x="195580" y="2129791"/>
                </a:lnTo>
                <a:lnTo>
                  <a:pt x="195897" y="2141856"/>
                </a:lnTo>
                <a:lnTo>
                  <a:pt x="196532" y="2153603"/>
                </a:lnTo>
                <a:lnTo>
                  <a:pt x="197485" y="2165668"/>
                </a:lnTo>
                <a:lnTo>
                  <a:pt x="198437" y="2177098"/>
                </a:lnTo>
                <a:lnTo>
                  <a:pt x="200025" y="2188846"/>
                </a:lnTo>
                <a:lnTo>
                  <a:pt x="201930" y="2200593"/>
                </a:lnTo>
                <a:lnTo>
                  <a:pt x="203835" y="2212023"/>
                </a:lnTo>
                <a:lnTo>
                  <a:pt x="206057" y="2224088"/>
                </a:lnTo>
                <a:lnTo>
                  <a:pt x="208915" y="2235518"/>
                </a:lnTo>
                <a:lnTo>
                  <a:pt x="211772" y="2247266"/>
                </a:lnTo>
                <a:lnTo>
                  <a:pt x="215265" y="2258696"/>
                </a:lnTo>
                <a:lnTo>
                  <a:pt x="218757" y="2270443"/>
                </a:lnTo>
                <a:lnTo>
                  <a:pt x="222567" y="2281873"/>
                </a:lnTo>
                <a:lnTo>
                  <a:pt x="226695" y="2293303"/>
                </a:lnTo>
                <a:lnTo>
                  <a:pt x="231140" y="2304733"/>
                </a:lnTo>
                <a:lnTo>
                  <a:pt x="235902" y="2315846"/>
                </a:lnTo>
                <a:lnTo>
                  <a:pt x="240982" y="2327276"/>
                </a:lnTo>
                <a:lnTo>
                  <a:pt x="246380" y="2338388"/>
                </a:lnTo>
                <a:lnTo>
                  <a:pt x="252095" y="2349501"/>
                </a:lnTo>
                <a:lnTo>
                  <a:pt x="257810" y="2360296"/>
                </a:lnTo>
                <a:lnTo>
                  <a:pt x="264160" y="2371408"/>
                </a:lnTo>
                <a:lnTo>
                  <a:pt x="270827" y="2381886"/>
                </a:lnTo>
                <a:lnTo>
                  <a:pt x="277813" y="2392681"/>
                </a:lnTo>
                <a:lnTo>
                  <a:pt x="284798" y="2403158"/>
                </a:lnTo>
                <a:lnTo>
                  <a:pt x="292100" y="2413001"/>
                </a:lnTo>
                <a:lnTo>
                  <a:pt x="299720" y="2422843"/>
                </a:lnTo>
                <a:lnTo>
                  <a:pt x="307658" y="2432368"/>
                </a:lnTo>
                <a:lnTo>
                  <a:pt x="315595" y="2442211"/>
                </a:lnTo>
                <a:lnTo>
                  <a:pt x="323533" y="2451101"/>
                </a:lnTo>
                <a:lnTo>
                  <a:pt x="332105" y="2459991"/>
                </a:lnTo>
                <a:lnTo>
                  <a:pt x="340360" y="2468881"/>
                </a:lnTo>
                <a:lnTo>
                  <a:pt x="349250" y="2477136"/>
                </a:lnTo>
                <a:lnTo>
                  <a:pt x="358140" y="2485391"/>
                </a:lnTo>
                <a:lnTo>
                  <a:pt x="367348" y="2493328"/>
                </a:lnTo>
                <a:lnTo>
                  <a:pt x="376238" y="2500948"/>
                </a:lnTo>
                <a:lnTo>
                  <a:pt x="385445" y="2508251"/>
                </a:lnTo>
                <a:lnTo>
                  <a:pt x="394970" y="2515553"/>
                </a:lnTo>
                <a:lnTo>
                  <a:pt x="405130" y="2522538"/>
                </a:lnTo>
                <a:lnTo>
                  <a:pt x="414655" y="2528888"/>
                </a:lnTo>
                <a:lnTo>
                  <a:pt x="424498" y="2535556"/>
                </a:lnTo>
                <a:lnTo>
                  <a:pt x="434975" y="2541588"/>
                </a:lnTo>
                <a:lnTo>
                  <a:pt x="445135" y="2547621"/>
                </a:lnTo>
                <a:lnTo>
                  <a:pt x="455613" y="2553018"/>
                </a:lnTo>
                <a:lnTo>
                  <a:pt x="465773" y="2558416"/>
                </a:lnTo>
                <a:lnTo>
                  <a:pt x="476568" y="2563813"/>
                </a:lnTo>
                <a:lnTo>
                  <a:pt x="487363" y="2568258"/>
                </a:lnTo>
                <a:lnTo>
                  <a:pt x="498158" y="2573021"/>
                </a:lnTo>
                <a:lnTo>
                  <a:pt x="509270" y="2577466"/>
                </a:lnTo>
                <a:lnTo>
                  <a:pt x="520065" y="2581276"/>
                </a:lnTo>
                <a:lnTo>
                  <a:pt x="531178" y="2585086"/>
                </a:lnTo>
                <a:lnTo>
                  <a:pt x="542290" y="2588896"/>
                </a:lnTo>
                <a:lnTo>
                  <a:pt x="553720" y="2592071"/>
                </a:lnTo>
                <a:lnTo>
                  <a:pt x="564833" y="2594928"/>
                </a:lnTo>
                <a:lnTo>
                  <a:pt x="576580" y="2597786"/>
                </a:lnTo>
                <a:lnTo>
                  <a:pt x="588010" y="2600326"/>
                </a:lnTo>
                <a:lnTo>
                  <a:pt x="599440" y="2602231"/>
                </a:lnTo>
                <a:lnTo>
                  <a:pt x="611188" y="2604136"/>
                </a:lnTo>
                <a:lnTo>
                  <a:pt x="622618" y="2605724"/>
                </a:lnTo>
                <a:lnTo>
                  <a:pt x="634683" y="2607311"/>
                </a:lnTo>
                <a:lnTo>
                  <a:pt x="646113" y="2608581"/>
                </a:lnTo>
                <a:lnTo>
                  <a:pt x="657860" y="2609216"/>
                </a:lnTo>
                <a:lnTo>
                  <a:pt x="669925" y="2609534"/>
                </a:lnTo>
                <a:lnTo>
                  <a:pt x="681355" y="2609851"/>
                </a:lnTo>
                <a:lnTo>
                  <a:pt x="693103" y="2609851"/>
                </a:lnTo>
                <a:lnTo>
                  <a:pt x="704850" y="2609534"/>
                </a:lnTo>
                <a:lnTo>
                  <a:pt x="716915" y="2608899"/>
                </a:lnTo>
                <a:lnTo>
                  <a:pt x="728345" y="2607946"/>
                </a:lnTo>
                <a:lnTo>
                  <a:pt x="740093" y="2606676"/>
                </a:lnTo>
                <a:lnTo>
                  <a:pt x="752158" y="2605406"/>
                </a:lnTo>
                <a:lnTo>
                  <a:pt x="763905" y="2603501"/>
                </a:lnTo>
                <a:lnTo>
                  <a:pt x="775335" y="2601279"/>
                </a:lnTo>
                <a:lnTo>
                  <a:pt x="787083" y="2598738"/>
                </a:lnTo>
                <a:lnTo>
                  <a:pt x="798830" y="2596198"/>
                </a:lnTo>
                <a:lnTo>
                  <a:pt x="810578" y="2593658"/>
                </a:lnTo>
                <a:lnTo>
                  <a:pt x="822008" y="2590166"/>
                </a:lnTo>
                <a:lnTo>
                  <a:pt x="833438" y="2586673"/>
                </a:lnTo>
                <a:lnTo>
                  <a:pt x="844868" y="2582863"/>
                </a:lnTo>
                <a:lnTo>
                  <a:pt x="856615" y="2578736"/>
                </a:lnTo>
                <a:lnTo>
                  <a:pt x="867410" y="2573973"/>
                </a:lnTo>
                <a:lnTo>
                  <a:pt x="879158" y="2569528"/>
                </a:lnTo>
                <a:lnTo>
                  <a:pt x="890270" y="2564131"/>
                </a:lnTo>
                <a:lnTo>
                  <a:pt x="901383" y="2558733"/>
                </a:lnTo>
                <a:lnTo>
                  <a:pt x="912178" y="2553336"/>
                </a:lnTo>
                <a:lnTo>
                  <a:pt x="923290" y="2547303"/>
                </a:lnTo>
                <a:lnTo>
                  <a:pt x="934085" y="2540636"/>
                </a:lnTo>
                <a:lnTo>
                  <a:pt x="944880" y="2534286"/>
                </a:lnTo>
                <a:lnTo>
                  <a:pt x="955675" y="2527301"/>
                </a:lnTo>
                <a:lnTo>
                  <a:pt x="965835" y="2520633"/>
                </a:lnTo>
                <a:lnTo>
                  <a:pt x="976313" y="2512696"/>
                </a:lnTo>
                <a:lnTo>
                  <a:pt x="986155" y="2505711"/>
                </a:lnTo>
                <a:lnTo>
                  <a:pt x="995680" y="2497456"/>
                </a:lnTo>
                <a:lnTo>
                  <a:pt x="1005205" y="2489836"/>
                </a:lnTo>
                <a:lnTo>
                  <a:pt x="1014095" y="2481581"/>
                </a:lnTo>
                <a:lnTo>
                  <a:pt x="1023303" y="2473326"/>
                </a:lnTo>
                <a:lnTo>
                  <a:pt x="1031558" y="2464753"/>
                </a:lnTo>
                <a:lnTo>
                  <a:pt x="1040130" y="2456181"/>
                </a:lnTo>
                <a:lnTo>
                  <a:pt x="1048385" y="2446973"/>
                </a:lnTo>
                <a:lnTo>
                  <a:pt x="1056640" y="2438083"/>
                </a:lnTo>
                <a:lnTo>
                  <a:pt x="1064260" y="2429193"/>
                </a:lnTo>
                <a:lnTo>
                  <a:pt x="1071563" y="2419351"/>
                </a:lnTo>
                <a:lnTo>
                  <a:pt x="1078865" y="2409826"/>
                </a:lnTo>
                <a:lnTo>
                  <a:pt x="1085533" y="2400301"/>
                </a:lnTo>
                <a:lnTo>
                  <a:pt x="1092200" y="2390458"/>
                </a:lnTo>
                <a:lnTo>
                  <a:pt x="1098550" y="2380616"/>
                </a:lnTo>
                <a:lnTo>
                  <a:pt x="1104583" y="2370456"/>
                </a:lnTo>
                <a:lnTo>
                  <a:pt x="1110933" y="2360296"/>
                </a:lnTo>
                <a:lnTo>
                  <a:pt x="1116330" y="2349818"/>
                </a:lnTo>
                <a:lnTo>
                  <a:pt x="1121728" y="2339023"/>
                </a:lnTo>
                <a:lnTo>
                  <a:pt x="1126808" y="2328863"/>
                </a:lnTo>
                <a:lnTo>
                  <a:pt x="1131570" y="2318068"/>
                </a:lnTo>
                <a:lnTo>
                  <a:pt x="1136015" y="2306956"/>
                </a:lnTo>
                <a:lnTo>
                  <a:pt x="1140778" y="2296478"/>
                </a:lnTo>
                <a:lnTo>
                  <a:pt x="1144588" y="2285366"/>
                </a:lnTo>
                <a:lnTo>
                  <a:pt x="1148398" y="2274253"/>
                </a:lnTo>
                <a:lnTo>
                  <a:pt x="1151890" y="2263141"/>
                </a:lnTo>
                <a:lnTo>
                  <a:pt x="1155383" y="2251711"/>
                </a:lnTo>
                <a:lnTo>
                  <a:pt x="1158240" y="2240598"/>
                </a:lnTo>
                <a:lnTo>
                  <a:pt x="1161098" y="2228851"/>
                </a:lnTo>
                <a:lnTo>
                  <a:pt x="1163320" y="2217421"/>
                </a:lnTo>
                <a:lnTo>
                  <a:pt x="1165543" y="2205673"/>
                </a:lnTo>
                <a:lnTo>
                  <a:pt x="1167448" y="2194243"/>
                </a:lnTo>
                <a:lnTo>
                  <a:pt x="1169035" y="2182813"/>
                </a:lnTo>
                <a:lnTo>
                  <a:pt x="1170305" y="2170748"/>
                </a:lnTo>
                <a:lnTo>
                  <a:pt x="1171258" y="2159318"/>
                </a:lnTo>
                <a:lnTo>
                  <a:pt x="1172210" y="2147571"/>
                </a:lnTo>
                <a:lnTo>
                  <a:pt x="1172845" y="2135823"/>
                </a:lnTo>
                <a:lnTo>
                  <a:pt x="1172845" y="2123758"/>
                </a:lnTo>
                <a:lnTo>
                  <a:pt x="1172845" y="2112328"/>
                </a:lnTo>
                <a:lnTo>
                  <a:pt x="1172528" y="2100581"/>
                </a:lnTo>
                <a:lnTo>
                  <a:pt x="1172210" y="2088516"/>
                </a:lnTo>
                <a:lnTo>
                  <a:pt x="1170940" y="2076768"/>
                </a:lnTo>
                <a:lnTo>
                  <a:pt x="1169670" y="2065021"/>
                </a:lnTo>
                <a:lnTo>
                  <a:pt x="1168083" y="2053591"/>
                </a:lnTo>
                <a:lnTo>
                  <a:pt x="1166813" y="2041526"/>
                </a:lnTo>
                <a:lnTo>
                  <a:pt x="1164273" y="2029778"/>
                </a:lnTo>
                <a:lnTo>
                  <a:pt x="1162050" y="2018348"/>
                </a:lnTo>
                <a:lnTo>
                  <a:pt x="1159510" y="2006283"/>
                </a:lnTo>
                <a:lnTo>
                  <a:pt x="1156335" y="1994853"/>
                </a:lnTo>
                <a:lnTo>
                  <a:pt x="1153478" y="1983423"/>
                </a:lnTo>
                <a:lnTo>
                  <a:pt x="1149985" y="1971993"/>
                </a:lnTo>
                <a:lnTo>
                  <a:pt x="1145540" y="1960563"/>
                </a:lnTo>
                <a:lnTo>
                  <a:pt x="1141730" y="1949133"/>
                </a:lnTo>
                <a:lnTo>
                  <a:pt x="1137285" y="1937386"/>
                </a:lnTo>
                <a:lnTo>
                  <a:pt x="1132205" y="1926591"/>
                </a:lnTo>
                <a:lnTo>
                  <a:pt x="1127443" y="1914843"/>
                </a:lnTo>
                <a:lnTo>
                  <a:pt x="1122045" y="1903731"/>
                </a:lnTo>
                <a:lnTo>
                  <a:pt x="1116330" y="1892936"/>
                </a:lnTo>
                <a:lnTo>
                  <a:pt x="1110615" y="1882141"/>
                </a:lnTo>
                <a:lnTo>
                  <a:pt x="1103948" y="1871028"/>
                </a:lnTo>
                <a:lnTo>
                  <a:pt x="1097598" y="1860233"/>
                </a:lnTo>
                <a:lnTo>
                  <a:pt x="1090613" y="1849438"/>
                </a:lnTo>
                <a:lnTo>
                  <a:pt x="1083310" y="1839278"/>
                </a:lnTo>
                <a:lnTo>
                  <a:pt x="1076008" y="1829436"/>
                </a:lnTo>
                <a:lnTo>
                  <a:pt x="1068388" y="1819276"/>
                </a:lnTo>
                <a:lnTo>
                  <a:pt x="1060768" y="1809751"/>
                </a:lnTo>
                <a:lnTo>
                  <a:pt x="1053148" y="1800226"/>
                </a:lnTo>
                <a:lnTo>
                  <a:pt x="1044575" y="1791018"/>
                </a:lnTo>
                <a:lnTo>
                  <a:pt x="1036320" y="1782128"/>
                </a:lnTo>
                <a:lnTo>
                  <a:pt x="1027748" y="1773556"/>
                </a:lnTo>
                <a:lnTo>
                  <a:pt x="1019175" y="1764983"/>
                </a:lnTo>
                <a:lnTo>
                  <a:pt x="1010285" y="1757046"/>
                </a:lnTo>
                <a:lnTo>
                  <a:pt x="1001395" y="1749108"/>
                </a:lnTo>
                <a:lnTo>
                  <a:pt x="992188" y="1741171"/>
                </a:lnTo>
                <a:lnTo>
                  <a:pt x="982663" y="1734186"/>
                </a:lnTo>
                <a:lnTo>
                  <a:pt x="973138" y="1726883"/>
                </a:lnTo>
                <a:lnTo>
                  <a:pt x="963613" y="1719898"/>
                </a:lnTo>
                <a:lnTo>
                  <a:pt x="953770" y="1713230"/>
                </a:lnTo>
                <a:lnTo>
                  <a:pt x="943610" y="1706880"/>
                </a:lnTo>
                <a:lnTo>
                  <a:pt x="933768" y="1700848"/>
                </a:lnTo>
                <a:lnTo>
                  <a:pt x="923290" y="1695133"/>
                </a:lnTo>
                <a:lnTo>
                  <a:pt x="913130" y="1689418"/>
                </a:lnTo>
                <a:lnTo>
                  <a:pt x="902335" y="1684020"/>
                </a:lnTo>
                <a:lnTo>
                  <a:pt x="892175" y="1678623"/>
                </a:lnTo>
                <a:lnTo>
                  <a:pt x="881380" y="1673860"/>
                </a:lnTo>
                <a:lnTo>
                  <a:pt x="870268" y="1669415"/>
                </a:lnTo>
                <a:lnTo>
                  <a:pt x="859473" y="1664653"/>
                </a:lnTo>
                <a:lnTo>
                  <a:pt x="848360" y="1660843"/>
                </a:lnTo>
                <a:lnTo>
                  <a:pt x="837248" y="1657033"/>
                </a:lnTo>
                <a:lnTo>
                  <a:pt x="825818" y="1653858"/>
                </a:lnTo>
                <a:lnTo>
                  <a:pt x="814705" y="1650365"/>
                </a:lnTo>
                <a:lnTo>
                  <a:pt x="803275" y="1647190"/>
                </a:lnTo>
                <a:lnTo>
                  <a:pt x="791845" y="1644651"/>
                </a:lnTo>
                <a:lnTo>
                  <a:pt x="780415" y="1642111"/>
                </a:lnTo>
                <a:lnTo>
                  <a:pt x="768985" y="1639888"/>
                </a:lnTo>
                <a:lnTo>
                  <a:pt x="757238" y="1637983"/>
                </a:lnTo>
                <a:lnTo>
                  <a:pt x="745490" y="1636395"/>
                </a:lnTo>
                <a:lnTo>
                  <a:pt x="734060" y="1635125"/>
                </a:lnTo>
                <a:lnTo>
                  <a:pt x="722313" y="1633855"/>
                </a:lnTo>
                <a:lnTo>
                  <a:pt x="710565" y="1632903"/>
                </a:lnTo>
                <a:lnTo>
                  <a:pt x="698818" y="1632585"/>
                </a:lnTo>
                <a:lnTo>
                  <a:pt x="687070" y="1632268"/>
                </a:lnTo>
                <a:close/>
                <a:moveTo>
                  <a:pt x="1446848" y="1466850"/>
                </a:moveTo>
                <a:lnTo>
                  <a:pt x="1448435" y="1479858"/>
                </a:lnTo>
                <a:lnTo>
                  <a:pt x="1450658" y="1496357"/>
                </a:lnTo>
                <a:lnTo>
                  <a:pt x="1453833" y="1515711"/>
                </a:lnTo>
                <a:lnTo>
                  <a:pt x="1457960" y="1538238"/>
                </a:lnTo>
                <a:lnTo>
                  <a:pt x="1468120" y="1591541"/>
                </a:lnTo>
                <a:lnTo>
                  <a:pt x="1480185" y="1653093"/>
                </a:lnTo>
                <a:lnTo>
                  <a:pt x="1494155" y="1721308"/>
                </a:lnTo>
                <a:lnTo>
                  <a:pt x="1509713" y="1794282"/>
                </a:lnTo>
                <a:lnTo>
                  <a:pt x="1525905" y="1870112"/>
                </a:lnTo>
                <a:lnTo>
                  <a:pt x="1542098" y="1946576"/>
                </a:lnTo>
                <a:lnTo>
                  <a:pt x="1574800" y="2092842"/>
                </a:lnTo>
                <a:lnTo>
                  <a:pt x="1602740" y="2217533"/>
                </a:lnTo>
                <a:lnTo>
                  <a:pt x="1629410" y="2336830"/>
                </a:lnTo>
                <a:lnTo>
                  <a:pt x="1730693" y="1746690"/>
                </a:lnTo>
                <a:lnTo>
                  <a:pt x="1671003" y="1606453"/>
                </a:lnTo>
                <a:lnTo>
                  <a:pt x="1768475" y="1514442"/>
                </a:lnTo>
                <a:lnTo>
                  <a:pt x="1798955" y="1514442"/>
                </a:lnTo>
                <a:lnTo>
                  <a:pt x="1806258" y="1514442"/>
                </a:lnTo>
                <a:lnTo>
                  <a:pt x="1836420" y="1514442"/>
                </a:lnTo>
                <a:lnTo>
                  <a:pt x="1933575" y="1606453"/>
                </a:lnTo>
                <a:lnTo>
                  <a:pt x="1873885" y="1746690"/>
                </a:lnTo>
                <a:lnTo>
                  <a:pt x="1975168" y="2336830"/>
                </a:lnTo>
                <a:lnTo>
                  <a:pt x="2002155" y="2217533"/>
                </a:lnTo>
                <a:lnTo>
                  <a:pt x="2030095" y="2092842"/>
                </a:lnTo>
                <a:lnTo>
                  <a:pt x="2062480" y="1946576"/>
                </a:lnTo>
                <a:lnTo>
                  <a:pt x="2078990" y="1870112"/>
                </a:lnTo>
                <a:lnTo>
                  <a:pt x="2094865" y="1794282"/>
                </a:lnTo>
                <a:lnTo>
                  <a:pt x="2110740" y="1721308"/>
                </a:lnTo>
                <a:lnTo>
                  <a:pt x="2124393" y="1653093"/>
                </a:lnTo>
                <a:lnTo>
                  <a:pt x="2136775" y="1591541"/>
                </a:lnTo>
                <a:lnTo>
                  <a:pt x="2146618" y="1538238"/>
                </a:lnTo>
                <a:lnTo>
                  <a:pt x="2150428" y="1515711"/>
                </a:lnTo>
                <a:lnTo>
                  <a:pt x="2153920" y="1496357"/>
                </a:lnTo>
                <a:lnTo>
                  <a:pt x="2156143" y="1479858"/>
                </a:lnTo>
                <a:lnTo>
                  <a:pt x="2157730" y="1466850"/>
                </a:lnTo>
                <a:lnTo>
                  <a:pt x="2164398" y="1469071"/>
                </a:lnTo>
                <a:lnTo>
                  <a:pt x="2173923" y="1471609"/>
                </a:lnTo>
                <a:lnTo>
                  <a:pt x="2226628" y="1488108"/>
                </a:lnTo>
                <a:lnTo>
                  <a:pt x="2293620" y="1509683"/>
                </a:lnTo>
                <a:lnTo>
                  <a:pt x="2331085" y="1522374"/>
                </a:lnTo>
                <a:lnTo>
                  <a:pt x="2370455" y="1535700"/>
                </a:lnTo>
                <a:lnTo>
                  <a:pt x="2411730" y="1549660"/>
                </a:lnTo>
                <a:lnTo>
                  <a:pt x="2453323" y="1564255"/>
                </a:lnTo>
                <a:lnTo>
                  <a:pt x="2495868" y="1579801"/>
                </a:lnTo>
                <a:lnTo>
                  <a:pt x="2538413" y="1595665"/>
                </a:lnTo>
                <a:lnTo>
                  <a:pt x="2580005" y="1612164"/>
                </a:lnTo>
                <a:lnTo>
                  <a:pt x="2620645" y="1628345"/>
                </a:lnTo>
                <a:lnTo>
                  <a:pt x="2659698" y="1644844"/>
                </a:lnTo>
                <a:lnTo>
                  <a:pt x="2678430" y="1653410"/>
                </a:lnTo>
                <a:lnTo>
                  <a:pt x="2696210" y="1661342"/>
                </a:lnTo>
                <a:lnTo>
                  <a:pt x="2713990" y="1669909"/>
                </a:lnTo>
                <a:lnTo>
                  <a:pt x="2730818" y="1678158"/>
                </a:lnTo>
                <a:lnTo>
                  <a:pt x="2747010" y="1686090"/>
                </a:lnTo>
                <a:lnTo>
                  <a:pt x="2761933" y="1694339"/>
                </a:lnTo>
                <a:lnTo>
                  <a:pt x="2773363" y="1705761"/>
                </a:lnTo>
                <a:lnTo>
                  <a:pt x="2785110" y="1718770"/>
                </a:lnTo>
                <a:lnTo>
                  <a:pt x="2798128" y="1733364"/>
                </a:lnTo>
                <a:lnTo>
                  <a:pt x="2805113" y="1741296"/>
                </a:lnTo>
                <a:lnTo>
                  <a:pt x="2811780" y="1749546"/>
                </a:lnTo>
                <a:lnTo>
                  <a:pt x="2818766" y="1758747"/>
                </a:lnTo>
                <a:lnTo>
                  <a:pt x="2825750" y="1768265"/>
                </a:lnTo>
                <a:lnTo>
                  <a:pt x="2833053" y="1778735"/>
                </a:lnTo>
                <a:lnTo>
                  <a:pt x="2839720" y="1789840"/>
                </a:lnTo>
                <a:lnTo>
                  <a:pt x="2847023" y="1801262"/>
                </a:lnTo>
                <a:lnTo>
                  <a:pt x="2854326" y="1813636"/>
                </a:lnTo>
                <a:lnTo>
                  <a:pt x="2861310" y="1826962"/>
                </a:lnTo>
                <a:lnTo>
                  <a:pt x="2867978" y="1840922"/>
                </a:lnTo>
                <a:lnTo>
                  <a:pt x="2874963" y="1855517"/>
                </a:lnTo>
                <a:lnTo>
                  <a:pt x="2881948" y="1871698"/>
                </a:lnTo>
                <a:lnTo>
                  <a:pt x="2888933" y="1887880"/>
                </a:lnTo>
                <a:lnTo>
                  <a:pt x="2895283" y="1905964"/>
                </a:lnTo>
                <a:lnTo>
                  <a:pt x="2901316" y="1924367"/>
                </a:lnTo>
                <a:lnTo>
                  <a:pt x="2907666" y="1944355"/>
                </a:lnTo>
                <a:lnTo>
                  <a:pt x="2913698" y="1964978"/>
                </a:lnTo>
                <a:lnTo>
                  <a:pt x="2919413" y="1986871"/>
                </a:lnTo>
                <a:lnTo>
                  <a:pt x="2924810" y="2010032"/>
                </a:lnTo>
                <a:lnTo>
                  <a:pt x="2930208" y="2034463"/>
                </a:lnTo>
                <a:lnTo>
                  <a:pt x="2934653" y="2059528"/>
                </a:lnTo>
                <a:lnTo>
                  <a:pt x="2939416" y="2086496"/>
                </a:lnTo>
                <a:lnTo>
                  <a:pt x="2943543" y="2114734"/>
                </a:lnTo>
                <a:lnTo>
                  <a:pt x="2947353" y="2144241"/>
                </a:lnTo>
                <a:lnTo>
                  <a:pt x="2950846" y="2175017"/>
                </a:lnTo>
                <a:lnTo>
                  <a:pt x="2953703" y="2207062"/>
                </a:lnTo>
                <a:lnTo>
                  <a:pt x="2954338" y="2215946"/>
                </a:lnTo>
                <a:lnTo>
                  <a:pt x="2954656" y="2230858"/>
                </a:lnTo>
                <a:lnTo>
                  <a:pt x="2955608" y="2275595"/>
                </a:lnTo>
                <a:lnTo>
                  <a:pt x="2957196" y="2411390"/>
                </a:lnTo>
                <a:lnTo>
                  <a:pt x="2959100" y="2583673"/>
                </a:lnTo>
                <a:lnTo>
                  <a:pt x="2960688" y="2760715"/>
                </a:lnTo>
                <a:lnTo>
                  <a:pt x="2908936" y="2767695"/>
                </a:lnTo>
                <a:lnTo>
                  <a:pt x="2857818" y="2773723"/>
                </a:lnTo>
                <a:lnTo>
                  <a:pt x="2806383" y="2779434"/>
                </a:lnTo>
                <a:lnTo>
                  <a:pt x="2755266" y="2784511"/>
                </a:lnTo>
                <a:lnTo>
                  <a:pt x="2702878" y="2788952"/>
                </a:lnTo>
                <a:lnTo>
                  <a:pt x="2649220" y="2793712"/>
                </a:lnTo>
                <a:lnTo>
                  <a:pt x="2536825" y="2802278"/>
                </a:lnTo>
                <a:lnTo>
                  <a:pt x="2535555" y="2668704"/>
                </a:lnTo>
                <a:lnTo>
                  <a:pt x="2534920" y="2527832"/>
                </a:lnTo>
                <a:lnTo>
                  <a:pt x="2534285" y="2333022"/>
                </a:lnTo>
                <a:lnTo>
                  <a:pt x="2534285" y="2318745"/>
                </a:lnTo>
                <a:lnTo>
                  <a:pt x="2533333" y="2305102"/>
                </a:lnTo>
                <a:lnTo>
                  <a:pt x="2531745" y="2291776"/>
                </a:lnTo>
                <a:lnTo>
                  <a:pt x="2530475" y="2279085"/>
                </a:lnTo>
                <a:lnTo>
                  <a:pt x="2527935" y="2266711"/>
                </a:lnTo>
                <a:lnTo>
                  <a:pt x="2525713" y="2254654"/>
                </a:lnTo>
                <a:lnTo>
                  <a:pt x="2522538" y="2243232"/>
                </a:lnTo>
                <a:lnTo>
                  <a:pt x="2519680" y="2232127"/>
                </a:lnTo>
                <a:lnTo>
                  <a:pt x="2515870" y="2221340"/>
                </a:lnTo>
                <a:lnTo>
                  <a:pt x="2512060" y="2210870"/>
                </a:lnTo>
                <a:lnTo>
                  <a:pt x="2508250" y="2200717"/>
                </a:lnTo>
                <a:lnTo>
                  <a:pt x="2503488" y="2191198"/>
                </a:lnTo>
                <a:lnTo>
                  <a:pt x="2499360" y="2181680"/>
                </a:lnTo>
                <a:lnTo>
                  <a:pt x="2494280" y="2172796"/>
                </a:lnTo>
                <a:lnTo>
                  <a:pt x="2489835" y="2163912"/>
                </a:lnTo>
                <a:lnTo>
                  <a:pt x="2484755" y="2155346"/>
                </a:lnTo>
                <a:lnTo>
                  <a:pt x="2484755" y="2813383"/>
                </a:lnTo>
                <a:lnTo>
                  <a:pt x="2405698" y="2818459"/>
                </a:lnTo>
                <a:lnTo>
                  <a:pt x="2323148" y="2822584"/>
                </a:lnTo>
                <a:lnTo>
                  <a:pt x="2238058" y="2826391"/>
                </a:lnTo>
                <a:lnTo>
                  <a:pt x="2150745" y="2829881"/>
                </a:lnTo>
                <a:lnTo>
                  <a:pt x="2062798" y="2832102"/>
                </a:lnTo>
                <a:lnTo>
                  <a:pt x="1974850" y="2834006"/>
                </a:lnTo>
                <a:lnTo>
                  <a:pt x="1887538" y="2835275"/>
                </a:lnTo>
                <a:lnTo>
                  <a:pt x="1802448" y="2835275"/>
                </a:lnTo>
                <a:lnTo>
                  <a:pt x="1750378" y="2835275"/>
                </a:lnTo>
                <a:lnTo>
                  <a:pt x="1697673" y="2834958"/>
                </a:lnTo>
                <a:lnTo>
                  <a:pt x="1644333" y="2834006"/>
                </a:lnTo>
                <a:lnTo>
                  <a:pt x="1590358" y="2833372"/>
                </a:lnTo>
                <a:lnTo>
                  <a:pt x="1536065" y="2832102"/>
                </a:lnTo>
                <a:lnTo>
                  <a:pt x="1482090" y="2830516"/>
                </a:lnTo>
                <a:lnTo>
                  <a:pt x="1427798" y="2829247"/>
                </a:lnTo>
                <a:lnTo>
                  <a:pt x="1374775" y="2826709"/>
                </a:lnTo>
                <a:lnTo>
                  <a:pt x="1257300" y="2643639"/>
                </a:lnTo>
                <a:lnTo>
                  <a:pt x="1274128" y="2624919"/>
                </a:lnTo>
                <a:lnTo>
                  <a:pt x="1290003" y="2605882"/>
                </a:lnTo>
                <a:lnTo>
                  <a:pt x="1305560" y="2585894"/>
                </a:lnTo>
                <a:lnTo>
                  <a:pt x="1319848" y="2565588"/>
                </a:lnTo>
                <a:lnTo>
                  <a:pt x="1334135" y="2544965"/>
                </a:lnTo>
                <a:lnTo>
                  <a:pt x="1347470" y="2524024"/>
                </a:lnTo>
                <a:lnTo>
                  <a:pt x="1360170" y="2502132"/>
                </a:lnTo>
                <a:lnTo>
                  <a:pt x="1371918" y="2480557"/>
                </a:lnTo>
                <a:lnTo>
                  <a:pt x="1383348" y="2458348"/>
                </a:lnTo>
                <a:lnTo>
                  <a:pt x="1393825" y="2435503"/>
                </a:lnTo>
                <a:lnTo>
                  <a:pt x="1403668" y="2412342"/>
                </a:lnTo>
                <a:lnTo>
                  <a:pt x="1412558" y="2389181"/>
                </a:lnTo>
                <a:lnTo>
                  <a:pt x="1420813" y="2365385"/>
                </a:lnTo>
                <a:lnTo>
                  <a:pt x="1428115" y="2341589"/>
                </a:lnTo>
                <a:lnTo>
                  <a:pt x="1435100" y="2317158"/>
                </a:lnTo>
                <a:lnTo>
                  <a:pt x="1441133" y="2293045"/>
                </a:lnTo>
                <a:lnTo>
                  <a:pt x="1444943" y="2274008"/>
                </a:lnTo>
                <a:lnTo>
                  <a:pt x="1448753" y="2254972"/>
                </a:lnTo>
                <a:lnTo>
                  <a:pt x="1451928" y="2236252"/>
                </a:lnTo>
                <a:lnTo>
                  <a:pt x="1454785" y="2217215"/>
                </a:lnTo>
                <a:lnTo>
                  <a:pt x="1456690" y="2198179"/>
                </a:lnTo>
                <a:lnTo>
                  <a:pt x="1458595" y="2179142"/>
                </a:lnTo>
                <a:lnTo>
                  <a:pt x="1459548" y="2160105"/>
                </a:lnTo>
                <a:lnTo>
                  <a:pt x="1460500" y="2141068"/>
                </a:lnTo>
                <a:lnTo>
                  <a:pt x="1460818" y="2122349"/>
                </a:lnTo>
                <a:lnTo>
                  <a:pt x="1460500" y="2103312"/>
                </a:lnTo>
                <a:lnTo>
                  <a:pt x="1459548" y="2084593"/>
                </a:lnTo>
                <a:lnTo>
                  <a:pt x="1458913" y="2065873"/>
                </a:lnTo>
                <a:lnTo>
                  <a:pt x="1457008" y="2046519"/>
                </a:lnTo>
                <a:lnTo>
                  <a:pt x="1455103" y="2027800"/>
                </a:lnTo>
                <a:lnTo>
                  <a:pt x="1452880" y="2009715"/>
                </a:lnTo>
                <a:lnTo>
                  <a:pt x="1449705" y="1990995"/>
                </a:lnTo>
                <a:lnTo>
                  <a:pt x="1446213" y="1971958"/>
                </a:lnTo>
                <a:lnTo>
                  <a:pt x="1442403" y="1953874"/>
                </a:lnTo>
                <a:lnTo>
                  <a:pt x="1437958" y="1935471"/>
                </a:lnTo>
                <a:lnTo>
                  <a:pt x="1433195" y="1917069"/>
                </a:lnTo>
                <a:lnTo>
                  <a:pt x="1427798" y="1898984"/>
                </a:lnTo>
                <a:lnTo>
                  <a:pt x="1422083" y="1881217"/>
                </a:lnTo>
                <a:lnTo>
                  <a:pt x="1416050" y="1863132"/>
                </a:lnTo>
                <a:lnTo>
                  <a:pt x="1409383" y="1845364"/>
                </a:lnTo>
                <a:lnTo>
                  <a:pt x="1402715" y="1827596"/>
                </a:lnTo>
                <a:lnTo>
                  <a:pt x="1395095" y="1810146"/>
                </a:lnTo>
                <a:lnTo>
                  <a:pt x="1386840" y="1792696"/>
                </a:lnTo>
                <a:lnTo>
                  <a:pt x="1378585" y="1775563"/>
                </a:lnTo>
                <a:lnTo>
                  <a:pt x="1369695" y="1758429"/>
                </a:lnTo>
                <a:lnTo>
                  <a:pt x="1360488" y="1741614"/>
                </a:lnTo>
                <a:lnTo>
                  <a:pt x="1350963" y="1724798"/>
                </a:lnTo>
                <a:lnTo>
                  <a:pt x="1340485" y="1708299"/>
                </a:lnTo>
                <a:lnTo>
                  <a:pt x="1333500" y="1696877"/>
                </a:lnTo>
                <a:lnTo>
                  <a:pt x="1325563" y="1685773"/>
                </a:lnTo>
                <a:lnTo>
                  <a:pt x="1317943" y="1674668"/>
                </a:lnTo>
                <a:lnTo>
                  <a:pt x="1310323" y="1663563"/>
                </a:lnTo>
                <a:lnTo>
                  <a:pt x="1302385" y="1653093"/>
                </a:lnTo>
                <a:lnTo>
                  <a:pt x="1293813" y="1642623"/>
                </a:lnTo>
                <a:lnTo>
                  <a:pt x="1285558" y="1632152"/>
                </a:lnTo>
                <a:lnTo>
                  <a:pt x="1276985" y="1621999"/>
                </a:lnTo>
                <a:lnTo>
                  <a:pt x="1259523" y="1602011"/>
                </a:lnTo>
                <a:lnTo>
                  <a:pt x="1241425" y="1582657"/>
                </a:lnTo>
                <a:lnTo>
                  <a:pt x="1222693" y="1564255"/>
                </a:lnTo>
                <a:lnTo>
                  <a:pt x="1203325" y="1546170"/>
                </a:lnTo>
                <a:lnTo>
                  <a:pt x="1270953" y="1523008"/>
                </a:lnTo>
                <a:lnTo>
                  <a:pt x="1332865" y="1502702"/>
                </a:lnTo>
                <a:lnTo>
                  <a:pt x="1386840" y="1485569"/>
                </a:lnTo>
                <a:lnTo>
                  <a:pt x="1430655" y="1471609"/>
                </a:lnTo>
                <a:lnTo>
                  <a:pt x="1440815" y="1468754"/>
                </a:lnTo>
                <a:lnTo>
                  <a:pt x="1446848" y="1466850"/>
                </a:lnTo>
                <a:close/>
                <a:moveTo>
                  <a:pt x="671830" y="1436688"/>
                </a:moveTo>
                <a:lnTo>
                  <a:pt x="688658" y="1436688"/>
                </a:lnTo>
                <a:lnTo>
                  <a:pt x="704850" y="1437323"/>
                </a:lnTo>
                <a:lnTo>
                  <a:pt x="721360" y="1437958"/>
                </a:lnTo>
                <a:lnTo>
                  <a:pt x="737870" y="1439228"/>
                </a:lnTo>
                <a:lnTo>
                  <a:pt x="754380" y="1440816"/>
                </a:lnTo>
                <a:lnTo>
                  <a:pt x="770255" y="1442721"/>
                </a:lnTo>
                <a:lnTo>
                  <a:pt x="786765" y="1444943"/>
                </a:lnTo>
                <a:lnTo>
                  <a:pt x="802958" y="1447483"/>
                </a:lnTo>
                <a:lnTo>
                  <a:pt x="818833" y="1450340"/>
                </a:lnTo>
                <a:lnTo>
                  <a:pt x="835025" y="1453515"/>
                </a:lnTo>
                <a:lnTo>
                  <a:pt x="851218" y="1457643"/>
                </a:lnTo>
                <a:lnTo>
                  <a:pt x="866775" y="1461771"/>
                </a:lnTo>
                <a:lnTo>
                  <a:pt x="882333" y="1466215"/>
                </a:lnTo>
                <a:lnTo>
                  <a:pt x="898208" y="1471295"/>
                </a:lnTo>
                <a:lnTo>
                  <a:pt x="913765" y="1476693"/>
                </a:lnTo>
                <a:lnTo>
                  <a:pt x="929005" y="1482408"/>
                </a:lnTo>
                <a:lnTo>
                  <a:pt x="944563" y="1488440"/>
                </a:lnTo>
                <a:lnTo>
                  <a:pt x="959803" y="1495108"/>
                </a:lnTo>
                <a:lnTo>
                  <a:pt x="974725" y="1501458"/>
                </a:lnTo>
                <a:lnTo>
                  <a:pt x="989648" y="1508760"/>
                </a:lnTo>
                <a:lnTo>
                  <a:pt x="1004253" y="1516380"/>
                </a:lnTo>
                <a:lnTo>
                  <a:pt x="1018540" y="1524318"/>
                </a:lnTo>
                <a:lnTo>
                  <a:pt x="1033145" y="1532573"/>
                </a:lnTo>
                <a:lnTo>
                  <a:pt x="1047433" y="1541146"/>
                </a:lnTo>
                <a:lnTo>
                  <a:pt x="1061085" y="1550035"/>
                </a:lnTo>
                <a:lnTo>
                  <a:pt x="1075373" y="1559560"/>
                </a:lnTo>
                <a:lnTo>
                  <a:pt x="1088708" y="1569085"/>
                </a:lnTo>
                <a:lnTo>
                  <a:pt x="1102043" y="1579245"/>
                </a:lnTo>
                <a:lnTo>
                  <a:pt x="1115378" y="1589723"/>
                </a:lnTo>
                <a:lnTo>
                  <a:pt x="1128078" y="1600518"/>
                </a:lnTo>
                <a:lnTo>
                  <a:pt x="1141095" y="1611630"/>
                </a:lnTo>
                <a:lnTo>
                  <a:pt x="1153478" y="1623061"/>
                </a:lnTo>
                <a:lnTo>
                  <a:pt x="1165543" y="1634490"/>
                </a:lnTo>
                <a:lnTo>
                  <a:pt x="1177290" y="1646873"/>
                </a:lnTo>
                <a:lnTo>
                  <a:pt x="1189355" y="1659573"/>
                </a:lnTo>
                <a:lnTo>
                  <a:pt x="1200785" y="1671955"/>
                </a:lnTo>
                <a:lnTo>
                  <a:pt x="1211898" y="1685608"/>
                </a:lnTo>
                <a:lnTo>
                  <a:pt x="1222693" y="1698943"/>
                </a:lnTo>
                <a:lnTo>
                  <a:pt x="1233170" y="1712595"/>
                </a:lnTo>
                <a:lnTo>
                  <a:pt x="1243330" y="1726883"/>
                </a:lnTo>
                <a:lnTo>
                  <a:pt x="1253173" y="1741171"/>
                </a:lnTo>
                <a:lnTo>
                  <a:pt x="1262698" y="1755776"/>
                </a:lnTo>
                <a:lnTo>
                  <a:pt x="1272223" y="1771016"/>
                </a:lnTo>
                <a:lnTo>
                  <a:pt x="1280795" y="1785938"/>
                </a:lnTo>
                <a:lnTo>
                  <a:pt x="1289050" y="1801496"/>
                </a:lnTo>
                <a:lnTo>
                  <a:pt x="1297305" y="1817053"/>
                </a:lnTo>
                <a:lnTo>
                  <a:pt x="1304925" y="1832293"/>
                </a:lnTo>
                <a:lnTo>
                  <a:pt x="1311593" y="1848168"/>
                </a:lnTo>
                <a:lnTo>
                  <a:pt x="1318578" y="1864043"/>
                </a:lnTo>
                <a:lnTo>
                  <a:pt x="1324610" y="1879918"/>
                </a:lnTo>
                <a:lnTo>
                  <a:pt x="1330325" y="1895793"/>
                </a:lnTo>
                <a:lnTo>
                  <a:pt x="1335723" y="1911986"/>
                </a:lnTo>
                <a:lnTo>
                  <a:pt x="1340803" y="1927861"/>
                </a:lnTo>
                <a:lnTo>
                  <a:pt x="1345248" y="1944371"/>
                </a:lnTo>
                <a:lnTo>
                  <a:pt x="1349693" y="1960881"/>
                </a:lnTo>
                <a:lnTo>
                  <a:pt x="1353503" y="1977073"/>
                </a:lnTo>
                <a:lnTo>
                  <a:pt x="1356360" y="1993266"/>
                </a:lnTo>
                <a:lnTo>
                  <a:pt x="1359535" y="2009776"/>
                </a:lnTo>
                <a:lnTo>
                  <a:pt x="1361758" y="2026286"/>
                </a:lnTo>
                <a:lnTo>
                  <a:pt x="1363980" y="2042796"/>
                </a:lnTo>
                <a:lnTo>
                  <a:pt x="1365568" y="2059623"/>
                </a:lnTo>
                <a:lnTo>
                  <a:pt x="1367155" y="2076133"/>
                </a:lnTo>
                <a:lnTo>
                  <a:pt x="1367790" y="2092326"/>
                </a:lnTo>
                <a:lnTo>
                  <a:pt x="1368425" y="2108836"/>
                </a:lnTo>
                <a:lnTo>
                  <a:pt x="1368425" y="2125346"/>
                </a:lnTo>
                <a:lnTo>
                  <a:pt x="1368425" y="2141856"/>
                </a:lnTo>
                <a:lnTo>
                  <a:pt x="1367473" y="2158366"/>
                </a:lnTo>
                <a:lnTo>
                  <a:pt x="1366520" y="2174558"/>
                </a:lnTo>
                <a:lnTo>
                  <a:pt x="1364933" y="2191068"/>
                </a:lnTo>
                <a:lnTo>
                  <a:pt x="1363028" y="2207578"/>
                </a:lnTo>
                <a:lnTo>
                  <a:pt x="1360805" y="2223771"/>
                </a:lnTo>
                <a:lnTo>
                  <a:pt x="1357948" y="2239963"/>
                </a:lnTo>
                <a:lnTo>
                  <a:pt x="1354773" y="2256156"/>
                </a:lnTo>
                <a:lnTo>
                  <a:pt x="1351598" y="2272348"/>
                </a:lnTo>
                <a:lnTo>
                  <a:pt x="1348423" y="2284731"/>
                </a:lnTo>
                <a:lnTo>
                  <a:pt x="1345248" y="2297431"/>
                </a:lnTo>
                <a:lnTo>
                  <a:pt x="1342073" y="2309813"/>
                </a:lnTo>
                <a:lnTo>
                  <a:pt x="1337945" y="2322196"/>
                </a:lnTo>
                <a:lnTo>
                  <a:pt x="1334135" y="2334578"/>
                </a:lnTo>
                <a:lnTo>
                  <a:pt x="1330008" y="2347278"/>
                </a:lnTo>
                <a:lnTo>
                  <a:pt x="1325563" y="2359343"/>
                </a:lnTo>
                <a:lnTo>
                  <a:pt x="1320800" y="2371408"/>
                </a:lnTo>
                <a:lnTo>
                  <a:pt x="1316038" y="2383473"/>
                </a:lnTo>
                <a:lnTo>
                  <a:pt x="1310958" y="2395538"/>
                </a:lnTo>
                <a:lnTo>
                  <a:pt x="1305560" y="2407286"/>
                </a:lnTo>
                <a:lnTo>
                  <a:pt x="1299845" y="2419033"/>
                </a:lnTo>
                <a:lnTo>
                  <a:pt x="1294130" y="2431098"/>
                </a:lnTo>
                <a:lnTo>
                  <a:pt x="1288098" y="2442528"/>
                </a:lnTo>
                <a:lnTo>
                  <a:pt x="1281430" y="2453958"/>
                </a:lnTo>
                <a:lnTo>
                  <a:pt x="1275080" y="2465388"/>
                </a:lnTo>
                <a:lnTo>
                  <a:pt x="1268413" y="2476818"/>
                </a:lnTo>
                <a:lnTo>
                  <a:pt x="1261110" y="2487931"/>
                </a:lnTo>
                <a:lnTo>
                  <a:pt x="1253808" y="2499043"/>
                </a:lnTo>
                <a:lnTo>
                  <a:pt x="1246505" y="2509838"/>
                </a:lnTo>
                <a:lnTo>
                  <a:pt x="1238885" y="2520951"/>
                </a:lnTo>
                <a:lnTo>
                  <a:pt x="1230948" y="2531428"/>
                </a:lnTo>
                <a:lnTo>
                  <a:pt x="1223010" y="2541906"/>
                </a:lnTo>
                <a:lnTo>
                  <a:pt x="1214438" y="2552383"/>
                </a:lnTo>
                <a:lnTo>
                  <a:pt x="1206183" y="2562543"/>
                </a:lnTo>
                <a:lnTo>
                  <a:pt x="1197293" y="2573021"/>
                </a:lnTo>
                <a:lnTo>
                  <a:pt x="1188403" y="2582863"/>
                </a:lnTo>
                <a:lnTo>
                  <a:pt x="1179195" y="2592388"/>
                </a:lnTo>
                <a:lnTo>
                  <a:pt x="1169670" y="2602231"/>
                </a:lnTo>
                <a:lnTo>
                  <a:pt x="1160145" y="2611439"/>
                </a:lnTo>
                <a:lnTo>
                  <a:pt x="1150303" y="2620964"/>
                </a:lnTo>
                <a:lnTo>
                  <a:pt x="1140460" y="2630171"/>
                </a:lnTo>
                <a:lnTo>
                  <a:pt x="1455420" y="3124201"/>
                </a:lnTo>
                <a:lnTo>
                  <a:pt x="1458595" y="3128964"/>
                </a:lnTo>
                <a:lnTo>
                  <a:pt x="1461135" y="3134044"/>
                </a:lnTo>
                <a:lnTo>
                  <a:pt x="1463675" y="3139441"/>
                </a:lnTo>
                <a:lnTo>
                  <a:pt x="1465898" y="3144839"/>
                </a:lnTo>
                <a:lnTo>
                  <a:pt x="1467803" y="3150236"/>
                </a:lnTo>
                <a:lnTo>
                  <a:pt x="1469390" y="3155316"/>
                </a:lnTo>
                <a:lnTo>
                  <a:pt x="1470343" y="3160714"/>
                </a:lnTo>
                <a:lnTo>
                  <a:pt x="1471613" y="3166111"/>
                </a:lnTo>
                <a:lnTo>
                  <a:pt x="1472248" y="3171826"/>
                </a:lnTo>
                <a:lnTo>
                  <a:pt x="1472883" y="3177224"/>
                </a:lnTo>
                <a:lnTo>
                  <a:pt x="1473200" y="3182621"/>
                </a:lnTo>
                <a:lnTo>
                  <a:pt x="1473200" y="3188336"/>
                </a:lnTo>
                <a:lnTo>
                  <a:pt x="1472883" y="3193734"/>
                </a:lnTo>
                <a:lnTo>
                  <a:pt x="1471930" y="3199131"/>
                </a:lnTo>
                <a:lnTo>
                  <a:pt x="1471295" y="3204529"/>
                </a:lnTo>
                <a:lnTo>
                  <a:pt x="1470025" y="3209609"/>
                </a:lnTo>
                <a:lnTo>
                  <a:pt x="1469073" y="3215006"/>
                </a:lnTo>
                <a:lnTo>
                  <a:pt x="1467485" y="3220404"/>
                </a:lnTo>
                <a:lnTo>
                  <a:pt x="1465580" y="3225484"/>
                </a:lnTo>
                <a:lnTo>
                  <a:pt x="1463675" y="3230881"/>
                </a:lnTo>
                <a:lnTo>
                  <a:pt x="1461135" y="3235644"/>
                </a:lnTo>
                <a:lnTo>
                  <a:pt x="1458595" y="3240406"/>
                </a:lnTo>
                <a:lnTo>
                  <a:pt x="1455420" y="3245486"/>
                </a:lnTo>
                <a:lnTo>
                  <a:pt x="1452563" y="3249931"/>
                </a:lnTo>
                <a:lnTo>
                  <a:pt x="1449388" y="3254376"/>
                </a:lnTo>
                <a:lnTo>
                  <a:pt x="1445895" y="3258821"/>
                </a:lnTo>
                <a:lnTo>
                  <a:pt x="1442085" y="3262949"/>
                </a:lnTo>
                <a:lnTo>
                  <a:pt x="1437958" y="3266759"/>
                </a:lnTo>
                <a:lnTo>
                  <a:pt x="1433830" y="3270886"/>
                </a:lnTo>
                <a:lnTo>
                  <a:pt x="1429385" y="3274379"/>
                </a:lnTo>
                <a:lnTo>
                  <a:pt x="1424940" y="3277871"/>
                </a:lnTo>
                <a:lnTo>
                  <a:pt x="1419860" y="3281364"/>
                </a:lnTo>
                <a:lnTo>
                  <a:pt x="1415098" y="3283904"/>
                </a:lnTo>
                <a:lnTo>
                  <a:pt x="1409700" y="3287079"/>
                </a:lnTo>
                <a:lnTo>
                  <a:pt x="1404620" y="3289301"/>
                </a:lnTo>
                <a:lnTo>
                  <a:pt x="1399223" y="3291524"/>
                </a:lnTo>
                <a:lnTo>
                  <a:pt x="1393825" y="3293429"/>
                </a:lnTo>
                <a:lnTo>
                  <a:pt x="1388428" y="3295016"/>
                </a:lnTo>
                <a:lnTo>
                  <a:pt x="1382713" y="3296286"/>
                </a:lnTo>
                <a:lnTo>
                  <a:pt x="1377633" y="3297239"/>
                </a:lnTo>
                <a:lnTo>
                  <a:pt x="1372235" y="3298191"/>
                </a:lnTo>
                <a:lnTo>
                  <a:pt x="1366520" y="3298509"/>
                </a:lnTo>
                <a:lnTo>
                  <a:pt x="1361123" y="3298826"/>
                </a:lnTo>
                <a:lnTo>
                  <a:pt x="1355725" y="3298826"/>
                </a:lnTo>
                <a:lnTo>
                  <a:pt x="1350010" y="3298509"/>
                </a:lnTo>
                <a:lnTo>
                  <a:pt x="1344613" y="3297874"/>
                </a:lnTo>
                <a:lnTo>
                  <a:pt x="1339215" y="3296921"/>
                </a:lnTo>
                <a:lnTo>
                  <a:pt x="1333818" y="3295969"/>
                </a:lnTo>
                <a:lnTo>
                  <a:pt x="1328420" y="3294699"/>
                </a:lnTo>
                <a:lnTo>
                  <a:pt x="1323658" y="3293111"/>
                </a:lnTo>
                <a:lnTo>
                  <a:pt x="1318260" y="3291206"/>
                </a:lnTo>
                <a:lnTo>
                  <a:pt x="1313180" y="3289301"/>
                </a:lnTo>
                <a:lnTo>
                  <a:pt x="1308100" y="3287079"/>
                </a:lnTo>
                <a:lnTo>
                  <a:pt x="1303338" y="3284221"/>
                </a:lnTo>
                <a:lnTo>
                  <a:pt x="1298575" y="3281364"/>
                </a:lnTo>
                <a:lnTo>
                  <a:pt x="1293813" y="3278189"/>
                </a:lnTo>
                <a:lnTo>
                  <a:pt x="1289368" y="3275014"/>
                </a:lnTo>
                <a:lnTo>
                  <a:pt x="1284923" y="3271839"/>
                </a:lnTo>
                <a:lnTo>
                  <a:pt x="1280795" y="3268029"/>
                </a:lnTo>
                <a:lnTo>
                  <a:pt x="1276985" y="3263584"/>
                </a:lnTo>
                <a:lnTo>
                  <a:pt x="1273175" y="3259456"/>
                </a:lnTo>
                <a:lnTo>
                  <a:pt x="1269365" y="3255329"/>
                </a:lnTo>
                <a:lnTo>
                  <a:pt x="1265873" y="3250249"/>
                </a:lnTo>
                <a:lnTo>
                  <a:pt x="1262698" y="3245804"/>
                </a:lnTo>
                <a:lnTo>
                  <a:pt x="947420" y="2751774"/>
                </a:lnTo>
                <a:lnTo>
                  <a:pt x="935038" y="2756854"/>
                </a:lnTo>
                <a:lnTo>
                  <a:pt x="922338" y="2761934"/>
                </a:lnTo>
                <a:lnTo>
                  <a:pt x="909638" y="2766379"/>
                </a:lnTo>
                <a:lnTo>
                  <a:pt x="896938" y="2770506"/>
                </a:lnTo>
                <a:lnTo>
                  <a:pt x="883920" y="2774951"/>
                </a:lnTo>
                <a:lnTo>
                  <a:pt x="871538" y="2778761"/>
                </a:lnTo>
                <a:lnTo>
                  <a:pt x="858520" y="2782254"/>
                </a:lnTo>
                <a:lnTo>
                  <a:pt x="845503" y="2785429"/>
                </a:lnTo>
                <a:lnTo>
                  <a:pt x="832485" y="2788604"/>
                </a:lnTo>
                <a:lnTo>
                  <a:pt x="819468" y="2791144"/>
                </a:lnTo>
                <a:lnTo>
                  <a:pt x="806450" y="2794001"/>
                </a:lnTo>
                <a:lnTo>
                  <a:pt x="793433" y="2796224"/>
                </a:lnTo>
                <a:lnTo>
                  <a:pt x="780415" y="2798129"/>
                </a:lnTo>
                <a:lnTo>
                  <a:pt x="767398" y="2799716"/>
                </a:lnTo>
                <a:lnTo>
                  <a:pt x="754063" y="2801304"/>
                </a:lnTo>
                <a:lnTo>
                  <a:pt x="741045" y="2802891"/>
                </a:lnTo>
                <a:lnTo>
                  <a:pt x="728028" y="2803526"/>
                </a:lnTo>
                <a:lnTo>
                  <a:pt x="715010" y="2804161"/>
                </a:lnTo>
                <a:lnTo>
                  <a:pt x="701675" y="2804796"/>
                </a:lnTo>
                <a:lnTo>
                  <a:pt x="688658" y="2805114"/>
                </a:lnTo>
                <a:lnTo>
                  <a:pt x="675640" y="2805114"/>
                </a:lnTo>
                <a:lnTo>
                  <a:pt x="662623" y="2804796"/>
                </a:lnTo>
                <a:lnTo>
                  <a:pt x="649605" y="2804161"/>
                </a:lnTo>
                <a:lnTo>
                  <a:pt x="636588" y="2803526"/>
                </a:lnTo>
                <a:lnTo>
                  <a:pt x="623570" y="2802256"/>
                </a:lnTo>
                <a:lnTo>
                  <a:pt x="610553" y="2801304"/>
                </a:lnTo>
                <a:lnTo>
                  <a:pt x="597535" y="2799716"/>
                </a:lnTo>
                <a:lnTo>
                  <a:pt x="584518" y="2797811"/>
                </a:lnTo>
                <a:lnTo>
                  <a:pt x="571818" y="2795906"/>
                </a:lnTo>
                <a:lnTo>
                  <a:pt x="558800" y="2793684"/>
                </a:lnTo>
                <a:lnTo>
                  <a:pt x="546100" y="2791144"/>
                </a:lnTo>
                <a:lnTo>
                  <a:pt x="533718" y="2788286"/>
                </a:lnTo>
                <a:lnTo>
                  <a:pt x="517525" y="2784794"/>
                </a:lnTo>
                <a:lnTo>
                  <a:pt x="501968" y="2780666"/>
                </a:lnTo>
                <a:lnTo>
                  <a:pt x="485775" y="2775904"/>
                </a:lnTo>
                <a:lnTo>
                  <a:pt x="470218" y="2771141"/>
                </a:lnTo>
                <a:lnTo>
                  <a:pt x="454660" y="2765744"/>
                </a:lnTo>
                <a:lnTo>
                  <a:pt x="439103" y="2760029"/>
                </a:lnTo>
                <a:lnTo>
                  <a:pt x="424180" y="2753679"/>
                </a:lnTo>
                <a:lnTo>
                  <a:pt x="408940" y="2747329"/>
                </a:lnTo>
                <a:lnTo>
                  <a:pt x="394018" y="2740661"/>
                </a:lnTo>
                <a:lnTo>
                  <a:pt x="379095" y="2733676"/>
                </a:lnTo>
                <a:lnTo>
                  <a:pt x="364173" y="2725739"/>
                </a:lnTo>
                <a:lnTo>
                  <a:pt x="349568" y="2717801"/>
                </a:lnTo>
                <a:lnTo>
                  <a:pt x="335598" y="2709864"/>
                </a:lnTo>
                <a:lnTo>
                  <a:pt x="321310" y="2700974"/>
                </a:lnTo>
                <a:lnTo>
                  <a:pt x="307023" y="2692084"/>
                </a:lnTo>
                <a:lnTo>
                  <a:pt x="293370" y="2682559"/>
                </a:lnTo>
                <a:lnTo>
                  <a:pt x="279718" y="2673034"/>
                </a:lnTo>
                <a:lnTo>
                  <a:pt x="266065" y="2663191"/>
                </a:lnTo>
                <a:lnTo>
                  <a:pt x="253047" y="2652396"/>
                </a:lnTo>
                <a:lnTo>
                  <a:pt x="240347" y="2641601"/>
                </a:lnTo>
                <a:lnTo>
                  <a:pt x="227647" y="2630489"/>
                </a:lnTo>
                <a:lnTo>
                  <a:pt x="214947" y="2619059"/>
                </a:lnTo>
                <a:lnTo>
                  <a:pt x="203200" y="2607629"/>
                </a:lnTo>
                <a:lnTo>
                  <a:pt x="190817" y="2595563"/>
                </a:lnTo>
                <a:lnTo>
                  <a:pt x="179387" y="2582863"/>
                </a:lnTo>
                <a:lnTo>
                  <a:pt x="167957" y="2570163"/>
                </a:lnTo>
                <a:lnTo>
                  <a:pt x="156845" y="2556828"/>
                </a:lnTo>
                <a:lnTo>
                  <a:pt x="146050" y="2543493"/>
                </a:lnTo>
                <a:lnTo>
                  <a:pt x="135255" y="2529523"/>
                </a:lnTo>
                <a:lnTo>
                  <a:pt x="125095" y="2515553"/>
                </a:lnTo>
                <a:lnTo>
                  <a:pt x="115252" y="2500948"/>
                </a:lnTo>
                <a:lnTo>
                  <a:pt x="105410" y="2486343"/>
                </a:lnTo>
                <a:lnTo>
                  <a:pt x="96202" y="2471103"/>
                </a:lnTo>
                <a:lnTo>
                  <a:pt x="87630" y="2456181"/>
                </a:lnTo>
                <a:lnTo>
                  <a:pt x="79057" y="2440941"/>
                </a:lnTo>
                <a:lnTo>
                  <a:pt x="71437" y="2425383"/>
                </a:lnTo>
                <a:lnTo>
                  <a:pt x="63817" y="2409826"/>
                </a:lnTo>
                <a:lnTo>
                  <a:pt x="56515" y="2394268"/>
                </a:lnTo>
                <a:lnTo>
                  <a:pt x="50165" y="2378076"/>
                </a:lnTo>
                <a:lnTo>
                  <a:pt x="43815" y="2362518"/>
                </a:lnTo>
                <a:lnTo>
                  <a:pt x="38100" y="2346326"/>
                </a:lnTo>
                <a:lnTo>
                  <a:pt x="32385" y="2330451"/>
                </a:lnTo>
                <a:lnTo>
                  <a:pt x="27622" y="2313941"/>
                </a:lnTo>
                <a:lnTo>
                  <a:pt x="23177" y="2297748"/>
                </a:lnTo>
                <a:lnTo>
                  <a:pt x="19050" y="2281556"/>
                </a:lnTo>
                <a:lnTo>
                  <a:pt x="15240" y="2265363"/>
                </a:lnTo>
                <a:lnTo>
                  <a:pt x="11747" y="2248853"/>
                </a:lnTo>
                <a:lnTo>
                  <a:pt x="9207" y="2232343"/>
                </a:lnTo>
                <a:lnTo>
                  <a:pt x="6350" y="2216151"/>
                </a:lnTo>
                <a:lnTo>
                  <a:pt x="4445" y="2199641"/>
                </a:lnTo>
                <a:lnTo>
                  <a:pt x="2540" y="2182813"/>
                </a:lnTo>
                <a:lnTo>
                  <a:pt x="1587" y="2166303"/>
                </a:lnTo>
                <a:lnTo>
                  <a:pt x="635" y="2149793"/>
                </a:lnTo>
                <a:lnTo>
                  <a:pt x="0" y="2133283"/>
                </a:lnTo>
                <a:lnTo>
                  <a:pt x="0" y="2117091"/>
                </a:lnTo>
                <a:lnTo>
                  <a:pt x="317" y="2100581"/>
                </a:lnTo>
                <a:lnTo>
                  <a:pt x="952" y="2084071"/>
                </a:lnTo>
                <a:lnTo>
                  <a:pt x="2222" y="2067561"/>
                </a:lnTo>
                <a:lnTo>
                  <a:pt x="3810" y="2051051"/>
                </a:lnTo>
                <a:lnTo>
                  <a:pt x="5715" y="2034541"/>
                </a:lnTo>
                <a:lnTo>
                  <a:pt x="7937" y="2018666"/>
                </a:lnTo>
                <a:lnTo>
                  <a:pt x="10795" y="2002473"/>
                </a:lnTo>
                <a:lnTo>
                  <a:pt x="13652" y="1986598"/>
                </a:lnTo>
                <a:lnTo>
                  <a:pt x="17145" y="1970406"/>
                </a:lnTo>
                <a:lnTo>
                  <a:pt x="20955" y="1954213"/>
                </a:lnTo>
                <a:lnTo>
                  <a:pt x="24765" y="1938656"/>
                </a:lnTo>
                <a:lnTo>
                  <a:pt x="29527" y="1922463"/>
                </a:lnTo>
                <a:lnTo>
                  <a:pt x="34290" y="1906906"/>
                </a:lnTo>
                <a:lnTo>
                  <a:pt x="39687" y="1891666"/>
                </a:lnTo>
                <a:lnTo>
                  <a:pt x="45402" y="1876426"/>
                </a:lnTo>
                <a:lnTo>
                  <a:pt x="51752" y="1861186"/>
                </a:lnTo>
                <a:lnTo>
                  <a:pt x="58102" y="1845628"/>
                </a:lnTo>
                <a:lnTo>
                  <a:pt x="64452" y="1830706"/>
                </a:lnTo>
                <a:lnTo>
                  <a:pt x="71755" y="1815783"/>
                </a:lnTo>
                <a:lnTo>
                  <a:pt x="79375" y="1800861"/>
                </a:lnTo>
                <a:lnTo>
                  <a:pt x="87630" y="1786573"/>
                </a:lnTo>
                <a:lnTo>
                  <a:pt x="95567" y="1772286"/>
                </a:lnTo>
                <a:lnTo>
                  <a:pt x="104457" y="1757998"/>
                </a:lnTo>
                <a:lnTo>
                  <a:pt x="113030" y="1744028"/>
                </a:lnTo>
                <a:lnTo>
                  <a:pt x="122872" y="1730376"/>
                </a:lnTo>
                <a:lnTo>
                  <a:pt x="132397" y="1716723"/>
                </a:lnTo>
                <a:lnTo>
                  <a:pt x="142240" y="1703388"/>
                </a:lnTo>
                <a:lnTo>
                  <a:pt x="152717" y="1690053"/>
                </a:lnTo>
                <a:lnTo>
                  <a:pt x="163195" y="1677353"/>
                </a:lnTo>
                <a:lnTo>
                  <a:pt x="174307" y="1664335"/>
                </a:lnTo>
                <a:lnTo>
                  <a:pt x="185737" y="1652270"/>
                </a:lnTo>
                <a:lnTo>
                  <a:pt x="197802" y="1639888"/>
                </a:lnTo>
                <a:lnTo>
                  <a:pt x="209867" y="1628140"/>
                </a:lnTo>
                <a:lnTo>
                  <a:pt x="222250" y="1616075"/>
                </a:lnTo>
                <a:lnTo>
                  <a:pt x="235267" y="1604646"/>
                </a:lnTo>
                <a:lnTo>
                  <a:pt x="248285" y="1593533"/>
                </a:lnTo>
                <a:lnTo>
                  <a:pt x="261937" y="1583056"/>
                </a:lnTo>
                <a:lnTo>
                  <a:pt x="275908" y="1572260"/>
                </a:lnTo>
                <a:lnTo>
                  <a:pt x="289878" y="1561783"/>
                </a:lnTo>
                <a:lnTo>
                  <a:pt x="304165" y="1552258"/>
                </a:lnTo>
                <a:lnTo>
                  <a:pt x="319088" y="1542416"/>
                </a:lnTo>
                <a:lnTo>
                  <a:pt x="334010" y="1533208"/>
                </a:lnTo>
                <a:lnTo>
                  <a:pt x="349250" y="1524318"/>
                </a:lnTo>
                <a:lnTo>
                  <a:pt x="364490" y="1516063"/>
                </a:lnTo>
                <a:lnTo>
                  <a:pt x="379730" y="1508443"/>
                </a:lnTo>
                <a:lnTo>
                  <a:pt x="395605" y="1500823"/>
                </a:lnTo>
                <a:lnTo>
                  <a:pt x="411163" y="1493838"/>
                </a:lnTo>
                <a:lnTo>
                  <a:pt x="426720" y="1486853"/>
                </a:lnTo>
                <a:lnTo>
                  <a:pt x="442913" y="1480821"/>
                </a:lnTo>
                <a:lnTo>
                  <a:pt x="459105" y="1475105"/>
                </a:lnTo>
                <a:lnTo>
                  <a:pt x="474980" y="1469708"/>
                </a:lnTo>
                <a:lnTo>
                  <a:pt x="491173" y="1464628"/>
                </a:lnTo>
                <a:lnTo>
                  <a:pt x="507365" y="1460183"/>
                </a:lnTo>
                <a:lnTo>
                  <a:pt x="523558" y="1456055"/>
                </a:lnTo>
                <a:lnTo>
                  <a:pt x="540068" y="1452245"/>
                </a:lnTo>
                <a:lnTo>
                  <a:pt x="556578" y="1449070"/>
                </a:lnTo>
                <a:lnTo>
                  <a:pt x="573088" y="1445895"/>
                </a:lnTo>
                <a:lnTo>
                  <a:pt x="589598" y="1443356"/>
                </a:lnTo>
                <a:lnTo>
                  <a:pt x="605790" y="1441451"/>
                </a:lnTo>
                <a:lnTo>
                  <a:pt x="622300" y="1439546"/>
                </a:lnTo>
                <a:lnTo>
                  <a:pt x="638810" y="1438275"/>
                </a:lnTo>
                <a:lnTo>
                  <a:pt x="655320" y="1437640"/>
                </a:lnTo>
                <a:lnTo>
                  <a:pt x="671830" y="1436688"/>
                </a:lnTo>
                <a:close/>
                <a:moveTo>
                  <a:pt x="1808801" y="0"/>
                </a:moveTo>
                <a:lnTo>
                  <a:pt x="1822779" y="318"/>
                </a:lnTo>
                <a:lnTo>
                  <a:pt x="1836121" y="635"/>
                </a:lnTo>
                <a:lnTo>
                  <a:pt x="1849463" y="1588"/>
                </a:lnTo>
                <a:lnTo>
                  <a:pt x="1862806" y="3177"/>
                </a:lnTo>
                <a:lnTo>
                  <a:pt x="1875830" y="4447"/>
                </a:lnTo>
                <a:lnTo>
                  <a:pt x="1888855" y="6353"/>
                </a:lnTo>
                <a:lnTo>
                  <a:pt x="1901562" y="8894"/>
                </a:lnTo>
                <a:lnTo>
                  <a:pt x="1914269" y="11435"/>
                </a:lnTo>
                <a:lnTo>
                  <a:pt x="1926658" y="14612"/>
                </a:lnTo>
                <a:lnTo>
                  <a:pt x="1939047" y="17471"/>
                </a:lnTo>
                <a:lnTo>
                  <a:pt x="1951119" y="21282"/>
                </a:lnTo>
                <a:lnTo>
                  <a:pt x="1963190" y="25412"/>
                </a:lnTo>
                <a:lnTo>
                  <a:pt x="1974944" y="29859"/>
                </a:lnTo>
                <a:lnTo>
                  <a:pt x="1986698" y="34306"/>
                </a:lnTo>
                <a:lnTo>
                  <a:pt x="1998452" y="39071"/>
                </a:lnTo>
                <a:lnTo>
                  <a:pt x="2009571" y="44471"/>
                </a:lnTo>
                <a:lnTo>
                  <a:pt x="2020689" y="49870"/>
                </a:lnTo>
                <a:lnTo>
                  <a:pt x="2031490" y="55906"/>
                </a:lnTo>
                <a:lnTo>
                  <a:pt x="2042291" y="61941"/>
                </a:lnTo>
                <a:lnTo>
                  <a:pt x="2053092" y="67976"/>
                </a:lnTo>
                <a:lnTo>
                  <a:pt x="2063257" y="74964"/>
                </a:lnTo>
                <a:lnTo>
                  <a:pt x="2073741" y="81953"/>
                </a:lnTo>
                <a:lnTo>
                  <a:pt x="2083589" y="89259"/>
                </a:lnTo>
                <a:lnTo>
                  <a:pt x="2093754" y="96564"/>
                </a:lnTo>
                <a:lnTo>
                  <a:pt x="2103284" y="104506"/>
                </a:lnTo>
                <a:lnTo>
                  <a:pt x="2112814" y="112447"/>
                </a:lnTo>
                <a:lnTo>
                  <a:pt x="2122027" y="120388"/>
                </a:lnTo>
                <a:lnTo>
                  <a:pt x="2131239" y="129282"/>
                </a:lnTo>
                <a:lnTo>
                  <a:pt x="2139816" y="138176"/>
                </a:lnTo>
                <a:lnTo>
                  <a:pt x="2148711" y="147070"/>
                </a:lnTo>
                <a:lnTo>
                  <a:pt x="2157288" y="156282"/>
                </a:lnTo>
                <a:lnTo>
                  <a:pt x="2165548" y="165811"/>
                </a:lnTo>
                <a:lnTo>
                  <a:pt x="2173490" y="175658"/>
                </a:lnTo>
                <a:lnTo>
                  <a:pt x="2181749" y="185505"/>
                </a:lnTo>
                <a:lnTo>
                  <a:pt x="2189373" y="195987"/>
                </a:lnTo>
                <a:lnTo>
                  <a:pt x="2196680" y="206152"/>
                </a:lnTo>
                <a:lnTo>
                  <a:pt x="2203986" y="216952"/>
                </a:lnTo>
                <a:lnTo>
                  <a:pt x="2211293" y="227752"/>
                </a:lnTo>
                <a:lnTo>
                  <a:pt x="2217646" y="238870"/>
                </a:lnTo>
                <a:lnTo>
                  <a:pt x="2224635" y="249987"/>
                </a:lnTo>
                <a:lnTo>
                  <a:pt x="2230671" y="261423"/>
                </a:lnTo>
                <a:lnTo>
                  <a:pt x="2237024" y="273175"/>
                </a:lnTo>
                <a:lnTo>
                  <a:pt x="2243060" y="285246"/>
                </a:lnTo>
                <a:lnTo>
                  <a:pt x="2248778" y="296999"/>
                </a:lnTo>
                <a:lnTo>
                  <a:pt x="2253861" y="309069"/>
                </a:lnTo>
                <a:lnTo>
                  <a:pt x="2259261" y="321458"/>
                </a:lnTo>
                <a:lnTo>
                  <a:pt x="2264344" y="334163"/>
                </a:lnTo>
                <a:lnTo>
                  <a:pt x="2269427" y="347187"/>
                </a:lnTo>
                <a:lnTo>
                  <a:pt x="2273874" y="359575"/>
                </a:lnTo>
                <a:lnTo>
                  <a:pt x="2278004" y="372599"/>
                </a:lnTo>
                <a:lnTo>
                  <a:pt x="2282452" y="386257"/>
                </a:lnTo>
                <a:lnTo>
                  <a:pt x="2286264" y="399598"/>
                </a:lnTo>
                <a:lnTo>
                  <a:pt x="2290076" y="412939"/>
                </a:lnTo>
                <a:lnTo>
                  <a:pt x="2292935" y="426598"/>
                </a:lnTo>
                <a:lnTo>
                  <a:pt x="2296429" y="440575"/>
                </a:lnTo>
                <a:lnTo>
                  <a:pt x="2299288" y="454233"/>
                </a:lnTo>
                <a:lnTo>
                  <a:pt x="2301830" y="468527"/>
                </a:lnTo>
                <a:lnTo>
                  <a:pt x="2304053" y="482504"/>
                </a:lnTo>
                <a:lnTo>
                  <a:pt x="2306595" y="497116"/>
                </a:lnTo>
                <a:lnTo>
                  <a:pt x="2308501" y="511410"/>
                </a:lnTo>
                <a:lnTo>
                  <a:pt x="2309772" y="526339"/>
                </a:lnTo>
                <a:lnTo>
                  <a:pt x="2311360" y="540633"/>
                </a:lnTo>
                <a:lnTo>
                  <a:pt x="2312630" y="555245"/>
                </a:lnTo>
                <a:lnTo>
                  <a:pt x="2313266" y="570174"/>
                </a:lnTo>
                <a:lnTo>
                  <a:pt x="2320255" y="573033"/>
                </a:lnTo>
                <a:lnTo>
                  <a:pt x="2327244" y="576209"/>
                </a:lnTo>
                <a:lnTo>
                  <a:pt x="2333597" y="579704"/>
                </a:lnTo>
                <a:lnTo>
                  <a:pt x="2339633" y="583515"/>
                </a:lnTo>
                <a:lnTo>
                  <a:pt x="2345351" y="587645"/>
                </a:lnTo>
                <a:lnTo>
                  <a:pt x="2350751" y="592727"/>
                </a:lnTo>
                <a:lnTo>
                  <a:pt x="2356152" y="597809"/>
                </a:lnTo>
                <a:lnTo>
                  <a:pt x="2361234" y="603527"/>
                </a:lnTo>
                <a:lnTo>
                  <a:pt x="2365364" y="609562"/>
                </a:lnTo>
                <a:lnTo>
                  <a:pt x="2369494" y="616233"/>
                </a:lnTo>
                <a:lnTo>
                  <a:pt x="2372988" y="622903"/>
                </a:lnTo>
                <a:lnTo>
                  <a:pt x="2376483" y="630527"/>
                </a:lnTo>
                <a:lnTo>
                  <a:pt x="2379024" y="638786"/>
                </a:lnTo>
                <a:lnTo>
                  <a:pt x="2381566" y="647362"/>
                </a:lnTo>
                <a:lnTo>
                  <a:pt x="2383472" y="656574"/>
                </a:lnTo>
                <a:lnTo>
                  <a:pt x="2384425" y="666103"/>
                </a:lnTo>
                <a:lnTo>
                  <a:pt x="2385378" y="674362"/>
                </a:lnTo>
                <a:lnTo>
                  <a:pt x="2385695" y="681985"/>
                </a:lnTo>
                <a:lnTo>
                  <a:pt x="2386013" y="689927"/>
                </a:lnTo>
                <a:lnTo>
                  <a:pt x="2385695" y="698503"/>
                </a:lnTo>
                <a:lnTo>
                  <a:pt x="2385378" y="706444"/>
                </a:lnTo>
                <a:lnTo>
                  <a:pt x="2384425" y="714703"/>
                </a:lnTo>
                <a:lnTo>
                  <a:pt x="2383472" y="723279"/>
                </a:lnTo>
                <a:lnTo>
                  <a:pt x="2381883" y="731538"/>
                </a:lnTo>
                <a:lnTo>
                  <a:pt x="2380295" y="740115"/>
                </a:lnTo>
                <a:lnTo>
                  <a:pt x="2378389" y="748373"/>
                </a:lnTo>
                <a:lnTo>
                  <a:pt x="2376483" y="756950"/>
                </a:lnTo>
                <a:lnTo>
                  <a:pt x="2374259" y="765526"/>
                </a:lnTo>
                <a:lnTo>
                  <a:pt x="2371400" y="773467"/>
                </a:lnTo>
                <a:lnTo>
                  <a:pt x="2368541" y="781726"/>
                </a:lnTo>
                <a:lnTo>
                  <a:pt x="2365364" y="789985"/>
                </a:lnTo>
                <a:lnTo>
                  <a:pt x="2361870" y="797926"/>
                </a:lnTo>
                <a:lnTo>
                  <a:pt x="2358376" y="805550"/>
                </a:lnTo>
                <a:lnTo>
                  <a:pt x="2354563" y="813173"/>
                </a:lnTo>
                <a:lnTo>
                  <a:pt x="2350434" y="820479"/>
                </a:lnTo>
                <a:lnTo>
                  <a:pt x="2346304" y="827785"/>
                </a:lnTo>
                <a:lnTo>
                  <a:pt x="2341539" y="834773"/>
                </a:lnTo>
                <a:lnTo>
                  <a:pt x="2337091" y="841444"/>
                </a:lnTo>
                <a:lnTo>
                  <a:pt x="2332009" y="848114"/>
                </a:lnTo>
                <a:lnTo>
                  <a:pt x="2326608" y="854149"/>
                </a:lnTo>
                <a:lnTo>
                  <a:pt x="2321843" y="859867"/>
                </a:lnTo>
                <a:lnTo>
                  <a:pt x="2316125" y="865585"/>
                </a:lnTo>
                <a:lnTo>
                  <a:pt x="2310407" y="870667"/>
                </a:lnTo>
                <a:lnTo>
                  <a:pt x="2304689" y="875432"/>
                </a:lnTo>
                <a:lnTo>
                  <a:pt x="2298335" y="879879"/>
                </a:lnTo>
                <a:lnTo>
                  <a:pt x="2292300" y="884008"/>
                </a:lnTo>
                <a:lnTo>
                  <a:pt x="2285628" y="887502"/>
                </a:lnTo>
                <a:lnTo>
                  <a:pt x="2279275" y="890996"/>
                </a:lnTo>
                <a:lnTo>
                  <a:pt x="2273239" y="915137"/>
                </a:lnTo>
                <a:lnTo>
                  <a:pt x="2266250" y="938643"/>
                </a:lnTo>
                <a:lnTo>
                  <a:pt x="2258626" y="962467"/>
                </a:lnTo>
                <a:lnTo>
                  <a:pt x="2251002" y="986290"/>
                </a:lnTo>
                <a:lnTo>
                  <a:pt x="2242425" y="1009161"/>
                </a:lnTo>
                <a:lnTo>
                  <a:pt x="2233212" y="1032031"/>
                </a:lnTo>
                <a:lnTo>
                  <a:pt x="2223682" y="1054584"/>
                </a:lnTo>
                <a:lnTo>
                  <a:pt x="2213834" y="1076819"/>
                </a:lnTo>
                <a:lnTo>
                  <a:pt x="2203351" y="1098419"/>
                </a:lnTo>
                <a:lnTo>
                  <a:pt x="2192232" y="1119701"/>
                </a:lnTo>
                <a:lnTo>
                  <a:pt x="2180479" y="1140348"/>
                </a:lnTo>
                <a:lnTo>
                  <a:pt x="2168407" y="1160360"/>
                </a:lnTo>
                <a:lnTo>
                  <a:pt x="2155700" y="1179736"/>
                </a:lnTo>
                <a:lnTo>
                  <a:pt x="2142358" y="1198477"/>
                </a:lnTo>
                <a:lnTo>
                  <a:pt x="2128380" y="1216901"/>
                </a:lnTo>
                <a:lnTo>
                  <a:pt x="2114403" y="1234054"/>
                </a:lnTo>
                <a:lnTo>
                  <a:pt x="2106779" y="1242630"/>
                </a:lnTo>
                <a:lnTo>
                  <a:pt x="2099472" y="1250889"/>
                </a:lnTo>
                <a:lnTo>
                  <a:pt x="2091848" y="1259148"/>
                </a:lnTo>
                <a:lnTo>
                  <a:pt x="2083589" y="1266771"/>
                </a:lnTo>
                <a:lnTo>
                  <a:pt x="2075647" y="1274395"/>
                </a:lnTo>
                <a:lnTo>
                  <a:pt x="2067705" y="1282018"/>
                </a:lnTo>
                <a:lnTo>
                  <a:pt x="2059445" y="1289006"/>
                </a:lnTo>
                <a:lnTo>
                  <a:pt x="2051186" y="1295994"/>
                </a:lnTo>
                <a:lnTo>
                  <a:pt x="2042609" y="1302665"/>
                </a:lnTo>
                <a:lnTo>
                  <a:pt x="2034032" y="1309018"/>
                </a:lnTo>
                <a:lnTo>
                  <a:pt x="2025137" y="1315688"/>
                </a:lnTo>
                <a:lnTo>
                  <a:pt x="2016242" y="1321724"/>
                </a:lnTo>
                <a:lnTo>
                  <a:pt x="2007029" y="1327441"/>
                </a:lnTo>
                <a:lnTo>
                  <a:pt x="1997817" y="1332841"/>
                </a:lnTo>
                <a:lnTo>
                  <a:pt x="1988922" y="1338241"/>
                </a:lnTo>
                <a:lnTo>
                  <a:pt x="1979074" y="1343324"/>
                </a:lnTo>
                <a:lnTo>
                  <a:pt x="1969544" y="1348088"/>
                </a:lnTo>
                <a:lnTo>
                  <a:pt x="1960014" y="1352535"/>
                </a:lnTo>
                <a:lnTo>
                  <a:pt x="1950166" y="1356665"/>
                </a:lnTo>
                <a:lnTo>
                  <a:pt x="1940000" y="1360477"/>
                </a:lnTo>
                <a:lnTo>
                  <a:pt x="1929835" y="1364288"/>
                </a:lnTo>
                <a:lnTo>
                  <a:pt x="1919352" y="1367782"/>
                </a:lnTo>
                <a:lnTo>
                  <a:pt x="1909186" y="1370641"/>
                </a:lnTo>
                <a:lnTo>
                  <a:pt x="1898703" y="1373500"/>
                </a:lnTo>
                <a:lnTo>
                  <a:pt x="1888220" y="1375724"/>
                </a:lnTo>
                <a:lnTo>
                  <a:pt x="1877101" y="1377947"/>
                </a:lnTo>
                <a:lnTo>
                  <a:pt x="1865982" y="1379853"/>
                </a:lnTo>
                <a:lnTo>
                  <a:pt x="1854864" y="1381123"/>
                </a:lnTo>
                <a:lnTo>
                  <a:pt x="1843745" y="1382712"/>
                </a:lnTo>
                <a:lnTo>
                  <a:pt x="1832309" y="1383347"/>
                </a:lnTo>
                <a:lnTo>
                  <a:pt x="1820873" y="1383665"/>
                </a:lnTo>
                <a:lnTo>
                  <a:pt x="1808801" y="1384300"/>
                </a:lnTo>
                <a:lnTo>
                  <a:pt x="1797365" y="1383665"/>
                </a:lnTo>
                <a:lnTo>
                  <a:pt x="1785929" y="1383347"/>
                </a:lnTo>
                <a:lnTo>
                  <a:pt x="1774493" y="1382712"/>
                </a:lnTo>
                <a:lnTo>
                  <a:pt x="1763374" y="1381441"/>
                </a:lnTo>
                <a:lnTo>
                  <a:pt x="1752256" y="1379853"/>
                </a:lnTo>
                <a:lnTo>
                  <a:pt x="1741137" y="1377947"/>
                </a:lnTo>
                <a:lnTo>
                  <a:pt x="1730336" y="1375724"/>
                </a:lnTo>
                <a:lnTo>
                  <a:pt x="1719535" y="1373500"/>
                </a:lnTo>
                <a:lnTo>
                  <a:pt x="1709052" y="1370641"/>
                </a:lnTo>
                <a:lnTo>
                  <a:pt x="1698569" y="1367782"/>
                </a:lnTo>
                <a:lnTo>
                  <a:pt x="1688721" y="1364606"/>
                </a:lnTo>
                <a:lnTo>
                  <a:pt x="1678238" y="1360794"/>
                </a:lnTo>
                <a:lnTo>
                  <a:pt x="1668390" y="1356982"/>
                </a:lnTo>
                <a:lnTo>
                  <a:pt x="1658542" y="1352853"/>
                </a:lnTo>
                <a:lnTo>
                  <a:pt x="1649012" y="1348088"/>
                </a:lnTo>
                <a:lnTo>
                  <a:pt x="1639164" y="1343641"/>
                </a:lnTo>
                <a:lnTo>
                  <a:pt x="1630269" y="1338559"/>
                </a:lnTo>
                <a:lnTo>
                  <a:pt x="1620421" y="1333794"/>
                </a:lnTo>
                <a:lnTo>
                  <a:pt x="1611526" y="1327759"/>
                </a:lnTo>
                <a:lnTo>
                  <a:pt x="1602632" y="1322042"/>
                </a:lnTo>
                <a:lnTo>
                  <a:pt x="1593737" y="1316324"/>
                </a:lnTo>
                <a:lnTo>
                  <a:pt x="1584842" y="1309971"/>
                </a:lnTo>
                <a:lnTo>
                  <a:pt x="1576265" y="1303936"/>
                </a:lnTo>
                <a:lnTo>
                  <a:pt x="1567688" y="1296947"/>
                </a:lnTo>
                <a:lnTo>
                  <a:pt x="1559746" y="1289959"/>
                </a:lnTo>
                <a:lnTo>
                  <a:pt x="1551169" y="1282653"/>
                </a:lnTo>
                <a:lnTo>
                  <a:pt x="1543227" y="1275348"/>
                </a:lnTo>
                <a:lnTo>
                  <a:pt x="1535285" y="1267724"/>
                </a:lnTo>
                <a:lnTo>
                  <a:pt x="1527661" y="1260100"/>
                </a:lnTo>
                <a:lnTo>
                  <a:pt x="1520037" y="1252159"/>
                </a:lnTo>
                <a:lnTo>
                  <a:pt x="1512095" y="1244218"/>
                </a:lnTo>
                <a:lnTo>
                  <a:pt x="1505106" y="1235642"/>
                </a:lnTo>
                <a:lnTo>
                  <a:pt x="1490811" y="1218489"/>
                </a:lnTo>
                <a:lnTo>
                  <a:pt x="1477151" y="1200383"/>
                </a:lnTo>
                <a:lnTo>
                  <a:pt x="1463491" y="1181642"/>
                </a:lnTo>
                <a:lnTo>
                  <a:pt x="1451102" y="1162583"/>
                </a:lnTo>
                <a:lnTo>
                  <a:pt x="1438712" y="1142572"/>
                </a:lnTo>
                <a:lnTo>
                  <a:pt x="1426958" y="1121925"/>
                </a:lnTo>
                <a:lnTo>
                  <a:pt x="1415840" y="1101278"/>
                </a:lnTo>
                <a:lnTo>
                  <a:pt x="1405357" y="1079678"/>
                </a:lnTo>
                <a:lnTo>
                  <a:pt x="1395191" y="1057760"/>
                </a:lnTo>
                <a:lnTo>
                  <a:pt x="1385979" y="1035525"/>
                </a:lnTo>
                <a:lnTo>
                  <a:pt x="1376766" y="1012972"/>
                </a:lnTo>
                <a:lnTo>
                  <a:pt x="1368189" y="989467"/>
                </a:lnTo>
                <a:lnTo>
                  <a:pt x="1360247" y="966278"/>
                </a:lnTo>
                <a:lnTo>
                  <a:pt x="1352941" y="943090"/>
                </a:lnTo>
                <a:lnTo>
                  <a:pt x="1346269" y="919267"/>
                </a:lnTo>
                <a:lnTo>
                  <a:pt x="1339598" y="895126"/>
                </a:lnTo>
                <a:lnTo>
                  <a:pt x="1332292" y="892902"/>
                </a:lnTo>
                <a:lnTo>
                  <a:pt x="1324985" y="889726"/>
                </a:lnTo>
                <a:lnTo>
                  <a:pt x="1318314" y="886232"/>
                </a:lnTo>
                <a:lnTo>
                  <a:pt x="1311325" y="882420"/>
                </a:lnTo>
                <a:lnTo>
                  <a:pt x="1304654" y="878290"/>
                </a:lnTo>
                <a:lnTo>
                  <a:pt x="1298619" y="873208"/>
                </a:lnTo>
                <a:lnTo>
                  <a:pt x="1292265" y="867808"/>
                </a:lnTo>
                <a:lnTo>
                  <a:pt x="1286547" y="862726"/>
                </a:lnTo>
                <a:lnTo>
                  <a:pt x="1280829" y="856373"/>
                </a:lnTo>
                <a:lnTo>
                  <a:pt x="1274793" y="850020"/>
                </a:lnTo>
                <a:lnTo>
                  <a:pt x="1269710" y="843032"/>
                </a:lnTo>
                <a:lnTo>
                  <a:pt x="1264627" y="836044"/>
                </a:lnTo>
                <a:lnTo>
                  <a:pt x="1259545" y="828738"/>
                </a:lnTo>
                <a:lnTo>
                  <a:pt x="1255097" y="821114"/>
                </a:lnTo>
                <a:lnTo>
                  <a:pt x="1250968" y="813491"/>
                </a:lnTo>
                <a:lnTo>
                  <a:pt x="1246520" y="805550"/>
                </a:lnTo>
                <a:lnTo>
                  <a:pt x="1242708" y="796973"/>
                </a:lnTo>
                <a:lnTo>
                  <a:pt x="1239214" y="788714"/>
                </a:lnTo>
                <a:lnTo>
                  <a:pt x="1236037" y="780138"/>
                </a:lnTo>
                <a:lnTo>
                  <a:pt x="1232860" y="771562"/>
                </a:lnTo>
                <a:lnTo>
                  <a:pt x="1230001" y="762667"/>
                </a:lnTo>
                <a:lnTo>
                  <a:pt x="1227460" y="753773"/>
                </a:lnTo>
                <a:lnTo>
                  <a:pt x="1225554" y="745197"/>
                </a:lnTo>
                <a:lnTo>
                  <a:pt x="1223648" y="735985"/>
                </a:lnTo>
                <a:lnTo>
                  <a:pt x="1222059" y="727091"/>
                </a:lnTo>
                <a:lnTo>
                  <a:pt x="1220471" y="718197"/>
                </a:lnTo>
                <a:lnTo>
                  <a:pt x="1219836" y="708985"/>
                </a:lnTo>
                <a:lnTo>
                  <a:pt x="1219200" y="700409"/>
                </a:lnTo>
                <a:lnTo>
                  <a:pt x="1219200" y="691832"/>
                </a:lnTo>
                <a:lnTo>
                  <a:pt x="1219200" y="682938"/>
                </a:lnTo>
                <a:lnTo>
                  <a:pt x="1219518" y="674680"/>
                </a:lnTo>
                <a:lnTo>
                  <a:pt x="1220153" y="666103"/>
                </a:lnTo>
                <a:lnTo>
                  <a:pt x="1221742" y="655621"/>
                </a:lnTo>
                <a:lnTo>
                  <a:pt x="1223648" y="645456"/>
                </a:lnTo>
                <a:lnTo>
                  <a:pt x="1226824" y="635927"/>
                </a:lnTo>
                <a:lnTo>
                  <a:pt x="1229683" y="627350"/>
                </a:lnTo>
                <a:lnTo>
                  <a:pt x="1233496" y="618774"/>
                </a:lnTo>
                <a:lnTo>
                  <a:pt x="1237943" y="611468"/>
                </a:lnTo>
                <a:lnTo>
                  <a:pt x="1242708" y="604162"/>
                </a:lnTo>
                <a:lnTo>
                  <a:pt x="1248108" y="598127"/>
                </a:lnTo>
                <a:lnTo>
                  <a:pt x="1253827" y="592409"/>
                </a:lnTo>
                <a:lnTo>
                  <a:pt x="1259862" y="587009"/>
                </a:lnTo>
                <a:lnTo>
                  <a:pt x="1266534" y="581927"/>
                </a:lnTo>
                <a:lnTo>
                  <a:pt x="1273522" y="577798"/>
                </a:lnTo>
                <a:lnTo>
                  <a:pt x="1280829" y="574304"/>
                </a:lnTo>
                <a:lnTo>
                  <a:pt x="1288453" y="570809"/>
                </a:lnTo>
                <a:lnTo>
                  <a:pt x="1296395" y="568268"/>
                </a:lnTo>
                <a:lnTo>
                  <a:pt x="1304654" y="566045"/>
                </a:lnTo>
                <a:lnTo>
                  <a:pt x="1305607" y="551115"/>
                </a:lnTo>
                <a:lnTo>
                  <a:pt x="1306560" y="536504"/>
                </a:lnTo>
                <a:lnTo>
                  <a:pt x="1308149" y="521892"/>
                </a:lnTo>
                <a:lnTo>
                  <a:pt x="1310055" y="507598"/>
                </a:lnTo>
                <a:lnTo>
                  <a:pt x="1311961" y="493304"/>
                </a:lnTo>
                <a:lnTo>
                  <a:pt x="1314502" y="479010"/>
                </a:lnTo>
                <a:lnTo>
                  <a:pt x="1316726" y="465033"/>
                </a:lnTo>
                <a:lnTo>
                  <a:pt x="1319267" y="450739"/>
                </a:lnTo>
                <a:lnTo>
                  <a:pt x="1322444" y="437081"/>
                </a:lnTo>
                <a:lnTo>
                  <a:pt x="1325303" y="423104"/>
                </a:lnTo>
                <a:lnTo>
                  <a:pt x="1328797" y="409763"/>
                </a:lnTo>
                <a:lnTo>
                  <a:pt x="1332610" y="396422"/>
                </a:lnTo>
                <a:lnTo>
                  <a:pt x="1336422" y="383081"/>
                </a:lnTo>
                <a:lnTo>
                  <a:pt x="1340869" y="370057"/>
                </a:lnTo>
                <a:lnTo>
                  <a:pt x="1344999" y="357034"/>
                </a:lnTo>
                <a:lnTo>
                  <a:pt x="1349446" y="344010"/>
                </a:lnTo>
                <a:lnTo>
                  <a:pt x="1354529" y="331305"/>
                </a:lnTo>
                <a:lnTo>
                  <a:pt x="1359612" y="319234"/>
                </a:lnTo>
                <a:lnTo>
                  <a:pt x="1365012" y="306528"/>
                </a:lnTo>
                <a:lnTo>
                  <a:pt x="1370095" y="294775"/>
                </a:lnTo>
                <a:lnTo>
                  <a:pt x="1376131" y="282705"/>
                </a:lnTo>
                <a:lnTo>
                  <a:pt x="1382167" y="270952"/>
                </a:lnTo>
                <a:lnTo>
                  <a:pt x="1388202" y="259517"/>
                </a:lnTo>
                <a:lnTo>
                  <a:pt x="1394873" y="248081"/>
                </a:lnTo>
                <a:lnTo>
                  <a:pt x="1401227" y="236964"/>
                </a:lnTo>
                <a:lnTo>
                  <a:pt x="1408216" y="225846"/>
                </a:lnTo>
                <a:lnTo>
                  <a:pt x="1414887" y="215046"/>
                </a:lnTo>
                <a:lnTo>
                  <a:pt x="1422193" y="204246"/>
                </a:lnTo>
                <a:lnTo>
                  <a:pt x="1429817" y="194082"/>
                </a:lnTo>
                <a:lnTo>
                  <a:pt x="1437759" y="183917"/>
                </a:lnTo>
                <a:lnTo>
                  <a:pt x="1445701" y="174070"/>
                </a:lnTo>
                <a:lnTo>
                  <a:pt x="1453643" y="164541"/>
                </a:lnTo>
                <a:lnTo>
                  <a:pt x="1461585" y="155011"/>
                </a:lnTo>
                <a:lnTo>
                  <a:pt x="1470480" y="145799"/>
                </a:lnTo>
                <a:lnTo>
                  <a:pt x="1479057" y="136588"/>
                </a:lnTo>
                <a:lnTo>
                  <a:pt x="1488269" y="128329"/>
                </a:lnTo>
                <a:lnTo>
                  <a:pt x="1496846" y="119753"/>
                </a:lnTo>
                <a:lnTo>
                  <a:pt x="1506377" y="111494"/>
                </a:lnTo>
                <a:lnTo>
                  <a:pt x="1515589" y="103235"/>
                </a:lnTo>
                <a:lnTo>
                  <a:pt x="1525755" y="95611"/>
                </a:lnTo>
                <a:lnTo>
                  <a:pt x="1535285" y="88306"/>
                </a:lnTo>
                <a:lnTo>
                  <a:pt x="1545133" y="81000"/>
                </a:lnTo>
                <a:lnTo>
                  <a:pt x="1555616" y="74329"/>
                </a:lnTo>
                <a:lnTo>
                  <a:pt x="1565781" y="67659"/>
                </a:lnTo>
                <a:lnTo>
                  <a:pt x="1576582" y="61306"/>
                </a:lnTo>
                <a:lnTo>
                  <a:pt x="1587383" y="54953"/>
                </a:lnTo>
                <a:lnTo>
                  <a:pt x="1597866" y="49235"/>
                </a:lnTo>
                <a:lnTo>
                  <a:pt x="1608985" y="44153"/>
                </a:lnTo>
                <a:lnTo>
                  <a:pt x="1620421" y="38753"/>
                </a:lnTo>
                <a:lnTo>
                  <a:pt x="1632175" y="33988"/>
                </a:lnTo>
                <a:lnTo>
                  <a:pt x="1643611" y="29541"/>
                </a:lnTo>
                <a:lnTo>
                  <a:pt x="1655365" y="25412"/>
                </a:lnTo>
                <a:lnTo>
                  <a:pt x="1667119" y="20965"/>
                </a:lnTo>
                <a:lnTo>
                  <a:pt x="1679508" y="17471"/>
                </a:lnTo>
                <a:lnTo>
                  <a:pt x="1691898" y="14294"/>
                </a:lnTo>
                <a:lnTo>
                  <a:pt x="1703969" y="11435"/>
                </a:lnTo>
                <a:lnTo>
                  <a:pt x="1716676" y="8894"/>
                </a:lnTo>
                <a:lnTo>
                  <a:pt x="1729383" y="6353"/>
                </a:lnTo>
                <a:lnTo>
                  <a:pt x="1742408" y="4447"/>
                </a:lnTo>
                <a:lnTo>
                  <a:pt x="1755432" y="3177"/>
                </a:lnTo>
                <a:lnTo>
                  <a:pt x="1768457" y="1588"/>
                </a:lnTo>
                <a:lnTo>
                  <a:pt x="1781799" y="635"/>
                </a:lnTo>
                <a:lnTo>
                  <a:pt x="1795459" y="318"/>
                </a:lnTo>
                <a:lnTo>
                  <a:pt x="1808801" y="0"/>
                </a:lnTo>
                <a:close/>
              </a:path>
            </a:pathLst>
          </a:custGeom>
          <a:solidFill>
            <a:srgbClr val="343434"/>
          </a:solidFill>
          <a:ln>
            <a:noFill/>
          </a:ln>
        </p:spPr>
        <p:txBody>
          <a:bodyPr anchor="ctr">
            <a:scene3d>
              <a:camera prst="orthographicFront"/>
              <a:lightRig rig="threePt" dir="t"/>
            </a:scene3d>
          </a:bodyPr>
          <a:lstStyle/>
          <a:p>
            <a:pPr algn="ctr">
              <a:defRPr/>
            </a:pPr>
            <a:endParaRPr lang="zh-CN" altLang="en-US">
              <a:solidFill>
                <a:srgbClr val="FFFFFF"/>
              </a:solidFill>
            </a:endParaRPr>
          </a:p>
        </p:txBody>
      </p:sp>
      <p:sp>
        <p:nvSpPr>
          <p:cNvPr id="13" name="KSO_Shape"/>
          <p:cNvSpPr/>
          <p:nvPr/>
        </p:nvSpPr>
        <p:spPr bwMode="auto">
          <a:xfrm>
            <a:off x="1912163" y="2189296"/>
            <a:ext cx="824163" cy="686803"/>
          </a:xfrm>
          <a:custGeom>
            <a:gdLst>
              <a:gd name="T0" fmla="*/ 955059 w 2209801"/>
              <a:gd name="T1" fmla="*/ 1423299 h 1841500"/>
              <a:gd name="T2" fmla="*/ 895052 w 2209801"/>
              <a:gd name="T3" fmla="*/ 1587500 h 1841500"/>
              <a:gd name="T4" fmla="*/ 923404 w 2209801"/>
              <a:gd name="T5" fmla="*/ 1417259 h 1841500"/>
              <a:gd name="T6" fmla="*/ 1072157 w 2209801"/>
              <a:gd name="T7" fmla="*/ 1271642 h 1841500"/>
              <a:gd name="T8" fmla="*/ 1293954 w 2209801"/>
              <a:gd name="T9" fmla="*/ 1359503 h 1841500"/>
              <a:gd name="T10" fmla="*/ 1335967 w 2209801"/>
              <a:gd name="T11" fmla="*/ 1501556 h 1841500"/>
              <a:gd name="T12" fmla="*/ 1274311 w 2209801"/>
              <a:gd name="T13" fmla="*/ 1562319 h 1841500"/>
              <a:gd name="T14" fmla="*/ 873125 w 2209801"/>
              <a:gd name="T15" fmla="*/ 1587500 h 1841500"/>
              <a:gd name="T16" fmla="*/ 577942 w 2209801"/>
              <a:gd name="T17" fmla="*/ 1554929 h 1841500"/>
              <a:gd name="T18" fmla="*/ 544114 w 2209801"/>
              <a:gd name="T19" fmla="*/ 1464059 h 1841500"/>
              <a:gd name="T20" fmla="*/ 595402 w 2209801"/>
              <a:gd name="T21" fmla="*/ 1347459 h 1841500"/>
              <a:gd name="T22" fmla="*/ 627526 w 2209801"/>
              <a:gd name="T23" fmla="*/ 1099148 h 1841500"/>
              <a:gd name="T24" fmla="*/ 1266277 w 2209801"/>
              <a:gd name="T25" fmla="*/ 1066149 h 1841500"/>
              <a:gd name="T26" fmla="*/ 1003177 w 2209801"/>
              <a:gd name="T27" fmla="*/ 854484 h 1841500"/>
              <a:gd name="T28" fmla="*/ 1079202 w 2209801"/>
              <a:gd name="T29" fmla="*/ 950119 h 1841500"/>
              <a:gd name="T30" fmla="*/ 1067675 w 2209801"/>
              <a:gd name="T31" fmla="*/ 1108872 h 1841500"/>
              <a:gd name="T32" fmla="*/ 953225 w 2209801"/>
              <a:gd name="T33" fmla="*/ 1311890 h 1841500"/>
              <a:gd name="T34" fmla="*/ 872260 w 2209801"/>
              <a:gd name="T35" fmla="*/ 1264346 h 1841500"/>
              <a:gd name="T36" fmla="*/ 790471 w 2209801"/>
              <a:gd name="T37" fmla="*/ 1041381 h 1841500"/>
              <a:gd name="T38" fmla="*/ 818192 w 2209801"/>
              <a:gd name="T39" fmla="*/ 906400 h 1841500"/>
              <a:gd name="T40" fmla="*/ 915350 w 2209801"/>
              <a:gd name="T41" fmla="*/ 839456 h 1841500"/>
              <a:gd name="T42" fmla="*/ 1512192 w 2209801"/>
              <a:gd name="T43" fmla="*/ 495955 h 1841500"/>
              <a:gd name="T44" fmla="*/ 1531786 w 2209801"/>
              <a:gd name="T45" fmla="*/ 617625 h 1841500"/>
              <a:gd name="T46" fmla="*/ 1466470 w 2209801"/>
              <a:gd name="T47" fmla="*/ 695548 h 1841500"/>
              <a:gd name="T48" fmla="*/ 1457761 w 2209801"/>
              <a:gd name="T49" fmla="*/ 544076 h 1841500"/>
              <a:gd name="T50" fmla="*/ 443702 w 2209801"/>
              <a:gd name="T51" fmla="*/ 533140 h 1841500"/>
              <a:gd name="T52" fmla="*/ 430094 w 2209801"/>
              <a:gd name="T53" fmla="*/ 637310 h 1841500"/>
              <a:gd name="T54" fmla="*/ 363416 w 2209801"/>
              <a:gd name="T55" fmla="*/ 670941 h 1841500"/>
              <a:gd name="T56" fmla="*/ 351986 w 2209801"/>
              <a:gd name="T57" fmla="*/ 539428 h 1841500"/>
              <a:gd name="T58" fmla="*/ 1772035 w 2209801"/>
              <a:gd name="T59" fmla="*/ 480584 h 1841500"/>
              <a:gd name="T60" fmla="*/ 1884987 w 2209801"/>
              <a:gd name="T61" fmla="*/ 562627 h 1841500"/>
              <a:gd name="T62" fmla="*/ 1897324 w 2209801"/>
              <a:gd name="T63" fmla="*/ 701825 h 1841500"/>
              <a:gd name="T64" fmla="*/ 1762440 w 2209801"/>
              <a:gd name="T65" fmla="*/ 739291 h 1841500"/>
              <a:gd name="T66" fmla="*/ 1234797 w 2209801"/>
              <a:gd name="T67" fmla="*/ 737650 h 1841500"/>
              <a:gd name="T68" fmla="*/ 1110981 w 2209801"/>
              <a:gd name="T69" fmla="*/ 699091 h 1841500"/>
              <a:gd name="T70" fmla="*/ 1128512 w 2209801"/>
              <a:gd name="T71" fmla="*/ 556063 h 1841500"/>
              <a:gd name="T72" fmla="*/ 1266025 w 2209801"/>
              <a:gd name="T73" fmla="*/ 472106 h 1841500"/>
              <a:gd name="T74" fmla="*/ 665986 w 2209801"/>
              <a:gd name="T75" fmla="*/ 480584 h 1841500"/>
              <a:gd name="T76" fmla="*/ 779212 w 2209801"/>
              <a:gd name="T77" fmla="*/ 562627 h 1841500"/>
              <a:gd name="T78" fmla="*/ 791001 w 2209801"/>
              <a:gd name="T79" fmla="*/ 701825 h 1841500"/>
              <a:gd name="T80" fmla="*/ 656664 w 2209801"/>
              <a:gd name="T81" fmla="*/ 739291 h 1841500"/>
              <a:gd name="T82" fmla="*/ 129021 w 2209801"/>
              <a:gd name="T83" fmla="*/ 737650 h 1841500"/>
              <a:gd name="T84" fmla="*/ 5204 w 2209801"/>
              <a:gd name="T85" fmla="*/ 699091 h 1841500"/>
              <a:gd name="T86" fmla="*/ 22736 w 2209801"/>
              <a:gd name="T87" fmla="*/ 556063 h 1841500"/>
              <a:gd name="T88" fmla="*/ 159975 w 2209801"/>
              <a:gd name="T89" fmla="*/ 472106 h 1841500"/>
              <a:gd name="T90" fmla="*/ 1069099 w 2209801"/>
              <a:gd name="T91" fmla="*/ 359725 h 1841500"/>
              <a:gd name="T92" fmla="*/ 1569828 w 2209801"/>
              <a:gd name="T93" fmla="*/ 16989 h 1841500"/>
              <a:gd name="T94" fmla="*/ 1645510 w 2209801"/>
              <a:gd name="T95" fmla="*/ 112622 h 1841500"/>
              <a:gd name="T96" fmla="*/ 1633992 w 2209801"/>
              <a:gd name="T97" fmla="*/ 272099 h 1841500"/>
              <a:gd name="T98" fmla="*/ 1520196 w 2209801"/>
              <a:gd name="T99" fmla="*/ 475421 h 1841500"/>
              <a:gd name="T100" fmla="*/ 1439030 w 2209801"/>
              <a:gd name="T101" fmla="*/ 428016 h 1841500"/>
              <a:gd name="T102" fmla="*/ 1357591 w 2209801"/>
              <a:gd name="T103" fmla="*/ 204417 h 1841500"/>
              <a:gd name="T104" fmla="*/ 1384737 w 2209801"/>
              <a:gd name="T105" fmla="*/ 68778 h 1841500"/>
              <a:gd name="T106" fmla="*/ 1482081 w 2209801"/>
              <a:gd name="T107" fmla="*/ 1918 h 1841500"/>
              <a:gd name="T108" fmla="*/ 483001 w 2209801"/>
              <a:gd name="T109" fmla="*/ 29046 h 1841500"/>
              <a:gd name="T110" fmla="*/ 545508 w 2209801"/>
              <a:gd name="T111" fmla="*/ 137283 h 1841500"/>
              <a:gd name="T112" fmla="*/ 513571 w 2209801"/>
              <a:gd name="T113" fmla="*/ 304434 h 1841500"/>
              <a:gd name="T114" fmla="*/ 403843 w 2209801"/>
              <a:gd name="T115" fmla="*/ 481997 h 1841500"/>
              <a:gd name="T116" fmla="*/ 310765 w 2209801"/>
              <a:gd name="T117" fmla="*/ 342248 h 1841500"/>
              <a:gd name="T118" fmla="*/ 250442 w 2209801"/>
              <a:gd name="T119" fmla="*/ 171809 h 1841500"/>
              <a:gd name="T120" fmla="*/ 294115 w 2209801"/>
              <a:gd name="T121" fmla="*/ 50145 h 1841500"/>
              <a:gd name="T122" fmla="*/ 399749 w 2209801"/>
              <a:gd name="T123" fmla="*/ 0 h 18415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09801" h="1841500">
                <a:moveTo>
                  <a:pt x="1088391" y="1543050"/>
                </a:moveTo>
                <a:lnTo>
                  <a:pt x="1090946" y="1543369"/>
                </a:lnTo>
                <a:lnTo>
                  <a:pt x="1093500" y="1544006"/>
                </a:lnTo>
                <a:lnTo>
                  <a:pt x="1096055" y="1545280"/>
                </a:lnTo>
                <a:lnTo>
                  <a:pt x="1097970" y="1547191"/>
                </a:lnTo>
                <a:lnTo>
                  <a:pt x="1140118" y="1589235"/>
                </a:lnTo>
                <a:lnTo>
                  <a:pt x="1142034" y="1591146"/>
                </a:lnTo>
                <a:lnTo>
                  <a:pt x="1143311" y="1594013"/>
                </a:lnTo>
                <a:lnTo>
                  <a:pt x="1143950" y="1596243"/>
                </a:lnTo>
                <a:lnTo>
                  <a:pt x="1144588" y="1599109"/>
                </a:lnTo>
                <a:lnTo>
                  <a:pt x="1143950" y="1601657"/>
                </a:lnTo>
                <a:lnTo>
                  <a:pt x="1143311" y="1604524"/>
                </a:lnTo>
                <a:lnTo>
                  <a:pt x="1142034" y="1606754"/>
                </a:lnTo>
                <a:lnTo>
                  <a:pt x="1140118" y="1609302"/>
                </a:lnTo>
                <a:lnTo>
                  <a:pt x="1105314" y="1644020"/>
                </a:lnTo>
                <a:lnTo>
                  <a:pt x="1107869" y="1651027"/>
                </a:lnTo>
                <a:lnTo>
                  <a:pt x="1110742" y="1658990"/>
                </a:lnTo>
                <a:lnTo>
                  <a:pt x="1113616" y="1667590"/>
                </a:lnTo>
                <a:lnTo>
                  <a:pt x="1116490" y="1677146"/>
                </a:lnTo>
                <a:lnTo>
                  <a:pt x="1118725" y="1687338"/>
                </a:lnTo>
                <a:lnTo>
                  <a:pt x="1121599" y="1698486"/>
                </a:lnTo>
                <a:lnTo>
                  <a:pt x="1123834" y="1710271"/>
                </a:lnTo>
                <a:lnTo>
                  <a:pt x="1126388" y="1722694"/>
                </a:lnTo>
                <a:lnTo>
                  <a:pt x="1128304" y="1735753"/>
                </a:lnTo>
                <a:lnTo>
                  <a:pt x="1130539" y="1749449"/>
                </a:lnTo>
                <a:lnTo>
                  <a:pt x="1132136" y="1763782"/>
                </a:lnTo>
                <a:lnTo>
                  <a:pt x="1133732" y="1778115"/>
                </a:lnTo>
                <a:lnTo>
                  <a:pt x="1135329" y="1793404"/>
                </a:lnTo>
                <a:lnTo>
                  <a:pt x="1136606" y="1809012"/>
                </a:lnTo>
                <a:lnTo>
                  <a:pt x="1137244" y="1824937"/>
                </a:lnTo>
                <a:lnTo>
                  <a:pt x="1138202" y="1841500"/>
                </a:lnTo>
                <a:lnTo>
                  <a:pt x="1038261" y="1841500"/>
                </a:lnTo>
                <a:lnTo>
                  <a:pt x="1038900" y="1824937"/>
                </a:lnTo>
                <a:lnTo>
                  <a:pt x="1039858" y="1809012"/>
                </a:lnTo>
                <a:lnTo>
                  <a:pt x="1041135" y="1793404"/>
                </a:lnTo>
                <a:lnTo>
                  <a:pt x="1042412" y="1778115"/>
                </a:lnTo>
                <a:lnTo>
                  <a:pt x="1044009" y="1763782"/>
                </a:lnTo>
                <a:lnTo>
                  <a:pt x="1045924" y="1749449"/>
                </a:lnTo>
                <a:lnTo>
                  <a:pt x="1047840" y="1735753"/>
                </a:lnTo>
                <a:lnTo>
                  <a:pt x="1050075" y="1722694"/>
                </a:lnTo>
                <a:lnTo>
                  <a:pt x="1052630" y="1710271"/>
                </a:lnTo>
                <a:lnTo>
                  <a:pt x="1054865" y="1698486"/>
                </a:lnTo>
                <a:lnTo>
                  <a:pt x="1057419" y="1687338"/>
                </a:lnTo>
                <a:lnTo>
                  <a:pt x="1059974" y="1677146"/>
                </a:lnTo>
                <a:lnTo>
                  <a:pt x="1062847" y="1667590"/>
                </a:lnTo>
                <a:lnTo>
                  <a:pt x="1065721" y="1658990"/>
                </a:lnTo>
                <a:lnTo>
                  <a:pt x="1068595" y="1651027"/>
                </a:lnTo>
                <a:lnTo>
                  <a:pt x="1071149" y="1644020"/>
                </a:lnTo>
                <a:lnTo>
                  <a:pt x="1036026" y="1609302"/>
                </a:lnTo>
                <a:lnTo>
                  <a:pt x="1034430" y="1606754"/>
                </a:lnTo>
                <a:lnTo>
                  <a:pt x="1033152" y="1604524"/>
                </a:lnTo>
                <a:lnTo>
                  <a:pt x="1032514" y="1601657"/>
                </a:lnTo>
                <a:lnTo>
                  <a:pt x="1031875" y="1599109"/>
                </a:lnTo>
                <a:lnTo>
                  <a:pt x="1032514" y="1596243"/>
                </a:lnTo>
                <a:lnTo>
                  <a:pt x="1033152" y="1594013"/>
                </a:lnTo>
                <a:lnTo>
                  <a:pt x="1034430" y="1591146"/>
                </a:lnTo>
                <a:lnTo>
                  <a:pt x="1036345" y="1589235"/>
                </a:lnTo>
                <a:lnTo>
                  <a:pt x="1077854" y="1547191"/>
                </a:lnTo>
                <a:lnTo>
                  <a:pt x="1080409" y="1545280"/>
                </a:lnTo>
                <a:lnTo>
                  <a:pt x="1082644" y="1544006"/>
                </a:lnTo>
                <a:lnTo>
                  <a:pt x="1085518" y="1543369"/>
                </a:lnTo>
                <a:lnTo>
                  <a:pt x="1088391" y="1543050"/>
                </a:lnTo>
                <a:close/>
                <a:moveTo>
                  <a:pt x="1225348" y="1466850"/>
                </a:moveTo>
                <a:lnTo>
                  <a:pt x="1243703" y="1475105"/>
                </a:lnTo>
                <a:lnTo>
                  <a:pt x="1262058" y="1482725"/>
                </a:lnTo>
                <a:lnTo>
                  <a:pt x="1280096" y="1490028"/>
                </a:lnTo>
                <a:lnTo>
                  <a:pt x="1298135" y="1496695"/>
                </a:lnTo>
                <a:lnTo>
                  <a:pt x="1315540" y="1502410"/>
                </a:lnTo>
                <a:lnTo>
                  <a:pt x="1332629" y="1508443"/>
                </a:lnTo>
                <a:lnTo>
                  <a:pt x="1365541" y="1518920"/>
                </a:lnTo>
                <a:lnTo>
                  <a:pt x="1397188" y="1528763"/>
                </a:lnTo>
                <a:lnTo>
                  <a:pt x="1426935" y="1538605"/>
                </a:lnTo>
                <a:lnTo>
                  <a:pt x="1441176" y="1544003"/>
                </a:lnTo>
                <a:lnTo>
                  <a:pt x="1454467" y="1549083"/>
                </a:lnTo>
                <a:lnTo>
                  <a:pt x="1467442" y="1554163"/>
                </a:lnTo>
                <a:lnTo>
                  <a:pt x="1479784" y="1559878"/>
                </a:lnTo>
                <a:lnTo>
                  <a:pt x="1485481" y="1563053"/>
                </a:lnTo>
                <a:lnTo>
                  <a:pt x="1491177" y="1567180"/>
                </a:lnTo>
                <a:lnTo>
                  <a:pt x="1496240" y="1571943"/>
                </a:lnTo>
                <a:lnTo>
                  <a:pt x="1500987" y="1577023"/>
                </a:lnTo>
                <a:lnTo>
                  <a:pt x="1505734" y="1582420"/>
                </a:lnTo>
                <a:lnTo>
                  <a:pt x="1510165" y="1588453"/>
                </a:lnTo>
                <a:lnTo>
                  <a:pt x="1513962" y="1595120"/>
                </a:lnTo>
                <a:lnTo>
                  <a:pt x="1518076" y="1601788"/>
                </a:lnTo>
                <a:lnTo>
                  <a:pt x="1521557" y="1608773"/>
                </a:lnTo>
                <a:lnTo>
                  <a:pt x="1524722" y="1616393"/>
                </a:lnTo>
                <a:lnTo>
                  <a:pt x="1527570" y="1624330"/>
                </a:lnTo>
                <a:lnTo>
                  <a:pt x="1530418" y="1631950"/>
                </a:lnTo>
                <a:lnTo>
                  <a:pt x="1532950" y="1640205"/>
                </a:lnTo>
                <a:lnTo>
                  <a:pt x="1535165" y="1648460"/>
                </a:lnTo>
                <a:lnTo>
                  <a:pt x="1539596" y="1664970"/>
                </a:lnTo>
                <a:lnTo>
                  <a:pt x="1542760" y="1681798"/>
                </a:lnTo>
                <a:lnTo>
                  <a:pt x="1545292" y="1698308"/>
                </a:lnTo>
                <a:lnTo>
                  <a:pt x="1547191" y="1713865"/>
                </a:lnTo>
                <a:lnTo>
                  <a:pt x="1548773" y="1728470"/>
                </a:lnTo>
                <a:lnTo>
                  <a:pt x="1549722" y="1741805"/>
                </a:lnTo>
                <a:lnTo>
                  <a:pt x="1550355" y="1753235"/>
                </a:lnTo>
                <a:lnTo>
                  <a:pt x="1550988" y="1770063"/>
                </a:lnTo>
                <a:lnTo>
                  <a:pt x="1550355" y="1772920"/>
                </a:lnTo>
                <a:lnTo>
                  <a:pt x="1549406" y="1776095"/>
                </a:lnTo>
                <a:lnTo>
                  <a:pt x="1547191" y="1779270"/>
                </a:lnTo>
                <a:lnTo>
                  <a:pt x="1544975" y="1782128"/>
                </a:lnTo>
                <a:lnTo>
                  <a:pt x="1541494" y="1785303"/>
                </a:lnTo>
                <a:lnTo>
                  <a:pt x="1537380" y="1788160"/>
                </a:lnTo>
                <a:lnTo>
                  <a:pt x="1532950" y="1791335"/>
                </a:lnTo>
                <a:lnTo>
                  <a:pt x="1527254" y="1794510"/>
                </a:lnTo>
                <a:lnTo>
                  <a:pt x="1520924" y="1797685"/>
                </a:lnTo>
                <a:lnTo>
                  <a:pt x="1513962" y="1800543"/>
                </a:lnTo>
                <a:lnTo>
                  <a:pt x="1506051" y="1803718"/>
                </a:lnTo>
                <a:lnTo>
                  <a:pt x="1497506" y="1806575"/>
                </a:lnTo>
                <a:lnTo>
                  <a:pt x="1488012" y="1809433"/>
                </a:lnTo>
                <a:lnTo>
                  <a:pt x="1478202" y="1812290"/>
                </a:lnTo>
                <a:lnTo>
                  <a:pt x="1467442" y="1815148"/>
                </a:lnTo>
                <a:lnTo>
                  <a:pt x="1455417" y="1817370"/>
                </a:lnTo>
                <a:lnTo>
                  <a:pt x="1443391" y="1820228"/>
                </a:lnTo>
                <a:lnTo>
                  <a:pt x="1430100" y="1822450"/>
                </a:lnTo>
                <a:lnTo>
                  <a:pt x="1416175" y="1824990"/>
                </a:lnTo>
                <a:lnTo>
                  <a:pt x="1401302" y="1827213"/>
                </a:lnTo>
                <a:lnTo>
                  <a:pt x="1386111" y="1829118"/>
                </a:lnTo>
                <a:lnTo>
                  <a:pt x="1369655" y="1831340"/>
                </a:lnTo>
                <a:lnTo>
                  <a:pt x="1335161" y="1834833"/>
                </a:lnTo>
                <a:lnTo>
                  <a:pt x="1297185" y="1837373"/>
                </a:lnTo>
                <a:lnTo>
                  <a:pt x="1255729" y="1839913"/>
                </a:lnTo>
                <a:lnTo>
                  <a:pt x="1211108" y="1841183"/>
                </a:lnTo>
                <a:lnTo>
                  <a:pt x="1163638" y="1841500"/>
                </a:lnTo>
                <a:lnTo>
                  <a:pt x="1225348" y="1466850"/>
                </a:lnTo>
                <a:close/>
                <a:moveTo>
                  <a:pt x="951115" y="1466850"/>
                </a:moveTo>
                <a:lnTo>
                  <a:pt x="1012825" y="1841500"/>
                </a:lnTo>
                <a:lnTo>
                  <a:pt x="965039" y="1841183"/>
                </a:lnTo>
                <a:lnTo>
                  <a:pt x="920735" y="1839913"/>
                </a:lnTo>
                <a:lnTo>
                  <a:pt x="879278" y="1837373"/>
                </a:lnTo>
                <a:lnTo>
                  <a:pt x="841303" y="1834833"/>
                </a:lnTo>
                <a:lnTo>
                  <a:pt x="806492" y="1831340"/>
                </a:lnTo>
                <a:lnTo>
                  <a:pt x="790352" y="1829118"/>
                </a:lnTo>
                <a:lnTo>
                  <a:pt x="774529" y="1827213"/>
                </a:lnTo>
                <a:lnTo>
                  <a:pt x="760288" y="1824990"/>
                </a:lnTo>
                <a:lnTo>
                  <a:pt x="746047" y="1822450"/>
                </a:lnTo>
                <a:lnTo>
                  <a:pt x="733072" y="1820228"/>
                </a:lnTo>
                <a:lnTo>
                  <a:pt x="720414" y="1817370"/>
                </a:lnTo>
                <a:lnTo>
                  <a:pt x="708705" y="1815148"/>
                </a:lnTo>
                <a:lnTo>
                  <a:pt x="698262" y="1812290"/>
                </a:lnTo>
                <a:lnTo>
                  <a:pt x="687818" y="1809433"/>
                </a:lnTo>
                <a:lnTo>
                  <a:pt x="678641" y="1806575"/>
                </a:lnTo>
                <a:lnTo>
                  <a:pt x="670413" y="1803718"/>
                </a:lnTo>
                <a:lnTo>
                  <a:pt x="662501" y="1800543"/>
                </a:lnTo>
                <a:lnTo>
                  <a:pt x="655539" y="1797685"/>
                </a:lnTo>
                <a:lnTo>
                  <a:pt x="649210" y="1794510"/>
                </a:lnTo>
                <a:lnTo>
                  <a:pt x="643514" y="1791335"/>
                </a:lnTo>
                <a:lnTo>
                  <a:pt x="638450" y="1788160"/>
                </a:lnTo>
                <a:lnTo>
                  <a:pt x="634653" y="1785303"/>
                </a:lnTo>
                <a:lnTo>
                  <a:pt x="631488" y="1782128"/>
                </a:lnTo>
                <a:lnTo>
                  <a:pt x="628640" y="1779270"/>
                </a:lnTo>
                <a:lnTo>
                  <a:pt x="626741" y="1776095"/>
                </a:lnTo>
                <a:lnTo>
                  <a:pt x="626108" y="1772920"/>
                </a:lnTo>
                <a:lnTo>
                  <a:pt x="625475" y="1770063"/>
                </a:lnTo>
                <a:lnTo>
                  <a:pt x="626108" y="1753235"/>
                </a:lnTo>
                <a:lnTo>
                  <a:pt x="626425" y="1741805"/>
                </a:lnTo>
                <a:lnTo>
                  <a:pt x="627690" y="1728470"/>
                </a:lnTo>
                <a:lnTo>
                  <a:pt x="629273" y="1713865"/>
                </a:lnTo>
                <a:lnTo>
                  <a:pt x="631172" y="1698308"/>
                </a:lnTo>
                <a:lnTo>
                  <a:pt x="633703" y="1681798"/>
                </a:lnTo>
                <a:lnTo>
                  <a:pt x="636868" y="1664970"/>
                </a:lnTo>
                <a:lnTo>
                  <a:pt x="640982" y="1648460"/>
                </a:lnTo>
                <a:lnTo>
                  <a:pt x="643197" y="1640205"/>
                </a:lnTo>
                <a:lnTo>
                  <a:pt x="646045" y="1631950"/>
                </a:lnTo>
                <a:lnTo>
                  <a:pt x="648893" y="1624330"/>
                </a:lnTo>
                <a:lnTo>
                  <a:pt x="651425" y="1616393"/>
                </a:lnTo>
                <a:lnTo>
                  <a:pt x="654906" y="1608773"/>
                </a:lnTo>
                <a:lnTo>
                  <a:pt x="658704" y="1601788"/>
                </a:lnTo>
                <a:lnTo>
                  <a:pt x="662185" y="1595120"/>
                </a:lnTo>
                <a:lnTo>
                  <a:pt x="665982" y="1588453"/>
                </a:lnTo>
                <a:lnTo>
                  <a:pt x="670413" y="1582420"/>
                </a:lnTo>
                <a:lnTo>
                  <a:pt x="675160" y="1577023"/>
                </a:lnTo>
                <a:lnTo>
                  <a:pt x="680223" y="1571943"/>
                </a:lnTo>
                <a:lnTo>
                  <a:pt x="685287" y="1567180"/>
                </a:lnTo>
                <a:lnTo>
                  <a:pt x="690667" y="1563053"/>
                </a:lnTo>
                <a:lnTo>
                  <a:pt x="696679" y="1559878"/>
                </a:lnTo>
                <a:lnTo>
                  <a:pt x="709021" y="1554163"/>
                </a:lnTo>
                <a:lnTo>
                  <a:pt x="721680" y="1549083"/>
                </a:lnTo>
                <a:lnTo>
                  <a:pt x="735288" y="1544003"/>
                </a:lnTo>
                <a:lnTo>
                  <a:pt x="749529" y="1538605"/>
                </a:lnTo>
                <a:lnTo>
                  <a:pt x="778960" y="1528763"/>
                </a:lnTo>
                <a:lnTo>
                  <a:pt x="810289" y="1518920"/>
                </a:lnTo>
                <a:lnTo>
                  <a:pt x="843834" y="1508443"/>
                </a:lnTo>
                <a:lnTo>
                  <a:pt x="860607" y="1502410"/>
                </a:lnTo>
                <a:lnTo>
                  <a:pt x="878329" y="1496695"/>
                </a:lnTo>
                <a:lnTo>
                  <a:pt x="896051" y="1490028"/>
                </a:lnTo>
                <a:lnTo>
                  <a:pt x="914089" y="1482725"/>
                </a:lnTo>
                <a:lnTo>
                  <a:pt x="932444" y="1475105"/>
                </a:lnTo>
                <a:lnTo>
                  <a:pt x="951115" y="1466850"/>
                </a:lnTo>
                <a:close/>
                <a:moveTo>
                  <a:pt x="621190" y="1168400"/>
                </a:moveTo>
                <a:lnTo>
                  <a:pt x="727930" y="1275012"/>
                </a:lnTo>
                <a:lnTo>
                  <a:pt x="765938" y="1236733"/>
                </a:lnTo>
                <a:lnTo>
                  <a:pt x="819150" y="1431925"/>
                </a:lnTo>
                <a:lnTo>
                  <a:pt x="623407" y="1379094"/>
                </a:lnTo>
                <a:lnTo>
                  <a:pt x="662049" y="1340498"/>
                </a:lnTo>
                <a:lnTo>
                  <a:pt x="555625" y="1234202"/>
                </a:lnTo>
                <a:lnTo>
                  <a:pt x="621190" y="1168400"/>
                </a:lnTo>
                <a:close/>
                <a:moveTo>
                  <a:pt x="1879601" y="971550"/>
                </a:moveTo>
                <a:lnTo>
                  <a:pt x="1826451" y="1166977"/>
                </a:lnTo>
                <a:lnTo>
                  <a:pt x="1788260" y="1128652"/>
                </a:lnTo>
                <a:lnTo>
                  <a:pt x="1681005" y="1235075"/>
                </a:lnTo>
                <a:lnTo>
                  <a:pt x="1642099" y="1196726"/>
                </a:lnTo>
                <a:lnTo>
                  <a:pt x="1679575" y="1234202"/>
                </a:lnTo>
                <a:lnTo>
                  <a:pt x="1572963" y="1340498"/>
                </a:lnTo>
                <a:lnTo>
                  <a:pt x="1611242" y="1379094"/>
                </a:lnTo>
                <a:lnTo>
                  <a:pt x="1416050" y="1431925"/>
                </a:lnTo>
                <a:lnTo>
                  <a:pt x="1468882" y="1236733"/>
                </a:lnTo>
                <a:lnTo>
                  <a:pt x="1507477" y="1275012"/>
                </a:lnTo>
                <a:lnTo>
                  <a:pt x="1613773" y="1168400"/>
                </a:lnTo>
                <a:lnTo>
                  <a:pt x="1614686" y="1169313"/>
                </a:lnTo>
                <a:lnTo>
                  <a:pt x="1721743" y="1062770"/>
                </a:lnTo>
                <a:lnTo>
                  <a:pt x="1683233" y="1024445"/>
                </a:lnTo>
                <a:lnTo>
                  <a:pt x="1879601" y="971550"/>
                </a:lnTo>
                <a:close/>
                <a:moveTo>
                  <a:pt x="1088550" y="971550"/>
                </a:moveTo>
                <a:lnTo>
                  <a:pt x="1097146" y="971867"/>
                </a:lnTo>
                <a:lnTo>
                  <a:pt x="1106061" y="972818"/>
                </a:lnTo>
                <a:lnTo>
                  <a:pt x="1114975" y="973769"/>
                </a:lnTo>
                <a:lnTo>
                  <a:pt x="1123253" y="975354"/>
                </a:lnTo>
                <a:lnTo>
                  <a:pt x="1131849" y="977889"/>
                </a:lnTo>
                <a:lnTo>
                  <a:pt x="1140126" y="980742"/>
                </a:lnTo>
                <a:lnTo>
                  <a:pt x="1148086" y="983595"/>
                </a:lnTo>
                <a:lnTo>
                  <a:pt x="1155727" y="987398"/>
                </a:lnTo>
                <a:lnTo>
                  <a:pt x="1163686" y="991202"/>
                </a:lnTo>
                <a:lnTo>
                  <a:pt x="1171327" y="995639"/>
                </a:lnTo>
                <a:lnTo>
                  <a:pt x="1178331" y="1000393"/>
                </a:lnTo>
                <a:lnTo>
                  <a:pt x="1185335" y="1005465"/>
                </a:lnTo>
                <a:lnTo>
                  <a:pt x="1192340" y="1010853"/>
                </a:lnTo>
                <a:lnTo>
                  <a:pt x="1199025" y="1016875"/>
                </a:lnTo>
                <a:lnTo>
                  <a:pt x="1205075" y="1022898"/>
                </a:lnTo>
                <a:lnTo>
                  <a:pt x="1211124" y="1029871"/>
                </a:lnTo>
                <a:lnTo>
                  <a:pt x="1217173" y="1036844"/>
                </a:lnTo>
                <a:lnTo>
                  <a:pt x="1222585" y="1043817"/>
                </a:lnTo>
                <a:lnTo>
                  <a:pt x="1227679" y="1051424"/>
                </a:lnTo>
                <a:lnTo>
                  <a:pt x="1232455" y="1059031"/>
                </a:lnTo>
                <a:lnTo>
                  <a:pt x="1236912" y="1066955"/>
                </a:lnTo>
                <a:lnTo>
                  <a:pt x="1241051" y="1075196"/>
                </a:lnTo>
                <a:lnTo>
                  <a:pt x="1245189" y="1084071"/>
                </a:lnTo>
                <a:lnTo>
                  <a:pt x="1248692" y="1092946"/>
                </a:lnTo>
                <a:lnTo>
                  <a:pt x="1251875" y="1102138"/>
                </a:lnTo>
                <a:lnTo>
                  <a:pt x="1254104" y="1111012"/>
                </a:lnTo>
                <a:lnTo>
                  <a:pt x="1256651" y="1120521"/>
                </a:lnTo>
                <a:lnTo>
                  <a:pt x="1258561" y="1130347"/>
                </a:lnTo>
                <a:lnTo>
                  <a:pt x="1260153" y="1139856"/>
                </a:lnTo>
                <a:lnTo>
                  <a:pt x="1261108" y="1149998"/>
                </a:lnTo>
                <a:lnTo>
                  <a:pt x="1262063" y="1159824"/>
                </a:lnTo>
                <a:lnTo>
                  <a:pt x="1262063" y="1169967"/>
                </a:lnTo>
                <a:lnTo>
                  <a:pt x="1261745" y="1182645"/>
                </a:lnTo>
                <a:lnTo>
                  <a:pt x="1260790" y="1195007"/>
                </a:lnTo>
                <a:lnTo>
                  <a:pt x="1259198" y="1208002"/>
                </a:lnTo>
                <a:lnTo>
                  <a:pt x="1257288" y="1220997"/>
                </a:lnTo>
                <a:lnTo>
                  <a:pt x="1254422" y="1233993"/>
                </a:lnTo>
                <a:lnTo>
                  <a:pt x="1251557" y="1247305"/>
                </a:lnTo>
                <a:lnTo>
                  <a:pt x="1247418" y="1260300"/>
                </a:lnTo>
                <a:lnTo>
                  <a:pt x="1242961" y="1273296"/>
                </a:lnTo>
                <a:lnTo>
                  <a:pt x="1238504" y="1286291"/>
                </a:lnTo>
                <a:lnTo>
                  <a:pt x="1232773" y="1298970"/>
                </a:lnTo>
                <a:lnTo>
                  <a:pt x="1227361" y="1311331"/>
                </a:lnTo>
                <a:lnTo>
                  <a:pt x="1220993" y="1323375"/>
                </a:lnTo>
                <a:lnTo>
                  <a:pt x="1214307" y="1335103"/>
                </a:lnTo>
                <a:lnTo>
                  <a:pt x="1207303" y="1346513"/>
                </a:lnTo>
                <a:lnTo>
                  <a:pt x="1199662" y="1357290"/>
                </a:lnTo>
                <a:lnTo>
                  <a:pt x="1192340" y="1367750"/>
                </a:lnTo>
                <a:lnTo>
                  <a:pt x="1192340" y="1437164"/>
                </a:lnTo>
                <a:lnTo>
                  <a:pt x="1178650" y="1451744"/>
                </a:lnTo>
                <a:lnTo>
                  <a:pt x="1164960" y="1466641"/>
                </a:lnTo>
                <a:lnTo>
                  <a:pt x="1148404" y="1483440"/>
                </a:lnTo>
                <a:lnTo>
                  <a:pt x="1139171" y="1492315"/>
                </a:lnTo>
                <a:lnTo>
                  <a:pt x="1130575" y="1500873"/>
                </a:lnTo>
                <a:lnTo>
                  <a:pt x="1121979" y="1508797"/>
                </a:lnTo>
                <a:lnTo>
                  <a:pt x="1113702" y="1515770"/>
                </a:lnTo>
                <a:lnTo>
                  <a:pt x="1105742" y="1521792"/>
                </a:lnTo>
                <a:lnTo>
                  <a:pt x="1099056" y="1526547"/>
                </a:lnTo>
                <a:lnTo>
                  <a:pt x="1095873" y="1527815"/>
                </a:lnTo>
                <a:lnTo>
                  <a:pt x="1093007" y="1529082"/>
                </a:lnTo>
                <a:lnTo>
                  <a:pt x="1090460" y="1530033"/>
                </a:lnTo>
                <a:lnTo>
                  <a:pt x="1088550" y="1530350"/>
                </a:lnTo>
                <a:lnTo>
                  <a:pt x="1086003" y="1530033"/>
                </a:lnTo>
                <a:lnTo>
                  <a:pt x="1083775" y="1529082"/>
                </a:lnTo>
                <a:lnTo>
                  <a:pt x="1080909" y="1527815"/>
                </a:lnTo>
                <a:lnTo>
                  <a:pt x="1077725" y="1526547"/>
                </a:lnTo>
                <a:lnTo>
                  <a:pt x="1070721" y="1521792"/>
                </a:lnTo>
                <a:lnTo>
                  <a:pt x="1063080" y="1515770"/>
                </a:lnTo>
                <a:lnTo>
                  <a:pt x="1054803" y="1508797"/>
                </a:lnTo>
                <a:lnTo>
                  <a:pt x="1046207" y="1500873"/>
                </a:lnTo>
                <a:lnTo>
                  <a:pt x="1036974" y="1492315"/>
                </a:lnTo>
                <a:lnTo>
                  <a:pt x="1028378" y="1483440"/>
                </a:lnTo>
                <a:lnTo>
                  <a:pt x="1011822" y="1466641"/>
                </a:lnTo>
                <a:lnTo>
                  <a:pt x="997496" y="1451744"/>
                </a:lnTo>
                <a:lnTo>
                  <a:pt x="984442" y="1437164"/>
                </a:lnTo>
                <a:lnTo>
                  <a:pt x="984442" y="1367750"/>
                </a:lnTo>
                <a:lnTo>
                  <a:pt x="976801" y="1357290"/>
                </a:lnTo>
                <a:lnTo>
                  <a:pt x="969160" y="1346513"/>
                </a:lnTo>
                <a:lnTo>
                  <a:pt x="962156" y="1335103"/>
                </a:lnTo>
                <a:lnTo>
                  <a:pt x="955789" y="1323375"/>
                </a:lnTo>
                <a:lnTo>
                  <a:pt x="949421" y="1311331"/>
                </a:lnTo>
                <a:lnTo>
                  <a:pt x="943691" y="1298970"/>
                </a:lnTo>
                <a:lnTo>
                  <a:pt x="938278" y="1286291"/>
                </a:lnTo>
                <a:lnTo>
                  <a:pt x="933821" y="1273296"/>
                </a:lnTo>
                <a:lnTo>
                  <a:pt x="929364" y="1260300"/>
                </a:lnTo>
                <a:lnTo>
                  <a:pt x="925543" y="1247305"/>
                </a:lnTo>
                <a:lnTo>
                  <a:pt x="922360" y="1233993"/>
                </a:lnTo>
                <a:lnTo>
                  <a:pt x="919494" y="1220997"/>
                </a:lnTo>
                <a:lnTo>
                  <a:pt x="916947" y="1208002"/>
                </a:lnTo>
                <a:lnTo>
                  <a:pt x="915992" y="1195007"/>
                </a:lnTo>
                <a:lnTo>
                  <a:pt x="914719" y="1182645"/>
                </a:lnTo>
                <a:lnTo>
                  <a:pt x="914400" y="1169967"/>
                </a:lnTo>
                <a:lnTo>
                  <a:pt x="914719" y="1159824"/>
                </a:lnTo>
                <a:lnTo>
                  <a:pt x="915674" y="1149998"/>
                </a:lnTo>
                <a:lnTo>
                  <a:pt x="916310" y="1139856"/>
                </a:lnTo>
                <a:lnTo>
                  <a:pt x="917902" y="1130347"/>
                </a:lnTo>
                <a:lnTo>
                  <a:pt x="919813" y="1120521"/>
                </a:lnTo>
                <a:lnTo>
                  <a:pt x="922360" y="1111012"/>
                </a:lnTo>
                <a:lnTo>
                  <a:pt x="924907" y="1102138"/>
                </a:lnTo>
                <a:lnTo>
                  <a:pt x="928090" y="1092946"/>
                </a:lnTo>
                <a:lnTo>
                  <a:pt x="931592" y="1084071"/>
                </a:lnTo>
                <a:lnTo>
                  <a:pt x="935413" y="1075196"/>
                </a:lnTo>
                <a:lnTo>
                  <a:pt x="939552" y="1066955"/>
                </a:lnTo>
                <a:lnTo>
                  <a:pt x="944327" y="1059031"/>
                </a:lnTo>
                <a:lnTo>
                  <a:pt x="949103" y="1051424"/>
                </a:lnTo>
                <a:lnTo>
                  <a:pt x="954197" y="1043817"/>
                </a:lnTo>
                <a:lnTo>
                  <a:pt x="959609" y="1036844"/>
                </a:lnTo>
                <a:lnTo>
                  <a:pt x="965340" y="1029871"/>
                </a:lnTo>
                <a:lnTo>
                  <a:pt x="971707" y="1022898"/>
                </a:lnTo>
                <a:lnTo>
                  <a:pt x="977756" y="1016875"/>
                </a:lnTo>
                <a:lnTo>
                  <a:pt x="984124" y="1010853"/>
                </a:lnTo>
                <a:lnTo>
                  <a:pt x="991446" y="1005465"/>
                </a:lnTo>
                <a:lnTo>
                  <a:pt x="998132" y="1000393"/>
                </a:lnTo>
                <a:lnTo>
                  <a:pt x="1005455" y="995639"/>
                </a:lnTo>
                <a:lnTo>
                  <a:pt x="1013096" y="991202"/>
                </a:lnTo>
                <a:lnTo>
                  <a:pt x="1020418" y="987398"/>
                </a:lnTo>
                <a:lnTo>
                  <a:pt x="1028378" y="983595"/>
                </a:lnTo>
                <a:lnTo>
                  <a:pt x="1036655" y="980742"/>
                </a:lnTo>
                <a:lnTo>
                  <a:pt x="1044933" y="977889"/>
                </a:lnTo>
                <a:lnTo>
                  <a:pt x="1053211" y="975354"/>
                </a:lnTo>
                <a:lnTo>
                  <a:pt x="1061807" y="973769"/>
                </a:lnTo>
                <a:lnTo>
                  <a:pt x="1070721" y="972818"/>
                </a:lnTo>
                <a:lnTo>
                  <a:pt x="1079317" y="971867"/>
                </a:lnTo>
                <a:lnTo>
                  <a:pt x="1088550" y="971550"/>
                </a:lnTo>
                <a:close/>
                <a:moveTo>
                  <a:pt x="357188" y="968375"/>
                </a:moveTo>
                <a:lnTo>
                  <a:pt x="553875" y="1021525"/>
                </a:lnTo>
                <a:lnTo>
                  <a:pt x="515047" y="1060035"/>
                </a:lnTo>
                <a:lnTo>
                  <a:pt x="622301" y="1166971"/>
                </a:lnTo>
                <a:lnTo>
                  <a:pt x="556103" y="1233488"/>
                </a:lnTo>
                <a:lnTo>
                  <a:pt x="449166" y="1125915"/>
                </a:lnTo>
                <a:lnTo>
                  <a:pt x="410656" y="1164743"/>
                </a:lnTo>
                <a:lnTo>
                  <a:pt x="357188" y="968375"/>
                </a:lnTo>
                <a:close/>
                <a:moveTo>
                  <a:pt x="1743409" y="573088"/>
                </a:moveTo>
                <a:lnTo>
                  <a:pt x="1746251" y="573088"/>
                </a:lnTo>
                <a:lnTo>
                  <a:pt x="1749092" y="573088"/>
                </a:lnTo>
                <a:lnTo>
                  <a:pt x="1751618" y="573722"/>
                </a:lnTo>
                <a:lnTo>
                  <a:pt x="1754143" y="575308"/>
                </a:lnTo>
                <a:lnTo>
                  <a:pt x="1756037" y="576894"/>
                </a:lnTo>
                <a:lnTo>
                  <a:pt x="1797394" y="618442"/>
                </a:lnTo>
                <a:lnTo>
                  <a:pt x="1799603" y="620662"/>
                </a:lnTo>
                <a:lnTo>
                  <a:pt x="1800550" y="623199"/>
                </a:lnTo>
                <a:lnTo>
                  <a:pt x="1801498" y="625737"/>
                </a:lnTo>
                <a:lnTo>
                  <a:pt x="1801813" y="628274"/>
                </a:lnTo>
                <a:lnTo>
                  <a:pt x="1801498" y="631128"/>
                </a:lnTo>
                <a:lnTo>
                  <a:pt x="1800550" y="633983"/>
                </a:lnTo>
                <a:lnTo>
                  <a:pt x="1799603" y="636203"/>
                </a:lnTo>
                <a:lnTo>
                  <a:pt x="1797394" y="638740"/>
                </a:lnTo>
                <a:lnTo>
                  <a:pt x="1762983" y="673311"/>
                </a:lnTo>
                <a:lnTo>
                  <a:pt x="1765824" y="680288"/>
                </a:lnTo>
                <a:lnTo>
                  <a:pt x="1768665" y="688217"/>
                </a:lnTo>
                <a:lnTo>
                  <a:pt x="1771191" y="696781"/>
                </a:lnTo>
                <a:lnTo>
                  <a:pt x="1774032" y="706296"/>
                </a:lnTo>
                <a:lnTo>
                  <a:pt x="1776873" y="716445"/>
                </a:lnTo>
                <a:lnTo>
                  <a:pt x="1779083" y="727545"/>
                </a:lnTo>
                <a:lnTo>
                  <a:pt x="1781609" y="739280"/>
                </a:lnTo>
                <a:lnTo>
                  <a:pt x="1783819" y="751333"/>
                </a:lnTo>
                <a:lnTo>
                  <a:pt x="1786344" y="764336"/>
                </a:lnTo>
                <a:lnTo>
                  <a:pt x="1788238" y="778291"/>
                </a:lnTo>
                <a:lnTo>
                  <a:pt x="1789817" y="792246"/>
                </a:lnTo>
                <a:lnTo>
                  <a:pt x="1791711" y="806836"/>
                </a:lnTo>
                <a:lnTo>
                  <a:pt x="1792974" y="821742"/>
                </a:lnTo>
                <a:lnTo>
                  <a:pt x="1793921" y="837600"/>
                </a:lnTo>
                <a:lnTo>
                  <a:pt x="1795184" y="853458"/>
                </a:lnTo>
                <a:lnTo>
                  <a:pt x="1795499" y="869951"/>
                </a:lnTo>
                <a:lnTo>
                  <a:pt x="1697002" y="869951"/>
                </a:lnTo>
                <a:lnTo>
                  <a:pt x="1697634" y="853458"/>
                </a:lnTo>
                <a:lnTo>
                  <a:pt x="1698581" y="837600"/>
                </a:lnTo>
                <a:lnTo>
                  <a:pt x="1699843" y="821742"/>
                </a:lnTo>
                <a:lnTo>
                  <a:pt x="1701106" y="806836"/>
                </a:lnTo>
                <a:lnTo>
                  <a:pt x="1702685" y="792246"/>
                </a:lnTo>
                <a:lnTo>
                  <a:pt x="1704263" y="778291"/>
                </a:lnTo>
                <a:lnTo>
                  <a:pt x="1706789" y="764336"/>
                </a:lnTo>
                <a:lnTo>
                  <a:pt x="1708683" y="751333"/>
                </a:lnTo>
                <a:lnTo>
                  <a:pt x="1710893" y="739280"/>
                </a:lnTo>
                <a:lnTo>
                  <a:pt x="1713418" y="727545"/>
                </a:lnTo>
                <a:lnTo>
                  <a:pt x="1716260" y="716445"/>
                </a:lnTo>
                <a:lnTo>
                  <a:pt x="1718469" y="706296"/>
                </a:lnTo>
                <a:lnTo>
                  <a:pt x="1721311" y="696781"/>
                </a:lnTo>
                <a:lnTo>
                  <a:pt x="1723836" y="688217"/>
                </a:lnTo>
                <a:lnTo>
                  <a:pt x="1726678" y="680288"/>
                </a:lnTo>
                <a:lnTo>
                  <a:pt x="1729519" y="673311"/>
                </a:lnTo>
                <a:lnTo>
                  <a:pt x="1695108" y="638740"/>
                </a:lnTo>
                <a:lnTo>
                  <a:pt x="1692898" y="636203"/>
                </a:lnTo>
                <a:lnTo>
                  <a:pt x="1691951" y="633983"/>
                </a:lnTo>
                <a:lnTo>
                  <a:pt x="1691004" y="631128"/>
                </a:lnTo>
                <a:lnTo>
                  <a:pt x="1690688" y="628274"/>
                </a:lnTo>
                <a:lnTo>
                  <a:pt x="1691004" y="625737"/>
                </a:lnTo>
                <a:lnTo>
                  <a:pt x="1691951" y="623199"/>
                </a:lnTo>
                <a:lnTo>
                  <a:pt x="1692898" y="620662"/>
                </a:lnTo>
                <a:lnTo>
                  <a:pt x="1695108" y="618442"/>
                </a:lnTo>
                <a:lnTo>
                  <a:pt x="1736464" y="576894"/>
                </a:lnTo>
                <a:lnTo>
                  <a:pt x="1738358" y="575308"/>
                </a:lnTo>
                <a:lnTo>
                  <a:pt x="1741200" y="573722"/>
                </a:lnTo>
                <a:lnTo>
                  <a:pt x="1743409" y="573088"/>
                </a:lnTo>
                <a:close/>
                <a:moveTo>
                  <a:pt x="460709" y="573088"/>
                </a:moveTo>
                <a:lnTo>
                  <a:pt x="463551" y="573088"/>
                </a:lnTo>
                <a:lnTo>
                  <a:pt x="466392" y="573088"/>
                </a:lnTo>
                <a:lnTo>
                  <a:pt x="468602" y="573722"/>
                </a:lnTo>
                <a:lnTo>
                  <a:pt x="471443" y="575308"/>
                </a:lnTo>
                <a:lnTo>
                  <a:pt x="473337" y="576894"/>
                </a:lnTo>
                <a:lnTo>
                  <a:pt x="514694" y="618442"/>
                </a:lnTo>
                <a:lnTo>
                  <a:pt x="516903" y="620662"/>
                </a:lnTo>
                <a:lnTo>
                  <a:pt x="517850" y="623199"/>
                </a:lnTo>
                <a:lnTo>
                  <a:pt x="518798" y="625737"/>
                </a:lnTo>
                <a:lnTo>
                  <a:pt x="519113" y="628274"/>
                </a:lnTo>
                <a:lnTo>
                  <a:pt x="518798" y="631128"/>
                </a:lnTo>
                <a:lnTo>
                  <a:pt x="517850" y="633983"/>
                </a:lnTo>
                <a:lnTo>
                  <a:pt x="516903" y="636203"/>
                </a:lnTo>
                <a:lnTo>
                  <a:pt x="514694" y="638740"/>
                </a:lnTo>
                <a:lnTo>
                  <a:pt x="480283" y="673311"/>
                </a:lnTo>
                <a:lnTo>
                  <a:pt x="483124" y="680288"/>
                </a:lnTo>
                <a:lnTo>
                  <a:pt x="485965" y="688217"/>
                </a:lnTo>
                <a:lnTo>
                  <a:pt x="488491" y="696781"/>
                </a:lnTo>
                <a:lnTo>
                  <a:pt x="491332" y="706296"/>
                </a:lnTo>
                <a:lnTo>
                  <a:pt x="493858" y="716445"/>
                </a:lnTo>
                <a:lnTo>
                  <a:pt x="496383" y="727545"/>
                </a:lnTo>
                <a:lnTo>
                  <a:pt x="498909" y="739280"/>
                </a:lnTo>
                <a:lnTo>
                  <a:pt x="501119" y="751333"/>
                </a:lnTo>
                <a:lnTo>
                  <a:pt x="503013" y="764336"/>
                </a:lnTo>
                <a:lnTo>
                  <a:pt x="505223" y="778291"/>
                </a:lnTo>
                <a:lnTo>
                  <a:pt x="507117" y="792246"/>
                </a:lnTo>
                <a:lnTo>
                  <a:pt x="508695" y="806836"/>
                </a:lnTo>
                <a:lnTo>
                  <a:pt x="510274" y="821742"/>
                </a:lnTo>
                <a:lnTo>
                  <a:pt x="511221" y="837600"/>
                </a:lnTo>
                <a:lnTo>
                  <a:pt x="512168" y="853458"/>
                </a:lnTo>
                <a:lnTo>
                  <a:pt x="512799" y="869951"/>
                </a:lnTo>
                <a:lnTo>
                  <a:pt x="414302" y="869951"/>
                </a:lnTo>
                <a:lnTo>
                  <a:pt x="414618" y="853458"/>
                </a:lnTo>
                <a:lnTo>
                  <a:pt x="415881" y="837600"/>
                </a:lnTo>
                <a:lnTo>
                  <a:pt x="417143" y="821742"/>
                </a:lnTo>
                <a:lnTo>
                  <a:pt x="418091" y="806836"/>
                </a:lnTo>
                <a:lnTo>
                  <a:pt x="419669" y="792246"/>
                </a:lnTo>
                <a:lnTo>
                  <a:pt x="421563" y="778291"/>
                </a:lnTo>
                <a:lnTo>
                  <a:pt x="423773" y="764336"/>
                </a:lnTo>
                <a:lnTo>
                  <a:pt x="425983" y="751333"/>
                </a:lnTo>
                <a:lnTo>
                  <a:pt x="428508" y="739280"/>
                </a:lnTo>
                <a:lnTo>
                  <a:pt x="430718" y="727545"/>
                </a:lnTo>
                <a:lnTo>
                  <a:pt x="432928" y="716445"/>
                </a:lnTo>
                <a:lnTo>
                  <a:pt x="435769" y="706296"/>
                </a:lnTo>
                <a:lnTo>
                  <a:pt x="438611" y="696781"/>
                </a:lnTo>
                <a:lnTo>
                  <a:pt x="441136" y="688217"/>
                </a:lnTo>
                <a:lnTo>
                  <a:pt x="443978" y="680288"/>
                </a:lnTo>
                <a:lnTo>
                  <a:pt x="446819" y="673311"/>
                </a:lnTo>
                <a:lnTo>
                  <a:pt x="412408" y="638740"/>
                </a:lnTo>
                <a:lnTo>
                  <a:pt x="410198" y="636203"/>
                </a:lnTo>
                <a:lnTo>
                  <a:pt x="409251" y="633983"/>
                </a:lnTo>
                <a:lnTo>
                  <a:pt x="408304" y="631128"/>
                </a:lnTo>
                <a:lnTo>
                  <a:pt x="407988" y="628274"/>
                </a:lnTo>
                <a:lnTo>
                  <a:pt x="408304" y="625737"/>
                </a:lnTo>
                <a:lnTo>
                  <a:pt x="409251" y="623199"/>
                </a:lnTo>
                <a:lnTo>
                  <a:pt x="410198" y="620662"/>
                </a:lnTo>
                <a:lnTo>
                  <a:pt x="412408" y="618442"/>
                </a:lnTo>
                <a:lnTo>
                  <a:pt x="453448" y="576894"/>
                </a:lnTo>
                <a:lnTo>
                  <a:pt x="455658" y="575308"/>
                </a:lnTo>
                <a:lnTo>
                  <a:pt x="458184" y="573722"/>
                </a:lnTo>
                <a:lnTo>
                  <a:pt x="460709" y="573088"/>
                </a:lnTo>
                <a:close/>
                <a:moveTo>
                  <a:pt x="1882559" y="495300"/>
                </a:moveTo>
                <a:lnTo>
                  <a:pt x="1901640" y="504182"/>
                </a:lnTo>
                <a:lnTo>
                  <a:pt x="1919767" y="511479"/>
                </a:lnTo>
                <a:lnTo>
                  <a:pt x="1937894" y="518775"/>
                </a:lnTo>
                <a:lnTo>
                  <a:pt x="1956022" y="525437"/>
                </a:lnTo>
                <a:lnTo>
                  <a:pt x="1973195" y="531464"/>
                </a:lnTo>
                <a:lnTo>
                  <a:pt x="1990686" y="537174"/>
                </a:lnTo>
                <a:lnTo>
                  <a:pt x="2023760" y="547643"/>
                </a:lnTo>
                <a:lnTo>
                  <a:pt x="2055562" y="557477"/>
                </a:lnTo>
                <a:lnTo>
                  <a:pt x="2085138" y="567311"/>
                </a:lnTo>
                <a:lnTo>
                  <a:pt x="2099448" y="572387"/>
                </a:lnTo>
                <a:lnTo>
                  <a:pt x="2112805" y="577780"/>
                </a:lnTo>
                <a:lnTo>
                  <a:pt x="2125844" y="583173"/>
                </a:lnTo>
                <a:lnTo>
                  <a:pt x="2138565" y="588566"/>
                </a:lnTo>
                <a:lnTo>
                  <a:pt x="2144289" y="592055"/>
                </a:lnTo>
                <a:lnTo>
                  <a:pt x="2150014" y="596179"/>
                </a:lnTo>
                <a:lnTo>
                  <a:pt x="2155102" y="600303"/>
                </a:lnTo>
                <a:lnTo>
                  <a:pt x="2159872" y="605696"/>
                </a:lnTo>
                <a:lnTo>
                  <a:pt x="2164642" y="611089"/>
                </a:lnTo>
                <a:lnTo>
                  <a:pt x="2168777" y="616799"/>
                </a:lnTo>
                <a:lnTo>
                  <a:pt x="2173229" y="623778"/>
                </a:lnTo>
                <a:lnTo>
                  <a:pt x="2176727" y="630440"/>
                </a:lnTo>
                <a:lnTo>
                  <a:pt x="2180225" y="637419"/>
                </a:lnTo>
                <a:lnTo>
                  <a:pt x="2183406" y="645033"/>
                </a:lnTo>
                <a:lnTo>
                  <a:pt x="2186586" y="652647"/>
                </a:lnTo>
                <a:lnTo>
                  <a:pt x="2189448" y="660577"/>
                </a:lnTo>
                <a:lnTo>
                  <a:pt x="2191992" y="668825"/>
                </a:lnTo>
                <a:lnTo>
                  <a:pt x="2194218" y="677073"/>
                </a:lnTo>
                <a:lnTo>
                  <a:pt x="2198353" y="693569"/>
                </a:lnTo>
                <a:lnTo>
                  <a:pt x="2201533" y="710065"/>
                </a:lnTo>
                <a:lnTo>
                  <a:pt x="2204395" y="726561"/>
                </a:lnTo>
                <a:lnTo>
                  <a:pt x="2206303" y="742423"/>
                </a:lnTo>
                <a:lnTo>
                  <a:pt x="2207893" y="757016"/>
                </a:lnTo>
                <a:lnTo>
                  <a:pt x="2208529" y="770339"/>
                </a:lnTo>
                <a:lnTo>
                  <a:pt x="2209483" y="781760"/>
                </a:lnTo>
                <a:lnTo>
                  <a:pt x="2209801" y="798573"/>
                </a:lnTo>
                <a:lnTo>
                  <a:pt x="2209483" y="801745"/>
                </a:lnTo>
                <a:lnTo>
                  <a:pt x="2208211" y="804600"/>
                </a:lnTo>
                <a:lnTo>
                  <a:pt x="2206621" y="807773"/>
                </a:lnTo>
                <a:lnTo>
                  <a:pt x="2204077" y="810945"/>
                </a:lnTo>
                <a:lnTo>
                  <a:pt x="2200897" y="814117"/>
                </a:lnTo>
                <a:lnTo>
                  <a:pt x="2196444" y="816655"/>
                </a:lnTo>
                <a:lnTo>
                  <a:pt x="2191674" y="819827"/>
                </a:lnTo>
                <a:lnTo>
                  <a:pt x="2186268" y="823000"/>
                </a:lnTo>
                <a:lnTo>
                  <a:pt x="2179907" y="826172"/>
                </a:lnTo>
                <a:lnTo>
                  <a:pt x="2172911" y="829027"/>
                </a:lnTo>
                <a:lnTo>
                  <a:pt x="2164960" y="832199"/>
                </a:lnTo>
                <a:lnTo>
                  <a:pt x="2156374" y="834737"/>
                </a:lnTo>
                <a:lnTo>
                  <a:pt x="2147151" y="837910"/>
                </a:lnTo>
                <a:lnTo>
                  <a:pt x="2136975" y="840765"/>
                </a:lnTo>
                <a:lnTo>
                  <a:pt x="2125844" y="843620"/>
                </a:lnTo>
                <a:lnTo>
                  <a:pt x="2114395" y="845840"/>
                </a:lnTo>
                <a:lnTo>
                  <a:pt x="2101993" y="848695"/>
                </a:lnTo>
                <a:lnTo>
                  <a:pt x="2088954" y="850916"/>
                </a:lnTo>
                <a:lnTo>
                  <a:pt x="2074643" y="853454"/>
                </a:lnTo>
                <a:lnTo>
                  <a:pt x="2060014" y="855674"/>
                </a:lnTo>
                <a:lnTo>
                  <a:pt x="2044431" y="857578"/>
                </a:lnTo>
                <a:lnTo>
                  <a:pt x="2028212" y="859481"/>
                </a:lnTo>
                <a:lnTo>
                  <a:pt x="1992912" y="863288"/>
                </a:lnTo>
                <a:lnTo>
                  <a:pt x="1954750" y="865826"/>
                </a:lnTo>
                <a:lnTo>
                  <a:pt x="1913407" y="868364"/>
                </a:lnTo>
                <a:lnTo>
                  <a:pt x="1868884" y="869315"/>
                </a:lnTo>
                <a:lnTo>
                  <a:pt x="1820863" y="869950"/>
                </a:lnTo>
                <a:lnTo>
                  <a:pt x="1882559" y="495300"/>
                </a:lnTo>
                <a:close/>
                <a:moveTo>
                  <a:pt x="1609675" y="495300"/>
                </a:moveTo>
                <a:lnTo>
                  <a:pt x="1671638" y="869950"/>
                </a:lnTo>
                <a:lnTo>
                  <a:pt x="1623339" y="869315"/>
                </a:lnTo>
                <a:lnTo>
                  <a:pt x="1578852" y="868364"/>
                </a:lnTo>
                <a:lnTo>
                  <a:pt x="1537544" y="865826"/>
                </a:lnTo>
                <a:lnTo>
                  <a:pt x="1499412" y="863288"/>
                </a:lnTo>
                <a:lnTo>
                  <a:pt x="1464141" y="859481"/>
                </a:lnTo>
                <a:lnTo>
                  <a:pt x="1448253" y="857578"/>
                </a:lnTo>
                <a:lnTo>
                  <a:pt x="1432365" y="855674"/>
                </a:lnTo>
                <a:lnTo>
                  <a:pt x="1417748" y="853454"/>
                </a:lnTo>
                <a:lnTo>
                  <a:pt x="1403767" y="850916"/>
                </a:lnTo>
                <a:lnTo>
                  <a:pt x="1390739" y="848695"/>
                </a:lnTo>
                <a:lnTo>
                  <a:pt x="1378028" y="845840"/>
                </a:lnTo>
                <a:lnTo>
                  <a:pt x="1366589" y="843620"/>
                </a:lnTo>
                <a:lnTo>
                  <a:pt x="1355467" y="840765"/>
                </a:lnTo>
                <a:lnTo>
                  <a:pt x="1345617" y="837910"/>
                </a:lnTo>
                <a:lnTo>
                  <a:pt x="1336402" y="834737"/>
                </a:lnTo>
                <a:lnTo>
                  <a:pt x="1327504" y="832199"/>
                </a:lnTo>
                <a:lnTo>
                  <a:pt x="1319560" y="829027"/>
                </a:lnTo>
                <a:lnTo>
                  <a:pt x="1312570" y="826172"/>
                </a:lnTo>
                <a:lnTo>
                  <a:pt x="1306214" y="823000"/>
                </a:lnTo>
                <a:lnTo>
                  <a:pt x="1300813" y="819827"/>
                </a:lnTo>
                <a:lnTo>
                  <a:pt x="1296046" y="816655"/>
                </a:lnTo>
                <a:lnTo>
                  <a:pt x="1292233" y="814117"/>
                </a:lnTo>
                <a:lnTo>
                  <a:pt x="1288738" y="810945"/>
                </a:lnTo>
                <a:lnTo>
                  <a:pt x="1286196" y="807773"/>
                </a:lnTo>
                <a:lnTo>
                  <a:pt x="1284289" y="804600"/>
                </a:lnTo>
                <a:lnTo>
                  <a:pt x="1283018" y="801745"/>
                </a:lnTo>
                <a:lnTo>
                  <a:pt x="1282700" y="798573"/>
                </a:lnTo>
                <a:lnTo>
                  <a:pt x="1283018" y="781760"/>
                </a:lnTo>
                <a:lnTo>
                  <a:pt x="1283971" y="770339"/>
                </a:lnTo>
                <a:lnTo>
                  <a:pt x="1284607" y="757016"/>
                </a:lnTo>
                <a:lnTo>
                  <a:pt x="1286196" y="742423"/>
                </a:lnTo>
                <a:lnTo>
                  <a:pt x="1288102" y="726561"/>
                </a:lnTo>
                <a:lnTo>
                  <a:pt x="1290962" y="710065"/>
                </a:lnTo>
                <a:lnTo>
                  <a:pt x="1294140" y="693569"/>
                </a:lnTo>
                <a:lnTo>
                  <a:pt x="1298588" y="677073"/>
                </a:lnTo>
                <a:lnTo>
                  <a:pt x="1300813" y="668825"/>
                </a:lnTo>
                <a:lnTo>
                  <a:pt x="1303037" y="660577"/>
                </a:lnTo>
                <a:lnTo>
                  <a:pt x="1305897" y="652647"/>
                </a:lnTo>
                <a:lnTo>
                  <a:pt x="1309074" y="645033"/>
                </a:lnTo>
                <a:lnTo>
                  <a:pt x="1312252" y="637419"/>
                </a:lnTo>
                <a:lnTo>
                  <a:pt x="1315747" y="630440"/>
                </a:lnTo>
                <a:lnTo>
                  <a:pt x="1319560" y="623778"/>
                </a:lnTo>
                <a:lnTo>
                  <a:pt x="1323691" y="616799"/>
                </a:lnTo>
                <a:lnTo>
                  <a:pt x="1327822" y="611089"/>
                </a:lnTo>
                <a:lnTo>
                  <a:pt x="1332589" y="605696"/>
                </a:lnTo>
                <a:lnTo>
                  <a:pt x="1337355" y="600303"/>
                </a:lnTo>
                <a:lnTo>
                  <a:pt x="1342439" y="596179"/>
                </a:lnTo>
                <a:lnTo>
                  <a:pt x="1348477" y="592055"/>
                </a:lnTo>
                <a:lnTo>
                  <a:pt x="1353878" y="588566"/>
                </a:lnTo>
                <a:lnTo>
                  <a:pt x="1366589" y="583173"/>
                </a:lnTo>
                <a:lnTo>
                  <a:pt x="1379617" y="577780"/>
                </a:lnTo>
                <a:lnTo>
                  <a:pt x="1392963" y="572387"/>
                </a:lnTo>
                <a:lnTo>
                  <a:pt x="1407262" y="567311"/>
                </a:lnTo>
                <a:lnTo>
                  <a:pt x="1436814" y="557477"/>
                </a:lnTo>
                <a:lnTo>
                  <a:pt x="1468590" y="547643"/>
                </a:lnTo>
                <a:lnTo>
                  <a:pt x="1501637" y="537174"/>
                </a:lnTo>
                <a:lnTo>
                  <a:pt x="1519114" y="531464"/>
                </a:lnTo>
                <a:lnTo>
                  <a:pt x="1536273" y="525437"/>
                </a:lnTo>
                <a:lnTo>
                  <a:pt x="1554067" y="518775"/>
                </a:lnTo>
                <a:lnTo>
                  <a:pt x="1572497" y="511479"/>
                </a:lnTo>
                <a:lnTo>
                  <a:pt x="1590609" y="504182"/>
                </a:lnTo>
                <a:lnTo>
                  <a:pt x="1609675" y="495300"/>
                </a:lnTo>
                <a:close/>
                <a:moveTo>
                  <a:pt x="599859" y="495300"/>
                </a:moveTo>
                <a:lnTo>
                  <a:pt x="618622" y="504182"/>
                </a:lnTo>
                <a:lnTo>
                  <a:pt x="637067" y="511479"/>
                </a:lnTo>
                <a:lnTo>
                  <a:pt x="655194" y="518775"/>
                </a:lnTo>
                <a:lnTo>
                  <a:pt x="673004" y="525437"/>
                </a:lnTo>
                <a:lnTo>
                  <a:pt x="690495" y="531464"/>
                </a:lnTo>
                <a:lnTo>
                  <a:pt x="707986" y="537174"/>
                </a:lnTo>
                <a:lnTo>
                  <a:pt x="741060" y="547643"/>
                </a:lnTo>
                <a:lnTo>
                  <a:pt x="772544" y="557477"/>
                </a:lnTo>
                <a:lnTo>
                  <a:pt x="802438" y="567311"/>
                </a:lnTo>
                <a:lnTo>
                  <a:pt x="816748" y="572387"/>
                </a:lnTo>
                <a:lnTo>
                  <a:pt x="830105" y="577780"/>
                </a:lnTo>
                <a:lnTo>
                  <a:pt x="843144" y="583173"/>
                </a:lnTo>
                <a:lnTo>
                  <a:pt x="855547" y="588566"/>
                </a:lnTo>
                <a:lnTo>
                  <a:pt x="861271" y="592055"/>
                </a:lnTo>
                <a:lnTo>
                  <a:pt x="866996" y="596179"/>
                </a:lnTo>
                <a:lnTo>
                  <a:pt x="872402" y="600303"/>
                </a:lnTo>
                <a:lnTo>
                  <a:pt x="877172" y="605696"/>
                </a:lnTo>
                <a:lnTo>
                  <a:pt x="881942" y="611089"/>
                </a:lnTo>
                <a:lnTo>
                  <a:pt x="886077" y="616799"/>
                </a:lnTo>
                <a:lnTo>
                  <a:pt x="890211" y="623778"/>
                </a:lnTo>
                <a:lnTo>
                  <a:pt x="894027" y="630440"/>
                </a:lnTo>
                <a:lnTo>
                  <a:pt x="897525" y="637419"/>
                </a:lnTo>
                <a:lnTo>
                  <a:pt x="900706" y="645033"/>
                </a:lnTo>
                <a:lnTo>
                  <a:pt x="903886" y="652647"/>
                </a:lnTo>
                <a:lnTo>
                  <a:pt x="906748" y="660577"/>
                </a:lnTo>
                <a:lnTo>
                  <a:pt x="908974" y="668825"/>
                </a:lnTo>
                <a:lnTo>
                  <a:pt x="911518" y="677073"/>
                </a:lnTo>
                <a:lnTo>
                  <a:pt x="915653" y="693569"/>
                </a:lnTo>
                <a:lnTo>
                  <a:pt x="918833" y="710065"/>
                </a:lnTo>
                <a:lnTo>
                  <a:pt x="921695" y="726561"/>
                </a:lnTo>
                <a:lnTo>
                  <a:pt x="923603" y="742423"/>
                </a:lnTo>
                <a:lnTo>
                  <a:pt x="924875" y="757016"/>
                </a:lnTo>
                <a:lnTo>
                  <a:pt x="926147" y="770339"/>
                </a:lnTo>
                <a:lnTo>
                  <a:pt x="926783" y="781760"/>
                </a:lnTo>
                <a:lnTo>
                  <a:pt x="927101" y="798573"/>
                </a:lnTo>
                <a:lnTo>
                  <a:pt x="926783" y="801745"/>
                </a:lnTo>
                <a:lnTo>
                  <a:pt x="925511" y="804600"/>
                </a:lnTo>
                <a:lnTo>
                  <a:pt x="923603" y="807773"/>
                </a:lnTo>
                <a:lnTo>
                  <a:pt x="921377" y="810945"/>
                </a:lnTo>
                <a:lnTo>
                  <a:pt x="917561" y="814117"/>
                </a:lnTo>
                <a:lnTo>
                  <a:pt x="913744" y="816655"/>
                </a:lnTo>
                <a:lnTo>
                  <a:pt x="908974" y="819827"/>
                </a:lnTo>
                <a:lnTo>
                  <a:pt x="903568" y="823000"/>
                </a:lnTo>
                <a:lnTo>
                  <a:pt x="897207" y="826172"/>
                </a:lnTo>
                <a:lnTo>
                  <a:pt x="890211" y="829027"/>
                </a:lnTo>
                <a:lnTo>
                  <a:pt x="882260" y="832199"/>
                </a:lnTo>
                <a:lnTo>
                  <a:pt x="873674" y="834737"/>
                </a:lnTo>
                <a:lnTo>
                  <a:pt x="864133" y="837910"/>
                </a:lnTo>
                <a:lnTo>
                  <a:pt x="854275" y="840765"/>
                </a:lnTo>
                <a:lnTo>
                  <a:pt x="843144" y="843620"/>
                </a:lnTo>
                <a:lnTo>
                  <a:pt x="831377" y="845840"/>
                </a:lnTo>
                <a:lnTo>
                  <a:pt x="819293" y="848695"/>
                </a:lnTo>
                <a:lnTo>
                  <a:pt x="805618" y="850916"/>
                </a:lnTo>
                <a:lnTo>
                  <a:pt x="791943" y="853454"/>
                </a:lnTo>
                <a:lnTo>
                  <a:pt x="776996" y="855674"/>
                </a:lnTo>
                <a:lnTo>
                  <a:pt x="761731" y="857578"/>
                </a:lnTo>
                <a:lnTo>
                  <a:pt x="745512" y="859481"/>
                </a:lnTo>
                <a:lnTo>
                  <a:pt x="710212" y="863288"/>
                </a:lnTo>
                <a:lnTo>
                  <a:pt x="672050" y="865826"/>
                </a:lnTo>
                <a:lnTo>
                  <a:pt x="630707" y="868364"/>
                </a:lnTo>
                <a:lnTo>
                  <a:pt x="586184" y="869315"/>
                </a:lnTo>
                <a:lnTo>
                  <a:pt x="538163" y="869950"/>
                </a:lnTo>
                <a:lnTo>
                  <a:pt x="599859" y="495300"/>
                </a:lnTo>
                <a:close/>
                <a:moveTo>
                  <a:pt x="326975" y="495300"/>
                </a:moveTo>
                <a:lnTo>
                  <a:pt x="388938" y="869950"/>
                </a:lnTo>
                <a:lnTo>
                  <a:pt x="340638" y="869315"/>
                </a:lnTo>
                <a:lnTo>
                  <a:pt x="296152" y="868364"/>
                </a:lnTo>
                <a:lnTo>
                  <a:pt x="254843" y="865826"/>
                </a:lnTo>
                <a:lnTo>
                  <a:pt x="216712" y="863288"/>
                </a:lnTo>
                <a:lnTo>
                  <a:pt x="181441" y="859481"/>
                </a:lnTo>
                <a:lnTo>
                  <a:pt x="165553" y="857578"/>
                </a:lnTo>
                <a:lnTo>
                  <a:pt x="149665" y="855674"/>
                </a:lnTo>
                <a:lnTo>
                  <a:pt x="135048" y="853454"/>
                </a:lnTo>
                <a:lnTo>
                  <a:pt x="121066" y="850916"/>
                </a:lnTo>
                <a:lnTo>
                  <a:pt x="108038" y="848695"/>
                </a:lnTo>
                <a:lnTo>
                  <a:pt x="95328" y="845840"/>
                </a:lnTo>
                <a:lnTo>
                  <a:pt x="83888" y="843620"/>
                </a:lnTo>
                <a:lnTo>
                  <a:pt x="72767" y="840765"/>
                </a:lnTo>
                <a:lnTo>
                  <a:pt x="62916" y="837910"/>
                </a:lnTo>
                <a:lnTo>
                  <a:pt x="53701" y="834737"/>
                </a:lnTo>
                <a:lnTo>
                  <a:pt x="44804" y="832199"/>
                </a:lnTo>
                <a:lnTo>
                  <a:pt x="36860" y="829027"/>
                </a:lnTo>
                <a:lnTo>
                  <a:pt x="29869" y="826172"/>
                </a:lnTo>
                <a:lnTo>
                  <a:pt x="23514" y="823000"/>
                </a:lnTo>
                <a:lnTo>
                  <a:pt x="18112" y="819827"/>
                </a:lnTo>
                <a:lnTo>
                  <a:pt x="13346" y="816655"/>
                </a:lnTo>
                <a:lnTo>
                  <a:pt x="9533" y="814117"/>
                </a:lnTo>
                <a:lnTo>
                  <a:pt x="6037" y="810945"/>
                </a:lnTo>
                <a:lnTo>
                  <a:pt x="3495" y="807773"/>
                </a:lnTo>
                <a:lnTo>
                  <a:pt x="1589" y="804600"/>
                </a:lnTo>
                <a:lnTo>
                  <a:pt x="318" y="801745"/>
                </a:lnTo>
                <a:lnTo>
                  <a:pt x="0" y="798573"/>
                </a:lnTo>
                <a:lnTo>
                  <a:pt x="318" y="781760"/>
                </a:lnTo>
                <a:lnTo>
                  <a:pt x="1271" y="770339"/>
                </a:lnTo>
                <a:lnTo>
                  <a:pt x="1906" y="757016"/>
                </a:lnTo>
                <a:lnTo>
                  <a:pt x="3495" y="742423"/>
                </a:lnTo>
                <a:lnTo>
                  <a:pt x="5402" y="726561"/>
                </a:lnTo>
                <a:lnTo>
                  <a:pt x="8262" y="710065"/>
                </a:lnTo>
                <a:lnTo>
                  <a:pt x="11439" y="693569"/>
                </a:lnTo>
                <a:lnTo>
                  <a:pt x="15888" y="677073"/>
                </a:lnTo>
                <a:lnTo>
                  <a:pt x="18112" y="668825"/>
                </a:lnTo>
                <a:lnTo>
                  <a:pt x="20336" y="660577"/>
                </a:lnTo>
                <a:lnTo>
                  <a:pt x="23196" y="652647"/>
                </a:lnTo>
                <a:lnTo>
                  <a:pt x="26374" y="645033"/>
                </a:lnTo>
                <a:lnTo>
                  <a:pt x="29551" y="637419"/>
                </a:lnTo>
                <a:lnTo>
                  <a:pt x="33047" y="630440"/>
                </a:lnTo>
                <a:lnTo>
                  <a:pt x="36860" y="623778"/>
                </a:lnTo>
                <a:lnTo>
                  <a:pt x="40991" y="616799"/>
                </a:lnTo>
                <a:lnTo>
                  <a:pt x="45439" y="611089"/>
                </a:lnTo>
                <a:lnTo>
                  <a:pt x="49888" y="605696"/>
                </a:lnTo>
                <a:lnTo>
                  <a:pt x="54654" y="600303"/>
                </a:lnTo>
                <a:lnTo>
                  <a:pt x="59739" y="596179"/>
                </a:lnTo>
                <a:lnTo>
                  <a:pt x="65458" y="592055"/>
                </a:lnTo>
                <a:lnTo>
                  <a:pt x="71178" y="588566"/>
                </a:lnTo>
                <a:lnTo>
                  <a:pt x="83888" y="583173"/>
                </a:lnTo>
                <a:lnTo>
                  <a:pt x="96916" y="577780"/>
                </a:lnTo>
                <a:lnTo>
                  <a:pt x="110262" y="572387"/>
                </a:lnTo>
                <a:lnTo>
                  <a:pt x="124562" y="567311"/>
                </a:lnTo>
                <a:lnTo>
                  <a:pt x="154113" y="557477"/>
                </a:lnTo>
                <a:lnTo>
                  <a:pt x="185571" y="547643"/>
                </a:lnTo>
                <a:lnTo>
                  <a:pt x="218936" y="537174"/>
                </a:lnTo>
                <a:lnTo>
                  <a:pt x="236413" y="531464"/>
                </a:lnTo>
                <a:lnTo>
                  <a:pt x="253572" y="525437"/>
                </a:lnTo>
                <a:lnTo>
                  <a:pt x="271367" y="518775"/>
                </a:lnTo>
                <a:lnTo>
                  <a:pt x="289797" y="511479"/>
                </a:lnTo>
                <a:lnTo>
                  <a:pt x="307909" y="504182"/>
                </a:lnTo>
                <a:lnTo>
                  <a:pt x="326975" y="495300"/>
                </a:lnTo>
                <a:close/>
                <a:moveTo>
                  <a:pt x="937138" y="268288"/>
                </a:moveTo>
                <a:lnTo>
                  <a:pt x="937138" y="322495"/>
                </a:lnTo>
                <a:lnTo>
                  <a:pt x="1089026" y="322495"/>
                </a:lnTo>
                <a:lnTo>
                  <a:pt x="1089026" y="324082"/>
                </a:lnTo>
                <a:lnTo>
                  <a:pt x="1240155" y="324082"/>
                </a:lnTo>
                <a:lnTo>
                  <a:pt x="1240155" y="269875"/>
                </a:lnTo>
                <a:lnTo>
                  <a:pt x="1416050" y="370998"/>
                </a:lnTo>
                <a:lnTo>
                  <a:pt x="1240155" y="471488"/>
                </a:lnTo>
                <a:lnTo>
                  <a:pt x="1240155" y="417281"/>
                </a:lnTo>
                <a:lnTo>
                  <a:pt x="1089025" y="417281"/>
                </a:lnTo>
                <a:lnTo>
                  <a:pt x="1089025" y="415694"/>
                </a:lnTo>
                <a:lnTo>
                  <a:pt x="937138" y="415694"/>
                </a:lnTo>
                <a:lnTo>
                  <a:pt x="937138" y="469901"/>
                </a:lnTo>
                <a:lnTo>
                  <a:pt x="760413" y="369411"/>
                </a:lnTo>
                <a:lnTo>
                  <a:pt x="937138" y="268288"/>
                </a:lnTo>
                <a:close/>
                <a:moveTo>
                  <a:pt x="1745616" y="0"/>
                </a:moveTo>
                <a:lnTo>
                  <a:pt x="1754840" y="318"/>
                </a:lnTo>
                <a:lnTo>
                  <a:pt x="1763428" y="1271"/>
                </a:lnTo>
                <a:lnTo>
                  <a:pt x="1772017" y="2225"/>
                </a:lnTo>
                <a:lnTo>
                  <a:pt x="1780605" y="3814"/>
                </a:lnTo>
                <a:lnTo>
                  <a:pt x="1788875" y="6357"/>
                </a:lnTo>
                <a:lnTo>
                  <a:pt x="1797145" y="8900"/>
                </a:lnTo>
                <a:lnTo>
                  <a:pt x="1805415" y="12079"/>
                </a:lnTo>
                <a:lnTo>
                  <a:pt x="1813367" y="15575"/>
                </a:lnTo>
                <a:lnTo>
                  <a:pt x="1821001" y="19707"/>
                </a:lnTo>
                <a:lnTo>
                  <a:pt x="1828317" y="23839"/>
                </a:lnTo>
                <a:lnTo>
                  <a:pt x="1835633" y="28607"/>
                </a:lnTo>
                <a:lnTo>
                  <a:pt x="1842631" y="33693"/>
                </a:lnTo>
                <a:lnTo>
                  <a:pt x="1849628" y="39415"/>
                </a:lnTo>
                <a:lnTo>
                  <a:pt x="1855990" y="45772"/>
                </a:lnTo>
                <a:lnTo>
                  <a:pt x="1862352" y="51493"/>
                </a:lnTo>
                <a:lnTo>
                  <a:pt x="1868713" y="58168"/>
                </a:lnTo>
                <a:lnTo>
                  <a:pt x="1874121" y="65479"/>
                </a:lnTo>
                <a:lnTo>
                  <a:pt x="1879846" y="72472"/>
                </a:lnTo>
                <a:lnTo>
                  <a:pt x="1884935" y="79783"/>
                </a:lnTo>
                <a:lnTo>
                  <a:pt x="1889707" y="87729"/>
                </a:lnTo>
                <a:lnTo>
                  <a:pt x="1894160" y="95994"/>
                </a:lnTo>
                <a:lnTo>
                  <a:pt x="1898295" y="104258"/>
                </a:lnTo>
                <a:lnTo>
                  <a:pt x="1902112" y="113158"/>
                </a:lnTo>
                <a:lnTo>
                  <a:pt x="1905611" y="121740"/>
                </a:lnTo>
                <a:lnTo>
                  <a:pt x="1908792" y="130641"/>
                </a:lnTo>
                <a:lnTo>
                  <a:pt x="1911654" y="139858"/>
                </a:lnTo>
                <a:lnTo>
                  <a:pt x="1913881" y="149394"/>
                </a:lnTo>
                <a:lnTo>
                  <a:pt x="1915471" y="159248"/>
                </a:lnTo>
                <a:lnTo>
                  <a:pt x="1917062" y="169102"/>
                </a:lnTo>
                <a:lnTo>
                  <a:pt x="1918334" y="178955"/>
                </a:lnTo>
                <a:lnTo>
                  <a:pt x="1919288" y="189127"/>
                </a:lnTo>
                <a:lnTo>
                  <a:pt x="1919288" y="199298"/>
                </a:lnTo>
                <a:lnTo>
                  <a:pt x="1919288" y="211695"/>
                </a:lnTo>
                <a:lnTo>
                  <a:pt x="1918016" y="224091"/>
                </a:lnTo>
                <a:lnTo>
                  <a:pt x="1916426" y="237124"/>
                </a:lnTo>
                <a:lnTo>
                  <a:pt x="1914517" y="250156"/>
                </a:lnTo>
                <a:lnTo>
                  <a:pt x="1911654" y="263188"/>
                </a:lnTo>
                <a:lnTo>
                  <a:pt x="1908473" y="276538"/>
                </a:lnTo>
                <a:lnTo>
                  <a:pt x="1904656" y="289571"/>
                </a:lnTo>
                <a:lnTo>
                  <a:pt x="1900203" y="302603"/>
                </a:lnTo>
                <a:lnTo>
                  <a:pt x="1895432" y="315635"/>
                </a:lnTo>
                <a:lnTo>
                  <a:pt x="1890025" y="328350"/>
                </a:lnTo>
                <a:lnTo>
                  <a:pt x="1884299" y="340746"/>
                </a:lnTo>
                <a:lnTo>
                  <a:pt x="1878256" y="353143"/>
                </a:lnTo>
                <a:lnTo>
                  <a:pt x="1871576" y="364904"/>
                </a:lnTo>
                <a:lnTo>
                  <a:pt x="1864260" y="376347"/>
                </a:lnTo>
                <a:lnTo>
                  <a:pt x="1857262" y="386836"/>
                </a:lnTo>
                <a:lnTo>
                  <a:pt x="1849310" y="397008"/>
                </a:lnTo>
                <a:lnTo>
                  <a:pt x="1849310" y="466937"/>
                </a:lnTo>
                <a:lnTo>
                  <a:pt x="1835951" y="481558"/>
                </a:lnTo>
                <a:lnTo>
                  <a:pt x="1822273" y="496498"/>
                </a:lnTo>
                <a:lnTo>
                  <a:pt x="1805415" y="513662"/>
                </a:lnTo>
                <a:lnTo>
                  <a:pt x="1796827" y="522562"/>
                </a:lnTo>
                <a:lnTo>
                  <a:pt x="1787921" y="530827"/>
                </a:lnTo>
                <a:lnTo>
                  <a:pt x="1779014" y="538773"/>
                </a:lnTo>
                <a:lnTo>
                  <a:pt x="1770744" y="545766"/>
                </a:lnTo>
                <a:lnTo>
                  <a:pt x="1763428" y="551488"/>
                </a:lnTo>
                <a:lnTo>
                  <a:pt x="1756431" y="556256"/>
                </a:lnTo>
                <a:lnTo>
                  <a:pt x="1753250" y="557845"/>
                </a:lnTo>
                <a:lnTo>
                  <a:pt x="1750387" y="559116"/>
                </a:lnTo>
                <a:lnTo>
                  <a:pt x="1747842" y="559752"/>
                </a:lnTo>
                <a:lnTo>
                  <a:pt x="1745616" y="560388"/>
                </a:lnTo>
                <a:lnTo>
                  <a:pt x="1743707" y="559752"/>
                </a:lnTo>
                <a:lnTo>
                  <a:pt x="1740845" y="559116"/>
                </a:lnTo>
                <a:lnTo>
                  <a:pt x="1737982" y="557845"/>
                </a:lnTo>
                <a:lnTo>
                  <a:pt x="1735119" y="556256"/>
                </a:lnTo>
                <a:lnTo>
                  <a:pt x="1728439" y="551488"/>
                </a:lnTo>
                <a:lnTo>
                  <a:pt x="1720487" y="545766"/>
                </a:lnTo>
                <a:lnTo>
                  <a:pt x="1712217" y="538773"/>
                </a:lnTo>
                <a:lnTo>
                  <a:pt x="1703311" y="530827"/>
                </a:lnTo>
                <a:lnTo>
                  <a:pt x="1694723" y="522562"/>
                </a:lnTo>
                <a:lnTo>
                  <a:pt x="1685816" y="513662"/>
                </a:lnTo>
                <a:lnTo>
                  <a:pt x="1669276" y="496498"/>
                </a:lnTo>
                <a:lnTo>
                  <a:pt x="1655281" y="481558"/>
                </a:lnTo>
                <a:lnTo>
                  <a:pt x="1641921" y="466937"/>
                </a:lnTo>
                <a:lnTo>
                  <a:pt x="1641921" y="397008"/>
                </a:lnTo>
                <a:lnTo>
                  <a:pt x="1634287" y="386836"/>
                </a:lnTo>
                <a:lnTo>
                  <a:pt x="1626971" y="376347"/>
                </a:lnTo>
                <a:lnTo>
                  <a:pt x="1619974" y="364904"/>
                </a:lnTo>
                <a:lnTo>
                  <a:pt x="1613294" y="353143"/>
                </a:lnTo>
                <a:lnTo>
                  <a:pt x="1606932" y="340746"/>
                </a:lnTo>
                <a:lnTo>
                  <a:pt x="1601207" y="328350"/>
                </a:lnTo>
                <a:lnTo>
                  <a:pt x="1595799" y="315635"/>
                </a:lnTo>
                <a:lnTo>
                  <a:pt x="1591028" y="302603"/>
                </a:lnTo>
                <a:lnTo>
                  <a:pt x="1586575" y="289571"/>
                </a:lnTo>
                <a:lnTo>
                  <a:pt x="1582758" y="276538"/>
                </a:lnTo>
                <a:lnTo>
                  <a:pt x="1579577" y="263188"/>
                </a:lnTo>
                <a:lnTo>
                  <a:pt x="1576715" y="250156"/>
                </a:lnTo>
                <a:lnTo>
                  <a:pt x="1574806" y="237124"/>
                </a:lnTo>
                <a:lnTo>
                  <a:pt x="1573216" y="224091"/>
                </a:lnTo>
                <a:lnTo>
                  <a:pt x="1572261" y="211695"/>
                </a:lnTo>
                <a:lnTo>
                  <a:pt x="1571625" y="199298"/>
                </a:lnTo>
                <a:lnTo>
                  <a:pt x="1572261" y="189127"/>
                </a:lnTo>
                <a:lnTo>
                  <a:pt x="1572898" y="178955"/>
                </a:lnTo>
                <a:lnTo>
                  <a:pt x="1574170" y="169102"/>
                </a:lnTo>
                <a:lnTo>
                  <a:pt x="1575442" y="159248"/>
                </a:lnTo>
                <a:lnTo>
                  <a:pt x="1577351" y="149394"/>
                </a:lnTo>
                <a:lnTo>
                  <a:pt x="1579577" y="139858"/>
                </a:lnTo>
                <a:lnTo>
                  <a:pt x="1582440" y="130641"/>
                </a:lnTo>
                <a:lnTo>
                  <a:pt x="1585621" y="121740"/>
                </a:lnTo>
                <a:lnTo>
                  <a:pt x="1589120" y="113158"/>
                </a:lnTo>
                <a:lnTo>
                  <a:pt x="1592937" y="104258"/>
                </a:lnTo>
                <a:lnTo>
                  <a:pt x="1597072" y="95994"/>
                </a:lnTo>
                <a:lnTo>
                  <a:pt x="1601843" y="87729"/>
                </a:lnTo>
                <a:lnTo>
                  <a:pt x="1606296" y="79783"/>
                </a:lnTo>
                <a:lnTo>
                  <a:pt x="1611704" y="72472"/>
                </a:lnTo>
                <a:lnTo>
                  <a:pt x="1617111" y="65479"/>
                </a:lnTo>
                <a:lnTo>
                  <a:pt x="1623154" y="58168"/>
                </a:lnTo>
                <a:lnTo>
                  <a:pt x="1628880" y="51493"/>
                </a:lnTo>
                <a:lnTo>
                  <a:pt x="1635242" y="45772"/>
                </a:lnTo>
                <a:lnTo>
                  <a:pt x="1641603" y="39415"/>
                </a:lnTo>
                <a:lnTo>
                  <a:pt x="1648601" y="33693"/>
                </a:lnTo>
                <a:lnTo>
                  <a:pt x="1655599" y="28607"/>
                </a:lnTo>
                <a:lnTo>
                  <a:pt x="1662915" y="23839"/>
                </a:lnTo>
                <a:lnTo>
                  <a:pt x="1670230" y="19707"/>
                </a:lnTo>
                <a:lnTo>
                  <a:pt x="1678183" y="15575"/>
                </a:lnTo>
                <a:lnTo>
                  <a:pt x="1686135" y="12079"/>
                </a:lnTo>
                <a:lnTo>
                  <a:pt x="1694087" y="8900"/>
                </a:lnTo>
                <a:lnTo>
                  <a:pt x="1702357" y="6357"/>
                </a:lnTo>
                <a:lnTo>
                  <a:pt x="1710627" y="3814"/>
                </a:lnTo>
                <a:lnTo>
                  <a:pt x="1719215" y="2225"/>
                </a:lnTo>
                <a:lnTo>
                  <a:pt x="1727803" y="1271"/>
                </a:lnTo>
                <a:lnTo>
                  <a:pt x="1736710" y="318"/>
                </a:lnTo>
                <a:lnTo>
                  <a:pt x="1745616" y="0"/>
                </a:lnTo>
                <a:close/>
                <a:moveTo>
                  <a:pt x="463709" y="0"/>
                </a:moveTo>
                <a:lnTo>
                  <a:pt x="472258" y="318"/>
                </a:lnTo>
                <a:lnTo>
                  <a:pt x="481440" y="1271"/>
                </a:lnTo>
                <a:lnTo>
                  <a:pt x="489989" y="2225"/>
                </a:lnTo>
                <a:lnTo>
                  <a:pt x="498538" y="3814"/>
                </a:lnTo>
                <a:lnTo>
                  <a:pt x="506771" y="6357"/>
                </a:lnTo>
                <a:lnTo>
                  <a:pt x="515003" y="8900"/>
                </a:lnTo>
                <a:lnTo>
                  <a:pt x="522919" y="12079"/>
                </a:lnTo>
                <a:lnTo>
                  <a:pt x="530834" y="15575"/>
                </a:lnTo>
                <a:lnTo>
                  <a:pt x="538750" y="19707"/>
                </a:lnTo>
                <a:lnTo>
                  <a:pt x="546032" y="23839"/>
                </a:lnTo>
                <a:lnTo>
                  <a:pt x="553315" y="28607"/>
                </a:lnTo>
                <a:lnTo>
                  <a:pt x="560281" y="33693"/>
                </a:lnTo>
                <a:lnTo>
                  <a:pt x="566930" y="39415"/>
                </a:lnTo>
                <a:lnTo>
                  <a:pt x="573579" y="45772"/>
                </a:lnTo>
                <a:lnTo>
                  <a:pt x="579912" y="51493"/>
                </a:lnTo>
                <a:lnTo>
                  <a:pt x="585928" y="58168"/>
                </a:lnTo>
                <a:lnTo>
                  <a:pt x="591627" y="65479"/>
                </a:lnTo>
                <a:lnTo>
                  <a:pt x="597326" y="72472"/>
                </a:lnTo>
                <a:lnTo>
                  <a:pt x="602392" y="79783"/>
                </a:lnTo>
                <a:lnTo>
                  <a:pt x="607142" y="87729"/>
                </a:lnTo>
                <a:lnTo>
                  <a:pt x="611575" y="95994"/>
                </a:lnTo>
                <a:lnTo>
                  <a:pt x="615691" y="104258"/>
                </a:lnTo>
                <a:lnTo>
                  <a:pt x="619490" y="113158"/>
                </a:lnTo>
                <a:lnTo>
                  <a:pt x="622973" y="121740"/>
                </a:lnTo>
                <a:lnTo>
                  <a:pt x="626139" y="130641"/>
                </a:lnTo>
                <a:lnTo>
                  <a:pt x="628989" y="139858"/>
                </a:lnTo>
                <a:lnTo>
                  <a:pt x="631206" y="149394"/>
                </a:lnTo>
                <a:lnTo>
                  <a:pt x="632789" y="159248"/>
                </a:lnTo>
                <a:lnTo>
                  <a:pt x="634372" y="169102"/>
                </a:lnTo>
                <a:lnTo>
                  <a:pt x="635638" y="178955"/>
                </a:lnTo>
                <a:lnTo>
                  <a:pt x="636588" y="189127"/>
                </a:lnTo>
                <a:lnTo>
                  <a:pt x="636588" y="199298"/>
                </a:lnTo>
                <a:lnTo>
                  <a:pt x="636588" y="211695"/>
                </a:lnTo>
                <a:lnTo>
                  <a:pt x="635322" y="224091"/>
                </a:lnTo>
                <a:lnTo>
                  <a:pt x="633739" y="237124"/>
                </a:lnTo>
                <a:lnTo>
                  <a:pt x="631839" y="250156"/>
                </a:lnTo>
                <a:lnTo>
                  <a:pt x="628989" y="263188"/>
                </a:lnTo>
                <a:lnTo>
                  <a:pt x="625823" y="276538"/>
                </a:lnTo>
                <a:lnTo>
                  <a:pt x="622023" y="289571"/>
                </a:lnTo>
                <a:lnTo>
                  <a:pt x="617591" y="302603"/>
                </a:lnTo>
                <a:lnTo>
                  <a:pt x="612841" y="315635"/>
                </a:lnTo>
                <a:lnTo>
                  <a:pt x="607458" y="328350"/>
                </a:lnTo>
                <a:lnTo>
                  <a:pt x="601759" y="340746"/>
                </a:lnTo>
                <a:lnTo>
                  <a:pt x="595743" y="353143"/>
                </a:lnTo>
                <a:lnTo>
                  <a:pt x="589094" y="364904"/>
                </a:lnTo>
                <a:lnTo>
                  <a:pt x="581811" y="376347"/>
                </a:lnTo>
                <a:lnTo>
                  <a:pt x="574529" y="386836"/>
                </a:lnTo>
                <a:lnTo>
                  <a:pt x="566930" y="397008"/>
                </a:lnTo>
                <a:lnTo>
                  <a:pt x="566930" y="466937"/>
                </a:lnTo>
                <a:lnTo>
                  <a:pt x="553632" y="481558"/>
                </a:lnTo>
                <a:lnTo>
                  <a:pt x="540017" y="496498"/>
                </a:lnTo>
                <a:lnTo>
                  <a:pt x="523552" y="513662"/>
                </a:lnTo>
                <a:lnTo>
                  <a:pt x="514370" y="522562"/>
                </a:lnTo>
                <a:lnTo>
                  <a:pt x="505821" y="530827"/>
                </a:lnTo>
                <a:lnTo>
                  <a:pt x="496955" y="538773"/>
                </a:lnTo>
                <a:lnTo>
                  <a:pt x="488723" y="545766"/>
                </a:lnTo>
                <a:lnTo>
                  <a:pt x="481124" y="551488"/>
                </a:lnTo>
                <a:lnTo>
                  <a:pt x="474474" y="556256"/>
                </a:lnTo>
                <a:lnTo>
                  <a:pt x="471308" y="557845"/>
                </a:lnTo>
                <a:lnTo>
                  <a:pt x="468458" y="559116"/>
                </a:lnTo>
                <a:lnTo>
                  <a:pt x="465609" y="559752"/>
                </a:lnTo>
                <a:lnTo>
                  <a:pt x="463709" y="560388"/>
                </a:lnTo>
                <a:lnTo>
                  <a:pt x="461493" y="559752"/>
                </a:lnTo>
                <a:lnTo>
                  <a:pt x="458960" y="559116"/>
                </a:lnTo>
                <a:lnTo>
                  <a:pt x="456427" y="557845"/>
                </a:lnTo>
                <a:lnTo>
                  <a:pt x="453260" y="556256"/>
                </a:lnTo>
                <a:lnTo>
                  <a:pt x="445978" y="551488"/>
                </a:lnTo>
                <a:lnTo>
                  <a:pt x="438695" y="545766"/>
                </a:lnTo>
                <a:lnTo>
                  <a:pt x="430463" y="538773"/>
                </a:lnTo>
                <a:lnTo>
                  <a:pt x="421597" y="530827"/>
                </a:lnTo>
                <a:lnTo>
                  <a:pt x="412732" y="522562"/>
                </a:lnTo>
                <a:lnTo>
                  <a:pt x="404183" y="513662"/>
                </a:lnTo>
                <a:lnTo>
                  <a:pt x="387718" y="496498"/>
                </a:lnTo>
                <a:lnTo>
                  <a:pt x="373470" y="481558"/>
                </a:lnTo>
                <a:lnTo>
                  <a:pt x="360488" y="466937"/>
                </a:lnTo>
                <a:lnTo>
                  <a:pt x="360488" y="397008"/>
                </a:lnTo>
                <a:lnTo>
                  <a:pt x="352572" y="386836"/>
                </a:lnTo>
                <a:lnTo>
                  <a:pt x="345289" y="376347"/>
                </a:lnTo>
                <a:lnTo>
                  <a:pt x="338640" y="364904"/>
                </a:lnTo>
                <a:lnTo>
                  <a:pt x="331991" y="353143"/>
                </a:lnTo>
                <a:lnTo>
                  <a:pt x="325659" y="340746"/>
                </a:lnTo>
                <a:lnTo>
                  <a:pt x="319643" y="328350"/>
                </a:lnTo>
                <a:lnTo>
                  <a:pt x="314577" y="315635"/>
                </a:lnTo>
                <a:lnTo>
                  <a:pt x="309827" y="302603"/>
                </a:lnTo>
                <a:lnTo>
                  <a:pt x="305394" y="289571"/>
                </a:lnTo>
                <a:lnTo>
                  <a:pt x="301595" y="276538"/>
                </a:lnTo>
                <a:lnTo>
                  <a:pt x="298428" y="263188"/>
                </a:lnTo>
                <a:lnTo>
                  <a:pt x="295895" y="250156"/>
                </a:lnTo>
                <a:lnTo>
                  <a:pt x="293679" y="237124"/>
                </a:lnTo>
                <a:lnTo>
                  <a:pt x="292096" y="224091"/>
                </a:lnTo>
                <a:lnTo>
                  <a:pt x="291146" y="211695"/>
                </a:lnTo>
                <a:lnTo>
                  <a:pt x="290513" y="199298"/>
                </a:lnTo>
                <a:lnTo>
                  <a:pt x="291146" y="189127"/>
                </a:lnTo>
                <a:lnTo>
                  <a:pt x="291779" y="178955"/>
                </a:lnTo>
                <a:lnTo>
                  <a:pt x="292729" y="169102"/>
                </a:lnTo>
                <a:lnTo>
                  <a:pt x="294312" y="159248"/>
                </a:lnTo>
                <a:lnTo>
                  <a:pt x="296212" y="149394"/>
                </a:lnTo>
                <a:lnTo>
                  <a:pt x="298428" y="139858"/>
                </a:lnTo>
                <a:lnTo>
                  <a:pt x="301278" y="130641"/>
                </a:lnTo>
                <a:lnTo>
                  <a:pt x="304444" y="121740"/>
                </a:lnTo>
                <a:lnTo>
                  <a:pt x="307927" y="113158"/>
                </a:lnTo>
                <a:lnTo>
                  <a:pt x="311727" y="104258"/>
                </a:lnTo>
                <a:lnTo>
                  <a:pt x="315843" y="95994"/>
                </a:lnTo>
                <a:lnTo>
                  <a:pt x="320592" y="87729"/>
                </a:lnTo>
                <a:lnTo>
                  <a:pt x="325025" y="79783"/>
                </a:lnTo>
                <a:lnTo>
                  <a:pt x="330408" y="72472"/>
                </a:lnTo>
                <a:lnTo>
                  <a:pt x="335791" y="65479"/>
                </a:lnTo>
                <a:lnTo>
                  <a:pt x="341173" y="58168"/>
                </a:lnTo>
                <a:lnTo>
                  <a:pt x="347506" y="51493"/>
                </a:lnTo>
                <a:lnTo>
                  <a:pt x="353838" y="45772"/>
                </a:lnTo>
                <a:lnTo>
                  <a:pt x="360172" y="39415"/>
                </a:lnTo>
                <a:lnTo>
                  <a:pt x="366821" y="33693"/>
                </a:lnTo>
                <a:lnTo>
                  <a:pt x="373787" y="28607"/>
                </a:lnTo>
                <a:lnTo>
                  <a:pt x="381386" y="23839"/>
                </a:lnTo>
                <a:lnTo>
                  <a:pt x="388668" y="19707"/>
                </a:lnTo>
                <a:lnTo>
                  <a:pt x="396267" y="15575"/>
                </a:lnTo>
                <a:lnTo>
                  <a:pt x="404183" y="12079"/>
                </a:lnTo>
                <a:lnTo>
                  <a:pt x="412415" y="8900"/>
                </a:lnTo>
                <a:lnTo>
                  <a:pt x="420648" y="6357"/>
                </a:lnTo>
                <a:lnTo>
                  <a:pt x="428880" y="3814"/>
                </a:lnTo>
                <a:lnTo>
                  <a:pt x="437429" y="2225"/>
                </a:lnTo>
                <a:lnTo>
                  <a:pt x="445978" y="1271"/>
                </a:lnTo>
                <a:lnTo>
                  <a:pt x="454843" y="318"/>
                </a:lnTo>
                <a:lnTo>
                  <a:pt x="463709" y="0"/>
                </a:lnTo>
                <a:close/>
              </a:path>
            </a:pathLst>
          </a:custGeom>
          <a:solidFill>
            <a:srgbClr val="343434"/>
          </a:solidFill>
          <a:ln>
            <a:noFill/>
          </a:ln>
        </p:spPr>
        <p:txBody>
          <a:bodyPr anchor="ctr">
            <a:scene3d>
              <a:camera prst="orthographicFront"/>
              <a:lightRig rig="threePt" dir="t"/>
            </a:scene3d>
          </a:bodyPr>
          <a:lstStyle/>
          <a:p>
            <a:pPr algn="ctr">
              <a:defRPr/>
            </a:pPr>
            <a:endParaRPr lang="zh-CN" altLang="en-US">
              <a:solidFill>
                <a:srgbClr val="FFFFFF"/>
              </a:solidFill>
            </a:endParaRPr>
          </a:p>
        </p:txBody>
      </p:sp>
      <p:sp>
        <p:nvSpPr>
          <p:cNvPr id="14" name="KSO_Shape"/>
          <p:cNvSpPr/>
          <p:nvPr/>
        </p:nvSpPr>
        <p:spPr bwMode="auto">
          <a:xfrm>
            <a:off x="7189471" y="2194104"/>
            <a:ext cx="824163" cy="677187"/>
          </a:xfrm>
          <a:custGeom>
            <a:rect l="0" t="0" r="r" b="b"/>
            <a:pathLst>
              <a:path w="1903411"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43434"/>
          </a:solidFill>
          <a:ln>
            <a:noFill/>
          </a:ln>
        </p:spPr>
        <p:txBody>
          <a:bodyPr anchor="ctr">
            <a:scene3d>
              <a:camera prst="orthographicFront"/>
              <a:lightRig rig="threePt" dir="t"/>
            </a:scene3d>
          </a:bodyPr>
          <a:lstStyle/>
          <a:p>
            <a:pPr algn="ctr">
              <a:defRPr/>
            </a:pPr>
            <a:endParaRPr lang="zh-CN" altLang="en-US">
              <a:solidFill>
                <a:srgbClr val="FFFFFF"/>
              </a:solidFill>
            </a:endParaRPr>
          </a:p>
        </p:txBody>
      </p:sp>
      <p:sp>
        <p:nvSpPr>
          <p:cNvPr id="15" name="矩形 14"/>
          <p:cNvSpPr/>
          <p:nvPr/>
        </p:nvSpPr>
        <p:spPr>
          <a:xfrm>
            <a:off x="1908495" y="2984883"/>
            <a:ext cx="931665" cy="369332"/>
          </a:xfrm>
          <a:prstGeom prst="rect">
            <a:avLst/>
          </a:prstGeom>
        </p:spPr>
        <p:txBody>
          <a:bodyPr wrap="none">
            <a:spAutoFit/>
          </a:bodyPr>
          <a:lstStyle/>
          <a:p>
            <a:pPr algn="ctr"/>
            <a:r>
              <a:rPr lang="en-US" altLang="zh-CN">
                <a:latin typeface="Kozuka Gothic Pro EL" panose="020b0200000000000000" pitchFamily="34" charset="-128"/>
                <a:ea typeface="Kozuka Gothic Pro EL" panose="020b0200000000000000" pitchFamily="34" charset="-128"/>
              </a:rPr>
              <a:t>Add A Title</a:t>
            </a:r>
            <a:endParaRPr lang="en-US" altLang="zh-CN">
              <a:latin typeface="Kozuka Gothic Pro EL" panose="020b0200000000000000" pitchFamily="34" charset="-128"/>
              <a:ea typeface="Kozuka Gothic Pro EL" panose="020b0200000000000000" pitchFamily="34" charset="-128"/>
            </a:endParaRPr>
          </a:p>
        </p:txBody>
      </p:sp>
      <p:sp>
        <p:nvSpPr>
          <p:cNvPr id="16" name="矩形 15"/>
          <p:cNvSpPr/>
          <p:nvPr/>
        </p:nvSpPr>
        <p:spPr>
          <a:xfrm>
            <a:off x="4509072" y="3307960"/>
            <a:ext cx="931665" cy="369332"/>
          </a:xfrm>
          <a:prstGeom prst="rect">
            <a:avLst/>
          </a:prstGeom>
        </p:spPr>
        <p:txBody>
          <a:bodyPr wrap="none">
            <a:spAutoFit/>
          </a:bodyPr>
          <a:lstStyle/>
          <a:p>
            <a:pPr algn="ctr"/>
            <a:r>
              <a:rPr lang="en-US" altLang="zh-CN">
                <a:latin typeface="Kozuka Gothic Pro EL" panose="020b0200000000000000" pitchFamily="34" charset="-128"/>
                <a:ea typeface="Kozuka Gothic Pro EL" panose="020b0200000000000000" pitchFamily="34" charset="-128"/>
              </a:rPr>
              <a:t>Add A Title</a:t>
            </a:r>
            <a:endParaRPr lang="en-US" altLang="zh-CN">
              <a:latin typeface="Kozuka Gothic Pro EL" panose="020b0200000000000000" pitchFamily="34" charset="-128"/>
              <a:ea typeface="Kozuka Gothic Pro EL" panose="020b0200000000000000" pitchFamily="34" charset="-128"/>
            </a:endParaRPr>
          </a:p>
        </p:txBody>
      </p:sp>
      <p:sp>
        <p:nvSpPr>
          <p:cNvPr id="17" name="矩形 16"/>
          <p:cNvSpPr/>
          <p:nvPr/>
        </p:nvSpPr>
        <p:spPr>
          <a:xfrm>
            <a:off x="7222010" y="3145095"/>
            <a:ext cx="931665" cy="369332"/>
          </a:xfrm>
          <a:prstGeom prst="rect">
            <a:avLst/>
          </a:prstGeom>
        </p:spPr>
        <p:txBody>
          <a:bodyPr wrap="none">
            <a:spAutoFit/>
          </a:bodyPr>
          <a:lstStyle/>
          <a:p>
            <a:pPr algn="ctr"/>
            <a:r>
              <a:rPr lang="en-US" altLang="zh-CN">
                <a:latin typeface="Kozuka Gothic Pro EL" panose="020b0200000000000000" pitchFamily="34" charset="-128"/>
                <a:ea typeface="Kozuka Gothic Pro EL" panose="020b0200000000000000" pitchFamily="34" charset="-128"/>
              </a:rPr>
              <a:t>Add A Title</a:t>
            </a:r>
            <a:endParaRPr lang="en-US" altLang="zh-CN">
              <a:latin typeface="Kozuka Gothic Pro EL" panose="020b0200000000000000" pitchFamily="34" charset="-128"/>
              <a:ea typeface="Kozuka Gothic Pro EL" panose="020b0200000000000000" pitchFamily="34" charset="-128"/>
            </a:endParaRPr>
          </a:p>
        </p:txBody>
      </p:sp>
      <p:sp>
        <p:nvSpPr>
          <p:cNvPr id="18" name="矩形 17"/>
          <p:cNvSpPr/>
          <p:nvPr/>
        </p:nvSpPr>
        <p:spPr>
          <a:xfrm>
            <a:off x="9518050" y="3115695"/>
            <a:ext cx="931665" cy="369332"/>
          </a:xfrm>
          <a:prstGeom prst="rect">
            <a:avLst/>
          </a:prstGeom>
        </p:spPr>
        <p:txBody>
          <a:bodyPr wrap="none">
            <a:spAutoFit/>
          </a:bodyPr>
          <a:lstStyle/>
          <a:p>
            <a:pPr algn="ctr"/>
            <a:r>
              <a:rPr lang="en-US" altLang="zh-CN">
                <a:latin typeface="Kozuka Gothic Pro EL" panose="020b0200000000000000" pitchFamily="34" charset="-128"/>
                <a:ea typeface="Kozuka Gothic Pro EL" panose="020b0200000000000000" pitchFamily="34" charset="-128"/>
              </a:rPr>
              <a:t>Add A Title</a:t>
            </a:r>
            <a:endParaRPr lang="en-US" altLang="zh-CN">
              <a:latin typeface="Kozuka Gothic Pro EL" panose="020b0200000000000000" pitchFamily="34" charset="-128"/>
              <a:ea typeface="Kozuka Gothic Pro EL" panose="020b0200000000000000" pitchFamily="34" charset="-128"/>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5196000" y="1520825"/>
            <a:ext cx="1800000" cy="1800000"/>
            <a:chOff x="4224000" y="727567"/>
            <a:chExt cx="3744000" cy="3744000"/>
          </a:xfrm>
        </p:grpSpPr>
        <p:sp>
          <p:nvSpPr>
            <p:cNvPr id="8" name="椭圆 7"/>
            <p:cNvSpPr/>
            <p:nvPr/>
          </p:nvSpPr>
          <p:spPr>
            <a:xfrm>
              <a:off x="4224000" y="727567"/>
              <a:ext cx="3744000" cy="374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4351564" y="855131"/>
              <a:ext cx="3488872" cy="3488872"/>
            </a:xfrm>
            <a:custGeom>
              <a:rect l="l" t="t" r="r" b="b"/>
              <a:pathLst>
                <a:path w="3488872" h="3488872">
                  <a:moveTo>
                    <a:pt x="1678678" y="681599"/>
                  </a:moveTo>
                  <a:cubicBezTo>
                    <a:pt x="1551456" y="991431"/>
                    <a:pt x="1296519" y="1253230"/>
                    <a:pt x="913866" y="1466996"/>
                  </a:cubicBezTo>
                  <a:lnTo>
                    <a:pt x="957262" y="1555458"/>
                  </a:lnTo>
                  <a:cubicBezTo>
                    <a:pt x="1334228" y="1355167"/>
                    <a:pt x="1571918" y="1126317"/>
                    <a:pt x="1670332" y="868907"/>
                  </a:cubicBezTo>
                  <a:lnTo>
                    <a:pt x="1670332" y="3033339"/>
                  </a:lnTo>
                  <a:lnTo>
                    <a:pt x="1799779" y="3033339"/>
                  </a:lnTo>
                  <a:lnTo>
                    <a:pt x="1799779" y="681599"/>
                  </a:lnTo>
                  <a:close/>
                  <a:moveTo>
                    <a:pt x="1744436" y="0"/>
                  </a:moveTo>
                  <a:cubicBezTo>
                    <a:pt x="2707861" y="0"/>
                    <a:pt x="3488872" y="781011"/>
                    <a:pt x="3488872" y="1744436"/>
                  </a:cubicBezTo>
                  <a:cubicBezTo>
                    <a:pt x="3488872" y="2707861"/>
                    <a:pt x="2707861" y="3488872"/>
                    <a:pt x="1744436" y="3488872"/>
                  </a:cubicBezTo>
                  <a:cubicBezTo>
                    <a:pt x="781011" y="3488872"/>
                    <a:pt x="0" y="2707861"/>
                    <a:pt x="0" y="1744436"/>
                  </a:cubicBezTo>
                  <a:cubicBezTo>
                    <a:pt x="0" y="781011"/>
                    <a:pt x="781011" y="0"/>
                    <a:pt x="174443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altLang="zh-CN" sz="23900" b="1">
                <a:solidFill>
                  <a:schemeClr val="bg1"/>
                </a:solidFill>
                <a:latin typeface="方正兰亭超细黑简体" panose="02000000000000000000" pitchFamily="2" charset="-122"/>
                <a:ea typeface="方正兰亭超细黑简体" panose="02000000000000000000" pitchFamily="2" charset="-122"/>
              </a:endParaRPr>
            </a:p>
          </p:txBody>
        </p:sp>
      </p:grpSp>
      <p:sp>
        <p:nvSpPr>
          <p:cNvPr id="9" name="矩形 8"/>
          <p:cNvSpPr/>
          <p:nvPr/>
        </p:nvSpPr>
        <p:spPr>
          <a:xfrm>
            <a:off x="4306087" y="4097847"/>
            <a:ext cx="3579826" cy="769441"/>
          </a:xfrm>
          <a:prstGeom prst="rect">
            <a:avLst/>
          </a:prstGeom>
          <a:noFill/>
        </p:spPr>
        <p:txBody>
          <a:bodyPr wrap="none">
            <a:spAutoFit/>
          </a:bodyPr>
          <a:lstStyle/>
          <a:p>
            <a:pPr algn="ctr"/>
            <a:r>
              <a:rPr lang="zh-CN" altLang="en-US" sz="4400" b="1">
                <a:solidFill>
                  <a:schemeClr val="bg1"/>
                </a:solidFill>
                <a:latin typeface="方正兰亭超细黑简体" panose="02000000000000000000" pitchFamily="2" charset="-122"/>
                <a:ea typeface="方正兰亭超细黑简体" panose="02000000000000000000" pitchFamily="2" charset="-122"/>
              </a:rPr>
              <a:t>点击添加标题</a:t>
            </a:r>
            <a:endParaRPr lang="en-US" altLang="zh-CN" sz="4400" b="1">
              <a:solidFill>
                <a:schemeClr val="bg1"/>
              </a:solidFill>
              <a:latin typeface="方正兰亭超细黑简体" panose="02000000000000000000" pitchFamily="2" charset="-122"/>
              <a:ea typeface="方正兰亭超细黑简体" panose="02000000000000000000" pitchFamily="2" charset="-122"/>
            </a:endParaRPr>
          </a:p>
        </p:txBody>
      </p:sp>
      <p:sp>
        <p:nvSpPr>
          <p:cNvPr id="10" name="矩形 9"/>
          <p:cNvSpPr/>
          <p:nvPr/>
        </p:nvSpPr>
        <p:spPr>
          <a:xfrm>
            <a:off x="4592223" y="4921668"/>
            <a:ext cx="3007554" cy="400110"/>
          </a:xfrm>
          <a:prstGeom prst="rect">
            <a:avLst/>
          </a:prstGeom>
          <a:noFill/>
        </p:spPr>
        <p:txBody>
          <a:bodyPr wrap="none">
            <a:spAutoFit/>
          </a:bodyPr>
          <a:lstStyle/>
          <a:p>
            <a:pPr algn="ctr"/>
            <a:r>
              <a:rPr lang="en-US" altLang="zh-CN" sz="2000" b="1">
                <a:solidFill>
                  <a:schemeClr val="bg1"/>
                </a:solidFill>
                <a:latin typeface="方正兰亭超细黑简体" panose="02000000000000000000" pitchFamily="2" charset="-122"/>
                <a:ea typeface="方正兰亭超细黑简体" panose="02000000000000000000" pitchFamily="2" charset="-122"/>
              </a:rPr>
              <a:t>Click To Add The Title</a:t>
            </a:r>
            <a:endParaRPr lang="en-US" altLang="zh-CN" sz="2000" b="1">
              <a:solidFill>
                <a:schemeClr val="bg1"/>
              </a:solidFill>
              <a:latin typeface="方正兰亭超细黑简体" panose="02000000000000000000" pitchFamily="2" charset="-122"/>
              <a:ea typeface="方正兰亭超细黑简体" panose="02000000000000000000" pitchFamily="2" charset="-122"/>
            </a:endParaRPr>
          </a:p>
        </p:txBody>
      </p:sp>
      <p:cxnSp>
        <p:nvCxnSpPr>
          <p:cNvPr id="11" name="直接连接符 10"/>
          <p:cNvCxnSpPr/>
          <p:nvPr/>
        </p:nvCxnSpPr>
        <p:spPr>
          <a:xfrm>
            <a:off x="4438119" y="5376157"/>
            <a:ext cx="35280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710476" y="4043467"/>
            <a:ext cx="49680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2">
            <a:grayscl/>
            <a:extLst>
              <a:ext uri="{28A0092B-C50C-407E-A947-70E740481C1C}">
                <a14:useLocalDpi xmlns:a14="http://schemas.microsoft.com/office/drawing/2010/main" val="0"/>
              </a:ext>
            </a:extLst>
          </a:blip>
          <a:srcRect r="6373"/>
          <a:stretch>
            <a:fillRect/>
          </a:stretch>
        </p:blipFill>
        <p:spPr>
          <a:xfrm>
            <a:off x="387405" y="1993099"/>
            <a:ext cx="11434481" cy="2774269"/>
          </a:xfrm>
          <a:prstGeom prst="rect">
            <a:avLst/>
          </a:prstGeom>
        </p:spPr>
      </p:pic>
      <p:sp>
        <p:nvSpPr>
          <p:cNvPr id="4" name="任意多边形 3"/>
          <p:cNvSpPr/>
          <p:nvPr/>
        </p:nvSpPr>
        <p:spPr>
          <a:xfrm rot="16200000" flipH="1">
            <a:off x="8511608" y="1457090"/>
            <a:ext cx="2774271" cy="3846286"/>
          </a:xfrm>
          <a:custGeom>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KSO_Shape"/>
          <p:cNvSpPr/>
          <p:nvPr/>
        </p:nvSpPr>
        <p:spPr bwMode="auto">
          <a:xfrm>
            <a:off x="9396973" y="2283380"/>
            <a:ext cx="1320800" cy="1306239"/>
          </a:xfrm>
          <a:custGeom>
            <a:gdLst>
              <a:gd name="T0" fmla="*/ 1456255 w 4409"/>
              <a:gd name="T1" fmla="*/ 872981 h 4408"/>
              <a:gd name="T2" fmla="*/ 1602959 w 4409"/>
              <a:gd name="T3" fmla="*/ 804266 h 4408"/>
              <a:gd name="T4" fmla="*/ 1713419 w 4409"/>
              <a:gd name="T5" fmla="*/ 710485 h 4408"/>
              <a:gd name="T6" fmla="*/ 1793674 w 4409"/>
              <a:gd name="T7" fmla="*/ 600715 h 4408"/>
              <a:gd name="T8" fmla="*/ 1847178 w 4409"/>
              <a:gd name="T9" fmla="*/ 482733 h 4408"/>
              <a:gd name="T10" fmla="*/ 1879971 w 4409"/>
              <a:gd name="T11" fmla="*/ 366047 h 4408"/>
              <a:gd name="T12" fmla="*/ 1901545 w 4409"/>
              <a:gd name="T13" fmla="*/ 180647 h 4408"/>
              <a:gd name="T14" fmla="*/ 1633594 w 4409"/>
              <a:gd name="T15" fmla="*/ 79087 h 4408"/>
              <a:gd name="T16" fmla="*/ 2589 w 4409"/>
              <a:gd name="T17" fmla="*/ 79087 h 4408"/>
              <a:gd name="T18" fmla="*/ 1726 w 4409"/>
              <a:gd name="T19" fmla="*/ 205280 h 4408"/>
              <a:gd name="T20" fmla="*/ 26320 w 4409"/>
              <a:gd name="T21" fmla="*/ 382902 h 4408"/>
              <a:gd name="T22" fmla="*/ 61271 w 4409"/>
              <a:gd name="T23" fmla="*/ 500451 h 4408"/>
              <a:gd name="T24" fmla="*/ 118658 w 4409"/>
              <a:gd name="T25" fmla="*/ 618001 h 4408"/>
              <a:gd name="T26" fmla="*/ 202797 w 4409"/>
              <a:gd name="T27" fmla="*/ 726476 h 4408"/>
              <a:gd name="T28" fmla="*/ 318434 w 4409"/>
              <a:gd name="T29" fmla="*/ 816799 h 4408"/>
              <a:gd name="T30" fmla="*/ 446585 w 4409"/>
              <a:gd name="T31" fmla="*/ 872981 h 4408"/>
              <a:gd name="T32" fmla="*/ 626513 w 4409"/>
              <a:gd name="T33" fmla="*/ 952068 h 4408"/>
              <a:gd name="T34" fmla="*/ 742151 w 4409"/>
              <a:gd name="T35" fmla="*/ 1047577 h 4408"/>
              <a:gd name="T36" fmla="*/ 872027 w 4409"/>
              <a:gd name="T37" fmla="*/ 1101598 h 4408"/>
              <a:gd name="T38" fmla="*/ 751212 w 4409"/>
              <a:gd name="T39" fmla="*/ 1683297 h 4408"/>
              <a:gd name="T40" fmla="*/ 603645 w 4409"/>
              <a:gd name="T41" fmla="*/ 1720032 h 4408"/>
              <a:gd name="T42" fmla="*/ 489302 w 4409"/>
              <a:gd name="T43" fmla="*/ 1773621 h 4408"/>
              <a:gd name="T44" fmla="*/ 417675 w 4409"/>
              <a:gd name="T45" fmla="*/ 1840607 h 4408"/>
              <a:gd name="T46" fmla="*/ 398690 w 4409"/>
              <a:gd name="T47" fmla="*/ 1883392 h 4408"/>
              <a:gd name="T48" fmla="*/ 1506307 w 4409"/>
              <a:gd name="T49" fmla="*/ 1899814 h 4408"/>
              <a:gd name="T50" fmla="*/ 1496814 w 4409"/>
              <a:gd name="T51" fmla="*/ 1861351 h 4408"/>
              <a:gd name="T52" fmla="*/ 1450214 w 4409"/>
              <a:gd name="T53" fmla="*/ 1800847 h 4408"/>
              <a:gd name="T54" fmla="*/ 1353130 w 4409"/>
              <a:gd name="T55" fmla="*/ 1741208 h 4408"/>
              <a:gd name="T56" fmla="*/ 1218076 w 4409"/>
              <a:gd name="T57" fmla="*/ 1696695 h 4408"/>
              <a:gd name="T58" fmla="*/ 1055839 w 4409"/>
              <a:gd name="T59" fmla="*/ 1671629 h 4408"/>
              <a:gd name="T60" fmla="*/ 1106754 w 4409"/>
              <a:gd name="T61" fmla="*/ 1076532 h 4408"/>
              <a:gd name="T62" fmla="*/ 1228000 w 4409"/>
              <a:gd name="T63" fmla="*/ 998310 h 4408"/>
              <a:gd name="T64" fmla="*/ 1506307 w 4409"/>
              <a:gd name="T65" fmla="*/ 158606 h 4408"/>
              <a:gd name="T66" fmla="*/ 1820858 w 4409"/>
              <a:gd name="T67" fmla="*/ 226889 h 4408"/>
              <a:gd name="T68" fmla="*/ 1797126 w 4409"/>
              <a:gd name="T69" fmla="*/ 377283 h 4408"/>
              <a:gd name="T70" fmla="*/ 1741896 w 4409"/>
              <a:gd name="T71" fmla="*/ 530271 h 4408"/>
              <a:gd name="T72" fmla="*/ 1694002 w 4409"/>
              <a:gd name="T73" fmla="*/ 610222 h 4408"/>
              <a:gd name="T74" fmla="*/ 1630574 w 4409"/>
              <a:gd name="T75" fmla="*/ 682395 h 4408"/>
              <a:gd name="T76" fmla="*/ 1549024 w 4409"/>
              <a:gd name="T77" fmla="*/ 744195 h 4408"/>
              <a:gd name="T78" fmla="*/ 1448488 w 4409"/>
              <a:gd name="T79" fmla="*/ 792165 h 4408"/>
              <a:gd name="T80" fmla="*/ 1419147 w 4409"/>
              <a:gd name="T81" fmla="*/ 734687 h 4408"/>
              <a:gd name="T82" fmla="*/ 1486890 w 4409"/>
              <a:gd name="T83" fmla="*/ 528542 h 4408"/>
              <a:gd name="T84" fmla="*/ 1505012 w 4409"/>
              <a:gd name="T85" fmla="*/ 388952 h 4408"/>
              <a:gd name="T86" fmla="*/ 454351 w 4409"/>
              <a:gd name="T87" fmla="*/ 792165 h 4408"/>
              <a:gd name="T88" fmla="*/ 353384 w 4409"/>
              <a:gd name="T89" fmla="*/ 744627 h 4408"/>
              <a:gd name="T90" fmla="*/ 271834 w 4409"/>
              <a:gd name="T91" fmla="*/ 682827 h 4408"/>
              <a:gd name="T92" fmla="*/ 208406 w 4409"/>
              <a:gd name="T93" fmla="*/ 610654 h 4408"/>
              <a:gd name="T94" fmla="*/ 160512 w 4409"/>
              <a:gd name="T95" fmla="*/ 531135 h 4408"/>
              <a:gd name="T96" fmla="*/ 105282 w 4409"/>
              <a:gd name="T97" fmla="*/ 377716 h 4408"/>
              <a:gd name="T98" fmla="*/ 81982 w 4409"/>
              <a:gd name="T99" fmla="*/ 226889 h 4408"/>
              <a:gd name="T100" fmla="*/ 396533 w 4409"/>
              <a:gd name="T101" fmla="*/ 341846 h 4408"/>
              <a:gd name="T102" fmla="*/ 401279 w 4409"/>
              <a:gd name="T103" fmla="*/ 435626 h 4408"/>
              <a:gd name="T104" fmla="*/ 439681 w 4409"/>
              <a:gd name="T105" fmla="*/ 618866 h 4408"/>
              <a:gd name="T106" fmla="*/ 525115 w 4409"/>
              <a:gd name="T107" fmla="*/ 814638 h 4408"/>
              <a:gd name="T108" fmla="*/ 853473 w 4409"/>
              <a:gd name="T109" fmla="*/ 400620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343434"/>
          </a:solidFill>
          <a:ln>
            <a:noFill/>
          </a:ln>
        </p:spPr>
        <p:txBody>
          <a:bodyPr/>
          <a:lstStyle/>
          <a:p>
            <a:endParaRPr lang="zh-CN" altLang="en-US"/>
          </a:p>
        </p:txBody>
      </p:sp>
      <p:sp>
        <p:nvSpPr>
          <p:cNvPr id="6" name="矩形 13"/>
          <p:cNvSpPr>
            <a:spLocks noChangeArrowheads="1"/>
          </p:cNvSpPr>
          <p:nvPr/>
        </p:nvSpPr>
        <p:spPr bwMode="auto">
          <a:xfrm>
            <a:off x="8761180" y="3543275"/>
            <a:ext cx="25923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Clr>
                <a:schemeClr val="accent1"/>
              </a:buClr>
              <a:buFont typeface="Arial" panose="020b0604020202020204" pitchFamily="34" charset="0"/>
              <a:buNone/>
            </a:pPr>
            <a:r>
              <a:rPr lang="zh-CN" altLang="en-US" sz="2000" b="1">
                <a:solidFill>
                  <a:srgbClr val="343434"/>
                </a:solidFill>
                <a:latin typeface="微软雅黑" panose="020b0503020204020204" pitchFamily="34" charset="-122"/>
                <a:ea typeface="微软雅黑" panose="020b0503020204020204" pitchFamily="34" charset="-122"/>
              </a:rPr>
              <a:t>点击添加标题</a:t>
            </a:r>
            <a:endParaRPr lang="en-US" altLang="zh-CN" sz="2000" b="1">
              <a:solidFill>
                <a:srgbClr val="343434"/>
              </a:solidFill>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400">
                <a:solidFill>
                  <a:srgbClr val="343434"/>
                </a:solidFill>
                <a:latin typeface="微软雅黑" panose="020b0503020204020204" pitchFamily="34" charset="-122"/>
                <a:ea typeface="微软雅黑" panose="020b0503020204020204" pitchFamily="34" charset="-122"/>
              </a:rPr>
              <a:t>单击此处添加文字内容</a:t>
            </a:r>
            <a:endParaRPr lang="en-US" altLang="zh-CN" sz="1400">
              <a:solidFill>
                <a:srgbClr val="343434"/>
              </a:solidFill>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400">
                <a:solidFill>
                  <a:srgbClr val="343434"/>
                </a:solidFill>
                <a:latin typeface="微软雅黑" panose="020b0503020204020204" pitchFamily="34" charset="-122"/>
                <a:ea typeface="微软雅黑" panose="020b0503020204020204" pitchFamily="34" charset="-122"/>
              </a:rPr>
              <a:t>单击此处添加文字内容</a:t>
            </a:r>
            <a:endParaRPr lang="en-US" altLang="zh-CN" sz="1400">
              <a:solidFill>
                <a:srgbClr val="343434"/>
              </a:solidFill>
              <a:latin typeface="微软雅黑" panose="020b0503020204020204" pitchFamily="34" charset="-122"/>
              <a:ea typeface="微软雅黑" panose="020b0503020204020204" pitchFamily="34" charset="-122"/>
            </a:endParaRPr>
          </a:p>
        </p:txBody>
      </p:sp>
      <p:sp>
        <p:nvSpPr>
          <p:cNvPr id="7" name="TextBox 15"/>
          <p:cNvSpPr txBox="1"/>
          <p:nvPr/>
        </p:nvSpPr>
        <p:spPr>
          <a:xfrm>
            <a:off x="1243511" y="5057649"/>
            <a:ext cx="9704977" cy="1002967"/>
          </a:xfrm>
          <a:prstGeom prst="rect">
            <a:avLst/>
          </a:prstGeom>
          <a:noFill/>
        </p:spPr>
        <p:txBody>
          <a:bodyPr wrap="square" rtlCol="0">
            <a:spAutoFit/>
          </a:bodyPr>
          <a:lstStyle/>
          <a:p>
            <a:pPr>
              <a:lnSpc>
                <a:spcPct val="200000"/>
              </a:lnSpc>
            </a:pPr>
            <a:r>
              <a:rPr lang="zh-CN" altLang="en-US" sz="1600">
                <a:solidFill>
                  <a:schemeClr val="bg1"/>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a:t>
            </a: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2">
            <a:grayscl/>
            <a:extLst>
              <a:ext uri="{28A0092B-C50C-407E-A947-70E740481C1C}">
                <a14:useLocalDpi xmlns:a14="http://schemas.microsoft.com/office/drawing/2010/main" val="0"/>
              </a:ext>
            </a:extLst>
          </a:blip>
          <a:srcRect l="17019" t="8821" r="5693" b="26000"/>
          <a:stretch>
            <a:fillRect/>
          </a:stretch>
        </p:blipFill>
        <p:spPr>
          <a:xfrm>
            <a:off x="5" y="2022644"/>
            <a:ext cx="3008000" cy="1692000"/>
          </a:xfrm>
          <a:prstGeom prst="rect">
            <a:avLst/>
          </a:prstGeom>
          <a:noFill/>
          <a:ln>
            <a:noFill/>
          </a:ln>
        </p:spPr>
      </p:pic>
      <p:pic>
        <p:nvPicPr>
          <p:cNvPr id="3" name="图片 2"/>
          <p:cNvPicPr>
            <a:picLocks noChangeAspect="1"/>
          </p:cNvPicPr>
          <p:nvPr/>
        </p:nvPicPr>
        <p:blipFill>
          <a:blip r:embed="rId3">
            <a:grayscl/>
            <a:extLst>
              <a:ext uri="{28A0092B-C50C-407E-A947-70E740481C1C}">
                <a14:useLocalDpi xmlns:a14="http://schemas.microsoft.com/office/drawing/2010/main" val="0"/>
              </a:ext>
            </a:extLst>
          </a:blip>
          <a:srcRect l="16122" t="18318" r="13891" b="28481"/>
          <a:stretch>
            <a:fillRect/>
          </a:stretch>
        </p:blipFill>
        <p:spPr>
          <a:xfrm>
            <a:off x="3061337" y="3934571"/>
            <a:ext cx="3008000" cy="1692000"/>
          </a:xfrm>
          <a:prstGeom prst="rect">
            <a:avLst/>
          </a:prstGeom>
          <a:noFill/>
          <a:ln>
            <a:noFill/>
          </a:ln>
        </p:spPr>
      </p:pic>
      <p:pic>
        <p:nvPicPr>
          <p:cNvPr id="4" name="图片 3"/>
          <p:cNvPicPr>
            <a:picLocks noChangeAspect="1"/>
          </p:cNvPicPr>
          <p:nvPr/>
        </p:nvPicPr>
        <p:blipFill>
          <a:blip r:embed="rId4">
            <a:grayscl/>
            <a:extLst>
              <a:ext uri="{28A0092B-C50C-407E-A947-70E740481C1C}">
                <a14:useLocalDpi xmlns:a14="http://schemas.microsoft.com/office/drawing/2010/main" val="0"/>
              </a:ext>
            </a:extLst>
          </a:blip>
          <a:srcRect l="20967" t="25631" r="7697" b="16213"/>
          <a:stretch>
            <a:fillRect/>
          </a:stretch>
        </p:blipFill>
        <p:spPr>
          <a:xfrm>
            <a:off x="6122669" y="2022644"/>
            <a:ext cx="3008000" cy="1692000"/>
          </a:xfrm>
          <a:prstGeom prst="rect">
            <a:avLst/>
          </a:prstGeom>
          <a:noFill/>
          <a:ln>
            <a:noFill/>
          </a:ln>
        </p:spPr>
      </p:pic>
      <p:pic>
        <p:nvPicPr>
          <p:cNvPr id="5" name="图片 4"/>
          <p:cNvPicPr>
            <a:picLocks noChangeAspect="1"/>
          </p:cNvPicPr>
          <p:nvPr/>
        </p:nvPicPr>
        <p:blipFill>
          <a:blip r:embed="rId5">
            <a:grayscl/>
            <a:extLst>
              <a:ext uri="{28A0092B-C50C-407E-A947-70E740481C1C}">
                <a14:useLocalDpi xmlns:a14="http://schemas.microsoft.com/office/drawing/2010/main" val="0"/>
              </a:ext>
            </a:extLst>
          </a:blip>
          <a:srcRect l="15726" t="169" r="1624" b="30147"/>
          <a:stretch>
            <a:fillRect/>
          </a:stretch>
        </p:blipFill>
        <p:spPr>
          <a:xfrm>
            <a:off x="9184000" y="3934571"/>
            <a:ext cx="3008000" cy="1692000"/>
          </a:xfrm>
          <a:prstGeom prst="rect">
            <a:avLst/>
          </a:prstGeom>
          <a:noFill/>
          <a:ln>
            <a:noFill/>
          </a:ln>
        </p:spPr>
      </p:pic>
      <p:sp>
        <p:nvSpPr>
          <p:cNvPr id="6" name="矩形 5"/>
          <p:cNvSpPr/>
          <p:nvPr/>
        </p:nvSpPr>
        <p:spPr>
          <a:xfrm>
            <a:off x="0" y="3934571"/>
            <a:ext cx="3008005" cy="1692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343434"/>
                </a:solidFill>
                <a:latin typeface="微软雅黑" panose="020b0503020204020204" pitchFamily="34" charset="-122"/>
                <a:ea typeface="微软雅黑" panose="020b0503020204020204" pitchFamily="34" charset="-122"/>
              </a:rPr>
              <a:t>KEYWORD</a:t>
            </a:r>
            <a:endParaRPr lang="en-US" altLang="zh-CN" sz="2400" b="1">
              <a:solidFill>
                <a:srgbClr val="343434"/>
              </a:solidFill>
              <a:latin typeface="微软雅黑" panose="020b0503020204020204" pitchFamily="34" charset="-122"/>
              <a:ea typeface="微软雅黑" panose="020b0503020204020204" pitchFamily="34" charset="-122"/>
            </a:endParaRPr>
          </a:p>
          <a:p>
            <a:pPr algn="ctr"/>
            <a:r>
              <a:rPr lang="zh-CN" altLang="en-US" sz="1400">
                <a:solidFill>
                  <a:srgbClr val="343434"/>
                </a:solidFill>
                <a:latin typeface="微软雅黑" panose="020b0503020204020204" pitchFamily="34" charset="-122"/>
                <a:ea typeface="微软雅黑" panose="020b0503020204020204" pitchFamily="34" charset="-122"/>
              </a:rPr>
              <a:t>这里输入简单的文字概述</a:t>
            </a:r>
            <a:endParaRPr lang="en-US" altLang="zh-CN" sz="1400">
              <a:solidFill>
                <a:srgbClr val="343434"/>
              </a:solidFill>
              <a:latin typeface="微软雅黑" panose="020b0503020204020204" pitchFamily="34" charset="-122"/>
              <a:ea typeface="微软雅黑" panose="020b0503020204020204" pitchFamily="34" charset="-122"/>
            </a:endParaRPr>
          </a:p>
          <a:p>
            <a:pPr algn="ctr"/>
            <a:r>
              <a:rPr lang="zh-CN" altLang="en-US" sz="1400">
                <a:solidFill>
                  <a:srgbClr val="343434"/>
                </a:solidFill>
                <a:latin typeface="微软雅黑" panose="020b0503020204020204" pitchFamily="34" charset="-122"/>
                <a:ea typeface="微软雅黑" panose="020b0503020204020204" pitchFamily="34" charset="-122"/>
              </a:rPr>
              <a:t>这里输入简单的文字概述</a:t>
            </a:r>
            <a:endParaRPr lang="zh-CN" altLang="en-US" sz="1400">
              <a:solidFill>
                <a:srgbClr val="343434"/>
              </a:solidFill>
              <a:latin typeface="微软雅黑" panose="020b0503020204020204" pitchFamily="34" charset="-122"/>
              <a:ea typeface="微软雅黑" panose="020b0503020204020204" pitchFamily="34" charset="-122"/>
            </a:endParaRPr>
          </a:p>
        </p:txBody>
      </p:sp>
      <p:sp>
        <p:nvSpPr>
          <p:cNvPr id="7" name="矩形 6"/>
          <p:cNvSpPr/>
          <p:nvPr/>
        </p:nvSpPr>
        <p:spPr>
          <a:xfrm>
            <a:off x="3061333" y="2022644"/>
            <a:ext cx="3008005" cy="1692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tx1"/>
                </a:solidFill>
                <a:latin typeface="微软雅黑" panose="020b0503020204020204" pitchFamily="34" charset="-122"/>
                <a:ea typeface="微软雅黑" panose="020b0503020204020204" pitchFamily="34" charset="-122"/>
              </a:rPr>
              <a:t>KEYWORD</a:t>
            </a:r>
            <a:endParaRPr lang="en-US" altLang="zh-CN" sz="2400" b="1">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这里输入简单的文字概述</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这里输入简单的文字概述</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8" name="矩形 7"/>
          <p:cNvSpPr/>
          <p:nvPr/>
        </p:nvSpPr>
        <p:spPr>
          <a:xfrm>
            <a:off x="6122665" y="3934571"/>
            <a:ext cx="3008005" cy="1692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343434"/>
                </a:solidFill>
                <a:latin typeface="微软雅黑" panose="020b0503020204020204" pitchFamily="34" charset="-122"/>
                <a:ea typeface="微软雅黑" panose="020b0503020204020204" pitchFamily="34" charset="-122"/>
              </a:rPr>
              <a:t>KEYWORD</a:t>
            </a:r>
            <a:endParaRPr lang="en-US" altLang="zh-CN" sz="2400" b="1">
              <a:solidFill>
                <a:srgbClr val="343434"/>
              </a:solidFill>
              <a:latin typeface="微软雅黑" panose="020b0503020204020204" pitchFamily="34" charset="-122"/>
              <a:ea typeface="微软雅黑" panose="020b0503020204020204" pitchFamily="34" charset="-122"/>
            </a:endParaRPr>
          </a:p>
          <a:p>
            <a:pPr algn="ctr"/>
            <a:r>
              <a:rPr lang="zh-CN" altLang="en-US" sz="1400">
                <a:solidFill>
                  <a:srgbClr val="343434"/>
                </a:solidFill>
                <a:latin typeface="微软雅黑" panose="020b0503020204020204" pitchFamily="34" charset="-122"/>
                <a:ea typeface="微软雅黑" panose="020b0503020204020204" pitchFamily="34" charset="-122"/>
              </a:rPr>
              <a:t>这里输入简单的文字概述</a:t>
            </a:r>
            <a:endParaRPr lang="en-US" altLang="zh-CN" sz="1400">
              <a:solidFill>
                <a:srgbClr val="343434"/>
              </a:solidFill>
              <a:latin typeface="微软雅黑" panose="020b0503020204020204" pitchFamily="34" charset="-122"/>
              <a:ea typeface="微软雅黑" panose="020b0503020204020204" pitchFamily="34" charset="-122"/>
            </a:endParaRPr>
          </a:p>
          <a:p>
            <a:pPr algn="ctr"/>
            <a:r>
              <a:rPr lang="zh-CN" altLang="en-US" sz="1400">
                <a:solidFill>
                  <a:srgbClr val="343434"/>
                </a:solidFill>
                <a:latin typeface="微软雅黑" panose="020b0503020204020204" pitchFamily="34" charset="-122"/>
                <a:ea typeface="微软雅黑" panose="020b0503020204020204" pitchFamily="34" charset="-122"/>
              </a:rPr>
              <a:t>这里输入简单的文字概述</a:t>
            </a:r>
            <a:endParaRPr lang="zh-CN" altLang="en-US" sz="1400">
              <a:solidFill>
                <a:srgbClr val="343434"/>
              </a:solidFill>
              <a:latin typeface="微软雅黑" panose="020b0503020204020204" pitchFamily="34" charset="-122"/>
              <a:ea typeface="微软雅黑" panose="020b0503020204020204" pitchFamily="34" charset="-122"/>
            </a:endParaRPr>
          </a:p>
        </p:txBody>
      </p:sp>
      <p:sp>
        <p:nvSpPr>
          <p:cNvPr id="9" name="矩形 8"/>
          <p:cNvSpPr/>
          <p:nvPr/>
        </p:nvSpPr>
        <p:spPr>
          <a:xfrm>
            <a:off x="9183995" y="2022644"/>
            <a:ext cx="3008005" cy="1692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tx1"/>
                </a:solidFill>
                <a:latin typeface="微软雅黑" panose="020b0503020204020204" pitchFamily="34" charset="-122"/>
                <a:ea typeface="微软雅黑" panose="020b0503020204020204" pitchFamily="34" charset="-122"/>
              </a:rPr>
              <a:t>KEYWORD</a:t>
            </a:r>
            <a:endParaRPr lang="en-US" altLang="zh-CN" sz="2400" b="1">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这里输入简单的文字概述</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这里输入简单的文字概述</a:t>
            </a:r>
            <a:endParaRPr lang="zh-CN" altLang="en-US" sz="14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任意多边形 4"/>
          <p:cNvSpPr/>
          <p:nvPr/>
        </p:nvSpPr>
        <p:spPr>
          <a:xfrm>
            <a:off x="1082887" y="4830367"/>
            <a:ext cx="10026227" cy="1341326"/>
          </a:xfrm>
          <a:custGeom>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69824" tIns="369824" rIns="8310256" bIns="369824" numCol="1" spcCol="1270" anchor="ctr" anchorCtr="0">
            <a:noAutofit/>
          </a:bodyPr>
          <a:lstStyle/>
          <a:p>
            <a:pPr algn="ctr" defTabSz="2311400">
              <a:lnSpc>
                <a:spcPct val="90000"/>
              </a:lnSpc>
              <a:spcBef>
                <a:spcPct val="0"/>
              </a:spcBef>
              <a:spcAft>
                <a:spcPct val="35000"/>
              </a:spcAft>
            </a:pPr>
            <a:endParaRPr lang="zh-CN" altLang="en-US" sz="5200"/>
          </a:p>
        </p:txBody>
      </p:sp>
      <p:sp>
        <p:nvSpPr>
          <p:cNvPr id="6" name="任意多边形 5"/>
          <p:cNvSpPr/>
          <p:nvPr/>
        </p:nvSpPr>
        <p:spPr>
          <a:xfrm>
            <a:off x="1082887" y="3264168"/>
            <a:ext cx="10026227" cy="1341326"/>
          </a:xfrm>
          <a:custGeom>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69824" tIns="369824" rIns="8310256" bIns="369824" numCol="1" spcCol="1270" anchor="ctr" anchorCtr="0">
            <a:noAutofit/>
          </a:bodyPr>
          <a:lstStyle/>
          <a:p>
            <a:pPr algn="ctr" defTabSz="2311400">
              <a:lnSpc>
                <a:spcPct val="90000"/>
              </a:lnSpc>
              <a:spcBef>
                <a:spcPct val="0"/>
              </a:spcBef>
              <a:spcAft>
                <a:spcPct val="35000"/>
              </a:spcAft>
            </a:pPr>
            <a:endParaRPr lang="zh-CN" altLang="en-US" sz="5200"/>
          </a:p>
        </p:txBody>
      </p:sp>
      <p:sp>
        <p:nvSpPr>
          <p:cNvPr id="7" name="任意多边形 6"/>
          <p:cNvSpPr/>
          <p:nvPr/>
        </p:nvSpPr>
        <p:spPr>
          <a:xfrm>
            <a:off x="1082887" y="1697969"/>
            <a:ext cx="10026227" cy="1341326"/>
          </a:xfrm>
          <a:custGeom>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69824" tIns="369824" rIns="8310256" bIns="369824" numCol="1" spcCol="1270" anchor="ctr" anchorCtr="0">
            <a:noAutofit/>
          </a:bodyPr>
          <a:lstStyle/>
          <a:p>
            <a:pPr lvl="0" algn="ctr" defTabSz="2311400">
              <a:lnSpc>
                <a:spcPct val="90000"/>
              </a:lnSpc>
              <a:spcBef>
                <a:spcPct val="0"/>
              </a:spcBef>
              <a:spcAft>
                <a:spcPct val="35000"/>
              </a:spcAft>
            </a:pPr>
            <a:endParaRPr lang="zh-CN" altLang="en-US" sz="5200" kern="1200"/>
          </a:p>
        </p:txBody>
      </p:sp>
      <p:sp>
        <p:nvSpPr>
          <p:cNvPr id="8" name="任意多边形 7"/>
          <p:cNvSpPr/>
          <p:nvPr/>
        </p:nvSpPr>
        <p:spPr>
          <a:xfrm>
            <a:off x="7346631" y="1810405"/>
            <a:ext cx="1686540" cy="1124360"/>
          </a:xfrm>
          <a:custGeom>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chemeClr val="bg1">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endParaRPr lang="zh-CN" altLang="en-US" sz="4900" kern="1200">
              <a:solidFill>
                <a:srgbClr val="343434"/>
              </a:solidFill>
            </a:endParaRPr>
          </a:p>
        </p:txBody>
      </p:sp>
      <p:sp>
        <p:nvSpPr>
          <p:cNvPr id="9" name="任意多边形 8"/>
          <p:cNvSpPr/>
          <p:nvPr/>
        </p:nvSpPr>
        <p:spPr>
          <a:xfrm>
            <a:off x="6545524" y="2934766"/>
            <a:ext cx="1644377" cy="449744"/>
          </a:xfrm>
          <a:custGeom>
            <a:rect l="0" t="0" r="0" b="0"/>
            <a:pathLst>
              <a:path>
                <a:moveTo>
                  <a:pt x="1860415" y="0"/>
                </a:moveTo>
                <a:lnTo>
                  <a:pt x="1860415" y="254415"/>
                </a:lnTo>
                <a:lnTo>
                  <a:pt x="0" y="254415"/>
                </a:lnTo>
                <a:lnTo>
                  <a:pt x="0" y="508831"/>
                </a:lnTo>
              </a:path>
            </a:pathLst>
          </a:custGeom>
          <a:noFill/>
          <a:ln w="28575">
            <a:solidFill>
              <a:schemeClr val="bg1">
                <a:lumMod val="50000"/>
              </a:schemeClr>
            </a:solidFill>
          </a:ln>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p:txBody>
      </p:sp>
      <p:sp>
        <p:nvSpPr>
          <p:cNvPr id="10" name="任意多边形 9"/>
          <p:cNvSpPr/>
          <p:nvPr/>
        </p:nvSpPr>
        <p:spPr>
          <a:xfrm>
            <a:off x="5702253" y="3384509"/>
            <a:ext cx="1686540" cy="1124360"/>
          </a:xfrm>
          <a:custGeom>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chemeClr val="bg1">
              <a:alpha val="7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endParaRPr lang="zh-CN" altLang="en-US" sz="4900" kern="1200"/>
          </a:p>
        </p:txBody>
      </p:sp>
      <p:sp>
        <p:nvSpPr>
          <p:cNvPr id="11" name="任意多边形 10"/>
          <p:cNvSpPr/>
          <p:nvPr/>
        </p:nvSpPr>
        <p:spPr>
          <a:xfrm>
            <a:off x="5333480" y="4508870"/>
            <a:ext cx="1096251" cy="449744"/>
          </a:xfrm>
          <a:custGeom>
            <a:rect l="0" t="0" r="0" b="0"/>
            <a:pathLst>
              <a:path>
                <a:moveTo>
                  <a:pt x="1240276" y="0"/>
                </a:moveTo>
                <a:lnTo>
                  <a:pt x="1240276" y="254415"/>
                </a:lnTo>
                <a:lnTo>
                  <a:pt x="0" y="254415"/>
                </a:lnTo>
                <a:lnTo>
                  <a:pt x="0"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a:lstStyle/>
          <a:p/>
        </p:txBody>
      </p:sp>
      <p:sp>
        <p:nvSpPr>
          <p:cNvPr id="12" name="任意多边形 11"/>
          <p:cNvSpPr/>
          <p:nvPr/>
        </p:nvSpPr>
        <p:spPr>
          <a:xfrm>
            <a:off x="4606002" y="4958614"/>
            <a:ext cx="1686540" cy="1124360"/>
          </a:xfrm>
          <a:custGeom>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chemeClr val="bg1">
              <a:alpha val="7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r>
              <a:rPr lang="en-US" altLang="zh-CN" sz="2000" kern="1200">
                <a:solidFill>
                  <a:srgbClr val="343434"/>
                </a:solidFill>
                <a:latin typeface="微软雅黑" panose="020b0503020204020204" pitchFamily="34" charset="-122"/>
                <a:ea typeface="微软雅黑" panose="020b0503020204020204" pitchFamily="34" charset="-122"/>
              </a:rPr>
              <a:t>Keyword</a:t>
            </a:r>
            <a:endParaRPr lang="zh-CN" altLang="en-US" sz="2000" kern="1200">
              <a:solidFill>
                <a:srgbClr val="343434"/>
              </a:solidFill>
              <a:latin typeface="微软雅黑" panose="020b0503020204020204" pitchFamily="34" charset="-122"/>
              <a:ea typeface="微软雅黑" panose="020b0503020204020204" pitchFamily="34" charset="-122"/>
            </a:endParaRPr>
          </a:p>
        </p:txBody>
      </p:sp>
      <p:sp>
        <p:nvSpPr>
          <p:cNvPr id="13" name="任意多边形 12"/>
          <p:cNvSpPr/>
          <p:nvPr/>
        </p:nvSpPr>
        <p:spPr>
          <a:xfrm>
            <a:off x="6576429" y="4516761"/>
            <a:ext cx="1004352" cy="449744"/>
          </a:xfrm>
          <a:custGeom>
            <a:rect l="0" t="0" r="0" b="0"/>
            <a:pathLst>
              <a:path>
                <a:moveTo>
                  <a:pt x="0" y="0"/>
                </a:moveTo>
                <a:lnTo>
                  <a:pt x="0" y="254415"/>
                </a:lnTo>
                <a:lnTo>
                  <a:pt x="1240276" y="254415"/>
                </a:lnTo>
                <a:lnTo>
                  <a:pt x="1240276"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a:lstStyle/>
          <a:p/>
        </p:txBody>
      </p:sp>
      <p:sp>
        <p:nvSpPr>
          <p:cNvPr id="14" name="任意多边形 13"/>
          <p:cNvSpPr/>
          <p:nvPr/>
        </p:nvSpPr>
        <p:spPr>
          <a:xfrm>
            <a:off x="6798505" y="4958614"/>
            <a:ext cx="1686540" cy="1124360"/>
          </a:xfrm>
          <a:custGeom>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chemeClr val="bg1">
              <a:alpha val="7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r>
              <a:rPr lang="en-US" altLang="zh-CN" sz="2000">
                <a:solidFill>
                  <a:srgbClr val="343434"/>
                </a:solidFill>
                <a:latin typeface="微软雅黑" panose="020b0503020204020204" pitchFamily="34" charset="-122"/>
                <a:ea typeface="微软雅黑" panose="020b0503020204020204" pitchFamily="34" charset="-122"/>
              </a:rPr>
              <a:t>Keyword</a:t>
            </a:r>
            <a:endParaRPr lang="zh-CN" altLang="en-US" sz="2000">
              <a:solidFill>
                <a:srgbClr val="343434"/>
              </a:solidFill>
              <a:latin typeface="微软雅黑" panose="020b0503020204020204" pitchFamily="34" charset="-122"/>
              <a:ea typeface="微软雅黑" panose="020b0503020204020204" pitchFamily="34" charset="-122"/>
            </a:endParaRPr>
          </a:p>
        </p:txBody>
      </p:sp>
      <p:sp>
        <p:nvSpPr>
          <p:cNvPr id="15" name="任意多边形 14"/>
          <p:cNvSpPr/>
          <p:nvPr/>
        </p:nvSpPr>
        <p:spPr>
          <a:xfrm>
            <a:off x="8189901" y="2934766"/>
            <a:ext cx="1644377" cy="449744"/>
          </a:xfrm>
          <a:custGeom>
            <a:rect l="0" t="0" r="0" b="0"/>
            <a:pathLst>
              <a:path>
                <a:moveTo>
                  <a:pt x="0" y="0"/>
                </a:moveTo>
                <a:lnTo>
                  <a:pt x="0" y="254415"/>
                </a:lnTo>
                <a:lnTo>
                  <a:pt x="1860415" y="254415"/>
                </a:lnTo>
                <a:lnTo>
                  <a:pt x="1860415" y="508831"/>
                </a:lnTo>
              </a:path>
            </a:pathLst>
          </a:custGeom>
          <a:noFill/>
          <a:ln w="28575">
            <a:solidFill>
              <a:schemeClr val="bg1">
                <a:lumMod val="50000"/>
              </a:schemeClr>
            </a:solidFill>
          </a:ln>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p:txBody>
      </p:sp>
      <p:sp>
        <p:nvSpPr>
          <p:cNvPr id="16" name="任意多边形 15"/>
          <p:cNvSpPr/>
          <p:nvPr/>
        </p:nvSpPr>
        <p:spPr>
          <a:xfrm>
            <a:off x="8991008" y="3384509"/>
            <a:ext cx="1686540" cy="1124360"/>
          </a:xfrm>
          <a:custGeom>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chemeClr val="bg1">
              <a:alpha val="7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endParaRPr lang="zh-CN" altLang="en-US" sz="4900" kern="1200"/>
          </a:p>
        </p:txBody>
      </p:sp>
      <p:sp>
        <p:nvSpPr>
          <p:cNvPr id="17" name="任意多边形 16"/>
          <p:cNvSpPr/>
          <p:nvPr/>
        </p:nvSpPr>
        <p:spPr>
          <a:xfrm>
            <a:off x="9793867" y="4508870"/>
            <a:ext cx="80822" cy="449744"/>
          </a:xfrm>
          <a:custGeom>
            <a:rect l="0" t="0" r="0" b="0"/>
            <a:pathLst>
              <a:path>
                <a:moveTo>
                  <a:pt x="45720" y="0"/>
                </a:moveTo>
                <a:lnTo>
                  <a:pt x="45720"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a:lstStyle/>
          <a:p/>
        </p:txBody>
      </p:sp>
      <p:sp>
        <p:nvSpPr>
          <p:cNvPr id="18" name="任意多边形 17"/>
          <p:cNvSpPr/>
          <p:nvPr/>
        </p:nvSpPr>
        <p:spPr>
          <a:xfrm>
            <a:off x="8991008" y="4958614"/>
            <a:ext cx="1686540" cy="1124360"/>
          </a:xfrm>
          <a:custGeom>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chemeClr val="bg1">
              <a:alpha val="7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r>
              <a:rPr lang="en-US" altLang="zh-CN" sz="2000">
                <a:solidFill>
                  <a:srgbClr val="343434"/>
                </a:solidFill>
                <a:latin typeface="微软雅黑" panose="020b0503020204020204" pitchFamily="34" charset="-122"/>
                <a:ea typeface="微软雅黑" panose="020b0503020204020204" pitchFamily="34" charset="-122"/>
              </a:rPr>
              <a:t>Keyword</a:t>
            </a:r>
            <a:endParaRPr lang="zh-CN" altLang="en-US" sz="2000">
              <a:solidFill>
                <a:srgbClr val="343434"/>
              </a:solidFill>
              <a:latin typeface="微软雅黑" panose="020b0503020204020204" pitchFamily="34" charset="-122"/>
              <a:ea typeface="微软雅黑" panose="020b0503020204020204" pitchFamily="34" charset="-122"/>
            </a:endParaRPr>
          </a:p>
        </p:txBody>
      </p:sp>
      <p:sp>
        <p:nvSpPr>
          <p:cNvPr id="19" name="KSO_Shape"/>
          <p:cNvSpPr/>
          <p:nvPr/>
        </p:nvSpPr>
        <p:spPr>
          <a:xfrm>
            <a:off x="1347963" y="2077897"/>
            <a:ext cx="487742" cy="487742"/>
          </a:xfrm>
          <a:custGeom>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rgbClr val="343434"/>
              </a:solidFill>
            </a:endParaRPr>
          </a:p>
        </p:txBody>
      </p:sp>
      <p:sp>
        <p:nvSpPr>
          <p:cNvPr id="20" name="KSO_Shape"/>
          <p:cNvSpPr/>
          <p:nvPr/>
        </p:nvSpPr>
        <p:spPr>
          <a:xfrm>
            <a:off x="1347963" y="3677410"/>
            <a:ext cx="487742" cy="487742"/>
          </a:xfrm>
          <a:custGeom>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tx1"/>
              </a:solidFill>
            </a:endParaRPr>
          </a:p>
        </p:txBody>
      </p:sp>
      <p:sp>
        <p:nvSpPr>
          <p:cNvPr id="23" name="KSO_Shape"/>
          <p:cNvSpPr/>
          <p:nvPr/>
        </p:nvSpPr>
        <p:spPr>
          <a:xfrm>
            <a:off x="1347963" y="5276923"/>
            <a:ext cx="487742" cy="487742"/>
          </a:xfrm>
          <a:custGeom>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rgbClr val="343434"/>
              </a:solidFill>
            </a:endParaRPr>
          </a:p>
        </p:txBody>
      </p:sp>
      <p:sp>
        <p:nvSpPr>
          <p:cNvPr id="25" name="KSO_Shape"/>
          <p:cNvSpPr/>
          <p:nvPr/>
        </p:nvSpPr>
        <p:spPr bwMode="auto">
          <a:xfrm>
            <a:off x="6235935" y="3760479"/>
            <a:ext cx="559036" cy="476112"/>
          </a:xfrm>
          <a:custGeom>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rgbClr val="343434"/>
          </a:solidFill>
          <a:ln>
            <a:noFill/>
          </a:ln>
        </p:spPr>
        <p:txBody>
          <a:bodyPr/>
          <a:lstStyle/>
          <a:p>
            <a:endParaRPr lang="zh-CN" altLang="en-US"/>
          </a:p>
        </p:txBody>
      </p:sp>
      <p:sp>
        <p:nvSpPr>
          <p:cNvPr id="26" name="KSO_Shape"/>
          <p:cNvSpPr/>
          <p:nvPr/>
        </p:nvSpPr>
        <p:spPr bwMode="auto">
          <a:xfrm>
            <a:off x="9514349" y="3709149"/>
            <a:ext cx="559036" cy="516177"/>
          </a:xfrm>
          <a:custGeom>
            <a:gdLst>
              <a:gd name="T0" fmla="*/ 1541616 w 4477"/>
              <a:gd name="T1" fmla="*/ 16590 h 4133"/>
              <a:gd name="T2" fmla="*/ 1513532 w 4477"/>
              <a:gd name="T3" fmla="*/ 7657 h 4133"/>
              <a:gd name="T4" fmla="*/ 1486725 w 4477"/>
              <a:gd name="T5" fmla="*/ 2127 h 4133"/>
              <a:gd name="T6" fmla="*/ 1461195 w 4477"/>
              <a:gd name="T7" fmla="*/ 0 h 4133"/>
              <a:gd name="T8" fmla="*/ 1436516 w 4477"/>
              <a:gd name="T9" fmla="*/ 1276 h 4133"/>
              <a:gd name="T10" fmla="*/ 1413113 w 4477"/>
              <a:gd name="T11" fmla="*/ 5530 h 4133"/>
              <a:gd name="T12" fmla="*/ 1390561 w 4477"/>
              <a:gd name="T13" fmla="*/ 12762 h 4133"/>
              <a:gd name="T14" fmla="*/ 1369711 w 4477"/>
              <a:gd name="T15" fmla="*/ 22971 h 4133"/>
              <a:gd name="T16" fmla="*/ 1348861 w 4477"/>
              <a:gd name="T17" fmla="*/ 36158 h 4133"/>
              <a:gd name="T18" fmla="*/ 1329287 w 4477"/>
              <a:gd name="T19" fmla="*/ 51472 h 4133"/>
              <a:gd name="T20" fmla="*/ 1304608 w 4477"/>
              <a:gd name="T21" fmla="*/ 76145 h 4133"/>
              <a:gd name="T22" fmla="*/ 1316522 w 4477"/>
              <a:gd name="T23" fmla="*/ 210142 h 4133"/>
              <a:gd name="T24" fmla="*/ 1340776 w 4477"/>
              <a:gd name="T25" fmla="*/ 405821 h 4133"/>
              <a:gd name="T26" fmla="*/ 1372689 w 4477"/>
              <a:gd name="T27" fmla="*/ 594694 h 4133"/>
              <a:gd name="T28" fmla="*/ 1411836 w 4477"/>
              <a:gd name="T29" fmla="*/ 777186 h 4133"/>
              <a:gd name="T30" fmla="*/ 1449706 w 4477"/>
              <a:gd name="T31" fmla="*/ 923946 h 4133"/>
              <a:gd name="T32" fmla="*/ 1475662 w 4477"/>
              <a:gd name="T33" fmla="*/ 1009874 h 4133"/>
              <a:gd name="T34" fmla="*/ 1493534 w 4477"/>
              <a:gd name="T35" fmla="*/ 1066026 h 4133"/>
              <a:gd name="T36" fmla="*/ 1811814 w 4477"/>
              <a:gd name="T37" fmla="*/ 960104 h 4133"/>
              <a:gd name="T38" fmla="*/ 1798623 w 4477"/>
              <a:gd name="T39" fmla="*/ 861839 h 4133"/>
              <a:gd name="T40" fmla="*/ 1782454 w 4477"/>
              <a:gd name="T41" fmla="*/ 764850 h 4133"/>
              <a:gd name="T42" fmla="*/ 1764157 w 4477"/>
              <a:gd name="T43" fmla="*/ 669563 h 4133"/>
              <a:gd name="T44" fmla="*/ 1742881 w 4477"/>
              <a:gd name="T45" fmla="*/ 575977 h 4133"/>
              <a:gd name="T46" fmla="*/ 1719478 w 4477"/>
              <a:gd name="T47" fmla="*/ 484093 h 4133"/>
              <a:gd name="T48" fmla="*/ 1693097 w 4477"/>
              <a:gd name="T49" fmla="*/ 393910 h 4133"/>
              <a:gd name="T50" fmla="*/ 1664162 w 4477"/>
              <a:gd name="T51" fmla="*/ 305004 h 4133"/>
              <a:gd name="T52" fmla="*/ 1633526 w 4477"/>
              <a:gd name="T53" fmla="*/ 217799 h 4133"/>
              <a:gd name="T54" fmla="*/ 1599485 w 4477"/>
              <a:gd name="T55" fmla="*/ 131871 h 4133"/>
              <a:gd name="T56" fmla="*/ 1563742 w 4477"/>
              <a:gd name="T57" fmla="*/ 48069 h 4133"/>
              <a:gd name="T58" fmla="*/ 353597 w 4477"/>
              <a:gd name="T59" fmla="*/ 1192792 h 4133"/>
              <a:gd name="T60" fmla="*/ 353597 w 4477"/>
              <a:gd name="T61" fmla="*/ 1254473 h 4133"/>
              <a:gd name="T62" fmla="*/ 1496087 w 4477"/>
              <a:gd name="T63" fmla="*/ 1433562 h 4133"/>
              <a:gd name="T64" fmla="*/ 80847 w 4477"/>
              <a:gd name="T65" fmla="*/ 1595210 h 4133"/>
              <a:gd name="T66" fmla="*/ 0 w 4477"/>
              <a:gd name="T67" fmla="*/ 561514 h 4133"/>
              <a:gd name="T68" fmla="*/ 325088 w 4477"/>
              <a:gd name="T69" fmla="*/ 213971 h 4133"/>
              <a:gd name="T70" fmla="*/ 1204614 w 4477"/>
              <a:gd name="T71" fmla="*/ 191000 h 4133"/>
              <a:gd name="T72" fmla="*/ 1212273 w 4477"/>
              <a:gd name="T73" fmla="*/ 272249 h 4133"/>
              <a:gd name="T74" fmla="*/ 461251 w 4477"/>
              <a:gd name="T75" fmla="*/ 352648 h 4133"/>
              <a:gd name="T76" fmla="*/ 442528 w 4477"/>
              <a:gd name="T77" fmla="*/ 647443 h 4133"/>
              <a:gd name="T78" fmla="*/ 161693 w 4477"/>
              <a:gd name="T79" fmla="*/ 1433562 h 4133"/>
              <a:gd name="T80" fmla="*/ 200840 w 4477"/>
              <a:gd name="T81" fmla="*/ 558111 h 4133"/>
              <a:gd name="T82" fmla="*/ 200840 w 4477"/>
              <a:gd name="T83" fmla="*/ 558111 h 4133"/>
              <a:gd name="T84" fmla="*/ 353597 w 4477"/>
              <a:gd name="T85" fmla="*/ 938409 h 4133"/>
              <a:gd name="T86" fmla="*/ 1195678 w 4477"/>
              <a:gd name="T87" fmla="*/ 938409 h 4133"/>
              <a:gd name="T88" fmla="*/ 689749 w 4477"/>
              <a:gd name="T89" fmla="*/ 708699 h 4133"/>
              <a:gd name="T90" fmla="*/ 1195678 w 4477"/>
              <a:gd name="T91" fmla="*/ 708699 h 4133"/>
              <a:gd name="T92" fmla="*/ 689749 w 4477"/>
              <a:gd name="T93" fmla="*/ 473033 h 4133"/>
              <a:gd name="T94" fmla="*/ 1195678 w 4477"/>
              <a:gd name="T95" fmla="*/ 473033 h 4133"/>
              <a:gd name="T96" fmla="*/ 1702884 w 4477"/>
              <a:gd name="T97" fmla="*/ 1505878 h 4133"/>
              <a:gd name="T98" fmla="*/ 1802878 w 4477"/>
              <a:gd name="T99" fmla="*/ 1758134 h 4133"/>
              <a:gd name="T100" fmla="*/ 1837344 w 4477"/>
              <a:gd name="T101" fmla="*/ 1473123 h 4133"/>
              <a:gd name="T102" fmla="*/ 1817771 w 4477"/>
              <a:gd name="T103" fmla="*/ 1059645 h 4133"/>
              <a:gd name="T104" fmla="*/ 1646717 w 4477"/>
              <a:gd name="T105" fmla="*/ 1482482 h 4133"/>
              <a:gd name="T106" fmla="*/ 1524596 w 4477"/>
              <a:gd name="T107" fmla="*/ 1126431 h 41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77" h="4133">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rgbClr val="343434"/>
          </a:solidFill>
          <a:ln>
            <a:noFill/>
          </a:ln>
        </p:spPr>
        <p:txBody>
          <a:bodyPr/>
          <a:lstStyle/>
          <a:p>
            <a:endParaRPr lang="zh-CN" altLang="en-US"/>
          </a:p>
        </p:txBody>
      </p:sp>
      <p:sp>
        <p:nvSpPr>
          <p:cNvPr id="27" name="TextBox 15"/>
          <p:cNvSpPr txBox="1"/>
          <p:nvPr/>
        </p:nvSpPr>
        <p:spPr>
          <a:xfrm>
            <a:off x="1885418" y="1859927"/>
            <a:ext cx="4880632" cy="1061829"/>
          </a:xfrm>
          <a:prstGeom prst="rect">
            <a:avLst/>
          </a:prstGeom>
          <a:noFill/>
        </p:spPr>
        <p:txBody>
          <a:bodyPr wrap="square" rtlCol="0">
            <a:spAutoFit/>
          </a:bodyPr>
          <a:lstStyle/>
          <a:p>
            <a:pPr>
              <a:lnSpc>
                <a:spcPct val="150000"/>
              </a:lnSpc>
            </a:pPr>
            <a:r>
              <a:rPr lang="zh-CN" altLang="en-US" sz="1400">
                <a:solidFill>
                  <a:schemeClr val="bg1"/>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28" name="TextBox 15"/>
          <p:cNvSpPr txBox="1"/>
          <p:nvPr/>
        </p:nvSpPr>
        <p:spPr>
          <a:xfrm>
            <a:off x="1885417" y="3556006"/>
            <a:ext cx="3681237" cy="700576"/>
          </a:xfrm>
          <a:prstGeom prst="rect">
            <a:avLst/>
          </a:prstGeom>
          <a:noFill/>
        </p:spPr>
        <p:txBody>
          <a:bodyPr wrap="square" rtlCol="0">
            <a:spAutoFit/>
          </a:bodyPr>
          <a:lstStyle/>
          <a:p>
            <a:pPr>
              <a:lnSpc>
                <a:spcPct val="150000"/>
              </a:lnSpc>
            </a:pPr>
            <a:r>
              <a:rPr lang="zh-CN" altLang="en-US" sz="1400">
                <a:solidFill>
                  <a:schemeClr val="bg1"/>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29" name="TextBox 15"/>
          <p:cNvSpPr txBox="1"/>
          <p:nvPr/>
        </p:nvSpPr>
        <p:spPr>
          <a:xfrm>
            <a:off x="1885418" y="5131772"/>
            <a:ext cx="2578480" cy="700576"/>
          </a:xfrm>
          <a:prstGeom prst="rect">
            <a:avLst/>
          </a:prstGeom>
          <a:noFill/>
        </p:spPr>
        <p:txBody>
          <a:bodyPr wrap="square" rtlCol="0">
            <a:spAutoFit/>
          </a:bodyPr>
          <a:lstStyle/>
          <a:p>
            <a:pPr>
              <a:lnSpc>
                <a:spcPct val="150000"/>
              </a:lnSpc>
            </a:pPr>
            <a:r>
              <a:rPr lang="zh-CN" altLang="en-US" sz="1400">
                <a:solidFill>
                  <a:schemeClr val="bg1"/>
                </a:solidFill>
                <a:latin typeface="微软雅黑" panose="020b0503020204020204" pitchFamily="34" charset="-122"/>
                <a:ea typeface="微软雅黑" panose="020b0503020204020204" pitchFamily="34" charset="-122"/>
              </a:rPr>
              <a:t>这里输入简单的文字概述这里输入简单字概述这里输入</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0" name="KSO_Shape"/>
          <p:cNvSpPr/>
          <p:nvPr/>
        </p:nvSpPr>
        <p:spPr bwMode="auto">
          <a:xfrm>
            <a:off x="7878751" y="1957270"/>
            <a:ext cx="622298" cy="846674"/>
          </a:xfrm>
          <a:custGeom>
            <a:gdLst>
              <a:gd name="T0" fmla="*/ 433263854 w 4676"/>
              <a:gd name="T1" fmla="*/ 326073671 h 6235"/>
              <a:gd name="T2" fmla="*/ 419356764 w 4676"/>
              <a:gd name="T3" fmla="*/ 272863828 h 6235"/>
              <a:gd name="T4" fmla="*/ 397143001 w 4676"/>
              <a:gd name="T5" fmla="*/ 220494202 h 6235"/>
              <a:gd name="T6" fmla="*/ 369235627 w 4676"/>
              <a:gd name="T7" fmla="*/ 170364746 h 6235"/>
              <a:gd name="T8" fmla="*/ 334328111 w 4676"/>
              <a:gd name="T9" fmla="*/ 118181800 h 6235"/>
              <a:gd name="T10" fmla="*/ 277300025 w 4676"/>
              <a:gd name="T11" fmla="*/ 46862083 h 6235"/>
              <a:gd name="T12" fmla="*/ 243886036 w 4676"/>
              <a:gd name="T13" fmla="*/ 10642030 h 6235"/>
              <a:gd name="T14" fmla="*/ 233525765 w 4676"/>
              <a:gd name="T15" fmla="*/ 3454054 h 6235"/>
              <a:gd name="T16" fmla="*/ 221671968 w 4676"/>
              <a:gd name="T17" fmla="*/ 186681 h 6235"/>
              <a:gd name="T18" fmla="*/ 211311697 w 4676"/>
              <a:gd name="T19" fmla="*/ 653536 h 6235"/>
              <a:gd name="T20" fmla="*/ 199644896 w 4676"/>
              <a:gd name="T21" fmla="*/ 5040994 h 6235"/>
              <a:gd name="T22" fmla="*/ 189097935 w 4676"/>
              <a:gd name="T23" fmla="*/ 14096083 h 6235"/>
              <a:gd name="T24" fmla="*/ 144390221 w 4676"/>
              <a:gd name="T25" fmla="*/ 64038553 h 6235"/>
              <a:gd name="T26" fmla="*/ 88855356 w 4676"/>
              <a:gd name="T27" fmla="*/ 137038703 h 6235"/>
              <a:gd name="T28" fmla="*/ 58801496 w 4676"/>
              <a:gd name="T29" fmla="*/ 184367336 h 6235"/>
              <a:gd name="T30" fmla="*/ 32294150 w 4676"/>
              <a:gd name="T31" fmla="*/ 235243516 h 6235"/>
              <a:gd name="T32" fmla="*/ 12133681 w 4676"/>
              <a:gd name="T33" fmla="*/ 288079997 h 6235"/>
              <a:gd name="T34" fmla="*/ 1120145 w 4676"/>
              <a:gd name="T35" fmla="*/ 341289840 h 6235"/>
              <a:gd name="T36" fmla="*/ 653265 w 4676"/>
              <a:gd name="T37" fmla="*/ 380497092 h 6235"/>
              <a:gd name="T38" fmla="*/ 6906949 w 4676"/>
              <a:gd name="T39" fmla="*/ 418210593 h 6235"/>
              <a:gd name="T40" fmla="*/ 19320513 w 4676"/>
              <a:gd name="T41" fmla="*/ 453497242 h 6235"/>
              <a:gd name="T42" fmla="*/ 37240998 w 4676"/>
              <a:gd name="T43" fmla="*/ 485796387 h 6235"/>
              <a:gd name="T44" fmla="*/ 60294717 w 4676"/>
              <a:gd name="T45" fmla="*/ 514361610 h 6235"/>
              <a:gd name="T46" fmla="*/ 87735516 w 4676"/>
              <a:gd name="T47" fmla="*/ 538632868 h 6235"/>
              <a:gd name="T48" fmla="*/ 118909521 w 4676"/>
              <a:gd name="T49" fmla="*/ 558143002 h 6235"/>
              <a:gd name="T50" fmla="*/ 153350463 w 4676"/>
              <a:gd name="T51" fmla="*/ 572145592 h 6235"/>
              <a:gd name="T52" fmla="*/ 190497963 w 4676"/>
              <a:gd name="T53" fmla="*/ 580360465 h 6235"/>
              <a:gd name="T54" fmla="*/ 223912258 w 4676"/>
              <a:gd name="T55" fmla="*/ 581947405 h 6235"/>
              <a:gd name="T56" fmla="*/ 262086405 w 4676"/>
              <a:gd name="T57" fmla="*/ 577559947 h 6235"/>
              <a:gd name="T58" fmla="*/ 298207258 w 4676"/>
              <a:gd name="T59" fmla="*/ 566824730 h 6235"/>
              <a:gd name="T60" fmla="*/ 331341364 w 4676"/>
              <a:gd name="T61" fmla="*/ 550394983 h 6235"/>
              <a:gd name="T62" fmla="*/ 360928649 w 4676"/>
              <a:gd name="T63" fmla="*/ 528737562 h 6235"/>
              <a:gd name="T64" fmla="*/ 386502847 w 4676"/>
              <a:gd name="T65" fmla="*/ 502599496 h 6235"/>
              <a:gd name="T66" fmla="*/ 407503272 w 4676"/>
              <a:gd name="T67" fmla="*/ 472260652 h 6235"/>
              <a:gd name="T68" fmla="*/ 423183772 w 4676"/>
              <a:gd name="T69" fmla="*/ 438747623 h 6235"/>
              <a:gd name="T70" fmla="*/ 433077163 w 4676"/>
              <a:gd name="T71" fmla="*/ 402340889 h 6235"/>
              <a:gd name="T72" fmla="*/ 436437293 w 4676"/>
              <a:gd name="T73" fmla="*/ 363787172 h 6235"/>
              <a:gd name="T74" fmla="*/ 346741675 w 4676"/>
              <a:gd name="T75" fmla="*/ 477114965 h 6235"/>
              <a:gd name="T76" fmla="*/ 323594459 w 4676"/>
              <a:gd name="T77" fmla="*/ 496625098 h 6235"/>
              <a:gd name="T78" fmla="*/ 297740684 w 4676"/>
              <a:gd name="T79" fmla="*/ 507267128 h 6235"/>
              <a:gd name="T80" fmla="*/ 271699912 w 4676"/>
              <a:gd name="T81" fmla="*/ 508667387 h 6235"/>
              <a:gd name="T82" fmla="*/ 247619241 w 4676"/>
              <a:gd name="T83" fmla="*/ 499705790 h 6235"/>
              <a:gd name="T84" fmla="*/ 231565665 w 4676"/>
              <a:gd name="T85" fmla="*/ 484582809 h 6235"/>
              <a:gd name="T86" fmla="*/ 220738820 w 4676"/>
              <a:gd name="T87" fmla="*/ 460965087 h 6235"/>
              <a:gd name="T88" fmla="*/ 218498530 w 4676"/>
              <a:gd name="T89" fmla="*/ 433426761 h 6235"/>
              <a:gd name="T90" fmla="*/ 225125595 w 4676"/>
              <a:gd name="T91" fmla="*/ 404301496 h 6235"/>
              <a:gd name="T92" fmla="*/ 238005734 w 4676"/>
              <a:gd name="T93" fmla="*/ 380030237 h 6235"/>
              <a:gd name="T94" fmla="*/ 259473039 w 4676"/>
              <a:gd name="T95" fmla="*/ 357159238 h 6235"/>
              <a:gd name="T96" fmla="*/ 284486858 w 4676"/>
              <a:gd name="T97" fmla="*/ 342690099 h 6235"/>
              <a:gd name="T98" fmla="*/ 310714320 w 4676"/>
              <a:gd name="T99" fmla="*/ 337182250 h 6235"/>
              <a:gd name="T100" fmla="*/ 335914830 w 4676"/>
              <a:gd name="T101" fmla="*/ 341663201 h 6235"/>
              <a:gd name="T102" fmla="*/ 354582078 w 4676"/>
              <a:gd name="T103" fmla="*/ 353611997 h 6235"/>
              <a:gd name="T104" fmla="*/ 369142434 w 4676"/>
              <a:gd name="T105" fmla="*/ 374709375 h 6235"/>
              <a:gd name="T106" fmla="*/ 375022431 w 4676"/>
              <a:gd name="T107" fmla="*/ 400847442 h 6235"/>
              <a:gd name="T108" fmla="*/ 372222374 w 4676"/>
              <a:gd name="T109" fmla="*/ 429692839 h 6235"/>
              <a:gd name="T110" fmla="*/ 360368883 w 4676"/>
              <a:gd name="T111" fmla="*/ 458537930 h 62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676" h="6235">
                <a:moveTo>
                  <a:pt x="4676" y="3897"/>
                </a:moveTo>
                <a:lnTo>
                  <a:pt x="4676" y="3897"/>
                </a:lnTo>
                <a:lnTo>
                  <a:pt x="4674" y="3817"/>
                </a:lnTo>
                <a:lnTo>
                  <a:pt x="4671" y="3736"/>
                </a:lnTo>
                <a:lnTo>
                  <a:pt x="4663" y="3656"/>
                </a:lnTo>
                <a:lnTo>
                  <a:pt x="4653" y="3575"/>
                </a:lnTo>
                <a:lnTo>
                  <a:pt x="4642" y="3493"/>
                </a:lnTo>
                <a:lnTo>
                  <a:pt x="4627" y="3412"/>
                </a:lnTo>
                <a:lnTo>
                  <a:pt x="4610" y="3330"/>
                </a:lnTo>
                <a:lnTo>
                  <a:pt x="4590" y="3249"/>
                </a:lnTo>
                <a:lnTo>
                  <a:pt x="4569" y="3167"/>
                </a:lnTo>
                <a:lnTo>
                  <a:pt x="4546" y="3086"/>
                </a:lnTo>
                <a:lnTo>
                  <a:pt x="4520" y="3005"/>
                </a:lnTo>
                <a:lnTo>
                  <a:pt x="4493" y="2923"/>
                </a:lnTo>
                <a:lnTo>
                  <a:pt x="4463" y="2842"/>
                </a:lnTo>
                <a:lnTo>
                  <a:pt x="4432" y="2761"/>
                </a:lnTo>
                <a:lnTo>
                  <a:pt x="4400" y="2680"/>
                </a:lnTo>
                <a:lnTo>
                  <a:pt x="4366" y="2600"/>
                </a:lnTo>
                <a:lnTo>
                  <a:pt x="4330" y="2520"/>
                </a:lnTo>
                <a:lnTo>
                  <a:pt x="4293" y="2441"/>
                </a:lnTo>
                <a:lnTo>
                  <a:pt x="4255" y="2362"/>
                </a:lnTo>
                <a:lnTo>
                  <a:pt x="4215" y="2283"/>
                </a:lnTo>
                <a:lnTo>
                  <a:pt x="4173" y="2205"/>
                </a:lnTo>
                <a:lnTo>
                  <a:pt x="4133" y="2127"/>
                </a:lnTo>
                <a:lnTo>
                  <a:pt x="4089" y="2051"/>
                </a:lnTo>
                <a:lnTo>
                  <a:pt x="4046" y="1975"/>
                </a:lnTo>
                <a:lnTo>
                  <a:pt x="4002" y="1900"/>
                </a:lnTo>
                <a:lnTo>
                  <a:pt x="3956" y="1825"/>
                </a:lnTo>
                <a:lnTo>
                  <a:pt x="3910" y="1752"/>
                </a:lnTo>
                <a:lnTo>
                  <a:pt x="3865" y="1679"/>
                </a:lnTo>
                <a:lnTo>
                  <a:pt x="3818" y="1608"/>
                </a:lnTo>
                <a:lnTo>
                  <a:pt x="3771" y="1537"/>
                </a:lnTo>
                <a:lnTo>
                  <a:pt x="3724" y="1468"/>
                </a:lnTo>
                <a:lnTo>
                  <a:pt x="3676" y="1399"/>
                </a:lnTo>
                <a:lnTo>
                  <a:pt x="3582" y="1266"/>
                </a:lnTo>
                <a:lnTo>
                  <a:pt x="3487" y="1139"/>
                </a:lnTo>
                <a:lnTo>
                  <a:pt x="3395" y="1016"/>
                </a:lnTo>
                <a:lnTo>
                  <a:pt x="3303" y="899"/>
                </a:lnTo>
                <a:lnTo>
                  <a:pt x="3214" y="789"/>
                </a:lnTo>
                <a:lnTo>
                  <a:pt x="3129" y="686"/>
                </a:lnTo>
                <a:lnTo>
                  <a:pt x="3048" y="590"/>
                </a:lnTo>
                <a:lnTo>
                  <a:pt x="2971" y="502"/>
                </a:lnTo>
                <a:lnTo>
                  <a:pt x="2901" y="420"/>
                </a:lnTo>
                <a:lnTo>
                  <a:pt x="2835" y="349"/>
                </a:lnTo>
                <a:lnTo>
                  <a:pt x="2777" y="285"/>
                </a:lnTo>
                <a:lnTo>
                  <a:pt x="2727" y="230"/>
                </a:lnTo>
                <a:lnTo>
                  <a:pt x="2650" y="151"/>
                </a:lnTo>
                <a:lnTo>
                  <a:pt x="2613" y="114"/>
                </a:lnTo>
                <a:lnTo>
                  <a:pt x="2600" y="100"/>
                </a:lnTo>
                <a:lnTo>
                  <a:pt x="2584" y="87"/>
                </a:lnTo>
                <a:lnTo>
                  <a:pt x="2569" y="75"/>
                </a:lnTo>
                <a:lnTo>
                  <a:pt x="2553" y="64"/>
                </a:lnTo>
                <a:lnTo>
                  <a:pt x="2536" y="54"/>
                </a:lnTo>
                <a:lnTo>
                  <a:pt x="2520" y="44"/>
                </a:lnTo>
                <a:lnTo>
                  <a:pt x="2502" y="37"/>
                </a:lnTo>
                <a:lnTo>
                  <a:pt x="2485" y="28"/>
                </a:lnTo>
                <a:lnTo>
                  <a:pt x="2466" y="22"/>
                </a:lnTo>
                <a:lnTo>
                  <a:pt x="2449" y="16"/>
                </a:lnTo>
                <a:lnTo>
                  <a:pt x="2431" y="11"/>
                </a:lnTo>
                <a:lnTo>
                  <a:pt x="2412" y="7"/>
                </a:lnTo>
                <a:lnTo>
                  <a:pt x="2394" y="5"/>
                </a:lnTo>
                <a:lnTo>
                  <a:pt x="2375" y="2"/>
                </a:lnTo>
                <a:lnTo>
                  <a:pt x="2357" y="1"/>
                </a:lnTo>
                <a:lnTo>
                  <a:pt x="2338" y="0"/>
                </a:lnTo>
                <a:lnTo>
                  <a:pt x="2320" y="1"/>
                </a:lnTo>
                <a:lnTo>
                  <a:pt x="2301" y="2"/>
                </a:lnTo>
                <a:lnTo>
                  <a:pt x="2283" y="5"/>
                </a:lnTo>
                <a:lnTo>
                  <a:pt x="2264" y="7"/>
                </a:lnTo>
                <a:lnTo>
                  <a:pt x="2246" y="11"/>
                </a:lnTo>
                <a:lnTo>
                  <a:pt x="2227" y="16"/>
                </a:lnTo>
                <a:lnTo>
                  <a:pt x="2209" y="22"/>
                </a:lnTo>
                <a:lnTo>
                  <a:pt x="2191" y="28"/>
                </a:lnTo>
                <a:lnTo>
                  <a:pt x="2174" y="37"/>
                </a:lnTo>
                <a:lnTo>
                  <a:pt x="2157" y="44"/>
                </a:lnTo>
                <a:lnTo>
                  <a:pt x="2139" y="54"/>
                </a:lnTo>
                <a:lnTo>
                  <a:pt x="2123" y="64"/>
                </a:lnTo>
                <a:lnTo>
                  <a:pt x="2107" y="75"/>
                </a:lnTo>
                <a:lnTo>
                  <a:pt x="2093" y="87"/>
                </a:lnTo>
                <a:lnTo>
                  <a:pt x="2077" y="100"/>
                </a:lnTo>
                <a:lnTo>
                  <a:pt x="2063" y="114"/>
                </a:lnTo>
                <a:lnTo>
                  <a:pt x="2026" y="151"/>
                </a:lnTo>
                <a:lnTo>
                  <a:pt x="1949" y="230"/>
                </a:lnTo>
                <a:lnTo>
                  <a:pt x="1899" y="285"/>
                </a:lnTo>
                <a:lnTo>
                  <a:pt x="1841" y="349"/>
                </a:lnTo>
                <a:lnTo>
                  <a:pt x="1775" y="420"/>
                </a:lnTo>
                <a:lnTo>
                  <a:pt x="1705" y="502"/>
                </a:lnTo>
                <a:lnTo>
                  <a:pt x="1629" y="590"/>
                </a:lnTo>
                <a:lnTo>
                  <a:pt x="1547" y="686"/>
                </a:lnTo>
                <a:lnTo>
                  <a:pt x="1462" y="789"/>
                </a:lnTo>
                <a:lnTo>
                  <a:pt x="1373" y="899"/>
                </a:lnTo>
                <a:lnTo>
                  <a:pt x="1282" y="1016"/>
                </a:lnTo>
                <a:lnTo>
                  <a:pt x="1188" y="1139"/>
                </a:lnTo>
                <a:lnTo>
                  <a:pt x="1094" y="1266"/>
                </a:lnTo>
                <a:lnTo>
                  <a:pt x="999" y="1399"/>
                </a:lnTo>
                <a:lnTo>
                  <a:pt x="952" y="1468"/>
                </a:lnTo>
                <a:lnTo>
                  <a:pt x="905" y="1537"/>
                </a:lnTo>
                <a:lnTo>
                  <a:pt x="858" y="1608"/>
                </a:lnTo>
                <a:lnTo>
                  <a:pt x="812" y="1679"/>
                </a:lnTo>
                <a:lnTo>
                  <a:pt x="766" y="1752"/>
                </a:lnTo>
                <a:lnTo>
                  <a:pt x="719" y="1825"/>
                </a:lnTo>
                <a:lnTo>
                  <a:pt x="675" y="1900"/>
                </a:lnTo>
                <a:lnTo>
                  <a:pt x="630" y="1975"/>
                </a:lnTo>
                <a:lnTo>
                  <a:pt x="587" y="2051"/>
                </a:lnTo>
                <a:lnTo>
                  <a:pt x="544" y="2127"/>
                </a:lnTo>
                <a:lnTo>
                  <a:pt x="502" y="2205"/>
                </a:lnTo>
                <a:lnTo>
                  <a:pt x="461" y="2283"/>
                </a:lnTo>
                <a:lnTo>
                  <a:pt x="422" y="2362"/>
                </a:lnTo>
                <a:lnTo>
                  <a:pt x="383" y="2441"/>
                </a:lnTo>
                <a:lnTo>
                  <a:pt x="346" y="2520"/>
                </a:lnTo>
                <a:lnTo>
                  <a:pt x="311" y="2600"/>
                </a:lnTo>
                <a:lnTo>
                  <a:pt x="276" y="2680"/>
                </a:lnTo>
                <a:lnTo>
                  <a:pt x="243" y="2761"/>
                </a:lnTo>
                <a:lnTo>
                  <a:pt x="212" y="2842"/>
                </a:lnTo>
                <a:lnTo>
                  <a:pt x="183" y="2923"/>
                </a:lnTo>
                <a:lnTo>
                  <a:pt x="155" y="3005"/>
                </a:lnTo>
                <a:lnTo>
                  <a:pt x="130" y="3086"/>
                </a:lnTo>
                <a:lnTo>
                  <a:pt x="106" y="3167"/>
                </a:lnTo>
                <a:lnTo>
                  <a:pt x="85" y="3249"/>
                </a:lnTo>
                <a:lnTo>
                  <a:pt x="66" y="3330"/>
                </a:lnTo>
                <a:lnTo>
                  <a:pt x="49" y="3412"/>
                </a:lnTo>
                <a:lnTo>
                  <a:pt x="34" y="3493"/>
                </a:lnTo>
                <a:lnTo>
                  <a:pt x="22" y="3575"/>
                </a:lnTo>
                <a:lnTo>
                  <a:pt x="12" y="3656"/>
                </a:lnTo>
                <a:lnTo>
                  <a:pt x="6" y="3736"/>
                </a:lnTo>
                <a:lnTo>
                  <a:pt x="1" y="3817"/>
                </a:lnTo>
                <a:lnTo>
                  <a:pt x="0" y="3897"/>
                </a:lnTo>
                <a:lnTo>
                  <a:pt x="1" y="3957"/>
                </a:lnTo>
                <a:lnTo>
                  <a:pt x="3" y="4016"/>
                </a:lnTo>
                <a:lnTo>
                  <a:pt x="7" y="4076"/>
                </a:lnTo>
                <a:lnTo>
                  <a:pt x="12" y="4135"/>
                </a:lnTo>
                <a:lnTo>
                  <a:pt x="18" y="4194"/>
                </a:lnTo>
                <a:lnTo>
                  <a:pt x="27" y="4252"/>
                </a:lnTo>
                <a:lnTo>
                  <a:pt x="37" y="4310"/>
                </a:lnTo>
                <a:lnTo>
                  <a:pt x="48" y="4367"/>
                </a:lnTo>
                <a:lnTo>
                  <a:pt x="60" y="4424"/>
                </a:lnTo>
                <a:lnTo>
                  <a:pt x="74" y="4480"/>
                </a:lnTo>
                <a:lnTo>
                  <a:pt x="88" y="4536"/>
                </a:lnTo>
                <a:lnTo>
                  <a:pt x="104" y="4591"/>
                </a:lnTo>
                <a:lnTo>
                  <a:pt x="123" y="4646"/>
                </a:lnTo>
                <a:lnTo>
                  <a:pt x="141" y="4700"/>
                </a:lnTo>
                <a:lnTo>
                  <a:pt x="162" y="4753"/>
                </a:lnTo>
                <a:lnTo>
                  <a:pt x="183" y="4806"/>
                </a:lnTo>
                <a:lnTo>
                  <a:pt x="207" y="4858"/>
                </a:lnTo>
                <a:lnTo>
                  <a:pt x="230" y="4910"/>
                </a:lnTo>
                <a:lnTo>
                  <a:pt x="256" y="4960"/>
                </a:lnTo>
                <a:lnTo>
                  <a:pt x="282" y="5010"/>
                </a:lnTo>
                <a:lnTo>
                  <a:pt x="311" y="5059"/>
                </a:lnTo>
                <a:lnTo>
                  <a:pt x="339" y="5109"/>
                </a:lnTo>
                <a:lnTo>
                  <a:pt x="369" y="5157"/>
                </a:lnTo>
                <a:lnTo>
                  <a:pt x="399" y="5204"/>
                </a:lnTo>
                <a:lnTo>
                  <a:pt x="431" y="5249"/>
                </a:lnTo>
                <a:lnTo>
                  <a:pt x="465" y="5295"/>
                </a:lnTo>
                <a:lnTo>
                  <a:pt x="499" y="5339"/>
                </a:lnTo>
                <a:lnTo>
                  <a:pt x="534" y="5384"/>
                </a:lnTo>
                <a:lnTo>
                  <a:pt x="571" y="5426"/>
                </a:lnTo>
                <a:lnTo>
                  <a:pt x="608" y="5468"/>
                </a:lnTo>
                <a:lnTo>
                  <a:pt x="646" y="5510"/>
                </a:lnTo>
                <a:lnTo>
                  <a:pt x="686" y="5549"/>
                </a:lnTo>
                <a:lnTo>
                  <a:pt x="725" y="5589"/>
                </a:lnTo>
                <a:lnTo>
                  <a:pt x="767" y="5627"/>
                </a:lnTo>
                <a:lnTo>
                  <a:pt x="809" y="5664"/>
                </a:lnTo>
                <a:lnTo>
                  <a:pt x="851" y="5701"/>
                </a:lnTo>
                <a:lnTo>
                  <a:pt x="895" y="5735"/>
                </a:lnTo>
                <a:lnTo>
                  <a:pt x="940" y="5770"/>
                </a:lnTo>
                <a:lnTo>
                  <a:pt x="986" y="5803"/>
                </a:lnTo>
                <a:lnTo>
                  <a:pt x="1031" y="5835"/>
                </a:lnTo>
                <a:lnTo>
                  <a:pt x="1078" y="5866"/>
                </a:lnTo>
                <a:lnTo>
                  <a:pt x="1126" y="5896"/>
                </a:lnTo>
                <a:lnTo>
                  <a:pt x="1176" y="5924"/>
                </a:lnTo>
                <a:lnTo>
                  <a:pt x="1225" y="5953"/>
                </a:lnTo>
                <a:lnTo>
                  <a:pt x="1274" y="5979"/>
                </a:lnTo>
                <a:lnTo>
                  <a:pt x="1325" y="6004"/>
                </a:lnTo>
                <a:lnTo>
                  <a:pt x="1377" y="6028"/>
                </a:lnTo>
                <a:lnTo>
                  <a:pt x="1429" y="6051"/>
                </a:lnTo>
                <a:lnTo>
                  <a:pt x="1482" y="6072"/>
                </a:lnTo>
                <a:lnTo>
                  <a:pt x="1535" y="6093"/>
                </a:lnTo>
                <a:lnTo>
                  <a:pt x="1589" y="6112"/>
                </a:lnTo>
                <a:lnTo>
                  <a:pt x="1643" y="6129"/>
                </a:lnTo>
                <a:lnTo>
                  <a:pt x="1699" y="6146"/>
                </a:lnTo>
                <a:lnTo>
                  <a:pt x="1754" y="6161"/>
                </a:lnTo>
                <a:lnTo>
                  <a:pt x="1811" y="6175"/>
                </a:lnTo>
                <a:lnTo>
                  <a:pt x="1868" y="6187"/>
                </a:lnTo>
                <a:lnTo>
                  <a:pt x="1925" y="6198"/>
                </a:lnTo>
                <a:lnTo>
                  <a:pt x="1983" y="6208"/>
                </a:lnTo>
                <a:lnTo>
                  <a:pt x="2041" y="6217"/>
                </a:lnTo>
                <a:lnTo>
                  <a:pt x="2100" y="6223"/>
                </a:lnTo>
                <a:lnTo>
                  <a:pt x="2158" y="6228"/>
                </a:lnTo>
                <a:lnTo>
                  <a:pt x="2218" y="6232"/>
                </a:lnTo>
                <a:lnTo>
                  <a:pt x="2278" y="6234"/>
                </a:lnTo>
                <a:lnTo>
                  <a:pt x="2338" y="6235"/>
                </a:lnTo>
                <a:lnTo>
                  <a:pt x="2399" y="6234"/>
                </a:lnTo>
                <a:lnTo>
                  <a:pt x="2458" y="6232"/>
                </a:lnTo>
                <a:lnTo>
                  <a:pt x="2518" y="6228"/>
                </a:lnTo>
                <a:lnTo>
                  <a:pt x="2576" y="6223"/>
                </a:lnTo>
                <a:lnTo>
                  <a:pt x="2636" y="6217"/>
                </a:lnTo>
                <a:lnTo>
                  <a:pt x="2694" y="6208"/>
                </a:lnTo>
                <a:lnTo>
                  <a:pt x="2752" y="6198"/>
                </a:lnTo>
                <a:lnTo>
                  <a:pt x="2808" y="6187"/>
                </a:lnTo>
                <a:lnTo>
                  <a:pt x="2865" y="6175"/>
                </a:lnTo>
                <a:lnTo>
                  <a:pt x="2922" y="6161"/>
                </a:lnTo>
                <a:lnTo>
                  <a:pt x="2977" y="6146"/>
                </a:lnTo>
                <a:lnTo>
                  <a:pt x="3033" y="6129"/>
                </a:lnTo>
                <a:lnTo>
                  <a:pt x="3087" y="6112"/>
                </a:lnTo>
                <a:lnTo>
                  <a:pt x="3142" y="6093"/>
                </a:lnTo>
                <a:lnTo>
                  <a:pt x="3195" y="6072"/>
                </a:lnTo>
                <a:lnTo>
                  <a:pt x="3248" y="6051"/>
                </a:lnTo>
                <a:lnTo>
                  <a:pt x="3299" y="6028"/>
                </a:lnTo>
                <a:lnTo>
                  <a:pt x="3351" y="6004"/>
                </a:lnTo>
                <a:lnTo>
                  <a:pt x="3402" y="5979"/>
                </a:lnTo>
                <a:lnTo>
                  <a:pt x="3451" y="5953"/>
                </a:lnTo>
                <a:lnTo>
                  <a:pt x="3501" y="5924"/>
                </a:lnTo>
                <a:lnTo>
                  <a:pt x="3550" y="5896"/>
                </a:lnTo>
                <a:lnTo>
                  <a:pt x="3597" y="5866"/>
                </a:lnTo>
                <a:lnTo>
                  <a:pt x="3644" y="5835"/>
                </a:lnTo>
                <a:lnTo>
                  <a:pt x="3691" y="5803"/>
                </a:lnTo>
                <a:lnTo>
                  <a:pt x="3736" y="5770"/>
                </a:lnTo>
                <a:lnTo>
                  <a:pt x="3781" y="5735"/>
                </a:lnTo>
                <a:lnTo>
                  <a:pt x="3824" y="5701"/>
                </a:lnTo>
                <a:lnTo>
                  <a:pt x="3867" y="5664"/>
                </a:lnTo>
                <a:lnTo>
                  <a:pt x="3909" y="5627"/>
                </a:lnTo>
                <a:lnTo>
                  <a:pt x="3950" y="5589"/>
                </a:lnTo>
                <a:lnTo>
                  <a:pt x="3991" y="5549"/>
                </a:lnTo>
                <a:lnTo>
                  <a:pt x="4030" y="5510"/>
                </a:lnTo>
                <a:lnTo>
                  <a:pt x="4068" y="5468"/>
                </a:lnTo>
                <a:lnTo>
                  <a:pt x="4105" y="5426"/>
                </a:lnTo>
                <a:lnTo>
                  <a:pt x="4141" y="5384"/>
                </a:lnTo>
                <a:lnTo>
                  <a:pt x="4177" y="5339"/>
                </a:lnTo>
                <a:lnTo>
                  <a:pt x="4211" y="5295"/>
                </a:lnTo>
                <a:lnTo>
                  <a:pt x="4244" y="5249"/>
                </a:lnTo>
                <a:lnTo>
                  <a:pt x="4276" y="5204"/>
                </a:lnTo>
                <a:lnTo>
                  <a:pt x="4308" y="5157"/>
                </a:lnTo>
                <a:lnTo>
                  <a:pt x="4337" y="5109"/>
                </a:lnTo>
                <a:lnTo>
                  <a:pt x="4366" y="5059"/>
                </a:lnTo>
                <a:lnTo>
                  <a:pt x="4393" y="5010"/>
                </a:lnTo>
                <a:lnTo>
                  <a:pt x="4420" y="4960"/>
                </a:lnTo>
                <a:lnTo>
                  <a:pt x="4445" y="4910"/>
                </a:lnTo>
                <a:lnTo>
                  <a:pt x="4469" y="4858"/>
                </a:lnTo>
                <a:lnTo>
                  <a:pt x="4492" y="4806"/>
                </a:lnTo>
                <a:lnTo>
                  <a:pt x="4514" y="4753"/>
                </a:lnTo>
                <a:lnTo>
                  <a:pt x="4534" y="4700"/>
                </a:lnTo>
                <a:lnTo>
                  <a:pt x="4553" y="4646"/>
                </a:lnTo>
                <a:lnTo>
                  <a:pt x="4571" y="4591"/>
                </a:lnTo>
                <a:lnTo>
                  <a:pt x="4587" y="4536"/>
                </a:lnTo>
                <a:lnTo>
                  <a:pt x="4603" y="4480"/>
                </a:lnTo>
                <a:lnTo>
                  <a:pt x="4616" y="4424"/>
                </a:lnTo>
                <a:lnTo>
                  <a:pt x="4629" y="4367"/>
                </a:lnTo>
                <a:lnTo>
                  <a:pt x="4640" y="4310"/>
                </a:lnTo>
                <a:lnTo>
                  <a:pt x="4648" y="4252"/>
                </a:lnTo>
                <a:lnTo>
                  <a:pt x="4657" y="4194"/>
                </a:lnTo>
                <a:lnTo>
                  <a:pt x="4664" y="4135"/>
                </a:lnTo>
                <a:lnTo>
                  <a:pt x="4669" y="4076"/>
                </a:lnTo>
                <a:lnTo>
                  <a:pt x="4673" y="4016"/>
                </a:lnTo>
                <a:lnTo>
                  <a:pt x="4676" y="3957"/>
                </a:lnTo>
                <a:lnTo>
                  <a:pt x="4676" y="3897"/>
                </a:lnTo>
                <a:close/>
                <a:moveTo>
                  <a:pt x="3835" y="4954"/>
                </a:moveTo>
                <a:lnTo>
                  <a:pt x="3835" y="4954"/>
                </a:lnTo>
                <a:lnTo>
                  <a:pt x="3807" y="4996"/>
                </a:lnTo>
                <a:lnTo>
                  <a:pt x="3778" y="5036"/>
                </a:lnTo>
                <a:lnTo>
                  <a:pt x="3747" y="5075"/>
                </a:lnTo>
                <a:lnTo>
                  <a:pt x="3715" y="5111"/>
                </a:lnTo>
                <a:lnTo>
                  <a:pt x="3683" y="5147"/>
                </a:lnTo>
                <a:lnTo>
                  <a:pt x="3649" y="5180"/>
                </a:lnTo>
                <a:lnTo>
                  <a:pt x="3614" y="5211"/>
                </a:lnTo>
                <a:lnTo>
                  <a:pt x="3578" y="5241"/>
                </a:lnTo>
                <a:lnTo>
                  <a:pt x="3543" y="5269"/>
                </a:lnTo>
                <a:lnTo>
                  <a:pt x="3506" y="5295"/>
                </a:lnTo>
                <a:lnTo>
                  <a:pt x="3467" y="5320"/>
                </a:lnTo>
                <a:lnTo>
                  <a:pt x="3429" y="5342"/>
                </a:lnTo>
                <a:lnTo>
                  <a:pt x="3390" y="5362"/>
                </a:lnTo>
                <a:lnTo>
                  <a:pt x="3350" y="5380"/>
                </a:lnTo>
                <a:lnTo>
                  <a:pt x="3311" y="5396"/>
                </a:lnTo>
                <a:lnTo>
                  <a:pt x="3271" y="5411"/>
                </a:lnTo>
                <a:lnTo>
                  <a:pt x="3230" y="5423"/>
                </a:lnTo>
                <a:lnTo>
                  <a:pt x="3190" y="5434"/>
                </a:lnTo>
                <a:lnTo>
                  <a:pt x="3150" y="5443"/>
                </a:lnTo>
                <a:lnTo>
                  <a:pt x="3109" y="5449"/>
                </a:lnTo>
                <a:lnTo>
                  <a:pt x="3069" y="5453"/>
                </a:lnTo>
                <a:lnTo>
                  <a:pt x="3029" y="5455"/>
                </a:lnTo>
                <a:lnTo>
                  <a:pt x="2989" y="5455"/>
                </a:lnTo>
                <a:lnTo>
                  <a:pt x="2949" y="5453"/>
                </a:lnTo>
                <a:lnTo>
                  <a:pt x="2911" y="5449"/>
                </a:lnTo>
                <a:lnTo>
                  <a:pt x="2871" y="5442"/>
                </a:lnTo>
                <a:lnTo>
                  <a:pt x="2833" y="5433"/>
                </a:lnTo>
                <a:lnTo>
                  <a:pt x="2796" y="5422"/>
                </a:lnTo>
                <a:lnTo>
                  <a:pt x="2759" y="5408"/>
                </a:lnTo>
                <a:lnTo>
                  <a:pt x="2722" y="5392"/>
                </a:lnTo>
                <a:lnTo>
                  <a:pt x="2687" y="5374"/>
                </a:lnTo>
                <a:lnTo>
                  <a:pt x="2653" y="5353"/>
                </a:lnTo>
                <a:lnTo>
                  <a:pt x="2620" y="5331"/>
                </a:lnTo>
                <a:lnTo>
                  <a:pt x="2589" y="5306"/>
                </a:lnTo>
                <a:lnTo>
                  <a:pt x="2559" y="5280"/>
                </a:lnTo>
                <a:lnTo>
                  <a:pt x="2532" y="5252"/>
                </a:lnTo>
                <a:lnTo>
                  <a:pt x="2506" y="5222"/>
                </a:lnTo>
                <a:lnTo>
                  <a:pt x="2481" y="5191"/>
                </a:lnTo>
                <a:lnTo>
                  <a:pt x="2459" y="5159"/>
                </a:lnTo>
                <a:lnTo>
                  <a:pt x="2439" y="5125"/>
                </a:lnTo>
                <a:lnTo>
                  <a:pt x="2421" y="5090"/>
                </a:lnTo>
                <a:lnTo>
                  <a:pt x="2404" y="5054"/>
                </a:lnTo>
                <a:lnTo>
                  <a:pt x="2389" y="5016"/>
                </a:lnTo>
                <a:lnTo>
                  <a:pt x="2376" y="4978"/>
                </a:lnTo>
                <a:lnTo>
                  <a:pt x="2365" y="4938"/>
                </a:lnTo>
                <a:lnTo>
                  <a:pt x="2355" y="4899"/>
                </a:lnTo>
                <a:lnTo>
                  <a:pt x="2348" y="4857"/>
                </a:lnTo>
                <a:lnTo>
                  <a:pt x="2343" y="4816"/>
                </a:lnTo>
                <a:lnTo>
                  <a:pt x="2339" y="4773"/>
                </a:lnTo>
                <a:lnTo>
                  <a:pt x="2338" y="4730"/>
                </a:lnTo>
                <a:lnTo>
                  <a:pt x="2338" y="4687"/>
                </a:lnTo>
                <a:lnTo>
                  <a:pt x="2341" y="4643"/>
                </a:lnTo>
                <a:lnTo>
                  <a:pt x="2346" y="4599"/>
                </a:lnTo>
                <a:lnTo>
                  <a:pt x="2352" y="4554"/>
                </a:lnTo>
                <a:lnTo>
                  <a:pt x="2359" y="4510"/>
                </a:lnTo>
                <a:lnTo>
                  <a:pt x="2370" y="4464"/>
                </a:lnTo>
                <a:lnTo>
                  <a:pt x="2381" y="4420"/>
                </a:lnTo>
                <a:lnTo>
                  <a:pt x="2396" y="4376"/>
                </a:lnTo>
                <a:lnTo>
                  <a:pt x="2412" y="4331"/>
                </a:lnTo>
                <a:lnTo>
                  <a:pt x="2431" y="4287"/>
                </a:lnTo>
                <a:lnTo>
                  <a:pt x="2450" y="4242"/>
                </a:lnTo>
                <a:lnTo>
                  <a:pt x="2473" y="4199"/>
                </a:lnTo>
                <a:lnTo>
                  <a:pt x="2496" y="4156"/>
                </a:lnTo>
                <a:lnTo>
                  <a:pt x="2523" y="4113"/>
                </a:lnTo>
                <a:lnTo>
                  <a:pt x="2550" y="4071"/>
                </a:lnTo>
                <a:lnTo>
                  <a:pt x="2580" y="4031"/>
                </a:lnTo>
                <a:lnTo>
                  <a:pt x="2611" y="3993"/>
                </a:lnTo>
                <a:lnTo>
                  <a:pt x="2642" y="3956"/>
                </a:lnTo>
                <a:lnTo>
                  <a:pt x="2675" y="3921"/>
                </a:lnTo>
                <a:lnTo>
                  <a:pt x="2708" y="3888"/>
                </a:lnTo>
                <a:lnTo>
                  <a:pt x="2744" y="3856"/>
                </a:lnTo>
                <a:lnTo>
                  <a:pt x="2780" y="3826"/>
                </a:lnTo>
                <a:lnTo>
                  <a:pt x="2816" y="3799"/>
                </a:lnTo>
                <a:lnTo>
                  <a:pt x="2853" y="3773"/>
                </a:lnTo>
                <a:lnTo>
                  <a:pt x="2891" y="3749"/>
                </a:lnTo>
                <a:lnTo>
                  <a:pt x="2929" y="3726"/>
                </a:lnTo>
                <a:lnTo>
                  <a:pt x="2969" y="3705"/>
                </a:lnTo>
                <a:lnTo>
                  <a:pt x="3007" y="3687"/>
                </a:lnTo>
                <a:lnTo>
                  <a:pt x="3048" y="3671"/>
                </a:lnTo>
                <a:lnTo>
                  <a:pt x="3087" y="3656"/>
                </a:lnTo>
                <a:lnTo>
                  <a:pt x="3128" y="3644"/>
                </a:lnTo>
                <a:lnTo>
                  <a:pt x="3167" y="3634"/>
                </a:lnTo>
                <a:lnTo>
                  <a:pt x="3208" y="3625"/>
                </a:lnTo>
                <a:lnTo>
                  <a:pt x="3249" y="3619"/>
                </a:lnTo>
                <a:lnTo>
                  <a:pt x="3290" y="3614"/>
                </a:lnTo>
                <a:lnTo>
                  <a:pt x="3329" y="3612"/>
                </a:lnTo>
                <a:lnTo>
                  <a:pt x="3369" y="3612"/>
                </a:lnTo>
                <a:lnTo>
                  <a:pt x="3408" y="3614"/>
                </a:lnTo>
                <a:lnTo>
                  <a:pt x="3448" y="3619"/>
                </a:lnTo>
                <a:lnTo>
                  <a:pt x="3487" y="3625"/>
                </a:lnTo>
                <a:lnTo>
                  <a:pt x="3525" y="3634"/>
                </a:lnTo>
                <a:lnTo>
                  <a:pt x="3562" y="3646"/>
                </a:lnTo>
                <a:lnTo>
                  <a:pt x="3599" y="3660"/>
                </a:lnTo>
                <a:lnTo>
                  <a:pt x="3635" y="3675"/>
                </a:lnTo>
                <a:lnTo>
                  <a:pt x="3671" y="3693"/>
                </a:lnTo>
                <a:lnTo>
                  <a:pt x="3706" y="3714"/>
                </a:lnTo>
                <a:lnTo>
                  <a:pt x="3739" y="3736"/>
                </a:lnTo>
                <a:lnTo>
                  <a:pt x="3770" y="3761"/>
                </a:lnTo>
                <a:lnTo>
                  <a:pt x="3799" y="3788"/>
                </a:lnTo>
                <a:lnTo>
                  <a:pt x="3826" y="3815"/>
                </a:lnTo>
                <a:lnTo>
                  <a:pt x="3852" y="3845"/>
                </a:lnTo>
                <a:lnTo>
                  <a:pt x="3877" y="3876"/>
                </a:lnTo>
                <a:lnTo>
                  <a:pt x="3899" y="3909"/>
                </a:lnTo>
                <a:lnTo>
                  <a:pt x="3919" y="3942"/>
                </a:lnTo>
                <a:lnTo>
                  <a:pt x="3938" y="3977"/>
                </a:lnTo>
                <a:lnTo>
                  <a:pt x="3955" y="4014"/>
                </a:lnTo>
                <a:lnTo>
                  <a:pt x="3970" y="4051"/>
                </a:lnTo>
                <a:lnTo>
                  <a:pt x="3982" y="4089"/>
                </a:lnTo>
                <a:lnTo>
                  <a:pt x="3993" y="4129"/>
                </a:lnTo>
                <a:lnTo>
                  <a:pt x="4002" y="4169"/>
                </a:lnTo>
                <a:lnTo>
                  <a:pt x="4009" y="4210"/>
                </a:lnTo>
                <a:lnTo>
                  <a:pt x="4015" y="4252"/>
                </a:lnTo>
                <a:lnTo>
                  <a:pt x="4018" y="4294"/>
                </a:lnTo>
                <a:lnTo>
                  <a:pt x="4020" y="4337"/>
                </a:lnTo>
                <a:lnTo>
                  <a:pt x="4019" y="4380"/>
                </a:lnTo>
                <a:lnTo>
                  <a:pt x="4017" y="4425"/>
                </a:lnTo>
                <a:lnTo>
                  <a:pt x="4013" y="4468"/>
                </a:lnTo>
                <a:lnTo>
                  <a:pt x="4007" y="4513"/>
                </a:lnTo>
                <a:lnTo>
                  <a:pt x="3998" y="4558"/>
                </a:lnTo>
                <a:lnTo>
                  <a:pt x="3988" y="4603"/>
                </a:lnTo>
                <a:lnTo>
                  <a:pt x="3976" y="4647"/>
                </a:lnTo>
                <a:lnTo>
                  <a:pt x="3962" y="4691"/>
                </a:lnTo>
                <a:lnTo>
                  <a:pt x="3946" y="4737"/>
                </a:lnTo>
                <a:lnTo>
                  <a:pt x="3928" y="4780"/>
                </a:lnTo>
                <a:lnTo>
                  <a:pt x="3908" y="4825"/>
                </a:lnTo>
                <a:lnTo>
                  <a:pt x="3886" y="4869"/>
                </a:lnTo>
                <a:lnTo>
                  <a:pt x="3861" y="4912"/>
                </a:lnTo>
                <a:lnTo>
                  <a:pt x="3835" y="4954"/>
                </a:lnTo>
                <a:close/>
              </a:path>
            </a:pathLst>
          </a:custGeom>
          <a:solidFill>
            <a:srgbClr val="34343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6" name="内蒙古"/>
          <p:cNvSpPr/>
          <p:nvPr/>
        </p:nvSpPr>
        <p:spPr bwMode="auto">
          <a:xfrm>
            <a:off x="2857487" y="1292239"/>
            <a:ext cx="2619016" cy="2231386"/>
          </a:xfrm>
          <a:custGeom>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chemeClr val="bg1">
              <a:alpha val="25000"/>
            </a:schemeClr>
          </a:solidFill>
          <a:ln w="3175">
            <a:solidFill>
              <a:schemeClr val="bg1"/>
            </a:solidFill>
            <a:round/>
          </a:ln>
        </p:spPr>
        <p:txBody>
          <a:bodyPr/>
          <a:lstStyle/>
          <a:p>
            <a:endParaRPr lang="zh-CN" altLang="en-US"/>
          </a:p>
        </p:txBody>
      </p:sp>
      <p:sp>
        <p:nvSpPr>
          <p:cNvPr id="47" name="甘肃"/>
          <p:cNvSpPr/>
          <p:nvPr/>
        </p:nvSpPr>
        <p:spPr bwMode="auto">
          <a:xfrm>
            <a:off x="2354959" y="2801814"/>
            <a:ext cx="1672648" cy="1414311"/>
          </a:xfrm>
          <a:custGeom>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chemeClr val="bg1">
              <a:alpha val="25000"/>
            </a:schemeClr>
          </a:solidFill>
          <a:ln w="3175">
            <a:solidFill>
              <a:schemeClr val="bg1"/>
            </a:solidFill>
            <a:round/>
          </a:ln>
        </p:spPr>
        <p:txBody>
          <a:bodyPr/>
          <a:lstStyle/>
          <a:p>
            <a:endParaRPr lang="zh-CN" altLang="en-US"/>
          </a:p>
        </p:txBody>
      </p:sp>
      <p:sp>
        <p:nvSpPr>
          <p:cNvPr id="48" name="宁夏"/>
          <p:cNvSpPr/>
          <p:nvPr/>
        </p:nvSpPr>
        <p:spPr bwMode="auto">
          <a:xfrm>
            <a:off x="3543420" y="3292792"/>
            <a:ext cx="337465" cy="556930"/>
          </a:xfrm>
          <a:custGeom>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chemeClr val="bg1">
              <a:alpha val="25000"/>
            </a:schemeClr>
          </a:solidFill>
          <a:ln w="3175">
            <a:solidFill>
              <a:schemeClr val="bg1"/>
            </a:solidFill>
            <a:round/>
          </a:ln>
        </p:spPr>
        <p:txBody>
          <a:bodyPr/>
          <a:lstStyle/>
          <a:p>
            <a:endParaRPr lang="zh-CN" altLang="en-US"/>
          </a:p>
        </p:txBody>
      </p:sp>
      <p:sp>
        <p:nvSpPr>
          <p:cNvPr id="49" name="新疆"/>
          <p:cNvSpPr/>
          <p:nvPr/>
        </p:nvSpPr>
        <p:spPr bwMode="auto">
          <a:xfrm>
            <a:off x="348514" y="1827185"/>
            <a:ext cx="2391594" cy="1806360"/>
          </a:xfrm>
          <a:custGeom>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5">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chemeClr val="bg1">
              <a:alpha val="25000"/>
            </a:schemeClr>
          </a:solidFill>
          <a:ln w="3175">
            <a:solidFill>
              <a:schemeClr val="bg1"/>
            </a:solidFill>
            <a:round/>
          </a:ln>
        </p:spPr>
        <p:txBody>
          <a:bodyPr/>
          <a:lstStyle/>
          <a:p>
            <a:endParaRPr lang="zh-CN" altLang="en-US"/>
          </a:p>
        </p:txBody>
      </p:sp>
      <p:sp>
        <p:nvSpPr>
          <p:cNvPr id="50" name="青海"/>
          <p:cNvSpPr/>
          <p:nvPr/>
        </p:nvSpPr>
        <p:spPr bwMode="auto">
          <a:xfrm>
            <a:off x="1900116" y="3245159"/>
            <a:ext cx="1489244" cy="1066229"/>
          </a:xfrm>
          <a:custGeom>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chemeClr val="bg1"/>
          </a:solidFill>
          <a:ln w="3175">
            <a:noFill/>
            <a:round/>
          </a:ln>
        </p:spPr>
        <p:txBody>
          <a:bodyPr/>
          <a:lstStyle/>
          <a:p>
            <a:endParaRPr lang="zh-CN" altLang="en-US"/>
          </a:p>
        </p:txBody>
      </p:sp>
      <p:sp>
        <p:nvSpPr>
          <p:cNvPr id="51" name="四川"/>
          <p:cNvSpPr/>
          <p:nvPr/>
        </p:nvSpPr>
        <p:spPr bwMode="auto">
          <a:xfrm>
            <a:off x="2754781" y="3992619"/>
            <a:ext cx="1287499" cy="1128517"/>
          </a:xfrm>
          <a:custGeom>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chemeClr val="bg1">
              <a:alpha val="25000"/>
            </a:schemeClr>
          </a:solidFill>
          <a:ln w="3175">
            <a:solidFill>
              <a:schemeClr val="bg1"/>
            </a:solidFill>
            <a:round/>
          </a:ln>
        </p:spPr>
        <p:txBody>
          <a:bodyPr/>
          <a:lstStyle/>
          <a:p>
            <a:endParaRPr lang="zh-CN" altLang="en-US"/>
          </a:p>
        </p:txBody>
      </p:sp>
      <p:sp>
        <p:nvSpPr>
          <p:cNvPr id="52" name="西藏"/>
          <p:cNvSpPr/>
          <p:nvPr/>
        </p:nvSpPr>
        <p:spPr bwMode="auto">
          <a:xfrm>
            <a:off x="616284" y="3534617"/>
            <a:ext cx="2303560" cy="1399655"/>
          </a:xfrm>
          <a:custGeom>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chemeClr val="bg1">
              <a:alpha val="25000"/>
            </a:schemeClr>
          </a:solidFill>
          <a:ln w="3175">
            <a:solidFill>
              <a:schemeClr val="bg1"/>
            </a:solidFill>
            <a:round/>
          </a:ln>
        </p:spPr>
        <p:txBody>
          <a:bodyPr/>
          <a:lstStyle/>
          <a:p>
            <a:endParaRPr lang="zh-CN" altLang="en-US"/>
          </a:p>
        </p:txBody>
      </p:sp>
      <p:sp>
        <p:nvSpPr>
          <p:cNvPr id="53" name="云南"/>
          <p:cNvSpPr/>
          <p:nvPr/>
        </p:nvSpPr>
        <p:spPr bwMode="auto">
          <a:xfrm>
            <a:off x="2714431" y="4699775"/>
            <a:ext cx="1041737" cy="1084549"/>
          </a:xfrm>
          <a:custGeom>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chemeClr val="bg1">
              <a:alpha val="25000"/>
            </a:schemeClr>
          </a:solidFill>
          <a:ln w="3175">
            <a:solidFill>
              <a:schemeClr val="bg1"/>
            </a:solidFill>
            <a:round/>
          </a:ln>
        </p:spPr>
        <p:txBody>
          <a:bodyPr/>
          <a:lstStyle/>
          <a:p>
            <a:endParaRPr lang="zh-CN" altLang="en-US"/>
          </a:p>
        </p:txBody>
      </p:sp>
      <p:sp>
        <p:nvSpPr>
          <p:cNvPr id="54" name="贵州"/>
          <p:cNvSpPr/>
          <p:nvPr/>
        </p:nvSpPr>
        <p:spPr bwMode="auto">
          <a:xfrm>
            <a:off x="3462722" y="4685118"/>
            <a:ext cx="704273" cy="608227"/>
          </a:xfrm>
          <a:custGeom>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chemeClr val="bg1">
              <a:alpha val="25000"/>
            </a:schemeClr>
          </a:solidFill>
          <a:ln w="3175">
            <a:noFill/>
            <a:round/>
          </a:ln>
        </p:spPr>
        <p:txBody>
          <a:bodyPr/>
          <a:lstStyle/>
          <a:p>
            <a:endParaRPr lang="zh-CN" altLang="en-US"/>
          </a:p>
        </p:txBody>
      </p:sp>
      <p:sp>
        <p:nvSpPr>
          <p:cNvPr id="55" name="广西"/>
          <p:cNvSpPr/>
          <p:nvPr/>
        </p:nvSpPr>
        <p:spPr bwMode="auto">
          <a:xfrm>
            <a:off x="3576433" y="5058848"/>
            <a:ext cx="920690" cy="699827"/>
          </a:xfrm>
          <a:custGeom>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chemeClr val="bg1">
              <a:alpha val="25000"/>
            </a:schemeClr>
          </a:solidFill>
          <a:ln w="3175">
            <a:solidFill>
              <a:schemeClr val="bg1"/>
            </a:solidFill>
            <a:round/>
          </a:ln>
        </p:spPr>
        <p:txBody>
          <a:bodyPr/>
          <a:lstStyle/>
          <a:p>
            <a:endParaRPr lang="zh-CN" altLang="en-US"/>
          </a:p>
        </p:txBody>
      </p:sp>
      <p:sp>
        <p:nvSpPr>
          <p:cNvPr id="56" name="重庆"/>
          <p:cNvSpPr/>
          <p:nvPr/>
        </p:nvSpPr>
        <p:spPr bwMode="auto">
          <a:xfrm>
            <a:off x="3704816" y="4289405"/>
            <a:ext cx="520869" cy="527618"/>
          </a:xfrm>
          <a:custGeom>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chemeClr val="bg1">
              <a:alpha val="25000"/>
            </a:schemeClr>
          </a:solidFill>
          <a:ln w="3175">
            <a:solidFill>
              <a:schemeClr val="bg1"/>
            </a:solidFill>
            <a:round/>
          </a:ln>
        </p:spPr>
        <p:txBody>
          <a:bodyPr/>
          <a:lstStyle/>
          <a:p>
            <a:endParaRPr lang="zh-CN" altLang="en-US"/>
          </a:p>
        </p:txBody>
      </p:sp>
      <p:sp>
        <p:nvSpPr>
          <p:cNvPr id="57" name="陕西"/>
          <p:cNvSpPr/>
          <p:nvPr/>
        </p:nvSpPr>
        <p:spPr bwMode="auto">
          <a:xfrm>
            <a:off x="3704816" y="3263480"/>
            <a:ext cx="594230" cy="1058901"/>
          </a:xfrm>
          <a:custGeom>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chemeClr val="bg1">
              <a:alpha val="25000"/>
            </a:schemeClr>
          </a:solidFill>
          <a:ln w="3175">
            <a:solidFill>
              <a:schemeClr val="bg1"/>
            </a:solidFill>
            <a:round/>
          </a:ln>
        </p:spPr>
        <p:txBody>
          <a:bodyPr/>
          <a:lstStyle/>
          <a:p>
            <a:endParaRPr lang="zh-CN" altLang="en-US"/>
          </a:p>
        </p:txBody>
      </p:sp>
      <p:sp>
        <p:nvSpPr>
          <p:cNvPr id="58" name="山西"/>
          <p:cNvSpPr/>
          <p:nvPr/>
        </p:nvSpPr>
        <p:spPr bwMode="auto">
          <a:xfrm>
            <a:off x="4218349" y="3065622"/>
            <a:ext cx="396154" cy="868372"/>
          </a:xfrm>
          <a:custGeom>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3">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chemeClr val="bg1"/>
          </a:solidFill>
          <a:ln w="3175">
            <a:noFill/>
            <a:round/>
          </a:ln>
        </p:spPr>
        <p:txBody>
          <a:bodyPr/>
          <a:lstStyle/>
          <a:p>
            <a:endParaRPr lang="zh-CN" altLang="en-US"/>
          </a:p>
        </p:txBody>
      </p:sp>
      <p:sp>
        <p:nvSpPr>
          <p:cNvPr id="59" name="湖南"/>
          <p:cNvSpPr/>
          <p:nvPr/>
        </p:nvSpPr>
        <p:spPr bwMode="auto">
          <a:xfrm>
            <a:off x="4115642" y="4545885"/>
            <a:ext cx="630911" cy="732803"/>
          </a:xfrm>
          <a:custGeom>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chemeClr val="bg1"/>
          </a:solidFill>
          <a:ln w="3175">
            <a:noFill/>
            <a:round/>
          </a:ln>
        </p:spPr>
        <p:txBody>
          <a:bodyPr/>
          <a:lstStyle/>
          <a:p>
            <a:endParaRPr lang="zh-CN" altLang="en-US"/>
          </a:p>
        </p:txBody>
      </p:sp>
      <p:sp>
        <p:nvSpPr>
          <p:cNvPr id="60" name="湖北"/>
          <p:cNvSpPr/>
          <p:nvPr/>
        </p:nvSpPr>
        <p:spPr bwMode="auto">
          <a:xfrm>
            <a:off x="4042280" y="4124524"/>
            <a:ext cx="895014" cy="560595"/>
          </a:xfrm>
          <a:custGeom>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chemeClr val="bg1">
              <a:alpha val="25000"/>
            </a:schemeClr>
          </a:solidFill>
          <a:ln w="3175">
            <a:solidFill>
              <a:schemeClr val="bg1"/>
            </a:solidFill>
            <a:round/>
          </a:ln>
        </p:spPr>
        <p:txBody>
          <a:bodyPr/>
          <a:lstStyle/>
          <a:p>
            <a:endParaRPr lang="zh-CN" altLang="en-US"/>
          </a:p>
        </p:txBody>
      </p:sp>
      <p:sp>
        <p:nvSpPr>
          <p:cNvPr id="61" name="广东"/>
          <p:cNvSpPr/>
          <p:nvPr/>
        </p:nvSpPr>
        <p:spPr bwMode="auto">
          <a:xfrm>
            <a:off x="4240357" y="5154112"/>
            <a:ext cx="931695" cy="736467"/>
          </a:xfrm>
          <a:custGeom>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chemeClr val="bg1">
              <a:alpha val="25000"/>
            </a:schemeClr>
          </a:solidFill>
          <a:ln w="3175">
            <a:solidFill>
              <a:schemeClr val="bg1"/>
            </a:solidFill>
            <a:round/>
          </a:ln>
        </p:spPr>
        <p:txBody>
          <a:bodyPr/>
          <a:lstStyle/>
          <a:p>
            <a:endParaRPr lang="zh-CN" altLang="en-US"/>
          </a:p>
        </p:txBody>
      </p:sp>
      <p:sp>
        <p:nvSpPr>
          <p:cNvPr id="62" name="江西"/>
          <p:cNvSpPr/>
          <p:nvPr/>
        </p:nvSpPr>
        <p:spPr bwMode="auto">
          <a:xfrm>
            <a:off x="4680528" y="4516573"/>
            <a:ext cx="557549" cy="758451"/>
          </a:xfrm>
          <a:custGeom>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3">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chemeClr val="bg1">
              <a:alpha val="25000"/>
            </a:schemeClr>
          </a:solidFill>
          <a:ln w="3175">
            <a:noFill/>
            <a:round/>
          </a:ln>
        </p:spPr>
        <p:txBody>
          <a:bodyPr/>
          <a:lstStyle/>
          <a:p>
            <a:endParaRPr lang="zh-CN" altLang="en-US"/>
          </a:p>
        </p:txBody>
      </p:sp>
      <p:sp>
        <p:nvSpPr>
          <p:cNvPr id="63" name="福建"/>
          <p:cNvSpPr/>
          <p:nvPr/>
        </p:nvSpPr>
        <p:spPr bwMode="auto">
          <a:xfrm>
            <a:off x="4970307" y="4718094"/>
            <a:ext cx="517201" cy="630211"/>
          </a:xfrm>
          <a:custGeom>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chemeClr val="bg1">
              <a:alpha val="25000"/>
            </a:schemeClr>
          </a:solidFill>
          <a:ln w="3175">
            <a:solidFill>
              <a:schemeClr val="bg1"/>
            </a:solidFill>
            <a:round/>
          </a:ln>
        </p:spPr>
        <p:txBody>
          <a:bodyPr/>
          <a:lstStyle/>
          <a:p>
            <a:endParaRPr lang="zh-CN" altLang="en-US"/>
          </a:p>
        </p:txBody>
      </p:sp>
      <p:sp>
        <p:nvSpPr>
          <p:cNvPr id="64" name="浙江"/>
          <p:cNvSpPr/>
          <p:nvPr/>
        </p:nvSpPr>
        <p:spPr bwMode="auto">
          <a:xfrm>
            <a:off x="5201397" y="4318717"/>
            <a:ext cx="443838" cy="512962"/>
          </a:xfrm>
          <a:custGeom>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1"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chemeClr val="bg1">
              <a:alpha val="25000"/>
            </a:schemeClr>
          </a:solidFill>
          <a:ln w="3175">
            <a:noFill/>
            <a:round/>
          </a:ln>
        </p:spPr>
        <p:txBody>
          <a:bodyPr/>
          <a:lstStyle/>
          <a:p>
            <a:endParaRPr lang="zh-CN" altLang="en-US"/>
          </a:p>
        </p:txBody>
      </p:sp>
      <p:sp>
        <p:nvSpPr>
          <p:cNvPr id="65" name="安徽"/>
          <p:cNvSpPr/>
          <p:nvPr/>
        </p:nvSpPr>
        <p:spPr bwMode="auto">
          <a:xfrm>
            <a:off x="4768562" y="3875370"/>
            <a:ext cx="561218" cy="685171"/>
          </a:xfrm>
          <a:custGeom>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chemeClr val="bg1">
              <a:alpha val="25000"/>
            </a:schemeClr>
          </a:solidFill>
          <a:ln w="3175">
            <a:solidFill>
              <a:schemeClr val="bg1"/>
            </a:solidFill>
            <a:round/>
          </a:ln>
        </p:spPr>
        <p:txBody>
          <a:bodyPr/>
          <a:lstStyle/>
          <a:p>
            <a:endParaRPr lang="zh-CN" altLang="en-US"/>
          </a:p>
        </p:txBody>
      </p:sp>
      <p:sp>
        <p:nvSpPr>
          <p:cNvPr id="66" name="天津"/>
          <p:cNvSpPr/>
          <p:nvPr/>
        </p:nvSpPr>
        <p:spPr bwMode="auto">
          <a:xfrm>
            <a:off x="4878605" y="3083943"/>
            <a:ext cx="146723" cy="212513"/>
          </a:xfrm>
          <a:custGeom>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5">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chemeClr val="bg1">
              <a:alpha val="25000"/>
            </a:schemeClr>
          </a:solidFill>
          <a:ln w="3175">
            <a:solidFill>
              <a:schemeClr val="bg1"/>
            </a:solidFill>
            <a:round/>
          </a:ln>
        </p:spPr>
        <p:txBody>
          <a:bodyPr/>
          <a:lstStyle/>
          <a:p>
            <a:endParaRPr lang="zh-CN" altLang="en-US"/>
          </a:p>
        </p:txBody>
      </p:sp>
      <p:sp>
        <p:nvSpPr>
          <p:cNvPr id="67" name="北京"/>
          <p:cNvSpPr/>
          <p:nvPr/>
        </p:nvSpPr>
        <p:spPr bwMode="auto">
          <a:xfrm>
            <a:off x="4731881" y="2988679"/>
            <a:ext cx="194409" cy="208849"/>
          </a:xfrm>
          <a:custGeom>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5"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chemeClr val="bg1">
              <a:alpha val="25000"/>
            </a:schemeClr>
          </a:solidFill>
          <a:ln w="3175">
            <a:solidFill>
              <a:schemeClr val="bg1"/>
            </a:solidFill>
            <a:round/>
          </a:ln>
        </p:spPr>
        <p:txBody>
          <a:bodyPr/>
          <a:lstStyle/>
          <a:p>
            <a:endParaRPr lang="zh-CN" altLang="en-US"/>
          </a:p>
        </p:txBody>
      </p:sp>
      <p:sp>
        <p:nvSpPr>
          <p:cNvPr id="68" name="辽宁"/>
          <p:cNvSpPr/>
          <p:nvPr/>
        </p:nvSpPr>
        <p:spPr bwMode="auto">
          <a:xfrm>
            <a:off x="5062009" y="2574644"/>
            <a:ext cx="689600" cy="655859"/>
          </a:xfrm>
          <a:custGeom>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chemeClr val="bg1">
              <a:alpha val="25000"/>
            </a:schemeClr>
          </a:solidFill>
          <a:ln w="3175">
            <a:solidFill>
              <a:schemeClr val="bg1"/>
            </a:solidFill>
            <a:round/>
          </a:ln>
        </p:spPr>
        <p:txBody>
          <a:bodyPr/>
          <a:lstStyle/>
          <a:p>
            <a:endParaRPr lang="zh-CN" altLang="en-US"/>
          </a:p>
        </p:txBody>
      </p:sp>
      <p:sp>
        <p:nvSpPr>
          <p:cNvPr id="69" name="吉林"/>
          <p:cNvSpPr/>
          <p:nvPr/>
        </p:nvSpPr>
        <p:spPr bwMode="auto">
          <a:xfrm>
            <a:off x="5216069" y="2178930"/>
            <a:ext cx="983048" cy="666851"/>
          </a:xfrm>
          <a:custGeom>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chemeClr val="bg1">
              <a:alpha val="25000"/>
            </a:schemeClr>
          </a:solidFill>
          <a:ln w="3175">
            <a:solidFill>
              <a:schemeClr val="bg1"/>
            </a:solidFill>
            <a:round/>
          </a:ln>
        </p:spPr>
        <p:txBody>
          <a:bodyPr/>
          <a:lstStyle/>
          <a:p>
            <a:endParaRPr lang="zh-CN" altLang="en-US"/>
          </a:p>
        </p:txBody>
      </p:sp>
      <p:sp>
        <p:nvSpPr>
          <p:cNvPr id="70" name="黑龙江"/>
          <p:cNvSpPr/>
          <p:nvPr/>
        </p:nvSpPr>
        <p:spPr bwMode="auto">
          <a:xfrm>
            <a:off x="5006988" y="1237278"/>
            <a:ext cx="1316844" cy="1194469"/>
          </a:xfrm>
          <a:custGeom>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chemeClr val="bg1">
              <a:alpha val="25000"/>
            </a:schemeClr>
          </a:solidFill>
          <a:ln w="3175">
            <a:solidFill>
              <a:schemeClr val="bg1"/>
            </a:solidFill>
            <a:round/>
          </a:ln>
        </p:spPr>
        <p:txBody>
          <a:bodyPr/>
          <a:lstStyle/>
          <a:p>
            <a:endParaRPr lang="zh-CN" altLang="en-US"/>
          </a:p>
        </p:txBody>
      </p:sp>
      <p:sp>
        <p:nvSpPr>
          <p:cNvPr id="71" name="山东"/>
          <p:cNvSpPr/>
          <p:nvPr/>
        </p:nvSpPr>
        <p:spPr bwMode="auto">
          <a:xfrm>
            <a:off x="4746554" y="3380728"/>
            <a:ext cx="795975" cy="498306"/>
          </a:xfrm>
          <a:custGeom>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3"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chemeClr val="bg1">
              <a:alpha val="25000"/>
            </a:schemeClr>
          </a:solidFill>
          <a:ln w="3175">
            <a:solidFill>
              <a:schemeClr val="bg1"/>
            </a:solidFill>
            <a:round/>
          </a:ln>
        </p:spPr>
        <p:txBody>
          <a:bodyPr/>
          <a:lstStyle/>
          <a:p>
            <a:endParaRPr lang="zh-CN" altLang="en-US"/>
          </a:p>
        </p:txBody>
      </p:sp>
      <p:sp>
        <p:nvSpPr>
          <p:cNvPr id="72" name="上海"/>
          <p:cNvSpPr/>
          <p:nvPr/>
        </p:nvSpPr>
        <p:spPr bwMode="auto">
          <a:xfrm>
            <a:off x="5491176" y="4208796"/>
            <a:ext cx="124715" cy="109920"/>
          </a:xfrm>
          <a:custGeom>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chemeClr val="bg1">
              <a:alpha val="25000"/>
            </a:schemeClr>
          </a:solidFill>
          <a:ln w="3175">
            <a:solidFill>
              <a:schemeClr val="bg1"/>
            </a:solidFill>
            <a:round/>
          </a:ln>
        </p:spPr>
        <p:txBody>
          <a:bodyPr/>
          <a:lstStyle/>
          <a:p>
            <a:endParaRPr lang="zh-CN" altLang="en-US"/>
          </a:p>
        </p:txBody>
      </p:sp>
      <p:sp>
        <p:nvSpPr>
          <p:cNvPr id="73" name="江苏"/>
          <p:cNvSpPr/>
          <p:nvPr/>
        </p:nvSpPr>
        <p:spPr bwMode="auto">
          <a:xfrm>
            <a:off x="4907949" y="3787434"/>
            <a:ext cx="693269" cy="534946"/>
          </a:xfrm>
          <a:custGeom>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chemeClr val="bg1">
              <a:alpha val="25000"/>
            </a:schemeClr>
          </a:solidFill>
          <a:ln w="3175">
            <a:solidFill>
              <a:schemeClr val="bg1"/>
            </a:solidFill>
            <a:round/>
          </a:ln>
        </p:spPr>
        <p:txBody>
          <a:bodyPr/>
          <a:lstStyle/>
          <a:p>
            <a:endParaRPr lang="zh-CN" altLang="en-US"/>
          </a:p>
        </p:txBody>
      </p:sp>
      <p:sp>
        <p:nvSpPr>
          <p:cNvPr id="74" name="河北"/>
          <p:cNvSpPr/>
          <p:nvPr/>
        </p:nvSpPr>
        <p:spPr bwMode="auto">
          <a:xfrm>
            <a:off x="4544809" y="2765174"/>
            <a:ext cx="645583" cy="919668"/>
          </a:xfrm>
          <a:custGeom>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chemeClr val="bg1">
              <a:alpha val="25000"/>
            </a:schemeClr>
          </a:solidFill>
          <a:ln w="3175">
            <a:solidFill>
              <a:schemeClr val="bg1"/>
            </a:solidFill>
            <a:round/>
          </a:ln>
        </p:spPr>
        <p:txBody>
          <a:bodyPr/>
          <a:lstStyle/>
          <a:p>
            <a:endParaRPr lang="zh-CN" altLang="en-US"/>
          </a:p>
        </p:txBody>
      </p:sp>
      <p:sp>
        <p:nvSpPr>
          <p:cNvPr id="75" name="河南"/>
          <p:cNvSpPr/>
          <p:nvPr/>
        </p:nvSpPr>
        <p:spPr bwMode="auto">
          <a:xfrm>
            <a:off x="4251361" y="3648201"/>
            <a:ext cx="678597" cy="670515"/>
          </a:xfrm>
          <a:custGeom>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chemeClr val="bg1">
              <a:alpha val="25000"/>
            </a:schemeClr>
          </a:solidFill>
          <a:ln w="3175">
            <a:noFill/>
            <a:round/>
          </a:ln>
        </p:spPr>
        <p:txBody>
          <a:bodyPr/>
          <a:lstStyle/>
          <a:p>
            <a:endParaRPr lang="zh-CN" altLang="en-US"/>
          </a:p>
        </p:txBody>
      </p:sp>
      <p:sp>
        <p:nvSpPr>
          <p:cNvPr id="76" name="台湾"/>
          <p:cNvSpPr/>
          <p:nvPr/>
        </p:nvSpPr>
        <p:spPr bwMode="auto">
          <a:xfrm>
            <a:off x="5527857" y="5080832"/>
            <a:ext cx="194409" cy="468994"/>
          </a:xfrm>
          <a:custGeom>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5"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chemeClr val="bg1">
              <a:alpha val="25000"/>
            </a:schemeClr>
          </a:solidFill>
          <a:ln w="3175">
            <a:noFill/>
            <a:round/>
          </a:ln>
        </p:spPr>
        <p:txBody>
          <a:bodyPr/>
          <a:lstStyle/>
          <a:p>
            <a:endParaRPr lang="zh-CN" altLang="en-US"/>
          </a:p>
        </p:txBody>
      </p:sp>
      <p:sp>
        <p:nvSpPr>
          <p:cNvPr id="77" name="海南"/>
          <p:cNvSpPr/>
          <p:nvPr/>
        </p:nvSpPr>
        <p:spPr bwMode="auto">
          <a:xfrm>
            <a:off x="4097302" y="5912563"/>
            <a:ext cx="293448" cy="256482"/>
          </a:xfrm>
          <a:custGeom>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chemeClr val="bg1">
              <a:alpha val="25000"/>
            </a:schemeClr>
          </a:solidFill>
          <a:ln w="3175">
            <a:solidFill>
              <a:schemeClr val="bg1"/>
            </a:solidFill>
            <a:round/>
          </a:ln>
        </p:spPr>
        <p:txBody>
          <a:bodyPr/>
          <a:lstStyle/>
          <a:p>
            <a:endParaRPr lang="zh-CN" altLang="en-US"/>
          </a:p>
        </p:txBody>
      </p:sp>
      <p:sp>
        <p:nvSpPr>
          <p:cNvPr id="78" name="矩形 1"/>
          <p:cNvSpPr>
            <a:spLocks noChangeArrowheads="1"/>
          </p:cNvSpPr>
          <p:nvPr/>
        </p:nvSpPr>
        <p:spPr bwMode="auto">
          <a:xfrm>
            <a:off x="6653413" y="3909558"/>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点击添加文字</a:t>
            </a:r>
            <a:endParaRPr lang="en-US" altLang="zh-CN" sz="1400">
              <a:solidFill>
                <a:schemeClr val="bg1"/>
              </a:solidFill>
              <a:latin typeface="微软雅黑" panose="020b0503020204020204" pitchFamily="34" charset="-122"/>
              <a:ea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rPr>
              <a:t>点击添加文字</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79" name="矩形 78"/>
          <p:cNvSpPr/>
          <p:nvPr/>
        </p:nvSpPr>
        <p:spPr>
          <a:xfrm>
            <a:off x="7035626" y="3308175"/>
            <a:ext cx="1072730" cy="584775"/>
          </a:xfrm>
          <a:prstGeom prst="rect">
            <a:avLst/>
          </a:prstGeom>
        </p:spPr>
        <p:txBody>
          <a:bodyPr wrap="none">
            <a:spAutoFit/>
          </a:bodyPr>
          <a:lstStyle/>
          <a:p>
            <a:r>
              <a:rPr lang="en-US" altLang="zh-CN" sz="3200" b="1">
                <a:solidFill>
                  <a:schemeClr val="bg1"/>
                </a:solidFill>
                <a:latin typeface="微软雅黑" panose="020b0503020204020204" pitchFamily="34" charset="-122"/>
                <a:ea typeface="微软雅黑" panose="020b0503020204020204" pitchFamily="34" charset="-122"/>
              </a:rPr>
              <a:t>30%</a:t>
            </a:r>
            <a:endParaRPr lang="en-US" altLang="zh-CN" sz="3200" b="1">
              <a:solidFill>
                <a:schemeClr val="bg1"/>
              </a:solidFill>
              <a:latin typeface="微软雅黑" panose="020b0503020204020204" pitchFamily="34" charset="-122"/>
              <a:ea typeface="微软雅黑" panose="020b0503020204020204" pitchFamily="34" charset="-122"/>
            </a:endParaRPr>
          </a:p>
        </p:txBody>
      </p:sp>
      <p:sp>
        <p:nvSpPr>
          <p:cNvPr id="80" name="青海"/>
          <p:cNvSpPr/>
          <p:nvPr/>
        </p:nvSpPr>
        <p:spPr bwMode="auto">
          <a:xfrm>
            <a:off x="7125539" y="2262576"/>
            <a:ext cx="892905" cy="639278"/>
          </a:xfrm>
          <a:custGeom>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chemeClr val="bg1"/>
          </a:solidFill>
          <a:ln w="3175">
            <a:noFill/>
            <a:round/>
          </a:ln>
        </p:spPr>
        <p:txBody>
          <a:bodyPr/>
          <a:lstStyle/>
          <a:p>
            <a:endParaRPr lang="zh-CN" altLang="en-US"/>
          </a:p>
        </p:txBody>
      </p:sp>
      <p:sp>
        <p:nvSpPr>
          <p:cNvPr id="81" name="山西"/>
          <p:cNvSpPr/>
          <p:nvPr/>
        </p:nvSpPr>
        <p:spPr bwMode="auto">
          <a:xfrm>
            <a:off x="10789211" y="2099468"/>
            <a:ext cx="446703" cy="979176"/>
          </a:xfrm>
          <a:custGeom>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3">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chemeClr val="bg1"/>
          </a:solidFill>
          <a:ln w="3175">
            <a:noFill/>
            <a:round/>
          </a:ln>
        </p:spPr>
        <p:txBody>
          <a:bodyPr/>
          <a:lstStyle/>
          <a:p>
            <a:endParaRPr lang="zh-CN" altLang="en-US"/>
          </a:p>
        </p:txBody>
      </p:sp>
      <p:sp>
        <p:nvSpPr>
          <p:cNvPr id="82" name="湖南"/>
          <p:cNvSpPr/>
          <p:nvPr/>
        </p:nvSpPr>
        <p:spPr bwMode="auto">
          <a:xfrm>
            <a:off x="8972444" y="2213517"/>
            <a:ext cx="646645" cy="751078"/>
          </a:xfrm>
          <a:custGeom>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chemeClr val="bg1"/>
          </a:solidFill>
          <a:ln w="3175">
            <a:noFill/>
            <a:round/>
          </a:ln>
        </p:spPr>
        <p:txBody>
          <a:bodyPr/>
          <a:lstStyle/>
          <a:p>
            <a:endParaRPr lang="zh-CN" altLang="en-US"/>
          </a:p>
        </p:txBody>
      </p:sp>
      <p:sp>
        <p:nvSpPr>
          <p:cNvPr id="83" name="矩形 82"/>
          <p:cNvSpPr/>
          <p:nvPr/>
        </p:nvSpPr>
        <p:spPr>
          <a:xfrm>
            <a:off x="8759401" y="3308175"/>
            <a:ext cx="1072730" cy="584775"/>
          </a:xfrm>
          <a:prstGeom prst="rect">
            <a:avLst/>
          </a:prstGeom>
        </p:spPr>
        <p:txBody>
          <a:bodyPr wrap="none">
            <a:spAutoFit/>
          </a:bodyPr>
          <a:lstStyle/>
          <a:p>
            <a:r>
              <a:rPr lang="en-US" altLang="zh-CN" sz="3200" b="1">
                <a:solidFill>
                  <a:schemeClr val="bg1"/>
                </a:solidFill>
                <a:latin typeface="微软雅黑" panose="020b0503020204020204" pitchFamily="34" charset="-122"/>
                <a:ea typeface="微软雅黑" panose="020b0503020204020204" pitchFamily="34" charset="-122"/>
              </a:rPr>
              <a:t>40%</a:t>
            </a:r>
            <a:endParaRPr lang="en-US" altLang="zh-CN" sz="3200" b="1">
              <a:solidFill>
                <a:schemeClr val="bg1"/>
              </a:solidFill>
              <a:latin typeface="微软雅黑" panose="020b0503020204020204" pitchFamily="34" charset="-122"/>
              <a:ea typeface="微软雅黑" panose="020b0503020204020204" pitchFamily="34" charset="-122"/>
            </a:endParaRPr>
          </a:p>
        </p:txBody>
      </p:sp>
      <p:sp>
        <p:nvSpPr>
          <p:cNvPr id="84" name="矩形 83"/>
          <p:cNvSpPr/>
          <p:nvPr/>
        </p:nvSpPr>
        <p:spPr>
          <a:xfrm>
            <a:off x="10476197" y="3308175"/>
            <a:ext cx="1072730" cy="584775"/>
          </a:xfrm>
          <a:prstGeom prst="rect">
            <a:avLst/>
          </a:prstGeom>
        </p:spPr>
        <p:txBody>
          <a:bodyPr wrap="none">
            <a:spAutoFit/>
          </a:bodyPr>
          <a:lstStyle/>
          <a:p>
            <a:r>
              <a:rPr lang="en-US" altLang="zh-CN" sz="3200" b="1">
                <a:solidFill>
                  <a:schemeClr val="bg1"/>
                </a:solidFill>
                <a:latin typeface="微软雅黑" panose="020b0503020204020204" pitchFamily="34" charset="-122"/>
                <a:ea typeface="微软雅黑" panose="020b0503020204020204" pitchFamily="34" charset="-122"/>
              </a:rPr>
              <a:t>30%</a:t>
            </a:r>
            <a:endParaRPr lang="en-US" altLang="zh-CN" sz="3200" b="1">
              <a:solidFill>
                <a:schemeClr val="bg1"/>
              </a:solidFill>
              <a:latin typeface="微软雅黑" panose="020b0503020204020204" pitchFamily="34" charset="-122"/>
              <a:ea typeface="微软雅黑" panose="020b0503020204020204" pitchFamily="34" charset="-122"/>
            </a:endParaRPr>
          </a:p>
        </p:txBody>
      </p:sp>
      <p:sp>
        <p:nvSpPr>
          <p:cNvPr id="85" name="矩形 1"/>
          <p:cNvSpPr>
            <a:spLocks noChangeArrowheads="1"/>
          </p:cNvSpPr>
          <p:nvPr/>
        </p:nvSpPr>
        <p:spPr bwMode="auto">
          <a:xfrm>
            <a:off x="8377188" y="3909558"/>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点击添加文字</a:t>
            </a:r>
            <a:endParaRPr lang="en-US" altLang="zh-CN" sz="1400">
              <a:solidFill>
                <a:schemeClr val="bg1"/>
              </a:solidFill>
              <a:latin typeface="微软雅黑" panose="020b0503020204020204" pitchFamily="34" charset="-122"/>
              <a:ea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rPr>
              <a:t>点击添加文字</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86" name="矩形 1"/>
          <p:cNvSpPr>
            <a:spLocks noChangeArrowheads="1"/>
          </p:cNvSpPr>
          <p:nvPr/>
        </p:nvSpPr>
        <p:spPr bwMode="auto">
          <a:xfrm>
            <a:off x="10093984" y="3909558"/>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点击添加文字</a:t>
            </a:r>
            <a:endParaRPr lang="en-US" altLang="zh-CN" sz="1400">
              <a:solidFill>
                <a:schemeClr val="bg1"/>
              </a:solidFill>
              <a:latin typeface="微软雅黑" panose="020b0503020204020204" pitchFamily="34" charset="-122"/>
              <a:ea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rPr>
              <a:t>点击添加文字</a:t>
            </a:r>
            <a:endParaRPr lang="zh-CN" altLang="en-US" sz="1400">
              <a:solidFill>
                <a:schemeClr val="bg1"/>
              </a:solidFill>
              <a:latin typeface="微软雅黑" panose="020b0503020204020204" pitchFamily="34" charset="-122"/>
              <a:ea typeface="微软雅黑" panose="020b0503020204020204" pitchFamily="34" charset="-122"/>
            </a:endParaRPr>
          </a:p>
        </p:txBody>
      </p:sp>
      <p:cxnSp>
        <p:nvCxnSpPr>
          <p:cNvPr id="87" name="直接连接符 86"/>
          <p:cNvCxnSpPr/>
          <p:nvPr/>
        </p:nvCxnSpPr>
        <p:spPr>
          <a:xfrm>
            <a:off x="6868470" y="4760828"/>
            <a:ext cx="488610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6868470" y="4789582"/>
            <a:ext cx="1407758" cy="369332"/>
          </a:xfrm>
          <a:prstGeom prst="rect">
            <a:avLst/>
          </a:prstGeom>
          <a:noFill/>
        </p:spPr>
        <p:txBody>
          <a:bodyPr wrap="none" rtlCol="0">
            <a:spAutoFit/>
          </a:bodyPr>
          <a:lstStyle/>
          <a:p>
            <a:r>
              <a:rPr lang="en-US" altLang="zh-CN" b="1">
                <a:solidFill>
                  <a:schemeClr val="bg1"/>
                </a:solidFill>
                <a:latin typeface="微软雅黑" panose="020b0503020204020204" pitchFamily="34" charset="-122"/>
                <a:ea typeface="微软雅黑" panose="020b0503020204020204" pitchFamily="34" charset="-122"/>
              </a:rPr>
              <a:t>KEYWORD</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89" name="TextBox 15"/>
          <p:cNvSpPr txBox="1"/>
          <p:nvPr/>
        </p:nvSpPr>
        <p:spPr>
          <a:xfrm>
            <a:off x="6868470" y="5088879"/>
            <a:ext cx="4816306" cy="830997"/>
          </a:xfrm>
          <a:prstGeom prst="rect">
            <a:avLst/>
          </a:prstGeom>
          <a:noFill/>
        </p:spPr>
        <p:txBody>
          <a:bodyPr wrap="square" rtlCol="0">
            <a:spAutoFit/>
          </a:bodyPr>
          <a:lstStyle/>
          <a:p>
            <a:pPr>
              <a:lnSpc>
                <a:spcPct val="200000"/>
              </a:lnSpc>
            </a:pPr>
            <a:r>
              <a:rPr lang="zh-CN" altLang="en-US" sz="1200">
                <a:solidFill>
                  <a:schemeClr val="bg1"/>
                </a:solidFill>
                <a:latin typeface="微软雅黑" panose="020b0503020204020204" pitchFamily="34" charset="-122"/>
                <a:ea typeface="微软雅黑" panose="020b0503020204020204" pitchFamily="34" charset="-122"/>
              </a:rPr>
              <a:t>这里输入简单的文字概述这里输入简单字概述</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这里输入简单的文字</a:t>
            </a:r>
            <a:endParaRPr lang="en-US" altLang="zh-CN" sz="1200">
              <a:solidFill>
                <a:schemeClr val="bg1"/>
              </a:solidFill>
              <a:latin typeface="微软雅黑" panose="020b0503020204020204" pitchFamily="34" charset="-122"/>
              <a:ea typeface="微软雅黑" panose="020b0503020204020204" pitchFamily="34" charset="-122"/>
            </a:endParaRPr>
          </a:p>
          <a:p>
            <a:pPr>
              <a:lnSpc>
                <a:spcPct val="200000"/>
              </a:lnSpc>
            </a:pPr>
            <a:r>
              <a:rPr lang="zh-CN" altLang="en-US" sz="1200">
                <a:solidFill>
                  <a:schemeClr val="bg1"/>
                </a:solidFill>
                <a:latin typeface="微软雅黑" panose="020b0503020204020204" pitchFamily="34" charset="-122"/>
                <a:ea typeface="微软雅黑" panose="020b0503020204020204" pitchFamily="34" charset="-122"/>
              </a:rPr>
              <a:t>述这里输入简单字概述</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这里输入简单的文字概述这里输入简单字</a:t>
            </a:r>
            <a:endParaRPr lang="zh-CN" altLang="en-US" sz="12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0" name="Freeform 4"/>
          <p:cNvSpPr/>
          <p:nvPr/>
        </p:nvSpPr>
        <p:spPr bwMode="auto">
          <a:xfrm>
            <a:off x="6116170" y="4974659"/>
            <a:ext cx="369433" cy="374535"/>
          </a:xfrm>
          <a:custGeom>
            <a:cxnLst>
              <a:cxn ang="0">
                <a:pos x="53" y="137"/>
              </a:cxn>
              <a:cxn ang="0">
                <a:pos x="60" y="133"/>
              </a:cxn>
              <a:cxn ang="0">
                <a:pos x="66" y="141"/>
              </a:cxn>
              <a:cxn ang="0">
                <a:pos x="80" y="141"/>
              </a:cxn>
              <a:cxn ang="0">
                <a:pos x="87" y="134"/>
              </a:cxn>
              <a:cxn ang="0">
                <a:pos x="87" y="59"/>
              </a:cxn>
              <a:cxn ang="0">
                <a:pos x="99" y="55"/>
              </a:cxn>
              <a:cxn ang="0">
                <a:pos x="99" y="16"/>
              </a:cxn>
              <a:cxn ang="0">
                <a:pos x="109" y="15"/>
              </a:cxn>
              <a:cxn ang="0">
                <a:pos x="122" y="11"/>
              </a:cxn>
              <a:cxn ang="0">
                <a:pos x="128" y="16"/>
              </a:cxn>
              <a:cxn ang="0">
                <a:pos x="136" y="11"/>
              </a:cxn>
              <a:cxn ang="0">
                <a:pos x="144" y="9"/>
              </a:cxn>
              <a:cxn ang="0">
                <a:pos x="143" y="6"/>
              </a:cxn>
              <a:cxn ang="0">
                <a:pos x="119" y="8"/>
              </a:cxn>
              <a:cxn ang="0">
                <a:pos x="102" y="9"/>
              </a:cxn>
              <a:cxn ang="0">
                <a:pos x="77" y="9"/>
              </a:cxn>
              <a:cxn ang="0">
                <a:pos x="73" y="5"/>
              </a:cxn>
              <a:cxn ang="0">
                <a:pos x="34" y="5"/>
              </a:cxn>
              <a:cxn ang="0">
                <a:pos x="24" y="3"/>
              </a:cxn>
              <a:cxn ang="0">
                <a:pos x="13" y="2"/>
              </a:cxn>
              <a:cxn ang="0">
                <a:pos x="8" y="0"/>
              </a:cxn>
              <a:cxn ang="0">
                <a:pos x="4" y="3"/>
              </a:cxn>
              <a:cxn ang="0">
                <a:pos x="1" y="3"/>
              </a:cxn>
              <a:cxn ang="0">
                <a:pos x="7" y="18"/>
              </a:cxn>
              <a:cxn ang="0">
                <a:pos x="18" y="41"/>
              </a:cxn>
              <a:cxn ang="0">
                <a:pos x="29" y="65"/>
              </a:cxn>
              <a:cxn ang="0">
                <a:pos x="30" y="84"/>
              </a:cxn>
              <a:cxn ang="0">
                <a:pos x="34" y="101"/>
              </a:cxn>
              <a:cxn ang="0">
                <a:pos x="42" y="129"/>
              </a:cxn>
              <a:cxn ang="0">
                <a:pos x="49" y="138"/>
              </a:cxn>
              <a:cxn ang="0">
                <a:pos x="53" y="137"/>
              </a:cxn>
            </a:cxnLst>
            <a:rect l="0" t="0" r="r" b="b"/>
            <a:pathLst>
              <a:path w="144" h="143">
                <a:moveTo>
                  <a:pt x="53" y="137"/>
                </a:moveTo>
                <a:cubicBezTo>
                  <a:pt x="53" y="134"/>
                  <a:pt x="57" y="130"/>
                  <a:pt x="60" y="133"/>
                </a:cubicBezTo>
                <a:cubicBezTo>
                  <a:pt x="62" y="137"/>
                  <a:pt x="61" y="141"/>
                  <a:pt x="66" y="141"/>
                </a:cubicBezTo>
                <a:cubicBezTo>
                  <a:pt x="70" y="141"/>
                  <a:pt x="79" y="143"/>
                  <a:pt x="80" y="141"/>
                </a:cubicBezTo>
                <a:cubicBezTo>
                  <a:pt x="81" y="139"/>
                  <a:pt x="87" y="137"/>
                  <a:pt x="87" y="134"/>
                </a:cubicBezTo>
                <a:cubicBezTo>
                  <a:pt x="87" y="130"/>
                  <a:pt x="87" y="62"/>
                  <a:pt x="87" y="59"/>
                </a:cubicBezTo>
                <a:cubicBezTo>
                  <a:pt x="87" y="57"/>
                  <a:pt x="99" y="59"/>
                  <a:pt x="99" y="55"/>
                </a:cubicBezTo>
                <a:cubicBezTo>
                  <a:pt x="99" y="51"/>
                  <a:pt x="99" y="16"/>
                  <a:pt x="99" y="16"/>
                </a:cubicBezTo>
                <a:cubicBezTo>
                  <a:pt x="99" y="16"/>
                  <a:pt x="107" y="16"/>
                  <a:pt x="109" y="15"/>
                </a:cubicBezTo>
                <a:cubicBezTo>
                  <a:pt x="112" y="14"/>
                  <a:pt x="120" y="10"/>
                  <a:pt x="122" y="11"/>
                </a:cubicBezTo>
                <a:cubicBezTo>
                  <a:pt x="124" y="13"/>
                  <a:pt x="127" y="17"/>
                  <a:pt x="128" y="16"/>
                </a:cubicBezTo>
                <a:cubicBezTo>
                  <a:pt x="129" y="14"/>
                  <a:pt x="133" y="11"/>
                  <a:pt x="136" y="11"/>
                </a:cubicBezTo>
                <a:cubicBezTo>
                  <a:pt x="138" y="11"/>
                  <a:pt x="141" y="10"/>
                  <a:pt x="144" y="9"/>
                </a:cubicBezTo>
                <a:cubicBezTo>
                  <a:pt x="143" y="8"/>
                  <a:pt x="143" y="7"/>
                  <a:pt x="143" y="6"/>
                </a:cubicBezTo>
                <a:cubicBezTo>
                  <a:pt x="143" y="4"/>
                  <a:pt x="122" y="7"/>
                  <a:pt x="119" y="8"/>
                </a:cubicBezTo>
                <a:cubicBezTo>
                  <a:pt x="116" y="9"/>
                  <a:pt x="105" y="11"/>
                  <a:pt x="102" y="9"/>
                </a:cubicBezTo>
                <a:cubicBezTo>
                  <a:pt x="98" y="8"/>
                  <a:pt x="77" y="9"/>
                  <a:pt x="77" y="9"/>
                </a:cubicBezTo>
                <a:cubicBezTo>
                  <a:pt x="73" y="5"/>
                  <a:pt x="73" y="5"/>
                  <a:pt x="73" y="5"/>
                </a:cubicBezTo>
                <a:cubicBezTo>
                  <a:pt x="73" y="5"/>
                  <a:pt x="38" y="5"/>
                  <a:pt x="34" y="5"/>
                </a:cubicBezTo>
                <a:cubicBezTo>
                  <a:pt x="30" y="5"/>
                  <a:pt x="27" y="5"/>
                  <a:pt x="24" y="3"/>
                </a:cubicBezTo>
                <a:cubicBezTo>
                  <a:pt x="20" y="0"/>
                  <a:pt x="17" y="0"/>
                  <a:pt x="13" y="2"/>
                </a:cubicBezTo>
                <a:cubicBezTo>
                  <a:pt x="9" y="4"/>
                  <a:pt x="11" y="0"/>
                  <a:pt x="8" y="0"/>
                </a:cubicBezTo>
                <a:cubicBezTo>
                  <a:pt x="5" y="0"/>
                  <a:pt x="4" y="3"/>
                  <a:pt x="4" y="3"/>
                </a:cubicBezTo>
                <a:cubicBezTo>
                  <a:pt x="1" y="3"/>
                  <a:pt x="1" y="3"/>
                  <a:pt x="1" y="3"/>
                </a:cubicBezTo>
                <a:cubicBezTo>
                  <a:pt x="0" y="7"/>
                  <a:pt x="3" y="13"/>
                  <a:pt x="7" y="18"/>
                </a:cubicBezTo>
                <a:cubicBezTo>
                  <a:pt x="11" y="23"/>
                  <a:pt x="15" y="33"/>
                  <a:pt x="18" y="41"/>
                </a:cubicBezTo>
                <a:cubicBezTo>
                  <a:pt x="20" y="49"/>
                  <a:pt x="28" y="59"/>
                  <a:pt x="29" y="65"/>
                </a:cubicBezTo>
                <a:cubicBezTo>
                  <a:pt x="31" y="71"/>
                  <a:pt x="28" y="80"/>
                  <a:pt x="30" y="84"/>
                </a:cubicBezTo>
                <a:cubicBezTo>
                  <a:pt x="32" y="88"/>
                  <a:pt x="33" y="95"/>
                  <a:pt x="34" y="101"/>
                </a:cubicBezTo>
                <a:cubicBezTo>
                  <a:pt x="35" y="108"/>
                  <a:pt x="35" y="123"/>
                  <a:pt x="42" y="129"/>
                </a:cubicBezTo>
                <a:cubicBezTo>
                  <a:pt x="44" y="131"/>
                  <a:pt x="46" y="134"/>
                  <a:pt x="49" y="138"/>
                </a:cubicBezTo>
                <a:cubicBezTo>
                  <a:pt x="51" y="138"/>
                  <a:pt x="53" y="138"/>
                  <a:pt x="53" y="13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1" name="Freeform 5"/>
          <p:cNvSpPr/>
          <p:nvPr/>
        </p:nvSpPr>
        <p:spPr bwMode="auto">
          <a:xfrm>
            <a:off x="6485603" y="4931108"/>
            <a:ext cx="229303" cy="204688"/>
          </a:xfrm>
          <a:custGeom>
            <a:cxnLst>
              <a:cxn ang="0">
                <a:pos x="59" y="4"/>
              </a:cxn>
              <a:cxn ang="0">
                <a:pos x="58" y="0"/>
              </a:cxn>
              <a:cxn ang="0">
                <a:pos x="48" y="0"/>
              </a:cxn>
              <a:cxn ang="0">
                <a:pos x="42" y="6"/>
              </a:cxn>
              <a:cxn ang="0">
                <a:pos x="31" y="14"/>
              </a:cxn>
              <a:cxn ang="0">
                <a:pos x="20" y="27"/>
              </a:cxn>
              <a:cxn ang="0">
                <a:pos x="5" y="24"/>
              </a:cxn>
              <a:cxn ang="0">
                <a:pos x="0" y="25"/>
              </a:cxn>
              <a:cxn ang="0">
                <a:pos x="6" y="31"/>
              </a:cxn>
              <a:cxn ang="0">
                <a:pos x="12" y="45"/>
              </a:cxn>
              <a:cxn ang="0">
                <a:pos x="23" y="53"/>
              </a:cxn>
              <a:cxn ang="0">
                <a:pos x="28" y="61"/>
              </a:cxn>
              <a:cxn ang="0">
                <a:pos x="36" y="69"/>
              </a:cxn>
              <a:cxn ang="0">
                <a:pos x="44" y="74"/>
              </a:cxn>
              <a:cxn ang="0">
                <a:pos x="55" y="76"/>
              </a:cxn>
              <a:cxn ang="0">
                <a:pos x="67" y="78"/>
              </a:cxn>
              <a:cxn ang="0">
                <a:pos x="79" y="67"/>
              </a:cxn>
              <a:cxn ang="0">
                <a:pos x="82" y="56"/>
              </a:cxn>
              <a:cxn ang="0">
                <a:pos x="88" y="48"/>
              </a:cxn>
              <a:cxn ang="0">
                <a:pos x="84" y="39"/>
              </a:cxn>
              <a:cxn ang="0">
                <a:pos x="87" y="29"/>
              </a:cxn>
              <a:cxn ang="0">
                <a:pos x="87" y="12"/>
              </a:cxn>
              <a:cxn ang="0">
                <a:pos x="74" y="7"/>
              </a:cxn>
              <a:cxn ang="0">
                <a:pos x="59" y="4"/>
              </a:cxn>
            </a:cxnLst>
            <a:rect l="0" t="0" r="r" b="b"/>
            <a:pathLst>
              <a:path w="90" h="78">
                <a:moveTo>
                  <a:pt x="59" y="4"/>
                </a:moveTo>
                <a:cubicBezTo>
                  <a:pt x="58" y="0"/>
                  <a:pt x="58" y="0"/>
                  <a:pt x="58" y="0"/>
                </a:cubicBezTo>
                <a:cubicBezTo>
                  <a:pt x="48" y="0"/>
                  <a:pt x="48" y="0"/>
                  <a:pt x="48" y="0"/>
                </a:cubicBezTo>
                <a:cubicBezTo>
                  <a:pt x="42" y="2"/>
                  <a:pt x="42" y="4"/>
                  <a:pt x="42" y="6"/>
                </a:cubicBezTo>
                <a:cubicBezTo>
                  <a:pt x="42" y="8"/>
                  <a:pt x="36" y="13"/>
                  <a:pt x="31" y="14"/>
                </a:cubicBezTo>
                <a:cubicBezTo>
                  <a:pt x="27" y="15"/>
                  <a:pt x="22" y="25"/>
                  <a:pt x="20" y="27"/>
                </a:cubicBezTo>
                <a:cubicBezTo>
                  <a:pt x="17" y="28"/>
                  <a:pt x="8" y="25"/>
                  <a:pt x="5" y="24"/>
                </a:cubicBezTo>
                <a:cubicBezTo>
                  <a:pt x="4" y="24"/>
                  <a:pt x="2" y="25"/>
                  <a:pt x="0" y="25"/>
                </a:cubicBezTo>
                <a:cubicBezTo>
                  <a:pt x="1" y="28"/>
                  <a:pt x="5" y="31"/>
                  <a:pt x="6" y="31"/>
                </a:cubicBezTo>
                <a:cubicBezTo>
                  <a:pt x="8" y="31"/>
                  <a:pt x="8" y="43"/>
                  <a:pt x="12" y="45"/>
                </a:cubicBezTo>
                <a:cubicBezTo>
                  <a:pt x="16" y="47"/>
                  <a:pt x="23" y="51"/>
                  <a:pt x="23" y="53"/>
                </a:cubicBezTo>
                <a:cubicBezTo>
                  <a:pt x="23" y="55"/>
                  <a:pt x="28" y="58"/>
                  <a:pt x="28" y="61"/>
                </a:cubicBezTo>
                <a:cubicBezTo>
                  <a:pt x="28" y="65"/>
                  <a:pt x="32" y="69"/>
                  <a:pt x="36" y="69"/>
                </a:cubicBezTo>
                <a:cubicBezTo>
                  <a:pt x="43" y="69"/>
                  <a:pt x="44" y="72"/>
                  <a:pt x="44" y="74"/>
                </a:cubicBezTo>
                <a:cubicBezTo>
                  <a:pt x="44" y="76"/>
                  <a:pt x="53" y="74"/>
                  <a:pt x="55" y="76"/>
                </a:cubicBezTo>
                <a:cubicBezTo>
                  <a:pt x="56" y="78"/>
                  <a:pt x="65" y="77"/>
                  <a:pt x="67" y="78"/>
                </a:cubicBezTo>
                <a:cubicBezTo>
                  <a:pt x="71" y="75"/>
                  <a:pt x="77" y="70"/>
                  <a:pt x="79" y="67"/>
                </a:cubicBezTo>
                <a:cubicBezTo>
                  <a:pt x="82" y="63"/>
                  <a:pt x="79" y="58"/>
                  <a:pt x="82" y="56"/>
                </a:cubicBezTo>
                <a:cubicBezTo>
                  <a:pt x="84" y="55"/>
                  <a:pt x="90" y="48"/>
                  <a:pt x="88" y="48"/>
                </a:cubicBezTo>
                <a:cubicBezTo>
                  <a:pt x="86" y="47"/>
                  <a:pt x="87" y="42"/>
                  <a:pt x="84" y="39"/>
                </a:cubicBezTo>
                <a:cubicBezTo>
                  <a:pt x="81" y="36"/>
                  <a:pt x="88" y="35"/>
                  <a:pt x="87" y="29"/>
                </a:cubicBezTo>
                <a:cubicBezTo>
                  <a:pt x="87" y="24"/>
                  <a:pt x="88" y="13"/>
                  <a:pt x="87" y="12"/>
                </a:cubicBezTo>
                <a:cubicBezTo>
                  <a:pt x="85" y="11"/>
                  <a:pt x="78" y="10"/>
                  <a:pt x="74" y="7"/>
                </a:cubicBezTo>
                <a:cubicBezTo>
                  <a:pt x="69" y="4"/>
                  <a:pt x="59" y="4"/>
                  <a:pt x="59" y="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2" name="Freeform 6"/>
          <p:cNvSpPr/>
          <p:nvPr/>
        </p:nvSpPr>
        <p:spPr bwMode="auto">
          <a:xfrm>
            <a:off x="6339104" y="4998611"/>
            <a:ext cx="259028" cy="285257"/>
          </a:xfrm>
          <a:custGeom>
            <a:cxnLst>
              <a:cxn ang="0">
                <a:pos x="93" y="44"/>
              </a:cxn>
              <a:cxn ang="0">
                <a:pos x="85" y="36"/>
              </a:cxn>
              <a:cxn ang="0">
                <a:pos x="80" y="28"/>
              </a:cxn>
              <a:cxn ang="0">
                <a:pos x="69" y="20"/>
              </a:cxn>
              <a:cxn ang="0">
                <a:pos x="63" y="6"/>
              </a:cxn>
              <a:cxn ang="0">
                <a:pos x="57" y="0"/>
              </a:cxn>
              <a:cxn ang="0">
                <a:pos x="49" y="2"/>
              </a:cxn>
              <a:cxn ang="0">
                <a:pos x="41" y="7"/>
              </a:cxn>
              <a:cxn ang="0">
                <a:pos x="35" y="2"/>
              </a:cxn>
              <a:cxn ang="0">
                <a:pos x="22" y="6"/>
              </a:cxn>
              <a:cxn ang="0">
                <a:pos x="12" y="7"/>
              </a:cxn>
              <a:cxn ang="0">
                <a:pos x="12" y="46"/>
              </a:cxn>
              <a:cxn ang="0">
                <a:pos x="0" y="50"/>
              </a:cxn>
              <a:cxn ang="0">
                <a:pos x="0" y="83"/>
              </a:cxn>
              <a:cxn ang="0">
                <a:pos x="6" y="87"/>
              </a:cxn>
              <a:cxn ang="0">
                <a:pos x="9" y="100"/>
              </a:cxn>
              <a:cxn ang="0">
                <a:pos x="7" y="102"/>
              </a:cxn>
              <a:cxn ang="0">
                <a:pos x="9" y="107"/>
              </a:cxn>
              <a:cxn ang="0">
                <a:pos x="20" y="107"/>
              </a:cxn>
              <a:cxn ang="0">
                <a:pos x="31" y="95"/>
              </a:cxn>
              <a:cxn ang="0">
                <a:pos x="38" y="89"/>
              </a:cxn>
              <a:cxn ang="0">
                <a:pos x="52" y="93"/>
              </a:cxn>
              <a:cxn ang="0">
                <a:pos x="62" y="88"/>
              </a:cxn>
              <a:cxn ang="0">
                <a:pos x="67" y="80"/>
              </a:cxn>
              <a:cxn ang="0">
                <a:pos x="76" y="73"/>
              </a:cxn>
              <a:cxn ang="0">
                <a:pos x="81" y="65"/>
              </a:cxn>
              <a:cxn ang="0">
                <a:pos x="90" y="59"/>
              </a:cxn>
              <a:cxn ang="0">
                <a:pos x="97" y="55"/>
              </a:cxn>
              <a:cxn ang="0">
                <a:pos x="101" y="49"/>
              </a:cxn>
              <a:cxn ang="0">
                <a:pos x="101" y="49"/>
              </a:cxn>
              <a:cxn ang="0">
                <a:pos x="93" y="44"/>
              </a:cxn>
            </a:cxnLst>
            <a:rect l="0" t="0" r="r" b="b"/>
            <a:pathLst>
              <a:path w="100" h="109">
                <a:moveTo>
                  <a:pt x="93" y="44"/>
                </a:moveTo>
                <a:cubicBezTo>
                  <a:pt x="89" y="44"/>
                  <a:pt x="85" y="40"/>
                  <a:pt x="85" y="36"/>
                </a:cubicBezTo>
                <a:cubicBezTo>
                  <a:pt x="85" y="33"/>
                  <a:pt x="80" y="30"/>
                  <a:pt x="80" y="28"/>
                </a:cubicBezTo>
                <a:cubicBezTo>
                  <a:pt x="80" y="26"/>
                  <a:pt x="73" y="22"/>
                  <a:pt x="69" y="20"/>
                </a:cubicBezTo>
                <a:cubicBezTo>
                  <a:pt x="65" y="18"/>
                  <a:pt x="65" y="6"/>
                  <a:pt x="63" y="6"/>
                </a:cubicBezTo>
                <a:cubicBezTo>
                  <a:pt x="62" y="6"/>
                  <a:pt x="58" y="3"/>
                  <a:pt x="57" y="0"/>
                </a:cubicBezTo>
                <a:cubicBezTo>
                  <a:pt x="54" y="1"/>
                  <a:pt x="51" y="2"/>
                  <a:pt x="49" y="2"/>
                </a:cubicBezTo>
                <a:cubicBezTo>
                  <a:pt x="46" y="2"/>
                  <a:pt x="42" y="5"/>
                  <a:pt x="41" y="7"/>
                </a:cubicBezTo>
                <a:cubicBezTo>
                  <a:pt x="40" y="8"/>
                  <a:pt x="37" y="4"/>
                  <a:pt x="35" y="2"/>
                </a:cubicBezTo>
                <a:cubicBezTo>
                  <a:pt x="33" y="1"/>
                  <a:pt x="25" y="5"/>
                  <a:pt x="22" y="6"/>
                </a:cubicBezTo>
                <a:cubicBezTo>
                  <a:pt x="20" y="7"/>
                  <a:pt x="12" y="7"/>
                  <a:pt x="12" y="7"/>
                </a:cubicBezTo>
                <a:cubicBezTo>
                  <a:pt x="12" y="7"/>
                  <a:pt x="12" y="42"/>
                  <a:pt x="12" y="46"/>
                </a:cubicBezTo>
                <a:cubicBezTo>
                  <a:pt x="12" y="50"/>
                  <a:pt x="0" y="48"/>
                  <a:pt x="0" y="50"/>
                </a:cubicBezTo>
                <a:cubicBezTo>
                  <a:pt x="0" y="51"/>
                  <a:pt x="0" y="67"/>
                  <a:pt x="0" y="83"/>
                </a:cubicBezTo>
                <a:cubicBezTo>
                  <a:pt x="3" y="84"/>
                  <a:pt x="5" y="85"/>
                  <a:pt x="6" y="87"/>
                </a:cubicBezTo>
                <a:cubicBezTo>
                  <a:pt x="7" y="90"/>
                  <a:pt x="10" y="98"/>
                  <a:pt x="9" y="100"/>
                </a:cubicBezTo>
                <a:cubicBezTo>
                  <a:pt x="9" y="102"/>
                  <a:pt x="7" y="100"/>
                  <a:pt x="7" y="102"/>
                </a:cubicBezTo>
                <a:cubicBezTo>
                  <a:pt x="7" y="104"/>
                  <a:pt x="6" y="107"/>
                  <a:pt x="9" y="107"/>
                </a:cubicBezTo>
                <a:cubicBezTo>
                  <a:pt x="12" y="107"/>
                  <a:pt x="18" y="109"/>
                  <a:pt x="20" y="107"/>
                </a:cubicBezTo>
                <a:cubicBezTo>
                  <a:pt x="23" y="104"/>
                  <a:pt x="30" y="98"/>
                  <a:pt x="31" y="95"/>
                </a:cubicBezTo>
                <a:cubicBezTo>
                  <a:pt x="31" y="92"/>
                  <a:pt x="33" y="85"/>
                  <a:pt x="38" y="89"/>
                </a:cubicBezTo>
                <a:cubicBezTo>
                  <a:pt x="44" y="93"/>
                  <a:pt x="44" y="93"/>
                  <a:pt x="52" y="93"/>
                </a:cubicBezTo>
                <a:cubicBezTo>
                  <a:pt x="59" y="93"/>
                  <a:pt x="61" y="93"/>
                  <a:pt x="62" y="88"/>
                </a:cubicBezTo>
                <a:cubicBezTo>
                  <a:pt x="64" y="84"/>
                  <a:pt x="62" y="80"/>
                  <a:pt x="67" y="80"/>
                </a:cubicBezTo>
                <a:cubicBezTo>
                  <a:pt x="71" y="80"/>
                  <a:pt x="76" y="76"/>
                  <a:pt x="76" y="73"/>
                </a:cubicBezTo>
                <a:cubicBezTo>
                  <a:pt x="76" y="70"/>
                  <a:pt x="78" y="65"/>
                  <a:pt x="81" y="65"/>
                </a:cubicBezTo>
                <a:cubicBezTo>
                  <a:pt x="84" y="65"/>
                  <a:pt x="89" y="62"/>
                  <a:pt x="90" y="59"/>
                </a:cubicBezTo>
                <a:cubicBezTo>
                  <a:pt x="91" y="55"/>
                  <a:pt x="95" y="57"/>
                  <a:pt x="97" y="55"/>
                </a:cubicBezTo>
                <a:cubicBezTo>
                  <a:pt x="98" y="54"/>
                  <a:pt x="99" y="51"/>
                  <a:pt x="101" y="49"/>
                </a:cubicBezTo>
                <a:cubicBezTo>
                  <a:pt x="101" y="49"/>
                  <a:pt x="101" y="49"/>
                  <a:pt x="101" y="49"/>
                </a:cubicBezTo>
                <a:cubicBezTo>
                  <a:pt x="101" y="47"/>
                  <a:pt x="100" y="44"/>
                  <a:pt x="93" y="4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3" name="Freeform 7"/>
          <p:cNvSpPr/>
          <p:nvPr/>
        </p:nvSpPr>
        <p:spPr bwMode="auto">
          <a:xfrm>
            <a:off x="6642718" y="5244672"/>
            <a:ext cx="40341" cy="50084"/>
          </a:xfrm>
          <a:custGeom>
            <a:cxnLst>
              <a:cxn ang="0">
                <a:pos x="7" y="0"/>
              </a:cxn>
              <a:cxn ang="0">
                <a:pos x="0" y="8"/>
              </a:cxn>
              <a:cxn ang="0">
                <a:pos x="7" y="19"/>
              </a:cxn>
              <a:cxn ang="0">
                <a:pos x="13" y="16"/>
              </a:cxn>
              <a:cxn ang="0">
                <a:pos x="15" y="13"/>
              </a:cxn>
              <a:cxn ang="0">
                <a:pos x="14" y="3"/>
              </a:cxn>
              <a:cxn ang="0">
                <a:pos x="7" y="0"/>
              </a:cxn>
            </a:cxnLst>
            <a:rect l="0" t="0" r="r" b="b"/>
            <a:pathLst>
              <a:path w="15" h="19">
                <a:moveTo>
                  <a:pt x="7" y="0"/>
                </a:moveTo>
                <a:cubicBezTo>
                  <a:pt x="5" y="0"/>
                  <a:pt x="0" y="7"/>
                  <a:pt x="0" y="8"/>
                </a:cubicBezTo>
                <a:cubicBezTo>
                  <a:pt x="0" y="10"/>
                  <a:pt x="3" y="18"/>
                  <a:pt x="7" y="19"/>
                </a:cubicBezTo>
                <a:cubicBezTo>
                  <a:pt x="10" y="19"/>
                  <a:pt x="13" y="19"/>
                  <a:pt x="13" y="16"/>
                </a:cubicBezTo>
                <a:cubicBezTo>
                  <a:pt x="13" y="15"/>
                  <a:pt x="14" y="14"/>
                  <a:pt x="15" y="13"/>
                </a:cubicBezTo>
                <a:cubicBezTo>
                  <a:pt x="15" y="11"/>
                  <a:pt x="14" y="6"/>
                  <a:pt x="14" y="3"/>
                </a:cubicBezTo>
                <a:cubicBezTo>
                  <a:pt x="12" y="2"/>
                  <a:pt x="9" y="0"/>
                  <a:pt x="7" y="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4" name="Freeform 8"/>
          <p:cNvSpPr/>
          <p:nvPr/>
        </p:nvSpPr>
        <p:spPr bwMode="auto">
          <a:xfrm>
            <a:off x="6538683" y="5327418"/>
            <a:ext cx="63695" cy="74036"/>
          </a:xfrm>
          <a:custGeom>
            <a:cxnLst>
              <a:cxn ang="0">
                <a:pos x="18" y="3"/>
              </a:cxn>
              <a:cxn ang="0">
                <a:pos x="7" y="8"/>
              </a:cxn>
              <a:cxn ang="0">
                <a:pos x="0" y="18"/>
              </a:cxn>
              <a:cxn ang="0">
                <a:pos x="7" y="27"/>
              </a:cxn>
              <a:cxn ang="0">
                <a:pos x="11" y="28"/>
              </a:cxn>
              <a:cxn ang="0">
                <a:pos x="14" y="22"/>
              </a:cxn>
              <a:cxn ang="0">
                <a:pos x="21" y="20"/>
              </a:cxn>
              <a:cxn ang="0">
                <a:pos x="25" y="12"/>
              </a:cxn>
              <a:cxn ang="0">
                <a:pos x="18" y="3"/>
              </a:cxn>
            </a:cxnLst>
            <a:rect l="0" t="0" r="r" b="b"/>
            <a:pathLst>
              <a:path w="25" h="28">
                <a:moveTo>
                  <a:pt x="18" y="3"/>
                </a:moveTo>
                <a:cubicBezTo>
                  <a:pt x="17" y="0"/>
                  <a:pt x="8" y="5"/>
                  <a:pt x="7" y="8"/>
                </a:cubicBezTo>
                <a:cubicBezTo>
                  <a:pt x="5" y="10"/>
                  <a:pt x="0" y="18"/>
                  <a:pt x="0" y="18"/>
                </a:cubicBezTo>
                <a:cubicBezTo>
                  <a:pt x="7" y="27"/>
                  <a:pt x="7" y="27"/>
                  <a:pt x="7" y="27"/>
                </a:cubicBezTo>
                <a:cubicBezTo>
                  <a:pt x="11" y="28"/>
                  <a:pt x="11" y="28"/>
                  <a:pt x="11" y="28"/>
                </a:cubicBezTo>
                <a:cubicBezTo>
                  <a:pt x="11" y="28"/>
                  <a:pt x="13" y="24"/>
                  <a:pt x="14" y="22"/>
                </a:cubicBezTo>
                <a:cubicBezTo>
                  <a:pt x="15" y="19"/>
                  <a:pt x="21" y="22"/>
                  <a:pt x="21" y="20"/>
                </a:cubicBezTo>
                <a:cubicBezTo>
                  <a:pt x="21" y="17"/>
                  <a:pt x="25" y="14"/>
                  <a:pt x="25" y="12"/>
                </a:cubicBezTo>
                <a:cubicBezTo>
                  <a:pt x="25" y="9"/>
                  <a:pt x="19" y="6"/>
                  <a:pt x="18" y="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5" name="Freeform 9"/>
          <p:cNvSpPr>
            <a:spLocks noEditPoints="1"/>
          </p:cNvSpPr>
          <p:nvPr/>
        </p:nvSpPr>
        <p:spPr bwMode="auto">
          <a:xfrm>
            <a:off x="6241438" y="5124907"/>
            <a:ext cx="462853" cy="418085"/>
          </a:xfrm>
          <a:custGeom>
            <a:cxnLst>
              <a:cxn ang="0">
                <a:pos x="172" y="59"/>
              </a:cxn>
              <a:cxn ang="0">
                <a:pos x="172" y="58"/>
              </a:cxn>
              <a:cxn ang="0">
                <a:pos x="170" y="61"/>
              </a:cxn>
              <a:cxn ang="0">
                <a:pos x="164" y="64"/>
              </a:cxn>
              <a:cxn ang="0">
                <a:pos x="157" y="53"/>
              </a:cxn>
              <a:cxn ang="0">
                <a:pos x="164" y="45"/>
              </a:cxn>
              <a:cxn ang="0">
                <a:pos x="171" y="48"/>
              </a:cxn>
              <a:cxn ang="0">
                <a:pos x="171" y="46"/>
              </a:cxn>
              <a:cxn ang="0">
                <a:pos x="170" y="26"/>
              </a:cxn>
              <a:cxn ang="0">
                <a:pos x="163" y="5"/>
              </a:cxn>
              <a:cxn ang="0">
                <a:pos x="150" y="2"/>
              </a:cxn>
              <a:cxn ang="0">
                <a:pos x="139" y="0"/>
              </a:cxn>
              <a:cxn ang="0">
                <a:pos x="135" y="6"/>
              </a:cxn>
              <a:cxn ang="0">
                <a:pos x="128" y="10"/>
              </a:cxn>
              <a:cxn ang="0">
                <a:pos x="119" y="16"/>
              </a:cxn>
              <a:cxn ang="0">
                <a:pos x="114" y="24"/>
              </a:cxn>
              <a:cxn ang="0">
                <a:pos x="105" y="31"/>
              </a:cxn>
              <a:cxn ang="0">
                <a:pos x="100" y="39"/>
              </a:cxn>
              <a:cxn ang="0">
                <a:pos x="90" y="44"/>
              </a:cxn>
              <a:cxn ang="0">
                <a:pos x="76" y="40"/>
              </a:cxn>
              <a:cxn ang="0">
                <a:pos x="69" y="46"/>
              </a:cxn>
              <a:cxn ang="0">
                <a:pos x="58" y="58"/>
              </a:cxn>
              <a:cxn ang="0">
                <a:pos x="47" y="58"/>
              </a:cxn>
              <a:cxn ang="0">
                <a:pos x="45" y="53"/>
              </a:cxn>
              <a:cxn ang="0">
                <a:pos x="47" y="51"/>
              </a:cxn>
              <a:cxn ang="0">
                <a:pos x="44" y="38"/>
              </a:cxn>
              <a:cxn ang="0">
                <a:pos x="38" y="34"/>
              </a:cxn>
              <a:cxn ang="0">
                <a:pos x="38" y="76"/>
              </a:cxn>
              <a:cxn ang="0">
                <a:pos x="31" y="83"/>
              </a:cxn>
              <a:cxn ang="0">
                <a:pos x="17" y="83"/>
              </a:cxn>
              <a:cxn ang="0">
                <a:pos x="11" y="75"/>
              </a:cxn>
              <a:cxn ang="0">
                <a:pos x="4" y="79"/>
              </a:cxn>
              <a:cxn ang="0">
                <a:pos x="0" y="80"/>
              </a:cxn>
              <a:cxn ang="0">
                <a:pos x="8" y="98"/>
              </a:cxn>
              <a:cxn ang="0">
                <a:pos x="19" y="120"/>
              </a:cxn>
              <a:cxn ang="0">
                <a:pos x="19" y="131"/>
              </a:cxn>
              <a:cxn ang="0">
                <a:pos x="19" y="140"/>
              </a:cxn>
              <a:cxn ang="0">
                <a:pos x="23" y="149"/>
              </a:cxn>
              <a:cxn ang="0">
                <a:pos x="27" y="152"/>
              </a:cxn>
              <a:cxn ang="0">
                <a:pos x="33" y="157"/>
              </a:cxn>
              <a:cxn ang="0">
                <a:pos x="41" y="157"/>
              </a:cxn>
              <a:cxn ang="0">
                <a:pos x="54" y="153"/>
              </a:cxn>
              <a:cxn ang="0">
                <a:pos x="64" y="149"/>
              </a:cxn>
              <a:cxn ang="0">
                <a:pos x="82" y="149"/>
              </a:cxn>
              <a:cxn ang="0">
                <a:pos x="93" y="147"/>
              </a:cxn>
              <a:cxn ang="0">
                <a:pos x="100" y="146"/>
              </a:cxn>
              <a:cxn ang="0">
                <a:pos x="109" y="143"/>
              </a:cxn>
              <a:cxn ang="0">
                <a:pos x="132" y="128"/>
              </a:cxn>
              <a:cxn ang="0">
                <a:pos x="159" y="95"/>
              </a:cxn>
              <a:cxn ang="0">
                <a:pos x="175" y="77"/>
              </a:cxn>
              <a:cxn ang="0">
                <a:pos x="181" y="59"/>
              </a:cxn>
              <a:cxn ang="0">
                <a:pos x="172" y="59"/>
              </a:cxn>
              <a:cxn ang="0">
                <a:pos x="137" y="97"/>
              </a:cxn>
              <a:cxn ang="0">
                <a:pos x="130" y="99"/>
              </a:cxn>
              <a:cxn ang="0">
                <a:pos x="127" y="105"/>
              </a:cxn>
              <a:cxn ang="0">
                <a:pos x="123" y="104"/>
              </a:cxn>
              <a:cxn ang="0">
                <a:pos x="116" y="95"/>
              </a:cxn>
              <a:cxn ang="0">
                <a:pos x="123" y="85"/>
              </a:cxn>
              <a:cxn ang="0">
                <a:pos x="134" y="80"/>
              </a:cxn>
              <a:cxn ang="0">
                <a:pos x="141" y="89"/>
              </a:cxn>
              <a:cxn ang="0">
                <a:pos x="137" y="97"/>
              </a:cxn>
            </a:cxnLst>
            <a:rect l="0" t="0" r="r" b="b"/>
            <a:pathLst>
              <a:path w="181" h="159">
                <a:moveTo>
                  <a:pt x="172" y="59"/>
                </a:moveTo>
                <a:cubicBezTo>
                  <a:pt x="172" y="59"/>
                  <a:pt x="172" y="59"/>
                  <a:pt x="172" y="58"/>
                </a:cubicBezTo>
                <a:cubicBezTo>
                  <a:pt x="171" y="59"/>
                  <a:pt x="170" y="60"/>
                  <a:pt x="170" y="61"/>
                </a:cubicBezTo>
                <a:cubicBezTo>
                  <a:pt x="170" y="64"/>
                  <a:pt x="167" y="64"/>
                  <a:pt x="164" y="64"/>
                </a:cubicBezTo>
                <a:cubicBezTo>
                  <a:pt x="160" y="63"/>
                  <a:pt x="157" y="55"/>
                  <a:pt x="157" y="53"/>
                </a:cubicBezTo>
                <a:cubicBezTo>
                  <a:pt x="157" y="52"/>
                  <a:pt x="162" y="45"/>
                  <a:pt x="164" y="45"/>
                </a:cubicBezTo>
                <a:cubicBezTo>
                  <a:pt x="166" y="45"/>
                  <a:pt x="169" y="47"/>
                  <a:pt x="171" y="48"/>
                </a:cubicBezTo>
                <a:cubicBezTo>
                  <a:pt x="171" y="47"/>
                  <a:pt x="171" y="47"/>
                  <a:pt x="171" y="46"/>
                </a:cubicBezTo>
                <a:cubicBezTo>
                  <a:pt x="171" y="45"/>
                  <a:pt x="173" y="28"/>
                  <a:pt x="170" y="26"/>
                </a:cubicBezTo>
                <a:cubicBezTo>
                  <a:pt x="167" y="24"/>
                  <a:pt x="164" y="7"/>
                  <a:pt x="163" y="5"/>
                </a:cubicBezTo>
                <a:cubicBezTo>
                  <a:pt x="162" y="3"/>
                  <a:pt x="151" y="4"/>
                  <a:pt x="150" y="2"/>
                </a:cubicBezTo>
                <a:cubicBezTo>
                  <a:pt x="148" y="0"/>
                  <a:pt x="139" y="2"/>
                  <a:pt x="139" y="0"/>
                </a:cubicBezTo>
                <a:cubicBezTo>
                  <a:pt x="137" y="2"/>
                  <a:pt x="136" y="5"/>
                  <a:pt x="135" y="6"/>
                </a:cubicBezTo>
                <a:cubicBezTo>
                  <a:pt x="133" y="8"/>
                  <a:pt x="129" y="6"/>
                  <a:pt x="128" y="10"/>
                </a:cubicBezTo>
                <a:cubicBezTo>
                  <a:pt x="127" y="13"/>
                  <a:pt x="122" y="16"/>
                  <a:pt x="119" y="16"/>
                </a:cubicBezTo>
                <a:cubicBezTo>
                  <a:pt x="116" y="16"/>
                  <a:pt x="114" y="21"/>
                  <a:pt x="114" y="24"/>
                </a:cubicBezTo>
                <a:cubicBezTo>
                  <a:pt x="114" y="27"/>
                  <a:pt x="109" y="31"/>
                  <a:pt x="105" y="31"/>
                </a:cubicBezTo>
                <a:cubicBezTo>
                  <a:pt x="100" y="31"/>
                  <a:pt x="102" y="35"/>
                  <a:pt x="100" y="39"/>
                </a:cubicBezTo>
                <a:cubicBezTo>
                  <a:pt x="99" y="44"/>
                  <a:pt x="97" y="44"/>
                  <a:pt x="90" y="44"/>
                </a:cubicBezTo>
                <a:cubicBezTo>
                  <a:pt x="82" y="44"/>
                  <a:pt x="82" y="44"/>
                  <a:pt x="76" y="40"/>
                </a:cubicBezTo>
                <a:cubicBezTo>
                  <a:pt x="71" y="36"/>
                  <a:pt x="69" y="43"/>
                  <a:pt x="69" y="46"/>
                </a:cubicBezTo>
                <a:cubicBezTo>
                  <a:pt x="68" y="49"/>
                  <a:pt x="61" y="55"/>
                  <a:pt x="58" y="58"/>
                </a:cubicBezTo>
                <a:cubicBezTo>
                  <a:pt x="56" y="60"/>
                  <a:pt x="50" y="58"/>
                  <a:pt x="47" y="58"/>
                </a:cubicBezTo>
                <a:cubicBezTo>
                  <a:pt x="44" y="58"/>
                  <a:pt x="45" y="55"/>
                  <a:pt x="45" y="53"/>
                </a:cubicBezTo>
                <a:cubicBezTo>
                  <a:pt x="45" y="51"/>
                  <a:pt x="47" y="53"/>
                  <a:pt x="47" y="51"/>
                </a:cubicBezTo>
                <a:cubicBezTo>
                  <a:pt x="48" y="49"/>
                  <a:pt x="45" y="41"/>
                  <a:pt x="44" y="38"/>
                </a:cubicBezTo>
                <a:cubicBezTo>
                  <a:pt x="43" y="36"/>
                  <a:pt x="41" y="35"/>
                  <a:pt x="38" y="34"/>
                </a:cubicBezTo>
                <a:cubicBezTo>
                  <a:pt x="38" y="53"/>
                  <a:pt x="38" y="74"/>
                  <a:pt x="38" y="76"/>
                </a:cubicBezTo>
                <a:cubicBezTo>
                  <a:pt x="38" y="79"/>
                  <a:pt x="32" y="81"/>
                  <a:pt x="31" y="83"/>
                </a:cubicBezTo>
                <a:cubicBezTo>
                  <a:pt x="30" y="85"/>
                  <a:pt x="21" y="83"/>
                  <a:pt x="17" y="83"/>
                </a:cubicBezTo>
                <a:cubicBezTo>
                  <a:pt x="12" y="83"/>
                  <a:pt x="13" y="79"/>
                  <a:pt x="11" y="75"/>
                </a:cubicBezTo>
                <a:cubicBezTo>
                  <a:pt x="8" y="72"/>
                  <a:pt x="4" y="76"/>
                  <a:pt x="4" y="79"/>
                </a:cubicBezTo>
                <a:cubicBezTo>
                  <a:pt x="4" y="80"/>
                  <a:pt x="2" y="80"/>
                  <a:pt x="0" y="80"/>
                </a:cubicBezTo>
                <a:cubicBezTo>
                  <a:pt x="3" y="85"/>
                  <a:pt x="6" y="92"/>
                  <a:pt x="8" y="98"/>
                </a:cubicBezTo>
                <a:cubicBezTo>
                  <a:pt x="11" y="107"/>
                  <a:pt x="17" y="115"/>
                  <a:pt x="19" y="120"/>
                </a:cubicBezTo>
                <a:cubicBezTo>
                  <a:pt x="21" y="125"/>
                  <a:pt x="22" y="130"/>
                  <a:pt x="19" y="131"/>
                </a:cubicBezTo>
                <a:cubicBezTo>
                  <a:pt x="15" y="131"/>
                  <a:pt x="15" y="134"/>
                  <a:pt x="19" y="140"/>
                </a:cubicBezTo>
                <a:cubicBezTo>
                  <a:pt x="23" y="145"/>
                  <a:pt x="20" y="149"/>
                  <a:pt x="23" y="149"/>
                </a:cubicBezTo>
                <a:cubicBezTo>
                  <a:pt x="26" y="150"/>
                  <a:pt x="25" y="152"/>
                  <a:pt x="27" y="152"/>
                </a:cubicBezTo>
                <a:cubicBezTo>
                  <a:pt x="30" y="152"/>
                  <a:pt x="32" y="155"/>
                  <a:pt x="33" y="157"/>
                </a:cubicBezTo>
                <a:cubicBezTo>
                  <a:pt x="35" y="159"/>
                  <a:pt x="39" y="159"/>
                  <a:pt x="41" y="157"/>
                </a:cubicBezTo>
                <a:cubicBezTo>
                  <a:pt x="43" y="154"/>
                  <a:pt x="48" y="153"/>
                  <a:pt x="54" y="153"/>
                </a:cubicBezTo>
                <a:cubicBezTo>
                  <a:pt x="60" y="153"/>
                  <a:pt x="59" y="151"/>
                  <a:pt x="64" y="149"/>
                </a:cubicBezTo>
                <a:cubicBezTo>
                  <a:pt x="70" y="147"/>
                  <a:pt x="77" y="147"/>
                  <a:pt x="82" y="149"/>
                </a:cubicBezTo>
                <a:cubicBezTo>
                  <a:pt x="87" y="150"/>
                  <a:pt x="90" y="149"/>
                  <a:pt x="93" y="147"/>
                </a:cubicBezTo>
                <a:cubicBezTo>
                  <a:pt x="95" y="146"/>
                  <a:pt x="99" y="150"/>
                  <a:pt x="100" y="146"/>
                </a:cubicBezTo>
                <a:cubicBezTo>
                  <a:pt x="100" y="142"/>
                  <a:pt x="105" y="143"/>
                  <a:pt x="109" y="143"/>
                </a:cubicBezTo>
                <a:cubicBezTo>
                  <a:pt x="113" y="143"/>
                  <a:pt x="124" y="136"/>
                  <a:pt x="132" y="128"/>
                </a:cubicBezTo>
                <a:cubicBezTo>
                  <a:pt x="141" y="120"/>
                  <a:pt x="154" y="103"/>
                  <a:pt x="159" y="95"/>
                </a:cubicBezTo>
                <a:cubicBezTo>
                  <a:pt x="164" y="87"/>
                  <a:pt x="171" y="81"/>
                  <a:pt x="175" y="77"/>
                </a:cubicBezTo>
                <a:cubicBezTo>
                  <a:pt x="178" y="75"/>
                  <a:pt x="180" y="65"/>
                  <a:pt x="181" y="59"/>
                </a:cubicBezTo>
                <a:cubicBezTo>
                  <a:pt x="177" y="59"/>
                  <a:pt x="172" y="59"/>
                  <a:pt x="172" y="59"/>
                </a:cubicBezTo>
                <a:close/>
                <a:moveTo>
                  <a:pt x="137" y="97"/>
                </a:moveTo>
                <a:cubicBezTo>
                  <a:pt x="137" y="99"/>
                  <a:pt x="131" y="96"/>
                  <a:pt x="130" y="99"/>
                </a:cubicBezTo>
                <a:cubicBezTo>
                  <a:pt x="129" y="101"/>
                  <a:pt x="127" y="105"/>
                  <a:pt x="127" y="105"/>
                </a:cubicBezTo>
                <a:cubicBezTo>
                  <a:pt x="123" y="104"/>
                  <a:pt x="123" y="104"/>
                  <a:pt x="123" y="104"/>
                </a:cubicBezTo>
                <a:cubicBezTo>
                  <a:pt x="116" y="95"/>
                  <a:pt x="116" y="95"/>
                  <a:pt x="116" y="95"/>
                </a:cubicBezTo>
                <a:cubicBezTo>
                  <a:pt x="116" y="95"/>
                  <a:pt x="121" y="87"/>
                  <a:pt x="123" y="85"/>
                </a:cubicBezTo>
                <a:cubicBezTo>
                  <a:pt x="124" y="82"/>
                  <a:pt x="133" y="77"/>
                  <a:pt x="134" y="80"/>
                </a:cubicBezTo>
                <a:cubicBezTo>
                  <a:pt x="135" y="83"/>
                  <a:pt x="141" y="86"/>
                  <a:pt x="141" y="89"/>
                </a:cubicBezTo>
                <a:cubicBezTo>
                  <a:pt x="141" y="91"/>
                  <a:pt x="137" y="94"/>
                  <a:pt x="137" y="9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6" name="Freeform 10"/>
          <p:cNvSpPr/>
          <p:nvPr/>
        </p:nvSpPr>
        <p:spPr bwMode="auto">
          <a:xfrm>
            <a:off x="6116170" y="4634964"/>
            <a:ext cx="337586" cy="368003"/>
          </a:xfrm>
          <a:custGeom>
            <a:cxnLst>
              <a:cxn ang="0">
                <a:pos x="8" y="129"/>
              </a:cxn>
              <a:cxn ang="0">
                <a:pos x="13" y="131"/>
              </a:cxn>
              <a:cxn ang="0">
                <a:pos x="24" y="132"/>
              </a:cxn>
              <a:cxn ang="0">
                <a:pos x="34" y="134"/>
              </a:cxn>
              <a:cxn ang="0">
                <a:pos x="73" y="134"/>
              </a:cxn>
              <a:cxn ang="0">
                <a:pos x="77" y="138"/>
              </a:cxn>
              <a:cxn ang="0">
                <a:pos x="102" y="138"/>
              </a:cxn>
              <a:cxn ang="0">
                <a:pos x="119" y="137"/>
              </a:cxn>
              <a:cxn ang="0">
                <a:pos x="122" y="136"/>
              </a:cxn>
              <a:cxn ang="0">
                <a:pos x="109" y="119"/>
              </a:cxn>
              <a:cxn ang="0">
                <a:pos x="110" y="81"/>
              </a:cxn>
              <a:cxn ang="0">
                <a:pos x="127" y="82"/>
              </a:cxn>
              <a:cxn ang="0">
                <a:pos x="130" y="79"/>
              </a:cxn>
              <a:cxn ang="0">
                <a:pos x="132" y="57"/>
              </a:cxn>
              <a:cxn ang="0">
                <a:pos x="129" y="57"/>
              </a:cxn>
              <a:cxn ang="0">
                <a:pos x="119" y="58"/>
              </a:cxn>
              <a:cxn ang="0">
                <a:pos x="113" y="61"/>
              </a:cxn>
              <a:cxn ang="0">
                <a:pos x="113" y="52"/>
              </a:cxn>
              <a:cxn ang="0">
                <a:pos x="108" y="43"/>
              </a:cxn>
              <a:cxn ang="0">
                <a:pos x="109" y="27"/>
              </a:cxn>
              <a:cxn ang="0">
                <a:pos x="107" y="18"/>
              </a:cxn>
              <a:cxn ang="0">
                <a:pos x="100" y="16"/>
              </a:cxn>
              <a:cxn ang="0">
                <a:pos x="94" y="14"/>
              </a:cxn>
              <a:cxn ang="0">
                <a:pos x="85" y="14"/>
              </a:cxn>
              <a:cxn ang="0">
                <a:pos x="81" y="24"/>
              </a:cxn>
              <a:cxn ang="0">
                <a:pos x="68" y="26"/>
              </a:cxn>
              <a:cxn ang="0">
                <a:pos x="58" y="19"/>
              </a:cxn>
              <a:cxn ang="0">
                <a:pos x="54" y="10"/>
              </a:cxn>
              <a:cxn ang="0">
                <a:pos x="52" y="1"/>
              </a:cxn>
              <a:cxn ang="0">
                <a:pos x="15" y="1"/>
              </a:cxn>
              <a:cxn ang="0">
                <a:pos x="9" y="4"/>
              </a:cxn>
              <a:cxn ang="0">
                <a:pos x="19" y="28"/>
              </a:cxn>
              <a:cxn ang="0">
                <a:pos x="17" y="39"/>
              </a:cxn>
              <a:cxn ang="0">
                <a:pos x="24" y="63"/>
              </a:cxn>
              <a:cxn ang="0">
                <a:pos x="16" y="79"/>
              </a:cxn>
              <a:cxn ang="0">
                <a:pos x="8" y="101"/>
              </a:cxn>
              <a:cxn ang="0">
                <a:pos x="2" y="117"/>
              </a:cxn>
              <a:cxn ang="0">
                <a:pos x="1" y="132"/>
              </a:cxn>
              <a:cxn ang="0">
                <a:pos x="1" y="132"/>
              </a:cxn>
              <a:cxn ang="0">
                <a:pos x="4" y="132"/>
              </a:cxn>
              <a:cxn ang="0">
                <a:pos x="8" y="129"/>
              </a:cxn>
            </a:cxnLst>
            <a:rect l="0" t="0" r="r" b="b"/>
            <a:pathLst>
              <a:path w="132" h="140">
                <a:moveTo>
                  <a:pt x="8" y="129"/>
                </a:moveTo>
                <a:cubicBezTo>
                  <a:pt x="11" y="129"/>
                  <a:pt x="9" y="133"/>
                  <a:pt x="13" y="131"/>
                </a:cubicBezTo>
                <a:cubicBezTo>
                  <a:pt x="17" y="129"/>
                  <a:pt x="20" y="129"/>
                  <a:pt x="24" y="132"/>
                </a:cubicBezTo>
                <a:cubicBezTo>
                  <a:pt x="27" y="134"/>
                  <a:pt x="30" y="134"/>
                  <a:pt x="34" y="134"/>
                </a:cubicBezTo>
                <a:cubicBezTo>
                  <a:pt x="38" y="134"/>
                  <a:pt x="73" y="134"/>
                  <a:pt x="73" y="134"/>
                </a:cubicBezTo>
                <a:cubicBezTo>
                  <a:pt x="77" y="138"/>
                  <a:pt x="77" y="138"/>
                  <a:pt x="77" y="138"/>
                </a:cubicBezTo>
                <a:cubicBezTo>
                  <a:pt x="77" y="138"/>
                  <a:pt x="98" y="137"/>
                  <a:pt x="102" y="138"/>
                </a:cubicBezTo>
                <a:cubicBezTo>
                  <a:pt x="105" y="140"/>
                  <a:pt x="116" y="138"/>
                  <a:pt x="119" y="137"/>
                </a:cubicBezTo>
                <a:cubicBezTo>
                  <a:pt x="120" y="137"/>
                  <a:pt x="121" y="137"/>
                  <a:pt x="122" y="136"/>
                </a:cubicBezTo>
                <a:cubicBezTo>
                  <a:pt x="109" y="119"/>
                  <a:pt x="109" y="119"/>
                  <a:pt x="109" y="119"/>
                </a:cubicBezTo>
                <a:cubicBezTo>
                  <a:pt x="110" y="81"/>
                  <a:pt x="110" y="81"/>
                  <a:pt x="110" y="81"/>
                </a:cubicBezTo>
                <a:cubicBezTo>
                  <a:pt x="127" y="82"/>
                  <a:pt x="127" y="82"/>
                  <a:pt x="127" y="82"/>
                </a:cubicBezTo>
                <a:cubicBezTo>
                  <a:pt x="130" y="79"/>
                  <a:pt x="130" y="79"/>
                  <a:pt x="130" y="79"/>
                </a:cubicBezTo>
                <a:cubicBezTo>
                  <a:pt x="132" y="57"/>
                  <a:pt x="132" y="57"/>
                  <a:pt x="132" y="57"/>
                </a:cubicBezTo>
                <a:cubicBezTo>
                  <a:pt x="132" y="56"/>
                  <a:pt x="131" y="56"/>
                  <a:pt x="129" y="57"/>
                </a:cubicBezTo>
                <a:cubicBezTo>
                  <a:pt x="126" y="58"/>
                  <a:pt x="123" y="58"/>
                  <a:pt x="119" y="58"/>
                </a:cubicBezTo>
                <a:cubicBezTo>
                  <a:pt x="116" y="58"/>
                  <a:pt x="115" y="61"/>
                  <a:pt x="113" y="61"/>
                </a:cubicBezTo>
                <a:cubicBezTo>
                  <a:pt x="111" y="60"/>
                  <a:pt x="113" y="54"/>
                  <a:pt x="113" y="52"/>
                </a:cubicBezTo>
                <a:cubicBezTo>
                  <a:pt x="114" y="49"/>
                  <a:pt x="110" y="45"/>
                  <a:pt x="108" y="43"/>
                </a:cubicBezTo>
                <a:cubicBezTo>
                  <a:pt x="105" y="41"/>
                  <a:pt x="111" y="28"/>
                  <a:pt x="109" y="27"/>
                </a:cubicBezTo>
                <a:cubicBezTo>
                  <a:pt x="108" y="25"/>
                  <a:pt x="107" y="21"/>
                  <a:pt x="107" y="18"/>
                </a:cubicBezTo>
                <a:cubicBezTo>
                  <a:pt x="107" y="14"/>
                  <a:pt x="105" y="16"/>
                  <a:pt x="100" y="16"/>
                </a:cubicBezTo>
                <a:cubicBezTo>
                  <a:pt x="95" y="16"/>
                  <a:pt x="94" y="14"/>
                  <a:pt x="94" y="14"/>
                </a:cubicBezTo>
                <a:cubicBezTo>
                  <a:pt x="94" y="14"/>
                  <a:pt x="88" y="12"/>
                  <a:pt x="85" y="14"/>
                </a:cubicBezTo>
                <a:cubicBezTo>
                  <a:pt x="82" y="15"/>
                  <a:pt x="83" y="24"/>
                  <a:pt x="81" y="24"/>
                </a:cubicBezTo>
                <a:cubicBezTo>
                  <a:pt x="79" y="23"/>
                  <a:pt x="73" y="24"/>
                  <a:pt x="68" y="26"/>
                </a:cubicBezTo>
                <a:cubicBezTo>
                  <a:pt x="63" y="27"/>
                  <a:pt x="61" y="25"/>
                  <a:pt x="58" y="19"/>
                </a:cubicBezTo>
                <a:cubicBezTo>
                  <a:pt x="56" y="13"/>
                  <a:pt x="53" y="15"/>
                  <a:pt x="54" y="10"/>
                </a:cubicBezTo>
                <a:cubicBezTo>
                  <a:pt x="55" y="6"/>
                  <a:pt x="52" y="1"/>
                  <a:pt x="52" y="1"/>
                </a:cubicBezTo>
                <a:cubicBezTo>
                  <a:pt x="52" y="1"/>
                  <a:pt x="19" y="0"/>
                  <a:pt x="15" y="1"/>
                </a:cubicBezTo>
                <a:cubicBezTo>
                  <a:pt x="14" y="1"/>
                  <a:pt x="11" y="2"/>
                  <a:pt x="9" y="4"/>
                </a:cubicBezTo>
                <a:cubicBezTo>
                  <a:pt x="11" y="12"/>
                  <a:pt x="17" y="25"/>
                  <a:pt x="19" y="28"/>
                </a:cubicBezTo>
                <a:cubicBezTo>
                  <a:pt x="20" y="31"/>
                  <a:pt x="17" y="34"/>
                  <a:pt x="17" y="39"/>
                </a:cubicBezTo>
                <a:cubicBezTo>
                  <a:pt x="17" y="45"/>
                  <a:pt x="23" y="56"/>
                  <a:pt x="24" y="63"/>
                </a:cubicBezTo>
                <a:cubicBezTo>
                  <a:pt x="25" y="70"/>
                  <a:pt x="20" y="75"/>
                  <a:pt x="16" y="79"/>
                </a:cubicBezTo>
                <a:cubicBezTo>
                  <a:pt x="12" y="84"/>
                  <a:pt x="8" y="95"/>
                  <a:pt x="8" y="101"/>
                </a:cubicBezTo>
                <a:cubicBezTo>
                  <a:pt x="8" y="108"/>
                  <a:pt x="2" y="114"/>
                  <a:pt x="2" y="117"/>
                </a:cubicBezTo>
                <a:cubicBezTo>
                  <a:pt x="2" y="120"/>
                  <a:pt x="1" y="129"/>
                  <a:pt x="1" y="132"/>
                </a:cubicBezTo>
                <a:cubicBezTo>
                  <a:pt x="0" y="132"/>
                  <a:pt x="1" y="132"/>
                  <a:pt x="1" y="132"/>
                </a:cubicBezTo>
                <a:cubicBezTo>
                  <a:pt x="4" y="132"/>
                  <a:pt x="4" y="132"/>
                  <a:pt x="4" y="132"/>
                </a:cubicBezTo>
                <a:cubicBezTo>
                  <a:pt x="4" y="132"/>
                  <a:pt x="5" y="129"/>
                  <a:pt x="8" y="12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7" name="Freeform 11"/>
          <p:cNvSpPr/>
          <p:nvPr/>
        </p:nvSpPr>
        <p:spPr bwMode="auto">
          <a:xfrm>
            <a:off x="6396430" y="4704645"/>
            <a:ext cx="331216" cy="300499"/>
          </a:xfrm>
          <a:custGeom>
            <a:cxnLst>
              <a:cxn ang="0">
                <a:pos x="100" y="5"/>
              </a:cxn>
              <a:cxn ang="0">
                <a:pos x="92" y="0"/>
              </a:cxn>
              <a:cxn ang="0">
                <a:pos x="78" y="3"/>
              </a:cxn>
              <a:cxn ang="0">
                <a:pos x="75" y="10"/>
              </a:cxn>
              <a:cxn ang="0">
                <a:pos x="74" y="16"/>
              </a:cxn>
              <a:cxn ang="0">
                <a:pos x="73" y="29"/>
              </a:cxn>
              <a:cxn ang="0">
                <a:pos x="71" y="39"/>
              </a:cxn>
              <a:cxn ang="0">
                <a:pos x="78" y="48"/>
              </a:cxn>
              <a:cxn ang="0">
                <a:pos x="86" y="46"/>
              </a:cxn>
              <a:cxn ang="0">
                <a:pos x="87" y="54"/>
              </a:cxn>
              <a:cxn ang="0">
                <a:pos x="85" y="59"/>
              </a:cxn>
              <a:cxn ang="0">
                <a:pos x="77" y="59"/>
              </a:cxn>
              <a:cxn ang="0">
                <a:pos x="73" y="49"/>
              </a:cxn>
              <a:cxn ang="0">
                <a:pos x="64" y="47"/>
              </a:cxn>
              <a:cxn ang="0">
                <a:pos x="58" y="41"/>
              </a:cxn>
              <a:cxn ang="0">
                <a:pos x="54" y="43"/>
              </a:cxn>
              <a:cxn ang="0">
                <a:pos x="49" y="44"/>
              </a:cxn>
              <a:cxn ang="0">
                <a:pos x="40" y="41"/>
              </a:cxn>
              <a:cxn ang="0">
                <a:pos x="36" y="36"/>
              </a:cxn>
              <a:cxn ang="0">
                <a:pos x="29" y="36"/>
              </a:cxn>
              <a:cxn ang="0">
                <a:pos x="26" y="34"/>
              </a:cxn>
              <a:cxn ang="0">
                <a:pos x="23" y="31"/>
              </a:cxn>
              <a:cxn ang="0">
                <a:pos x="21" y="53"/>
              </a:cxn>
              <a:cxn ang="0">
                <a:pos x="18" y="56"/>
              </a:cxn>
              <a:cxn ang="0">
                <a:pos x="1" y="55"/>
              </a:cxn>
              <a:cxn ang="0">
                <a:pos x="0" y="93"/>
              </a:cxn>
              <a:cxn ang="0">
                <a:pos x="13" y="110"/>
              </a:cxn>
              <a:cxn ang="0">
                <a:pos x="34" y="109"/>
              </a:cxn>
              <a:cxn ang="0">
                <a:pos x="35" y="112"/>
              </a:cxn>
              <a:cxn ang="0">
                <a:pos x="40" y="111"/>
              </a:cxn>
              <a:cxn ang="0">
                <a:pos x="55" y="114"/>
              </a:cxn>
              <a:cxn ang="0">
                <a:pos x="66" y="101"/>
              </a:cxn>
              <a:cxn ang="0">
                <a:pos x="77" y="93"/>
              </a:cxn>
              <a:cxn ang="0">
                <a:pos x="83" y="87"/>
              </a:cxn>
              <a:cxn ang="0">
                <a:pos x="93" y="87"/>
              </a:cxn>
              <a:cxn ang="0">
                <a:pos x="93" y="87"/>
              </a:cxn>
              <a:cxn ang="0">
                <a:pos x="91" y="79"/>
              </a:cxn>
              <a:cxn ang="0">
                <a:pos x="122" y="67"/>
              </a:cxn>
              <a:cxn ang="0">
                <a:pos x="120" y="62"/>
              </a:cxn>
              <a:cxn ang="0">
                <a:pos x="122" y="51"/>
              </a:cxn>
              <a:cxn ang="0">
                <a:pos x="127" y="48"/>
              </a:cxn>
              <a:cxn ang="0">
                <a:pos x="126" y="30"/>
              </a:cxn>
              <a:cxn ang="0">
                <a:pos x="130" y="28"/>
              </a:cxn>
              <a:cxn ang="0">
                <a:pos x="125" y="16"/>
              </a:cxn>
              <a:cxn ang="0">
                <a:pos x="110" y="9"/>
              </a:cxn>
              <a:cxn ang="0">
                <a:pos x="100" y="5"/>
              </a:cxn>
            </a:cxnLst>
            <a:rect l="0" t="0" r="r" b="b"/>
            <a:pathLst>
              <a:path w="130" h="115">
                <a:moveTo>
                  <a:pt x="100" y="5"/>
                </a:moveTo>
                <a:cubicBezTo>
                  <a:pt x="99" y="5"/>
                  <a:pt x="95" y="3"/>
                  <a:pt x="92" y="0"/>
                </a:cubicBezTo>
                <a:cubicBezTo>
                  <a:pt x="90" y="3"/>
                  <a:pt x="82" y="3"/>
                  <a:pt x="78" y="3"/>
                </a:cubicBezTo>
                <a:cubicBezTo>
                  <a:pt x="74" y="3"/>
                  <a:pt x="78" y="8"/>
                  <a:pt x="75" y="10"/>
                </a:cubicBezTo>
                <a:cubicBezTo>
                  <a:pt x="73" y="12"/>
                  <a:pt x="72" y="15"/>
                  <a:pt x="74" y="16"/>
                </a:cubicBezTo>
                <a:cubicBezTo>
                  <a:pt x="76" y="17"/>
                  <a:pt x="73" y="26"/>
                  <a:pt x="73" y="29"/>
                </a:cubicBezTo>
                <a:cubicBezTo>
                  <a:pt x="73" y="32"/>
                  <a:pt x="69" y="38"/>
                  <a:pt x="71" y="39"/>
                </a:cubicBezTo>
                <a:cubicBezTo>
                  <a:pt x="72" y="40"/>
                  <a:pt x="75" y="47"/>
                  <a:pt x="78" y="48"/>
                </a:cubicBezTo>
                <a:cubicBezTo>
                  <a:pt x="82" y="49"/>
                  <a:pt x="84" y="46"/>
                  <a:pt x="86" y="46"/>
                </a:cubicBezTo>
                <a:cubicBezTo>
                  <a:pt x="87" y="46"/>
                  <a:pt x="87" y="50"/>
                  <a:pt x="87" y="54"/>
                </a:cubicBezTo>
                <a:cubicBezTo>
                  <a:pt x="87" y="57"/>
                  <a:pt x="85" y="59"/>
                  <a:pt x="85" y="59"/>
                </a:cubicBezTo>
                <a:cubicBezTo>
                  <a:pt x="85" y="59"/>
                  <a:pt x="80" y="61"/>
                  <a:pt x="77" y="59"/>
                </a:cubicBezTo>
                <a:cubicBezTo>
                  <a:pt x="75" y="57"/>
                  <a:pt x="73" y="51"/>
                  <a:pt x="73" y="49"/>
                </a:cubicBezTo>
                <a:cubicBezTo>
                  <a:pt x="73" y="47"/>
                  <a:pt x="67" y="47"/>
                  <a:pt x="64" y="47"/>
                </a:cubicBezTo>
                <a:cubicBezTo>
                  <a:pt x="62" y="47"/>
                  <a:pt x="59" y="43"/>
                  <a:pt x="58" y="41"/>
                </a:cubicBezTo>
                <a:cubicBezTo>
                  <a:pt x="57" y="39"/>
                  <a:pt x="54" y="41"/>
                  <a:pt x="54" y="43"/>
                </a:cubicBezTo>
                <a:cubicBezTo>
                  <a:pt x="54" y="44"/>
                  <a:pt x="52" y="44"/>
                  <a:pt x="49" y="44"/>
                </a:cubicBezTo>
                <a:cubicBezTo>
                  <a:pt x="47" y="44"/>
                  <a:pt x="42" y="40"/>
                  <a:pt x="40" y="41"/>
                </a:cubicBezTo>
                <a:cubicBezTo>
                  <a:pt x="38" y="42"/>
                  <a:pt x="36" y="38"/>
                  <a:pt x="36" y="36"/>
                </a:cubicBezTo>
                <a:cubicBezTo>
                  <a:pt x="37" y="34"/>
                  <a:pt x="31" y="35"/>
                  <a:pt x="29" y="36"/>
                </a:cubicBezTo>
                <a:cubicBezTo>
                  <a:pt x="27" y="37"/>
                  <a:pt x="26" y="34"/>
                  <a:pt x="26" y="34"/>
                </a:cubicBezTo>
                <a:cubicBezTo>
                  <a:pt x="26" y="34"/>
                  <a:pt x="25" y="32"/>
                  <a:pt x="23" y="31"/>
                </a:cubicBezTo>
                <a:cubicBezTo>
                  <a:pt x="21" y="53"/>
                  <a:pt x="21" y="53"/>
                  <a:pt x="21" y="53"/>
                </a:cubicBezTo>
                <a:cubicBezTo>
                  <a:pt x="18" y="56"/>
                  <a:pt x="18" y="56"/>
                  <a:pt x="18" y="56"/>
                </a:cubicBezTo>
                <a:cubicBezTo>
                  <a:pt x="1" y="55"/>
                  <a:pt x="1" y="55"/>
                  <a:pt x="1" y="55"/>
                </a:cubicBezTo>
                <a:cubicBezTo>
                  <a:pt x="0" y="93"/>
                  <a:pt x="0" y="93"/>
                  <a:pt x="0" y="93"/>
                </a:cubicBezTo>
                <a:cubicBezTo>
                  <a:pt x="13" y="110"/>
                  <a:pt x="13" y="110"/>
                  <a:pt x="13" y="110"/>
                </a:cubicBezTo>
                <a:cubicBezTo>
                  <a:pt x="20" y="109"/>
                  <a:pt x="34" y="107"/>
                  <a:pt x="34" y="109"/>
                </a:cubicBezTo>
                <a:cubicBezTo>
                  <a:pt x="34" y="110"/>
                  <a:pt x="34" y="111"/>
                  <a:pt x="35" y="112"/>
                </a:cubicBezTo>
                <a:cubicBezTo>
                  <a:pt x="37" y="112"/>
                  <a:pt x="39" y="111"/>
                  <a:pt x="40" y="111"/>
                </a:cubicBezTo>
                <a:cubicBezTo>
                  <a:pt x="43" y="112"/>
                  <a:pt x="52" y="115"/>
                  <a:pt x="55" y="114"/>
                </a:cubicBezTo>
                <a:cubicBezTo>
                  <a:pt x="57" y="112"/>
                  <a:pt x="62" y="102"/>
                  <a:pt x="66" y="101"/>
                </a:cubicBezTo>
                <a:cubicBezTo>
                  <a:pt x="71" y="100"/>
                  <a:pt x="77" y="95"/>
                  <a:pt x="77" y="93"/>
                </a:cubicBezTo>
                <a:cubicBezTo>
                  <a:pt x="77" y="91"/>
                  <a:pt x="77" y="89"/>
                  <a:pt x="83" y="87"/>
                </a:cubicBezTo>
                <a:cubicBezTo>
                  <a:pt x="93" y="87"/>
                  <a:pt x="93" y="87"/>
                  <a:pt x="93" y="87"/>
                </a:cubicBezTo>
                <a:cubicBezTo>
                  <a:pt x="93" y="87"/>
                  <a:pt x="93" y="87"/>
                  <a:pt x="93" y="87"/>
                </a:cubicBezTo>
                <a:cubicBezTo>
                  <a:pt x="91" y="79"/>
                  <a:pt x="91" y="79"/>
                  <a:pt x="91" y="79"/>
                </a:cubicBezTo>
                <a:cubicBezTo>
                  <a:pt x="91" y="79"/>
                  <a:pt x="121" y="67"/>
                  <a:pt x="122" y="67"/>
                </a:cubicBezTo>
                <a:cubicBezTo>
                  <a:pt x="121" y="65"/>
                  <a:pt x="120" y="63"/>
                  <a:pt x="120" y="62"/>
                </a:cubicBezTo>
                <a:cubicBezTo>
                  <a:pt x="121" y="62"/>
                  <a:pt x="122" y="54"/>
                  <a:pt x="122" y="51"/>
                </a:cubicBezTo>
                <a:cubicBezTo>
                  <a:pt x="122" y="49"/>
                  <a:pt x="129" y="51"/>
                  <a:pt x="127" y="48"/>
                </a:cubicBezTo>
                <a:cubicBezTo>
                  <a:pt x="124" y="46"/>
                  <a:pt x="125" y="33"/>
                  <a:pt x="126" y="30"/>
                </a:cubicBezTo>
                <a:cubicBezTo>
                  <a:pt x="127" y="27"/>
                  <a:pt x="130" y="30"/>
                  <a:pt x="130" y="28"/>
                </a:cubicBezTo>
                <a:cubicBezTo>
                  <a:pt x="130" y="25"/>
                  <a:pt x="127" y="18"/>
                  <a:pt x="125" y="16"/>
                </a:cubicBezTo>
                <a:cubicBezTo>
                  <a:pt x="124" y="14"/>
                  <a:pt x="113" y="10"/>
                  <a:pt x="110" y="9"/>
                </a:cubicBezTo>
                <a:cubicBezTo>
                  <a:pt x="108" y="9"/>
                  <a:pt x="103" y="5"/>
                  <a:pt x="100" y="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8" name="Freeform 12"/>
          <p:cNvSpPr/>
          <p:nvPr/>
        </p:nvSpPr>
        <p:spPr bwMode="auto">
          <a:xfrm>
            <a:off x="6591762" y="4491248"/>
            <a:ext cx="57327" cy="52261"/>
          </a:xfrm>
          <a:custGeom>
            <a:cxnLst>
              <a:cxn ang="0">
                <a:pos x="18" y="0"/>
              </a:cxn>
              <a:cxn ang="0">
                <a:pos x="12" y="2"/>
              </a:cxn>
              <a:cxn ang="0">
                <a:pos x="6" y="3"/>
              </a:cxn>
              <a:cxn ang="0">
                <a:pos x="5" y="5"/>
              </a:cxn>
              <a:cxn ang="0">
                <a:pos x="3" y="12"/>
              </a:cxn>
              <a:cxn ang="0">
                <a:pos x="0" y="15"/>
              </a:cxn>
              <a:cxn ang="0">
                <a:pos x="3" y="18"/>
              </a:cxn>
              <a:cxn ang="0">
                <a:pos x="6" y="19"/>
              </a:cxn>
              <a:cxn ang="0">
                <a:pos x="12" y="15"/>
              </a:cxn>
              <a:cxn ang="0">
                <a:pos x="22" y="13"/>
              </a:cxn>
              <a:cxn ang="0">
                <a:pos x="20" y="5"/>
              </a:cxn>
              <a:cxn ang="0">
                <a:pos x="18" y="0"/>
              </a:cxn>
            </a:cxnLst>
            <a:rect l="0" t="0" r="r" b="b"/>
            <a:pathLst>
              <a:path w="22" h="20">
                <a:moveTo>
                  <a:pt x="18" y="0"/>
                </a:moveTo>
                <a:cubicBezTo>
                  <a:pt x="16" y="1"/>
                  <a:pt x="13" y="2"/>
                  <a:pt x="12" y="2"/>
                </a:cubicBezTo>
                <a:cubicBezTo>
                  <a:pt x="11" y="3"/>
                  <a:pt x="10" y="4"/>
                  <a:pt x="6" y="3"/>
                </a:cubicBezTo>
                <a:cubicBezTo>
                  <a:pt x="6" y="4"/>
                  <a:pt x="6" y="4"/>
                  <a:pt x="5" y="5"/>
                </a:cubicBezTo>
                <a:cubicBezTo>
                  <a:pt x="2" y="6"/>
                  <a:pt x="3" y="12"/>
                  <a:pt x="3" y="12"/>
                </a:cubicBezTo>
                <a:cubicBezTo>
                  <a:pt x="3" y="12"/>
                  <a:pt x="0" y="12"/>
                  <a:pt x="0" y="15"/>
                </a:cubicBezTo>
                <a:cubicBezTo>
                  <a:pt x="0" y="17"/>
                  <a:pt x="2" y="18"/>
                  <a:pt x="3" y="18"/>
                </a:cubicBezTo>
                <a:cubicBezTo>
                  <a:pt x="4" y="18"/>
                  <a:pt x="5" y="18"/>
                  <a:pt x="6" y="19"/>
                </a:cubicBezTo>
                <a:cubicBezTo>
                  <a:pt x="13" y="20"/>
                  <a:pt x="12" y="15"/>
                  <a:pt x="12" y="15"/>
                </a:cubicBezTo>
                <a:cubicBezTo>
                  <a:pt x="12" y="15"/>
                  <a:pt x="21" y="16"/>
                  <a:pt x="22" y="13"/>
                </a:cubicBezTo>
                <a:cubicBezTo>
                  <a:pt x="22" y="10"/>
                  <a:pt x="20" y="5"/>
                  <a:pt x="20" y="5"/>
                </a:cubicBezTo>
                <a:lnTo>
                  <a:pt x="18" y="0"/>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9" name="Freeform 13"/>
          <p:cNvSpPr/>
          <p:nvPr/>
        </p:nvSpPr>
        <p:spPr bwMode="auto">
          <a:xfrm>
            <a:off x="6939963" y="4097114"/>
            <a:ext cx="299369" cy="409375"/>
          </a:xfrm>
          <a:custGeom>
            <a:cxnLst>
              <a:cxn ang="0">
                <a:pos x="27" y="30"/>
              </a:cxn>
              <a:cxn ang="0">
                <a:pos x="35" y="37"/>
              </a:cxn>
              <a:cxn ang="0">
                <a:pos x="58" y="45"/>
              </a:cxn>
              <a:cxn ang="0">
                <a:pos x="73" y="48"/>
              </a:cxn>
              <a:cxn ang="0">
                <a:pos x="77" y="51"/>
              </a:cxn>
              <a:cxn ang="0">
                <a:pos x="47" y="81"/>
              </a:cxn>
              <a:cxn ang="0">
                <a:pos x="35" y="83"/>
              </a:cxn>
              <a:cxn ang="0">
                <a:pos x="20" y="91"/>
              </a:cxn>
              <a:cxn ang="0">
                <a:pos x="11" y="92"/>
              </a:cxn>
              <a:cxn ang="0">
                <a:pos x="5" y="100"/>
              </a:cxn>
              <a:cxn ang="0">
                <a:pos x="0" y="108"/>
              </a:cxn>
              <a:cxn ang="0">
                <a:pos x="1" y="148"/>
              </a:cxn>
              <a:cxn ang="0">
                <a:pos x="6" y="157"/>
              </a:cxn>
              <a:cxn ang="0">
                <a:pos x="31" y="131"/>
              </a:cxn>
              <a:cxn ang="0">
                <a:pos x="51" y="116"/>
              </a:cxn>
              <a:cxn ang="0">
                <a:pos x="79" y="88"/>
              </a:cxn>
              <a:cxn ang="0">
                <a:pos x="92" y="67"/>
              </a:cxn>
              <a:cxn ang="0">
                <a:pos x="102" y="50"/>
              </a:cxn>
              <a:cxn ang="0">
                <a:pos x="113" y="28"/>
              </a:cxn>
              <a:cxn ang="0">
                <a:pos x="117" y="8"/>
              </a:cxn>
              <a:cxn ang="0">
                <a:pos x="109" y="4"/>
              </a:cxn>
              <a:cxn ang="0">
                <a:pos x="84" y="11"/>
              </a:cxn>
              <a:cxn ang="0">
                <a:pos x="66" y="15"/>
              </a:cxn>
              <a:cxn ang="0">
                <a:pos x="51" y="18"/>
              </a:cxn>
              <a:cxn ang="0">
                <a:pos x="33" y="16"/>
              </a:cxn>
              <a:cxn ang="0">
                <a:pos x="27" y="10"/>
              </a:cxn>
              <a:cxn ang="0">
                <a:pos x="20" y="20"/>
              </a:cxn>
              <a:cxn ang="0">
                <a:pos x="27" y="30"/>
              </a:cxn>
            </a:cxnLst>
            <a:rect l="0" t="0" r="r" b="b"/>
            <a:pathLst>
              <a:path w="117" h="157">
                <a:moveTo>
                  <a:pt x="27" y="30"/>
                </a:moveTo>
                <a:cubicBezTo>
                  <a:pt x="29" y="31"/>
                  <a:pt x="33" y="36"/>
                  <a:pt x="35" y="37"/>
                </a:cubicBezTo>
                <a:cubicBezTo>
                  <a:pt x="37" y="37"/>
                  <a:pt x="50" y="41"/>
                  <a:pt x="58" y="45"/>
                </a:cubicBezTo>
                <a:cubicBezTo>
                  <a:pt x="66" y="48"/>
                  <a:pt x="71" y="48"/>
                  <a:pt x="73" y="48"/>
                </a:cubicBezTo>
                <a:cubicBezTo>
                  <a:pt x="76" y="48"/>
                  <a:pt x="79" y="49"/>
                  <a:pt x="77" y="51"/>
                </a:cubicBezTo>
                <a:cubicBezTo>
                  <a:pt x="75" y="52"/>
                  <a:pt x="50" y="77"/>
                  <a:pt x="47" y="81"/>
                </a:cubicBezTo>
                <a:cubicBezTo>
                  <a:pt x="44" y="84"/>
                  <a:pt x="42" y="83"/>
                  <a:pt x="35" y="83"/>
                </a:cubicBezTo>
                <a:cubicBezTo>
                  <a:pt x="27" y="83"/>
                  <a:pt x="22" y="91"/>
                  <a:pt x="20" y="91"/>
                </a:cubicBezTo>
                <a:cubicBezTo>
                  <a:pt x="19" y="90"/>
                  <a:pt x="14" y="91"/>
                  <a:pt x="11" y="92"/>
                </a:cubicBezTo>
                <a:cubicBezTo>
                  <a:pt x="5" y="100"/>
                  <a:pt x="5" y="100"/>
                  <a:pt x="5" y="100"/>
                </a:cubicBezTo>
                <a:cubicBezTo>
                  <a:pt x="0" y="108"/>
                  <a:pt x="0" y="108"/>
                  <a:pt x="0" y="108"/>
                </a:cubicBezTo>
                <a:cubicBezTo>
                  <a:pt x="1" y="148"/>
                  <a:pt x="1" y="148"/>
                  <a:pt x="1" y="148"/>
                </a:cubicBezTo>
                <a:cubicBezTo>
                  <a:pt x="6" y="157"/>
                  <a:pt x="6" y="157"/>
                  <a:pt x="6" y="157"/>
                </a:cubicBezTo>
                <a:cubicBezTo>
                  <a:pt x="11" y="151"/>
                  <a:pt x="23" y="140"/>
                  <a:pt x="31" y="131"/>
                </a:cubicBezTo>
                <a:cubicBezTo>
                  <a:pt x="41" y="121"/>
                  <a:pt x="46" y="118"/>
                  <a:pt x="51" y="116"/>
                </a:cubicBezTo>
                <a:cubicBezTo>
                  <a:pt x="56" y="113"/>
                  <a:pt x="70" y="100"/>
                  <a:pt x="79" y="88"/>
                </a:cubicBezTo>
                <a:cubicBezTo>
                  <a:pt x="85" y="81"/>
                  <a:pt x="91" y="73"/>
                  <a:pt x="92" y="67"/>
                </a:cubicBezTo>
                <a:cubicBezTo>
                  <a:pt x="93" y="62"/>
                  <a:pt x="98" y="55"/>
                  <a:pt x="102" y="50"/>
                </a:cubicBezTo>
                <a:cubicBezTo>
                  <a:pt x="106" y="45"/>
                  <a:pt x="113" y="32"/>
                  <a:pt x="113" y="28"/>
                </a:cubicBezTo>
                <a:cubicBezTo>
                  <a:pt x="113" y="24"/>
                  <a:pt x="116" y="15"/>
                  <a:pt x="117" y="8"/>
                </a:cubicBezTo>
                <a:cubicBezTo>
                  <a:pt x="117" y="1"/>
                  <a:pt x="111" y="0"/>
                  <a:pt x="109" y="4"/>
                </a:cubicBezTo>
                <a:cubicBezTo>
                  <a:pt x="107" y="8"/>
                  <a:pt x="93" y="11"/>
                  <a:pt x="84" y="11"/>
                </a:cubicBezTo>
                <a:cubicBezTo>
                  <a:pt x="75" y="11"/>
                  <a:pt x="69" y="12"/>
                  <a:pt x="66" y="15"/>
                </a:cubicBezTo>
                <a:cubicBezTo>
                  <a:pt x="63" y="18"/>
                  <a:pt x="54" y="14"/>
                  <a:pt x="51" y="18"/>
                </a:cubicBezTo>
                <a:cubicBezTo>
                  <a:pt x="48" y="21"/>
                  <a:pt x="36" y="24"/>
                  <a:pt x="33" y="16"/>
                </a:cubicBezTo>
                <a:cubicBezTo>
                  <a:pt x="31" y="13"/>
                  <a:pt x="29" y="11"/>
                  <a:pt x="27" y="10"/>
                </a:cubicBezTo>
                <a:cubicBezTo>
                  <a:pt x="24" y="13"/>
                  <a:pt x="20" y="18"/>
                  <a:pt x="20" y="20"/>
                </a:cubicBezTo>
                <a:cubicBezTo>
                  <a:pt x="21" y="22"/>
                  <a:pt x="25" y="29"/>
                  <a:pt x="27" y="3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0" name="Freeform 14"/>
          <p:cNvSpPr/>
          <p:nvPr/>
        </p:nvSpPr>
        <p:spPr bwMode="auto">
          <a:xfrm>
            <a:off x="5400659" y="3343690"/>
            <a:ext cx="348201" cy="283079"/>
          </a:xfrm>
          <a:custGeom>
            <a:cxnLst>
              <a:cxn ang="0">
                <a:pos x="50" y="108"/>
              </a:cxn>
              <a:cxn ang="0">
                <a:pos x="50" y="93"/>
              </a:cxn>
              <a:cxn ang="0">
                <a:pos x="68" y="81"/>
              </a:cxn>
              <a:cxn ang="0">
                <a:pos x="75" y="79"/>
              </a:cxn>
              <a:cxn ang="0">
                <a:pos x="85" y="77"/>
              </a:cxn>
              <a:cxn ang="0">
                <a:pos x="91" y="70"/>
              </a:cxn>
              <a:cxn ang="0">
                <a:pos x="99" y="67"/>
              </a:cxn>
              <a:cxn ang="0">
                <a:pos x="104" y="64"/>
              </a:cxn>
              <a:cxn ang="0">
                <a:pos x="106" y="57"/>
              </a:cxn>
              <a:cxn ang="0">
                <a:pos x="110" y="54"/>
              </a:cxn>
              <a:cxn ang="0">
                <a:pos x="116" y="50"/>
              </a:cxn>
              <a:cxn ang="0">
                <a:pos x="133" y="49"/>
              </a:cxn>
              <a:cxn ang="0">
                <a:pos x="135" y="45"/>
              </a:cxn>
              <a:cxn ang="0">
                <a:pos x="131" y="37"/>
              </a:cxn>
              <a:cxn ang="0">
                <a:pos x="130" y="27"/>
              </a:cxn>
              <a:cxn ang="0">
                <a:pos x="127" y="15"/>
              </a:cxn>
              <a:cxn ang="0">
                <a:pos x="125" y="11"/>
              </a:cxn>
              <a:cxn ang="0">
                <a:pos x="112" y="8"/>
              </a:cxn>
              <a:cxn ang="0">
                <a:pos x="93" y="6"/>
              </a:cxn>
              <a:cxn ang="0">
                <a:pos x="82" y="2"/>
              </a:cxn>
              <a:cxn ang="0">
                <a:pos x="70" y="25"/>
              </a:cxn>
              <a:cxn ang="0">
                <a:pos x="53" y="33"/>
              </a:cxn>
              <a:cxn ang="0">
                <a:pos x="44" y="42"/>
              </a:cxn>
              <a:cxn ang="0">
                <a:pos x="38" y="53"/>
              </a:cxn>
              <a:cxn ang="0">
                <a:pos x="38" y="70"/>
              </a:cxn>
              <a:cxn ang="0">
                <a:pos x="25" y="89"/>
              </a:cxn>
              <a:cxn ang="0">
                <a:pos x="8" y="100"/>
              </a:cxn>
              <a:cxn ang="0">
                <a:pos x="0" y="104"/>
              </a:cxn>
              <a:cxn ang="0">
                <a:pos x="42" y="104"/>
              </a:cxn>
              <a:cxn ang="0">
                <a:pos x="50" y="108"/>
              </a:cxn>
            </a:cxnLst>
            <a:rect l="0" t="0" r="r" b="b"/>
            <a:pathLst>
              <a:path w="136" h="108">
                <a:moveTo>
                  <a:pt x="50" y="108"/>
                </a:moveTo>
                <a:cubicBezTo>
                  <a:pt x="50" y="101"/>
                  <a:pt x="49" y="94"/>
                  <a:pt x="50" y="93"/>
                </a:cubicBezTo>
                <a:cubicBezTo>
                  <a:pt x="50" y="91"/>
                  <a:pt x="65" y="83"/>
                  <a:pt x="68" y="81"/>
                </a:cubicBezTo>
                <a:cubicBezTo>
                  <a:pt x="70" y="80"/>
                  <a:pt x="75" y="82"/>
                  <a:pt x="75" y="79"/>
                </a:cubicBezTo>
                <a:cubicBezTo>
                  <a:pt x="75" y="76"/>
                  <a:pt x="81" y="77"/>
                  <a:pt x="85" y="77"/>
                </a:cubicBezTo>
                <a:cubicBezTo>
                  <a:pt x="89" y="76"/>
                  <a:pt x="91" y="73"/>
                  <a:pt x="91" y="70"/>
                </a:cubicBezTo>
                <a:cubicBezTo>
                  <a:pt x="91" y="67"/>
                  <a:pt x="96" y="67"/>
                  <a:pt x="99" y="67"/>
                </a:cubicBezTo>
                <a:cubicBezTo>
                  <a:pt x="103" y="67"/>
                  <a:pt x="102" y="64"/>
                  <a:pt x="104" y="64"/>
                </a:cubicBezTo>
                <a:cubicBezTo>
                  <a:pt x="107" y="64"/>
                  <a:pt x="105" y="60"/>
                  <a:pt x="106" y="57"/>
                </a:cubicBezTo>
                <a:cubicBezTo>
                  <a:pt x="106" y="53"/>
                  <a:pt x="106" y="54"/>
                  <a:pt x="110" y="54"/>
                </a:cubicBezTo>
                <a:cubicBezTo>
                  <a:pt x="113" y="54"/>
                  <a:pt x="116" y="52"/>
                  <a:pt x="116" y="50"/>
                </a:cubicBezTo>
                <a:cubicBezTo>
                  <a:pt x="116" y="48"/>
                  <a:pt x="130" y="49"/>
                  <a:pt x="133" y="49"/>
                </a:cubicBezTo>
                <a:cubicBezTo>
                  <a:pt x="135" y="49"/>
                  <a:pt x="136" y="46"/>
                  <a:pt x="135" y="45"/>
                </a:cubicBezTo>
                <a:cubicBezTo>
                  <a:pt x="135" y="43"/>
                  <a:pt x="133" y="37"/>
                  <a:pt x="131" y="37"/>
                </a:cubicBezTo>
                <a:cubicBezTo>
                  <a:pt x="129" y="37"/>
                  <a:pt x="130" y="31"/>
                  <a:pt x="130" y="27"/>
                </a:cubicBezTo>
                <a:cubicBezTo>
                  <a:pt x="130" y="22"/>
                  <a:pt x="129" y="18"/>
                  <a:pt x="127" y="15"/>
                </a:cubicBezTo>
                <a:cubicBezTo>
                  <a:pt x="126" y="14"/>
                  <a:pt x="126" y="13"/>
                  <a:pt x="125" y="11"/>
                </a:cubicBezTo>
                <a:cubicBezTo>
                  <a:pt x="121" y="11"/>
                  <a:pt x="116" y="8"/>
                  <a:pt x="112" y="8"/>
                </a:cubicBezTo>
                <a:cubicBezTo>
                  <a:pt x="106" y="8"/>
                  <a:pt x="97" y="11"/>
                  <a:pt x="93" y="6"/>
                </a:cubicBezTo>
                <a:cubicBezTo>
                  <a:pt x="88" y="2"/>
                  <a:pt x="85" y="0"/>
                  <a:pt x="82" y="2"/>
                </a:cubicBezTo>
                <a:cubicBezTo>
                  <a:pt x="79" y="3"/>
                  <a:pt x="73" y="20"/>
                  <a:pt x="70" y="25"/>
                </a:cubicBezTo>
                <a:cubicBezTo>
                  <a:pt x="67" y="29"/>
                  <a:pt x="57" y="33"/>
                  <a:pt x="53" y="33"/>
                </a:cubicBezTo>
                <a:cubicBezTo>
                  <a:pt x="48" y="33"/>
                  <a:pt x="48" y="40"/>
                  <a:pt x="44" y="42"/>
                </a:cubicBezTo>
                <a:cubicBezTo>
                  <a:pt x="41" y="45"/>
                  <a:pt x="42" y="50"/>
                  <a:pt x="38" y="53"/>
                </a:cubicBezTo>
                <a:cubicBezTo>
                  <a:pt x="34" y="56"/>
                  <a:pt x="36" y="67"/>
                  <a:pt x="38" y="70"/>
                </a:cubicBezTo>
                <a:cubicBezTo>
                  <a:pt x="40" y="74"/>
                  <a:pt x="30" y="85"/>
                  <a:pt x="25" y="89"/>
                </a:cubicBezTo>
                <a:cubicBezTo>
                  <a:pt x="19" y="92"/>
                  <a:pt x="17" y="98"/>
                  <a:pt x="8" y="100"/>
                </a:cubicBezTo>
                <a:cubicBezTo>
                  <a:pt x="5" y="100"/>
                  <a:pt x="2" y="102"/>
                  <a:pt x="0" y="104"/>
                </a:cubicBezTo>
                <a:cubicBezTo>
                  <a:pt x="14" y="104"/>
                  <a:pt x="35" y="104"/>
                  <a:pt x="42" y="104"/>
                </a:cubicBezTo>
                <a:cubicBezTo>
                  <a:pt x="50" y="104"/>
                  <a:pt x="48" y="106"/>
                  <a:pt x="50" y="108"/>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1" name="Freeform 15"/>
          <p:cNvSpPr/>
          <p:nvPr/>
        </p:nvSpPr>
        <p:spPr bwMode="auto">
          <a:xfrm>
            <a:off x="5990903" y="3293607"/>
            <a:ext cx="125268" cy="239528"/>
          </a:xfrm>
          <a:custGeom>
            <a:cxnLst>
              <a:cxn ang="0">
                <a:pos x="13" y="23"/>
              </a:cxn>
              <a:cxn ang="0">
                <a:pos x="10" y="35"/>
              </a:cxn>
              <a:cxn ang="0">
                <a:pos x="3" y="42"/>
              </a:cxn>
              <a:cxn ang="0">
                <a:pos x="7" y="54"/>
              </a:cxn>
              <a:cxn ang="0">
                <a:pos x="12" y="62"/>
              </a:cxn>
              <a:cxn ang="0">
                <a:pos x="21" y="68"/>
              </a:cxn>
              <a:cxn ang="0">
                <a:pos x="26" y="88"/>
              </a:cxn>
              <a:cxn ang="0">
                <a:pos x="27" y="91"/>
              </a:cxn>
              <a:cxn ang="0">
                <a:pos x="32" y="87"/>
              </a:cxn>
              <a:cxn ang="0">
                <a:pos x="34" y="78"/>
              </a:cxn>
              <a:cxn ang="0">
                <a:pos x="35" y="73"/>
              </a:cxn>
              <a:cxn ang="0">
                <a:pos x="43" y="65"/>
              </a:cxn>
              <a:cxn ang="0">
                <a:pos x="48" y="61"/>
              </a:cxn>
              <a:cxn ang="0">
                <a:pos x="49" y="55"/>
              </a:cxn>
              <a:cxn ang="0">
                <a:pos x="44" y="51"/>
              </a:cxn>
              <a:cxn ang="0">
                <a:pos x="40" y="47"/>
              </a:cxn>
              <a:cxn ang="0">
                <a:pos x="31" y="43"/>
              </a:cxn>
              <a:cxn ang="0">
                <a:pos x="40" y="35"/>
              </a:cxn>
              <a:cxn ang="0">
                <a:pos x="40" y="20"/>
              </a:cxn>
              <a:cxn ang="0">
                <a:pos x="42" y="10"/>
              </a:cxn>
              <a:cxn ang="0">
                <a:pos x="40" y="6"/>
              </a:cxn>
              <a:cxn ang="0">
                <a:pos x="35" y="4"/>
              </a:cxn>
              <a:cxn ang="0">
                <a:pos x="20" y="4"/>
              </a:cxn>
              <a:cxn ang="0">
                <a:pos x="13" y="5"/>
              </a:cxn>
              <a:cxn ang="0">
                <a:pos x="13" y="23"/>
              </a:cxn>
            </a:cxnLst>
            <a:rect l="0" t="0" r="r" b="b"/>
            <a:pathLst>
              <a:path w="49" h="91">
                <a:moveTo>
                  <a:pt x="13" y="23"/>
                </a:moveTo>
                <a:cubicBezTo>
                  <a:pt x="16" y="27"/>
                  <a:pt x="13" y="34"/>
                  <a:pt x="10" y="35"/>
                </a:cubicBezTo>
                <a:cubicBezTo>
                  <a:pt x="7" y="36"/>
                  <a:pt x="5" y="42"/>
                  <a:pt x="3" y="42"/>
                </a:cubicBezTo>
                <a:cubicBezTo>
                  <a:pt x="0" y="42"/>
                  <a:pt x="3" y="52"/>
                  <a:pt x="7" y="54"/>
                </a:cubicBezTo>
                <a:cubicBezTo>
                  <a:pt x="12" y="56"/>
                  <a:pt x="12" y="60"/>
                  <a:pt x="12" y="62"/>
                </a:cubicBezTo>
                <a:cubicBezTo>
                  <a:pt x="12" y="64"/>
                  <a:pt x="19" y="66"/>
                  <a:pt x="21" y="68"/>
                </a:cubicBezTo>
                <a:cubicBezTo>
                  <a:pt x="23" y="71"/>
                  <a:pt x="26" y="84"/>
                  <a:pt x="26" y="88"/>
                </a:cubicBezTo>
                <a:cubicBezTo>
                  <a:pt x="26" y="89"/>
                  <a:pt x="26" y="90"/>
                  <a:pt x="27" y="91"/>
                </a:cubicBezTo>
                <a:cubicBezTo>
                  <a:pt x="29" y="90"/>
                  <a:pt x="31" y="89"/>
                  <a:pt x="32" y="87"/>
                </a:cubicBezTo>
                <a:cubicBezTo>
                  <a:pt x="33" y="84"/>
                  <a:pt x="34" y="79"/>
                  <a:pt x="34" y="78"/>
                </a:cubicBezTo>
                <a:cubicBezTo>
                  <a:pt x="33" y="77"/>
                  <a:pt x="33" y="74"/>
                  <a:pt x="35" y="73"/>
                </a:cubicBezTo>
                <a:cubicBezTo>
                  <a:pt x="36" y="72"/>
                  <a:pt x="42" y="65"/>
                  <a:pt x="43" y="65"/>
                </a:cubicBezTo>
                <a:cubicBezTo>
                  <a:pt x="45" y="64"/>
                  <a:pt x="48" y="65"/>
                  <a:pt x="48" y="61"/>
                </a:cubicBezTo>
                <a:cubicBezTo>
                  <a:pt x="48" y="60"/>
                  <a:pt x="48" y="58"/>
                  <a:pt x="49" y="55"/>
                </a:cubicBezTo>
                <a:cubicBezTo>
                  <a:pt x="46" y="54"/>
                  <a:pt x="44" y="52"/>
                  <a:pt x="44" y="51"/>
                </a:cubicBezTo>
                <a:cubicBezTo>
                  <a:pt x="44" y="49"/>
                  <a:pt x="41" y="45"/>
                  <a:pt x="40" y="47"/>
                </a:cubicBezTo>
                <a:cubicBezTo>
                  <a:pt x="38" y="49"/>
                  <a:pt x="32" y="47"/>
                  <a:pt x="31" y="43"/>
                </a:cubicBezTo>
                <a:cubicBezTo>
                  <a:pt x="30" y="39"/>
                  <a:pt x="35" y="39"/>
                  <a:pt x="40" y="35"/>
                </a:cubicBezTo>
                <a:cubicBezTo>
                  <a:pt x="44" y="31"/>
                  <a:pt x="45" y="24"/>
                  <a:pt x="40" y="20"/>
                </a:cubicBezTo>
                <a:cubicBezTo>
                  <a:pt x="35" y="16"/>
                  <a:pt x="38" y="14"/>
                  <a:pt x="42" y="10"/>
                </a:cubicBezTo>
                <a:cubicBezTo>
                  <a:pt x="45" y="7"/>
                  <a:pt x="42" y="5"/>
                  <a:pt x="40" y="6"/>
                </a:cubicBezTo>
                <a:cubicBezTo>
                  <a:pt x="39" y="8"/>
                  <a:pt x="36" y="8"/>
                  <a:pt x="35" y="4"/>
                </a:cubicBezTo>
                <a:cubicBezTo>
                  <a:pt x="35" y="0"/>
                  <a:pt x="24" y="0"/>
                  <a:pt x="20" y="4"/>
                </a:cubicBezTo>
                <a:cubicBezTo>
                  <a:pt x="18" y="5"/>
                  <a:pt x="16" y="5"/>
                  <a:pt x="13" y="5"/>
                </a:cubicBezTo>
                <a:cubicBezTo>
                  <a:pt x="12" y="12"/>
                  <a:pt x="12" y="20"/>
                  <a:pt x="13" y="2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2" name="Freeform 16"/>
          <p:cNvSpPr/>
          <p:nvPr/>
        </p:nvSpPr>
        <p:spPr bwMode="auto">
          <a:xfrm>
            <a:off x="5525926" y="3302317"/>
            <a:ext cx="600860" cy="590111"/>
          </a:xfrm>
          <a:custGeom>
            <a:cxnLst>
              <a:cxn ang="0">
                <a:pos x="81" y="43"/>
              </a:cxn>
              <a:cxn ang="0">
                <a:pos x="82" y="53"/>
              </a:cxn>
              <a:cxn ang="0">
                <a:pos x="86" y="61"/>
              </a:cxn>
              <a:cxn ang="0">
                <a:pos x="84" y="65"/>
              </a:cxn>
              <a:cxn ang="0">
                <a:pos x="67" y="66"/>
              </a:cxn>
              <a:cxn ang="0">
                <a:pos x="61" y="70"/>
              </a:cxn>
              <a:cxn ang="0">
                <a:pos x="57" y="73"/>
              </a:cxn>
              <a:cxn ang="0">
                <a:pos x="55" y="80"/>
              </a:cxn>
              <a:cxn ang="0">
                <a:pos x="50" y="83"/>
              </a:cxn>
              <a:cxn ang="0">
                <a:pos x="42" y="86"/>
              </a:cxn>
              <a:cxn ang="0">
                <a:pos x="36" y="93"/>
              </a:cxn>
              <a:cxn ang="0">
                <a:pos x="26" y="95"/>
              </a:cxn>
              <a:cxn ang="0">
                <a:pos x="19" y="97"/>
              </a:cxn>
              <a:cxn ang="0">
                <a:pos x="1" y="109"/>
              </a:cxn>
              <a:cxn ang="0">
                <a:pos x="1" y="124"/>
              </a:cxn>
              <a:cxn ang="0">
                <a:pos x="3" y="126"/>
              </a:cxn>
              <a:cxn ang="0">
                <a:pos x="112" y="199"/>
              </a:cxn>
              <a:cxn ang="0">
                <a:pos x="120" y="209"/>
              </a:cxn>
              <a:cxn ang="0">
                <a:pos x="132" y="213"/>
              </a:cxn>
              <a:cxn ang="0">
                <a:pos x="138" y="225"/>
              </a:cxn>
              <a:cxn ang="0">
                <a:pos x="149" y="223"/>
              </a:cxn>
              <a:cxn ang="0">
                <a:pos x="166" y="217"/>
              </a:cxn>
              <a:cxn ang="0">
                <a:pos x="187" y="201"/>
              </a:cxn>
              <a:cxn ang="0">
                <a:pos x="235" y="171"/>
              </a:cxn>
              <a:cxn ang="0">
                <a:pos x="235" y="171"/>
              </a:cxn>
              <a:cxn ang="0">
                <a:pos x="230" y="161"/>
              </a:cxn>
              <a:cxn ang="0">
                <a:pos x="221" y="158"/>
              </a:cxn>
              <a:cxn ang="0">
                <a:pos x="214" y="154"/>
              </a:cxn>
              <a:cxn ang="0">
                <a:pos x="212" y="145"/>
              </a:cxn>
              <a:cxn ang="0">
                <a:pos x="207" y="138"/>
              </a:cxn>
              <a:cxn ang="0">
                <a:pos x="212" y="133"/>
              </a:cxn>
              <a:cxn ang="0">
                <a:pos x="211" y="127"/>
              </a:cxn>
              <a:cxn ang="0">
                <a:pos x="211" y="120"/>
              </a:cxn>
              <a:cxn ang="0">
                <a:pos x="211" y="113"/>
              </a:cxn>
              <a:cxn ang="0">
                <a:pos x="212" y="101"/>
              </a:cxn>
              <a:cxn ang="0">
                <a:pos x="207" y="91"/>
              </a:cxn>
              <a:cxn ang="0">
                <a:pos x="209" y="88"/>
              </a:cxn>
              <a:cxn ang="0">
                <a:pos x="208" y="85"/>
              </a:cxn>
              <a:cxn ang="0">
                <a:pos x="203" y="65"/>
              </a:cxn>
              <a:cxn ang="0">
                <a:pos x="194" y="59"/>
              </a:cxn>
              <a:cxn ang="0">
                <a:pos x="189" y="51"/>
              </a:cxn>
              <a:cxn ang="0">
                <a:pos x="185" y="39"/>
              </a:cxn>
              <a:cxn ang="0">
                <a:pos x="192" y="32"/>
              </a:cxn>
              <a:cxn ang="0">
                <a:pos x="195" y="20"/>
              </a:cxn>
              <a:cxn ang="0">
                <a:pos x="195" y="2"/>
              </a:cxn>
              <a:cxn ang="0">
                <a:pos x="185" y="0"/>
              </a:cxn>
              <a:cxn ang="0">
                <a:pos x="173" y="1"/>
              </a:cxn>
              <a:cxn ang="0">
                <a:pos x="158" y="5"/>
              </a:cxn>
              <a:cxn ang="0">
                <a:pos x="115" y="7"/>
              </a:cxn>
              <a:cxn ang="0">
                <a:pos x="98" y="16"/>
              </a:cxn>
              <a:cxn ang="0">
                <a:pos x="80" y="26"/>
              </a:cxn>
              <a:cxn ang="0">
                <a:pos x="76" y="27"/>
              </a:cxn>
              <a:cxn ang="0">
                <a:pos x="78" y="31"/>
              </a:cxn>
              <a:cxn ang="0">
                <a:pos x="81" y="43"/>
              </a:cxn>
            </a:cxnLst>
            <a:rect l="0" t="0" r="r" b="b"/>
            <a:pathLst>
              <a:path w="235" h="225">
                <a:moveTo>
                  <a:pt x="81" y="43"/>
                </a:moveTo>
                <a:cubicBezTo>
                  <a:pt x="81" y="47"/>
                  <a:pt x="80" y="53"/>
                  <a:pt x="82" y="53"/>
                </a:cubicBezTo>
                <a:cubicBezTo>
                  <a:pt x="84" y="53"/>
                  <a:pt x="86" y="59"/>
                  <a:pt x="86" y="61"/>
                </a:cubicBezTo>
                <a:cubicBezTo>
                  <a:pt x="87" y="62"/>
                  <a:pt x="86" y="65"/>
                  <a:pt x="84" y="65"/>
                </a:cubicBezTo>
                <a:cubicBezTo>
                  <a:pt x="81" y="65"/>
                  <a:pt x="67" y="64"/>
                  <a:pt x="67" y="66"/>
                </a:cubicBezTo>
                <a:cubicBezTo>
                  <a:pt x="67" y="68"/>
                  <a:pt x="64" y="70"/>
                  <a:pt x="61" y="70"/>
                </a:cubicBezTo>
                <a:cubicBezTo>
                  <a:pt x="57" y="70"/>
                  <a:pt x="57" y="69"/>
                  <a:pt x="57" y="73"/>
                </a:cubicBezTo>
                <a:cubicBezTo>
                  <a:pt x="56" y="76"/>
                  <a:pt x="58" y="80"/>
                  <a:pt x="55" y="80"/>
                </a:cubicBezTo>
                <a:cubicBezTo>
                  <a:pt x="53" y="80"/>
                  <a:pt x="54" y="83"/>
                  <a:pt x="50" y="83"/>
                </a:cubicBezTo>
                <a:cubicBezTo>
                  <a:pt x="47" y="83"/>
                  <a:pt x="42" y="83"/>
                  <a:pt x="42" y="86"/>
                </a:cubicBezTo>
                <a:cubicBezTo>
                  <a:pt x="42" y="89"/>
                  <a:pt x="40" y="92"/>
                  <a:pt x="36" y="93"/>
                </a:cubicBezTo>
                <a:cubicBezTo>
                  <a:pt x="32" y="93"/>
                  <a:pt x="26" y="92"/>
                  <a:pt x="26" y="95"/>
                </a:cubicBezTo>
                <a:cubicBezTo>
                  <a:pt x="26" y="98"/>
                  <a:pt x="21" y="96"/>
                  <a:pt x="19" y="97"/>
                </a:cubicBezTo>
                <a:cubicBezTo>
                  <a:pt x="16" y="99"/>
                  <a:pt x="1" y="107"/>
                  <a:pt x="1" y="109"/>
                </a:cubicBezTo>
                <a:cubicBezTo>
                  <a:pt x="0" y="110"/>
                  <a:pt x="1" y="117"/>
                  <a:pt x="1" y="124"/>
                </a:cubicBezTo>
                <a:cubicBezTo>
                  <a:pt x="1" y="125"/>
                  <a:pt x="2" y="126"/>
                  <a:pt x="3" y="126"/>
                </a:cubicBezTo>
                <a:cubicBezTo>
                  <a:pt x="9" y="129"/>
                  <a:pt x="109" y="196"/>
                  <a:pt x="112" y="199"/>
                </a:cubicBezTo>
                <a:cubicBezTo>
                  <a:pt x="116" y="202"/>
                  <a:pt x="120" y="209"/>
                  <a:pt x="120" y="209"/>
                </a:cubicBezTo>
                <a:cubicBezTo>
                  <a:pt x="120" y="209"/>
                  <a:pt x="127" y="210"/>
                  <a:pt x="132" y="213"/>
                </a:cubicBezTo>
                <a:cubicBezTo>
                  <a:pt x="138" y="217"/>
                  <a:pt x="138" y="225"/>
                  <a:pt x="138" y="225"/>
                </a:cubicBezTo>
                <a:cubicBezTo>
                  <a:pt x="138" y="225"/>
                  <a:pt x="145" y="224"/>
                  <a:pt x="149" y="223"/>
                </a:cubicBezTo>
                <a:cubicBezTo>
                  <a:pt x="153" y="222"/>
                  <a:pt x="166" y="217"/>
                  <a:pt x="166" y="217"/>
                </a:cubicBezTo>
                <a:cubicBezTo>
                  <a:pt x="187" y="201"/>
                  <a:pt x="187" y="201"/>
                  <a:pt x="187" y="201"/>
                </a:cubicBezTo>
                <a:cubicBezTo>
                  <a:pt x="235" y="171"/>
                  <a:pt x="235" y="171"/>
                  <a:pt x="235" y="171"/>
                </a:cubicBezTo>
                <a:cubicBezTo>
                  <a:pt x="235" y="171"/>
                  <a:pt x="235" y="171"/>
                  <a:pt x="235" y="171"/>
                </a:cubicBezTo>
                <a:cubicBezTo>
                  <a:pt x="234" y="165"/>
                  <a:pt x="232" y="161"/>
                  <a:pt x="230" y="161"/>
                </a:cubicBezTo>
                <a:cubicBezTo>
                  <a:pt x="227" y="161"/>
                  <a:pt x="225" y="158"/>
                  <a:pt x="221" y="158"/>
                </a:cubicBezTo>
                <a:cubicBezTo>
                  <a:pt x="218" y="158"/>
                  <a:pt x="214" y="157"/>
                  <a:pt x="214" y="154"/>
                </a:cubicBezTo>
                <a:cubicBezTo>
                  <a:pt x="213" y="151"/>
                  <a:pt x="215" y="149"/>
                  <a:pt x="212" y="145"/>
                </a:cubicBezTo>
                <a:cubicBezTo>
                  <a:pt x="210" y="141"/>
                  <a:pt x="207" y="140"/>
                  <a:pt x="207" y="138"/>
                </a:cubicBezTo>
                <a:cubicBezTo>
                  <a:pt x="207" y="136"/>
                  <a:pt x="212" y="133"/>
                  <a:pt x="212" y="133"/>
                </a:cubicBezTo>
                <a:cubicBezTo>
                  <a:pt x="213" y="132"/>
                  <a:pt x="211" y="129"/>
                  <a:pt x="211" y="127"/>
                </a:cubicBezTo>
                <a:cubicBezTo>
                  <a:pt x="211" y="126"/>
                  <a:pt x="209" y="122"/>
                  <a:pt x="211" y="120"/>
                </a:cubicBezTo>
                <a:cubicBezTo>
                  <a:pt x="212" y="118"/>
                  <a:pt x="213" y="116"/>
                  <a:pt x="211" y="113"/>
                </a:cubicBezTo>
                <a:cubicBezTo>
                  <a:pt x="210" y="109"/>
                  <a:pt x="214" y="106"/>
                  <a:pt x="212" y="101"/>
                </a:cubicBezTo>
                <a:cubicBezTo>
                  <a:pt x="210" y="96"/>
                  <a:pt x="206" y="92"/>
                  <a:pt x="207" y="91"/>
                </a:cubicBezTo>
                <a:cubicBezTo>
                  <a:pt x="207" y="90"/>
                  <a:pt x="208" y="89"/>
                  <a:pt x="209" y="88"/>
                </a:cubicBezTo>
                <a:cubicBezTo>
                  <a:pt x="208" y="87"/>
                  <a:pt x="208" y="86"/>
                  <a:pt x="208" y="85"/>
                </a:cubicBezTo>
                <a:cubicBezTo>
                  <a:pt x="208" y="81"/>
                  <a:pt x="205" y="68"/>
                  <a:pt x="203" y="65"/>
                </a:cubicBezTo>
                <a:cubicBezTo>
                  <a:pt x="201" y="63"/>
                  <a:pt x="194" y="61"/>
                  <a:pt x="194" y="59"/>
                </a:cubicBezTo>
                <a:cubicBezTo>
                  <a:pt x="194" y="57"/>
                  <a:pt x="194" y="53"/>
                  <a:pt x="189" y="51"/>
                </a:cubicBezTo>
                <a:cubicBezTo>
                  <a:pt x="185" y="49"/>
                  <a:pt x="182" y="39"/>
                  <a:pt x="185" y="39"/>
                </a:cubicBezTo>
                <a:cubicBezTo>
                  <a:pt x="187" y="39"/>
                  <a:pt x="189" y="33"/>
                  <a:pt x="192" y="32"/>
                </a:cubicBezTo>
                <a:cubicBezTo>
                  <a:pt x="195" y="31"/>
                  <a:pt x="198" y="24"/>
                  <a:pt x="195" y="20"/>
                </a:cubicBezTo>
                <a:cubicBezTo>
                  <a:pt x="194" y="17"/>
                  <a:pt x="194" y="9"/>
                  <a:pt x="195" y="2"/>
                </a:cubicBezTo>
                <a:cubicBezTo>
                  <a:pt x="191" y="2"/>
                  <a:pt x="186" y="1"/>
                  <a:pt x="185" y="0"/>
                </a:cubicBezTo>
                <a:cubicBezTo>
                  <a:pt x="183" y="0"/>
                  <a:pt x="177" y="1"/>
                  <a:pt x="173" y="1"/>
                </a:cubicBezTo>
                <a:cubicBezTo>
                  <a:pt x="170" y="2"/>
                  <a:pt x="161" y="7"/>
                  <a:pt x="158" y="5"/>
                </a:cubicBezTo>
                <a:cubicBezTo>
                  <a:pt x="155" y="2"/>
                  <a:pt x="124" y="7"/>
                  <a:pt x="115" y="7"/>
                </a:cubicBezTo>
                <a:cubicBezTo>
                  <a:pt x="107" y="7"/>
                  <a:pt x="103" y="16"/>
                  <a:pt x="98" y="16"/>
                </a:cubicBezTo>
                <a:cubicBezTo>
                  <a:pt x="93" y="16"/>
                  <a:pt x="85" y="21"/>
                  <a:pt x="80" y="26"/>
                </a:cubicBezTo>
                <a:cubicBezTo>
                  <a:pt x="79" y="27"/>
                  <a:pt x="78" y="27"/>
                  <a:pt x="76" y="27"/>
                </a:cubicBezTo>
                <a:cubicBezTo>
                  <a:pt x="77" y="29"/>
                  <a:pt x="77" y="30"/>
                  <a:pt x="78" y="31"/>
                </a:cubicBezTo>
                <a:cubicBezTo>
                  <a:pt x="80" y="34"/>
                  <a:pt x="81" y="38"/>
                  <a:pt x="81" y="4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3" name="Freeform 17"/>
          <p:cNvSpPr/>
          <p:nvPr/>
        </p:nvSpPr>
        <p:spPr bwMode="auto">
          <a:xfrm>
            <a:off x="6052474" y="3437324"/>
            <a:ext cx="439499" cy="433329"/>
          </a:xfrm>
          <a:custGeom>
            <a:cxnLst>
              <a:cxn ang="0">
                <a:pos x="19" y="10"/>
              </a:cxn>
              <a:cxn ang="0">
                <a:pos x="11" y="18"/>
              </a:cxn>
              <a:cxn ang="0">
                <a:pos x="10" y="23"/>
              </a:cxn>
              <a:cxn ang="0">
                <a:pos x="8" y="32"/>
              </a:cxn>
              <a:cxn ang="0">
                <a:pos x="1" y="39"/>
              </a:cxn>
              <a:cxn ang="0">
                <a:pos x="6" y="49"/>
              </a:cxn>
              <a:cxn ang="0">
                <a:pos x="5" y="61"/>
              </a:cxn>
              <a:cxn ang="0">
                <a:pos x="5" y="68"/>
              </a:cxn>
              <a:cxn ang="0">
                <a:pos x="5" y="75"/>
              </a:cxn>
              <a:cxn ang="0">
                <a:pos x="6" y="81"/>
              </a:cxn>
              <a:cxn ang="0">
                <a:pos x="1" y="86"/>
              </a:cxn>
              <a:cxn ang="0">
                <a:pos x="6" y="93"/>
              </a:cxn>
              <a:cxn ang="0">
                <a:pos x="8" y="102"/>
              </a:cxn>
              <a:cxn ang="0">
                <a:pos x="15" y="106"/>
              </a:cxn>
              <a:cxn ang="0">
                <a:pos x="24" y="109"/>
              </a:cxn>
              <a:cxn ang="0">
                <a:pos x="29" y="119"/>
              </a:cxn>
              <a:cxn ang="0">
                <a:pos x="46" y="122"/>
              </a:cxn>
              <a:cxn ang="0">
                <a:pos x="53" y="129"/>
              </a:cxn>
              <a:cxn ang="0">
                <a:pos x="72" y="119"/>
              </a:cxn>
              <a:cxn ang="0">
                <a:pos x="158" y="165"/>
              </a:cxn>
              <a:cxn ang="0">
                <a:pos x="158" y="159"/>
              </a:cxn>
              <a:cxn ang="0">
                <a:pos x="169" y="159"/>
              </a:cxn>
              <a:cxn ang="0">
                <a:pos x="169" y="48"/>
              </a:cxn>
              <a:cxn ang="0">
                <a:pos x="169" y="32"/>
              </a:cxn>
              <a:cxn ang="0">
                <a:pos x="170" y="18"/>
              </a:cxn>
              <a:cxn ang="0">
                <a:pos x="171" y="15"/>
              </a:cxn>
              <a:cxn ang="0">
                <a:pos x="171" y="15"/>
              </a:cxn>
              <a:cxn ang="0">
                <a:pos x="156" y="11"/>
              </a:cxn>
              <a:cxn ang="0">
                <a:pos x="138" y="2"/>
              </a:cxn>
              <a:cxn ang="0">
                <a:pos x="113" y="15"/>
              </a:cxn>
              <a:cxn ang="0">
                <a:pos x="115" y="29"/>
              </a:cxn>
              <a:cxn ang="0">
                <a:pos x="97" y="29"/>
              </a:cxn>
              <a:cxn ang="0">
                <a:pos x="77" y="22"/>
              </a:cxn>
              <a:cxn ang="0">
                <a:pos x="65" y="14"/>
              </a:cxn>
              <a:cxn ang="0">
                <a:pos x="58" y="7"/>
              </a:cxn>
              <a:cxn ang="0">
                <a:pos x="38" y="3"/>
              </a:cxn>
              <a:cxn ang="0">
                <a:pos x="25" y="0"/>
              </a:cxn>
              <a:cxn ang="0">
                <a:pos x="24" y="6"/>
              </a:cxn>
              <a:cxn ang="0">
                <a:pos x="19" y="10"/>
              </a:cxn>
            </a:cxnLst>
            <a:rect l="0" t="0" r="r" b="b"/>
            <a:pathLst>
              <a:path w="172" h="165">
                <a:moveTo>
                  <a:pt x="19" y="10"/>
                </a:moveTo>
                <a:cubicBezTo>
                  <a:pt x="18" y="10"/>
                  <a:pt x="12" y="17"/>
                  <a:pt x="11" y="18"/>
                </a:cubicBezTo>
                <a:cubicBezTo>
                  <a:pt x="9" y="19"/>
                  <a:pt x="9" y="22"/>
                  <a:pt x="10" y="23"/>
                </a:cubicBezTo>
                <a:cubicBezTo>
                  <a:pt x="10" y="24"/>
                  <a:pt x="9" y="29"/>
                  <a:pt x="8" y="32"/>
                </a:cubicBezTo>
                <a:cubicBezTo>
                  <a:pt x="6" y="35"/>
                  <a:pt x="1" y="37"/>
                  <a:pt x="1" y="39"/>
                </a:cubicBezTo>
                <a:cubicBezTo>
                  <a:pt x="0" y="40"/>
                  <a:pt x="4" y="44"/>
                  <a:pt x="6" y="49"/>
                </a:cubicBezTo>
                <a:cubicBezTo>
                  <a:pt x="8" y="54"/>
                  <a:pt x="4" y="57"/>
                  <a:pt x="5" y="61"/>
                </a:cubicBezTo>
                <a:cubicBezTo>
                  <a:pt x="7" y="64"/>
                  <a:pt x="6" y="66"/>
                  <a:pt x="5" y="68"/>
                </a:cubicBezTo>
                <a:cubicBezTo>
                  <a:pt x="3" y="70"/>
                  <a:pt x="5" y="74"/>
                  <a:pt x="5" y="75"/>
                </a:cubicBezTo>
                <a:cubicBezTo>
                  <a:pt x="5" y="77"/>
                  <a:pt x="7" y="80"/>
                  <a:pt x="6" y="81"/>
                </a:cubicBezTo>
                <a:cubicBezTo>
                  <a:pt x="6" y="81"/>
                  <a:pt x="1" y="84"/>
                  <a:pt x="1" y="86"/>
                </a:cubicBezTo>
                <a:cubicBezTo>
                  <a:pt x="1" y="88"/>
                  <a:pt x="4" y="89"/>
                  <a:pt x="6" y="93"/>
                </a:cubicBezTo>
                <a:cubicBezTo>
                  <a:pt x="9" y="97"/>
                  <a:pt x="7" y="99"/>
                  <a:pt x="8" y="102"/>
                </a:cubicBezTo>
                <a:cubicBezTo>
                  <a:pt x="8" y="105"/>
                  <a:pt x="12" y="106"/>
                  <a:pt x="15" y="106"/>
                </a:cubicBezTo>
                <a:cubicBezTo>
                  <a:pt x="19" y="106"/>
                  <a:pt x="21" y="109"/>
                  <a:pt x="24" y="109"/>
                </a:cubicBezTo>
                <a:cubicBezTo>
                  <a:pt x="26" y="109"/>
                  <a:pt x="28" y="113"/>
                  <a:pt x="29" y="119"/>
                </a:cubicBezTo>
                <a:cubicBezTo>
                  <a:pt x="31" y="119"/>
                  <a:pt x="41" y="119"/>
                  <a:pt x="46" y="122"/>
                </a:cubicBezTo>
                <a:cubicBezTo>
                  <a:pt x="51" y="125"/>
                  <a:pt x="53" y="129"/>
                  <a:pt x="53" y="129"/>
                </a:cubicBezTo>
                <a:cubicBezTo>
                  <a:pt x="72" y="119"/>
                  <a:pt x="72" y="119"/>
                  <a:pt x="72" y="119"/>
                </a:cubicBezTo>
                <a:cubicBezTo>
                  <a:pt x="158" y="165"/>
                  <a:pt x="158" y="165"/>
                  <a:pt x="158" y="165"/>
                </a:cubicBezTo>
                <a:cubicBezTo>
                  <a:pt x="158" y="159"/>
                  <a:pt x="158" y="159"/>
                  <a:pt x="158" y="159"/>
                </a:cubicBezTo>
                <a:cubicBezTo>
                  <a:pt x="169" y="159"/>
                  <a:pt x="169" y="159"/>
                  <a:pt x="169" y="159"/>
                </a:cubicBezTo>
                <a:cubicBezTo>
                  <a:pt x="169" y="159"/>
                  <a:pt x="169" y="56"/>
                  <a:pt x="169" y="48"/>
                </a:cubicBezTo>
                <a:cubicBezTo>
                  <a:pt x="169" y="41"/>
                  <a:pt x="165" y="36"/>
                  <a:pt x="169" y="32"/>
                </a:cubicBezTo>
                <a:cubicBezTo>
                  <a:pt x="172" y="27"/>
                  <a:pt x="167" y="25"/>
                  <a:pt x="170" y="18"/>
                </a:cubicBezTo>
                <a:cubicBezTo>
                  <a:pt x="170" y="17"/>
                  <a:pt x="171" y="16"/>
                  <a:pt x="171" y="15"/>
                </a:cubicBezTo>
                <a:cubicBezTo>
                  <a:pt x="171" y="15"/>
                  <a:pt x="171" y="15"/>
                  <a:pt x="171" y="15"/>
                </a:cubicBezTo>
                <a:cubicBezTo>
                  <a:pt x="170" y="12"/>
                  <a:pt x="165" y="12"/>
                  <a:pt x="156" y="11"/>
                </a:cubicBezTo>
                <a:cubicBezTo>
                  <a:pt x="146" y="9"/>
                  <a:pt x="149" y="2"/>
                  <a:pt x="138" y="2"/>
                </a:cubicBezTo>
                <a:cubicBezTo>
                  <a:pt x="127" y="1"/>
                  <a:pt x="113" y="10"/>
                  <a:pt x="113" y="15"/>
                </a:cubicBezTo>
                <a:cubicBezTo>
                  <a:pt x="113" y="19"/>
                  <a:pt x="118" y="24"/>
                  <a:pt x="115" y="29"/>
                </a:cubicBezTo>
                <a:cubicBezTo>
                  <a:pt x="111" y="34"/>
                  <a:pt x="103" y="35"/>
                  <a:pt x="97" y="29"/>
                </a:cubicBezTo>
                <a:cubicBezTo>
                  <a:pt x="92" y="24"/>
                  <a:pt x="83" y="22"/>
                  <a:pt x="77" y="22"/>
                </a:cubicBezTo>
                <a:cubicBezTo>
                  <a:pt x="70" y="22"/>
                  <a:pt x="65" y="18"/>
                  <a:pt x="65" y="14"/>
                </a:cubicBezTo>
                <a:cubicBezTo>
                  <a:pt x="66" y="10"/>
                  <a:pt x="64" y="9"/>
                  <a:pt x="58" y="7"/>
                </a:cubicBezTo>
                <a:cubicBezTo>
                  <a:pt x="52" y="6"/>
                  <a:pt x="48" y="2"/>
                  <a:pt x="38" y="3"/>
                </a:cubicBezTo>
                <a:cubicBezTo>
                  <a:pt x="32" y="4"/>
                  <a:pt x="28" y="2"/>
                  <a:pt x="25" y="0"/>
                </a:cubicBezTo>
                <a:cubicBezTo>
                  <a:pt x="24" y="3"/>
                  <a:pt x="24" y="5"/>
                  <a:pt x="24" y="6"/>
                </a:cubicBezTo>
                <a:cubicBezTo>
                  <a:pt x="24" y="10"/>
                  <a:pt x="21" y="9"/>
                  <a:pt x="19" y="1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4" name="Freeform 18"/>
          <p:cNvSpPr/>
          <p:nvPr/>
        </p:nvSpPr>
        <p:spPr bwMode="auto">
          <a:xfrm>
            <a:off x="5298747" y="4040499"/>
            <a:ext cx="82805" cy="30485"/>
          </a:xfrm>
          <a:custGeom>
            <a:cxnLst>
              <a:cxn ang="0">
                <a:pos x="16" y="7"/>
              </a:cxn>
              <a:cxn ang="0">
                <a:pos x="25" y="10"/>
              </a:cxn>
              <a:cxn ang="0">
                <a:pos x="32" y="8"/>
              </a:cxn>
              <a:cxn ang="0">
                <a:pos x="26" y="7"/>
              </a:cxn>
              <a:cxn ang="0">
                <a:pos x="15" y="2"/>
              </a:cxn>
              <a:cxn ang="0">
                <a:pos x="1" y="5"/>
              </a:cxn>
              <a:cxn ang="0">
                <a:pos x="0" y="11"/>
              </a:cxn>
              <a:cxn ang="0">
                <a:pos x="3" y="11"/>
              </a:cxn>
              <a:cxn ang="0">
                <a:pos x="16" y="7"/>
              </a:cxn>
            </a:cxnLst>
            <a:rect l="0" t="0" r="r" b="b"/>
            <a:pathLst>
              <a:path w="32" h="11">
                <a:moveTo>
                  <a:pt x="16" y="7"/>
                </a:moveTo>
                <a:cubicBezTo>
                  <a:pt x="18" y="5"/>
                  <a:pt x="22" y="9"/>
                  <a:pt x="25" y="10"/>
                </a:cubicBezTo>
                <a:cubicBezTo>
                  <a:pt x="29" y="10"/>
                  <a:pt x="32" y="8"/>
                  <a:pt x="32" y="8"/>
                </a:cubicBezTo>
                <a:cubicBezTo>
                  <a:pt x="32" y="8"/>
                  <a:pt x="32" y="7"/>
                  <a:pt x="26" y="7"/>
                </a:cubicBezTo>
                <a:cubicBezTo>
                  <a:pt x="21" y="7"/>
                  <a:pt x="20" y="0"/>
                  <a:pt x="15" y="2"/>
                </a:cubicBezTo>
                <a:cubicBezTo>
                  <a:pt x="10" y="5"/>
                  <a:pt x="7" y="5"/>
                  <a:pt x="1" y="5"/>
                </a:cubicBezTo>
                <a:cubicBezTo>
                  <a:pt x="1" y="6"/>
                  <a:pt x="0" y="9"/>
                  <a:pt x="0" y="11"/>
                </a:cubicBezTo>
                <a:cubicBezTo>
                  <a:pt x="1" y="11"/>
                  <a:pt x="2" y="11"/>
                  <a:pt x="3" y="11"/>
                </a:cubicBezTo>
                <a:cubicBezTo>
                  <a:pt x="6" y="11"/>
                  <a:pt x="13" y="9"/>
                  <a:pt x="16" y="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5" name="Freeform 19"/>
          <p:cNvSpPr/>
          <p:nvPr/>
        </p:nvSpPr>
        <p:spPr bwMode="auto">
          <a:xfrm>
            <a:off x="5281761" y="3959931"/>
            <a:ext cx="167732" cy="139362"/>
          </a:xfrm>
          <a:custGeom>
            <a:cxnLst>
              <a:cxn ang="0">
                <a:pos x="15" y="51"/>
              </a:cxn>
              <a:cxn ang="0">
                <a:pos x="21" y="48"/>
              </a:cxn>
              <a:cxn ang="0">
                <a:pos x="37" y="47"/>
              </a:cxn>
              <a:cxn ang="0">
                <a:pos x="40" y="48"/>
              </a:cxn>
              <a:cxn ang="0">
                <a:pos x="40" y="47"/>
              </a:cxn>
              <a:cxn ang="0">
                <a:pos x="48" y="50"/>
              </a:cxn>
              <a:cxn ang="0">
                <a:pos x="65" y="51"/>
              </a:cxn>
              <a:cxn ang="0">
                <a:pos x="66" y="50"/>
              </a:cxn>
              <a:cxn ang="0">
                <a:pos x="66" y="43"/>
              </a:cxn>
              <a:cxn ang="0">
                <a:pos x="60" y="36"/>
              </a:cxn>
              <a:cxn ang="0">
                <a:pos x="58" y="29"/>
              </a:cxn>
              <a:cxn ang="0">
                <a:pos x="56" y="26"/>
              </a:cxn>
              <a:cxn ang="0">
                <a:pos x="50" y="18"/>
              </a:cxn>
              <a:cxn ang="0">
                <a:pos x="42" y="8"/>
              </a:cxn>
              <a:cxn ang="0">
                <a:pos x="38" y="8"/>
              </a:cxn>
              <a:cxn ang="0">
                <a:pos x="32" y="2"/>
              </a:cxn>
              <a:cxn ang="0">
                <a:pos x="23" y="3"/>
              </a:cxn>
              <a:cxn ang="0">
                <a:pos x="13" y="3"/>
              </a:cxn>
              <a:cxn ang="0">
                <a:pos x="6" y="8"/>
              </a:cxn>
              <a:cxn ang="0">
                <a:pos x="6" y="8"/>
              </a:cxn>
              <a:cxn ang="0">
                <a:pos x="3" y="18"/>
              </a:cxn>
              <a:cxn ang="0">
                <a:pos x="7" y="34"/>
              </a:cxn>
              <a:cxn ang="0">
                <a:pos x="8" y="36"/>
              </a:cxn>
              <a:cxn ang="0">
                <a:pos x="22" y="33"/>
              </a:cxn>
              <a:cxn ang="0">
                <a:pos x="33" y="38"/>
              </a:cxn>
              <a:cxn ang="0">
                <a:pos x="39" y="39"/>
              </a:cxn>
              <a:cxn ang="0">
                <a:pos x="32" y="41"/>
              </a:cxn>
              <a:cxn ang="0">
                <a:pos x="23" y="38"/>
              </a:cxn>
              <a:cxn ang="0">
                <a:pos x="10" y="42"/>
              </a:cxn>
              <a:cxn ang="0">
                <a:pos x="7" y="42"/>
              </a:cxn>
              <a:cxn ang="0">
                <a:pos x="8" y="48"/>
              </a:cxn>
              <a:cxn ang="0">
                <a:pos x="9" y="49"/>
              </a:cxn>
              <a:cxn ang="0">
                <a:pos x="15" y="51"/>
              </a:cxn>
            </a:cxnLst>
            <a:rect l="0" t="0" r="r" b="b"/>
            <a:pathLst>
              <a:path w="66" h="52">
                <a:moveTo>
                  <a:pt x="15" y="51"/>
                </a:moveTo>
                <a:cubicBezTo>
                  <a:pt x="17" y="51"/>
                  <a:pt x="21" y="48"/>
                  <a:pt x="21" y="48"/>
                </a:cubicBezTo>
                <a:cubicBezTo>
                  <a:pt x="21" y="48"/>
                  <a:pt x="35" y="47"/>
                  <a:pt x="37" y="47"/>
                </a:cubicBezTo>
                <a:cubicBezTo>
                  <a:pt x="38" y="47"/>
                  <a:pt x="39" y="47"/>
                  <a:pt x="40" y="48"/>
                </a:cubicBezTo>
                <a:cubicBezTo>
                  <a:pt x="40" y="47"/>
                  <a:pt x="40" y="47"/>
                  <a:pt x="40" y="47"/>
                </a:cubicBezTo>
                <a:cubicBezTo>
                  <a:pt x="40" y="47"/>
                  <a:pt x="48" y="48"/>
                  <a:pt x="48" y="50"/>
                </a:cubicBezTo>
                <a:cubicBezTo>
                  <a:pt x="49" y="52"/>
                  <a:pt x="59" y="53"/>
                  <a:pt x="65" y="51"/>
                </a:cubicBezTo>
                <a:cubicBezTo>
                  <a:pt x="65" y="51"/>
                  <a:pt x="66" y="50"/>
                  <a:pt x="66" y="50"/>
                </a:cubicBezTo>
                <a:cubicBezTo>
                  <a:pt x="66" y="48"/>
                  <a:pt x="66" y="44"/>
                  <a:pt x="66" y="43"/>
                </a:cubicBezTo>
                <a:cubicBezTo>
                  <a:pt x="66" y="42"/>
                  <a:pt x="62" y="38"/>
                  <a:pt x="60" y="36"/>
                </a:cubicBezTo>
                <a:cubicBezTo>
                  <a:pt x="58" y="34"/>
                  <a:pt x="58" y="29"/>
                  <a:pt x="58" y="29"/>
                </a:cubicBezTo>
                <a:cubicBezTo>
                  <a:pt x="56" y="26"/>
                  <a:pt x="56" y="26"/>
                  <a:pt x="56" y="26"/>
                </a:cubicBezTo>
                <a:cubicBezTo>
                  <a:pt x="56" y="26"/>
                  <a:pt x="55" y="19"/>
                  <a:pt x="50" y="18"/>
                </a:cubicBezTo>
                <a:cubicBezTo>
                  <a:pt x="45" y="16"/>
                  <a:pt x="42" y="8"/>
                  <a:pt x="42" y="8"/>
                </a:cubicBezTo>
                <a:cubicBezTo>
                  <a:pt x="38" y="8"/>
                  <a:pt x="38" y="8"/>
                  <a:pt x="38" y="8"/>
                </a:cubicBezTo>
                <a:cubicBezTo>
                  <a:pt x="38" y="8"/>
                  <a:pt x="35" y="4"/>
                  <a:pt x="32" y="2"/>
                </a:cubicBezTo>
                <a:cubicBezTo>
                  <a:pt x="29" y="0"/>
                  <a:pt x="23" y="3"/>
                  <a:pt x="23" y="3"/>
                </a:cubicBezTo>
                <a:cubicBezTo>
                  <a:pt x="23" y="3"/>
                  <a:pt x="17" y="4"/>
                  <a:pt x="13" y="3"/>
                </a:cubicBezTo>
                <a:cubicBezTo>
                  <a:pt x="9" y="2"/>
                  <a:pt x="10" y="8"/>
                  <a:pt x="6" y="8"/>
                </a:cubicBezTo>
                <a:cubicBezTo>
                  <a:pt x="6" y="8"/>
                  <a:pt x="6" y="8"/>
                  <a:pt x="6" y="8"/>
                </a:cubicBezTo>
                <a:cubicBezTo>
                  <a:pt x="5" y="12"/>
                  <a:pt x="5" y="15"/>
                  <a:pt x="3" y="18"/>
                </a:cubicBezTo>
                <a:cubicBezTo>
                  <a:pt x="0" y="23"/>
                  <a:pt x="5" y="31"/>
                  <a:pt x="7" y="34"/>
                </a:cubicBezTo>
                <a:cubicBezTo>
                  <a:pt x="8" y="34"/>
                  <a:pt x="8" y="35"/>
                  <a:pt x="8" y="36"/>
                </a:cubicBezTo>
                <a:cubicBezTo>
                  <a:pt x="14" y="36"/>
                  <a:pt x="17" y="36"/>
                  <a:pt x="22" y="33"/>
                </a:cubicBezTo>
                <a:cubicBezTo>
                  <a:pt x="27" y="31"/>
                  <a:pt x="28" y="38"/>
                  <a:pt x="33" y="38"/>
                </a:cubicBezTo>
                <a:cubicBezTo>
                  <a:pt x="39" y="38"/>
                  <a:pt x="39" y="39"/>
                  <a:pt x="39" y="39"/>
                </a:cubicBezTo>
                <a:cubicBezTo>
                  <a:pt x="39" y="39"/>
                  <a:pt x="36" y="41"/>
                  <a:pt x="32" y="41"/>
                </a:cubicBezTo>
                <a:cubicBezTo>
                  <a:pt x="29" y="40"/>
                  <a:pt x="25" y="36"/>
                  <a:pt x="23" y="38"/>
                </a:cubicBezTo>
                <a:cubicBezTo>
                  <a:pt x="20" y="40"/>
                  <a:pt x="13" y="42"/>
                  <a:pt x="10" y="42"/>
                </a:cubicBezTo>
                <a:cubicBezTo>
                  <a:pt x="9" y="42"/>
                  <a:pt x="8" y="42"/>
                  <a:pt x="7" y="42"/>
                </a:cubicBezTo>
                <a:cubicBezTo>
                  <a:pt x="6" y="44"/>
                  <a:pt x="6" y="46"/>
                  <a:pt x="8" y="48"/>
                </a:cubicBezTo>
                <a:cubicBezTo>
                  <a:pt x="8" y="48"/>
                  <a:pt x="9" y="49"/>
                  <a:pt x="9" y="49"/>
                </a:cubicBezTo>
                <a:cubicBezTo>
                  <a:pt x="15" y="48"/>
                  <a:pt x="13" y="50"/>
                  <a:pt x="15" y="5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6" name="Freeform 20"/>
          <p:cNvSpPr/>
          <p:nvPr/>
        </p:nvSpPr>
        <p:spPr bwMode="auto">
          <a:xfrm>
            <a:off x="5302993" y="4084049"/>
            <a:ext cx="80681" cy="45729"/>
          </a:xfrm>
          <a:custGeom>
            <a:cxnLst>
              <a:cxn ang="0">
                <a:pos x="16" y="17"/>
              </a:cxn>
              <a:cxn ang="0">
                <a:pos x="26" y="12"/>
              </a:cxn>
              <a:cxn ang="0">
                <a:pos x="30" y="10"/>
              </a:cxn>
              <a:cxn ang="0">
                <a:pos x="29" y="5"/>
              </a:cxn>
              <a:cxn ang="0">
                <a:pos x="31" y="1"/>
              </a:cxn>
              <a:cxn ang="0">
                <a:pos x="28" y="0"/>
              </a:cxn>
              <a:cxn ang="0">
                <a:pos x="12" y="1"/>
              </a:cxn>
              <a:cxn ang="0">
                <a:pos x="6" y="4"/>
              </a:cxn>
              <a:cxn ang="0">
                <a:pos x="0" y="2"/>
              </a:cxn>
              <a:cxn ang="0">
                <a:pos x="9" y="9"/>
              </a:cxn>
              <a:cxn ang="0">
                <a:pos x="14" y="18"/>
              </a:cxn>
              <a:cxn ang="0">
                <a:pos x="15" y="18"/>
              </a:cxn>
              <a:cxn ang="0">
                <a:pos x="16" y="17"/>
              </a:cxn>
            </a:cxnLst>
            <a:rect l="0" t="0" r="r" b="b"/>
            <a:pathLst>
              <a:path w="31" h="18">
                <a:moveTo>
                  <a:pt x="16" y="17"/>
                </a:moveTo>
                <a:cubicBezTo>
                  <a:pt x="19" y="16"/>
                  <a:pt x="24" y="11"/>
                  <a:pt x="26" y="12"/>
                </a:cubicBezTo>
                <a:cubicBezTo>
                  <a:pt x="27" y="13"/>
                  <a:pt x="30" y="11"/>
                  <a:pt x="30" y="10"/>
                </a:cubicBezTo>
                <a:cubicBezTo>
                  <a:pt x="30" y="9"/>
                  <a:pt x="26" y="6"/>
                  <a:pt x="29" y="5"/>
                </a:cubicBezTo>
                <a:cubicBezTo>
                  <a:pt x="31" y="4"/>
                  <a:pt x="31" y="2"/>
                  <a:pt x="31" y="1"/>
                </a:cubicBezTo>
                <a:cubicBezTo>
                  <a:pt x="30" y="0"/>
                  <a:pt x="29" y="0"/>
                  <a:pt x="28" y="0"/>
                </a:cubicBezTo>
                <a:cubicBezTo>
                  <a:pt x="26" y="0"/>
                  <a:pt x="12" y="1"/>
                  <a:pt x="12" y="1"/>
                </a:cubicBezTo>
                <a:cubicBezTo>
                  <a:pt x="12" y="1"/>
                  <a:pt x="8" y="4"/>
                  <a:pt x="6" y="4"/>
                </a:cubicBezTo>
                <a:cubicBezTo>
                  <a:pt x="4" y="3"/>
                  <a:pt x="6" y="1"/>
                  <a:pt x="0" y="2"/>
                </a:cubicBezTo>
                <a:cubicBezTo>
                  <a:pt x="3" y="6"/>
                  <a:pt x="3" y="7"/>
                  <a:pt x="9" y="9"/>
                </a:cubicBezTo>
                <a:cubicBezTo>
                  <a:pt x="16" y="11"/>
                  <a:pt x="9" y="14"/>
                  <a:pt x="14" y="18"/>
                </a:cubicBezTo>
                <a:cubicBezTo>
                  <a:pt x="14" y="18"/>
                  <a:pt x="15" y="18"/>
                  <a:pt x="15" y="18"/>
                </a:cubicBezTo>
                <a:cubicBezTo>
                  <a:pt x="16" y="18"/>
                  <a:pt x="16" y="17"/>
                  <a:pt x="16" y="1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7" name="Freeform 21"/>
          <p:cNvSpPr/>
          <p:nvPr/>
        </p:nvSpPr>
        <p:spPr bwMode="auto">
          <a:xfrm>
            <a:off x="6196851" y="4127600"/>
            <a:ext cx="352448" cy="254771"/>
          </a:xfrm>
          <a:custGeom>
            <a:cxnLst>
              <a:cxn ang="0">
                <a:pos x="128" y="55"/>
              </a:cxn>
              <a:cxn ang="0">
                <a:pos x="124" y="47"/>
              </a:cxn>
              <a:cxn ang="0">
                <a:pos x="117" y="41"/>
              </a:cxn>
              <a:cxn ang="0">
                <a:pos x="112" y="34"/>
              </a:cxn>
              <a:cxn ang="0">
                <a:pos x="103" y="30"/>
              </a:cxn>
              <a:cxn ang="0">
                <a:pos x="101" y="27"/>
              </a:cxn>
              <a:cxn ang="0">
                <a:pos x="97" y="26"/>
              </a:cxn>
              <a:cxn ang="0">
                <a:pos x="98" y="22"/>
              </a:cxn>
              <a:cxn ang="0">
                <a:pos x="97" y="12"/>
              </a:cxn>
              <a:cxn ang="0">
                <a:pos x="89" y="1"/>
              </a:cxn>
              <a:cxn ang="0">
                <a:pos x="87" y="1"/>
              </a:cxn>
              <a:cxn ang="0">
                <a:pos x="78" y="5"/>
              </a:cxn>
              <a:cxn ang="0">
                <a:pos x="76" y="10"/>
              </a:cxn>
              <a:cxn ang="0">
                <a:pos x="65" y="21"/>
              </a:cxn>
              <a:cxn ang="0">
                <a:pos x="49" y="25"/>
              </a:cxn>
              <a:cxn ang="0">
                <a:pos x="48" y="31"/>
              </a:cxn>
              <a:cxn ang="0">
                <a:pos x="38" y="36"/>
              </a:cxn>
              <a:cxn ang="0">
                <a:pos x="26" y="40"/>
              </a:cxn>
              <a:cxn ang="0">
                <a:pos x="18" y="40"/>
              </a:cxn>
              <a:cxn ang="0">
                <a:pos x="12" y="42"/>
              </a:cxn>
              <a:cxn ang="0">
                <a:pos x="11" y="41"/>
              </a:cxn>
              <a:cxn ang="0">
                <a:pos x="5" y="48"/>
              </a:cxn>
              <a:cxn ang="0">
                <a:pos x="0" y="59"/>
              </a:cxn>
              <a:cxn ang="0">
                <a:pos x="1" y="69"/>
              </a:cxn>
              <a:cxn ang="0">
                <a:pos x="5" y="78"/>
              </a:cxn>
              <a:cxn ang="0">
                <a:pos x="6" y="84"/>
              </a:cxn>
              <a:cxn ang="0">
                <a:pos x="9" y="88"/>
              </a:cxn>
              <a:cxn ang="0">
                <a:pos x="16" y="95"/>
              </a:cxn>
              <a:cxn ang="0">
                <a:pos x="18" y="97"/>
              </a:cxn>
              <a:cxn ang="0">
                <a:pos x="19" y="96"/>
              </a:cxn>
              <a:cxn ang="0">
                <a:pos x="21" y="88"/>
              </a:cxn>
              <a:cxn ang="0">
                <a:pos x="27" y="86"/>
              </a:cxn>
              <a:cxn ang="0">
                <a:pos x="32" y="85"/>
              </a:cxn>
              <a:cxn ang="0">
                <a:pos x="42" y="86"/>
              </a:cxn>
              <a:cxn ang="0">
                <a:pos x="42" y="79"/>
              </a:cxn>
              <a:cxn ang="0">
                <a:pos x="53" y="70"/>
              </a:cxn>
              <a:cxn ang="0">
                <a:pos x="63" y="76"/>
              </a:cxn>
              <a:cxn ang="0">
                <a:pos x="84" y="80"/>
              </a:cxn>
              <a:cxn ang="0">
                <a:pos x="88" y="72"/>
              </a:cxn>
              <a:cxn ang="0">
                <a:pos x="97" y="72"/>
              </a:cxn>
              <a:cxn ang="0">
                <a:pos x="108" y="69"/>
              </a:cxn>
              <a:cxn ang="0">
                <a:pos x="117" y="68"/>
              </a:cxn>
              <a:cxn ang="0">
                <a:pos x="130" y="69"/>
              </a:cxn>
              <a:cxn ang="0">
                <a:pos x="138" y="68"/>
              </a:cxn>
              <a:cxn ang="0">
                <a:pos x="136" y="61"/>
              </a:cxn>
              <a:cxn ang="0">
                <a:pos x="128" y="55"/>
              </a:cxn>
            </a:cxnLst>
            <a:rect l="0" t="0" r="r" b="b"/>
            <a:pathLst>
              <a:path w="138" h="97">
                <a:moveTo>
                  <a:pt x="128" y="55"/>
                </a:moveTo>
                <a:cubicBezTo>
                  <a:pt x="128" y="53"/>
                  <a:pt x="128" y="51"/>
                  <a:pt x="124" y="47"/>
                </a:cubicBezTo>
                <a:cubicBezTo>
                  <a:pt x="120" y="44"/>
                  <a:pt x="117" y="43"/>
                  <a:pt x="117" y="41"/>
                </a:cubicBezTo>
                <a:cubicBezTo>
                  <a:pt x="117" y="39"/>
                  <a:pt x="115" y="38"/>
                  <a:pt x="112" y="34"/>
                </a:cubicBezTo>
                <a:cubicBezTo>
                  <a:pt x="108" y="30"/>
                  <a:pt x="103" y="30"/>
                  <a:pt x="103" y="30"/>
                </a:cubicBezTo>
                <a:cubicBezTo>
                  <a:pt x="101" y="27"/>
                  <a:pt x="101" y="27"/>
                  <a:pt x="101" y="27"/>
                </a:cubicBezTo>
                <a:cubicBezTo>
                  <a:pt x="97" y="26"/>
                  <a:pt x="97" y="26"/>
                  <a:pt x="97" y="26"/>
                </a:cubicBezTo>
                <a:cubicBezTo>
                  <a:pt x="97" y="26"/>
                  <a:pt x="94" y="24"/>
                  <a:pt x="98" y="22"/>
                </a:cubicBezTo>
                <a:cubicBezTo>
                  <a:pt x="102" y="20"/>
                  <a:pt x="98" y="14"/>
                  <a:pt x="97" y="12"/>
                </a:cubicBezTo>
                <a:cubicBezTo>
                  <a:pt x="97" y="10"/>
                  <a:pt x="91" y="3"/>
                  <a:pt x="89" y="1"/>
                </a:cubicBezTo>
                <a:cubicBezTo>
                  <a:pt x="89" y="1"/>
                  <a:pt x="88" y="1"/>
                  <a:pt x="87" y="1"/>
                </a:cubicBezTo>
                <a:cubicBezTo>
                  <a:pt x="85" y="0"/>
                  <a:pt x="80" y="2"/>
                  <a:pt x="78" y="5"/>
                </a:cubicBezTo>
                <a:cubicBezTo>
                  <a:pt x="76" y="7"/>
                  <a:pt x="77" y="8"/>
                  <a:pt x="76" y="10"/>
                </a:cubicBezTo>
                <a:cubicBezTo>
                  <a:pt x="74" y="12"/>
                  <a:pt x="68" y="17"/>
                  <a:pt x="65" y="21"/>
                </a:cubicBezTo>
                <a:cubicBezTo>
                  <a:pt x="61" y="26"/>
                  <a:pt x="52" y="23"/>
                  <a:pt x="49" y="25"/>
                </a:cubicBezTo>
                <a:cubicBezTo>
                  <a:pt x="46" y="26"/>
                  <a:pt x="50" y="29"/>
                  <a:pt x="48" y="31"/>
                </a:cubicBezTo>
                <a:cubicBezTo>
                  <a:pt x="46" y="32"/>
                  <a:pt x="40" y="35"/>
                  <a:pt x="38" y="36"/>
                </a:cubicBezTo>
                <a:cubicBezTo>
                  <a:pt x="36" y="37"/>
                  <a:pt x="28" y="37"/>
                  <a:pt x="26" y="40"/>
                </a:cubicBezTo>
                <a:cubicBezTo>
                  <a:pt x="23" y="43"/>
                  <a:pt x="21" y="36"/>
                  <a:pt x="18" y="40"/>
                </a:cubicBezTo>
                <a:cubicBezTo>
                  <a:pt x="16" y="43"/>
                  <a:pt x="13" y="43"/>
                  <a:pt x="12" y="42"/>
                </a:cubicBezTo>
                <a:cubicBezTo>
                  <a:pt x="12" y="42"/>
                  <a:pt x="11" y="42"/>
                  <a:pt x="11" y="41"/>
                </a:cubicBezTo>
                <a:cubicBezTo>
                  <a:pt x="9" y="43"/>
                  <a:pt x="6" y="45"/>
                  <a:pt x="5" y="48"/>
                </a:cubicBezTo>
                <a:cubicBezTo>
                  <a:pt x="4" y="53"/>
                  <a:pt x="0" y="57"/>
                  <a:pt x="0" y="59"/>
                </a:cubicBezTo>
                <a:cubicBezTo>
                  <a:pt x="0" y="62"/>
                  <a:pt x="1" y="65"/>
                  <a:pt x="1" y="69"/>
                </a:cubicBezTo>
                <a:cubicBezTo>
                  <a:pt x="1" y="73"/>
                  <a:pt x="2" y="75"/>
                  <a:pt x="5" y="78"/>
                </a:cubicBezTo>
                <a:cubicBezTo>
                  <a:pt x="7" y="81"/>
                  <a:pt x="6" y="84"/>
                  <a:pt x="6" y="84"/>
                </a:cubicBezTo>
                <a:cubicBezTo>
                  <a:pt x="6" y="84"/>
                  <a:pt x="7" y="86"/>
                  <a:pt x="9" y="88"/>
                </a:cubicBezTo>
                <a:cubicBezTo>
                  <a:pt x="11" y="90"/>
                  <a:pt x="16" y="94"/>
                  <a:pt x="16" y="95"/>
                </a:cubicBezTo>
                <a:cubicBezTo>
                  <a:pt x="16" y="96"/>
                  <a:pt x="17" y="97"/>
                  <a:pt x="18" y="97"/>
                </a:cubicBezTo>
                <a:cubicBezTo>
                  <a:pt x="18" y="97"/>
                  <a:pt x="18" y="96"/>
                  <a:pt x="19" y="96"/>
                </a:cubicBezTo>
                <a:cubicBezTo>
                  <a:pt x="22" y="93"/>
                  <a:pt x="21" y="88"/>
                  <a:pt x="21" y="88"/>
                </a:cubicBezTo>
                <a:cubicBezTo>
                  <a:pt x="27" y="86"/>
                  <a:pt x="27" y="86"/>
                  <a:pt x="27" y="86"/>
                </a:cubicBezTo>
                <a:cubicBezTo>
                  <a:pt x="32" y="85"/>
                  <a:pt x="32" y="85"/>
                  <a:pt x="32" y="85"/>
                </a:cubicBezTo>
                <a:cubicBezTo>
                  <a:pt x="42" y="86"/>
                  <a:pt x="42" y="86"/>
                  <a:pt x="42" y="86"/>
                </a:cubicBezTo>
                <a:cubicBezTo>
                  <a:pt x="42" y="79"/>
                  <a:pt x="42" y="79"/>
                  <a:pt x="42" y="79"/>
                </a:cubicBezTo>
                <a:cubicBezTo>
                  <a:pt x="42" y="79"/>
                  <a:pt x="49" y="70"/>
                  <a:pt x="53" y="70"/>
                </a:cubicBezTo>
                <a:cubicBezTo>
                  <a:pt x="58" y="70"/>
                  <a:pt x="63" y="76"/>
                  <a:pt x="63" y="76"/>
                </a:cubicBezTo>
                <a:cubicBezTo>
                  <a:pt x="84" y="80"/>
                  <a:pt x="84" y="80"/>
                  <a:pt x="84" y="80"/>
                </a:cubicBezTo>
                <a:cubicBezTo>
                  <a:pt x="84" y="80"/>
                  <a:pt x="85" y="74"/>
                  <a:pt x="88" y="72"/>
                </a:cubicBezTo>
                <a:cubicBezTo>
                  <a:pt x="90" y="71"/>
                  <a:pt x="94" y="74"/>
                  <a:pt x="97" y="72"/>
                </a:cubicBezTo>
                <a:cubicBezTo>
                  <a:pt x="99" y="71"/>
                  <a:pt x="104" y="69"/>
                  <a:pt x="108" y="69"/>
                </a:cubicBezTo>
                <a:cubicBezTo>
                  <a:pt x="113" y="69"/>
                  <a:pt x="115" y="72"/>
                  <a:pt x="117" y="68"/>
                </a:cubicBezTo>
                <a:cubicBezTo>
                  <a:pt x="120" y="63"/>
                  <a:pt x="130" y="69"/>
                  <a:pt x="130" y="69"/>
                </a:cubicBezTo>
                <a:cubicBezTo>
                  <a:pt x="138" y="68"/>
                  <a:pt x="138" y="68"/>
                  <a:pt x="138" y="68"/>
                </a:cubicBezTo>
                <a:cubicBezTo>
                  <a:pt x="136" y="61"/>
                  <a:pt x="136" y="61"/>
                  <a:pt x="136" y="61"/>
                </a:cubicBezTo>
                <a:cubicBezTo>
                  <a:pt x="136" y="61"/>
                  <a:pt x="128" y="57"/>
                  <a:pt x="128" y="5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8" name="Freeform 22"/>
          <p:cNvSpPr/>
          <p:nvPr/>
        </p:nvSpPr>
        <p:spPr bwMode="auto">
          <a:xfrm>
            <a:off x="5859266" y="4042677"/>
            <a:ext cx="341833" cy="291789"/>
          </a:xfrm>
          <a:custGeom>
            <a:cxnLst>
              <a:cxn ang="0">
                <a:pos x="83" y="81"/>
              </a:cxn>
              <a:cxn ang="0">
                <a:pos x="89" y="80"/>
              </a:cxn>
              <a:cxn ang="0">
                <a:pos x="97" y="86"/>
              </a:cxn>
              <a:cxn ang="0">
                <a:pos x="102" y="81"/>
              </a:cxn>
              <a:cxn ang="0">
                <a:pos x="110" y="63"/>
              </a:cxn>
              <a:cxn ang="0">
                <a:pos x="116" y="57"/>
              </a:cxn>
              <a:cxn ang="0">
                <a:pos x="117" y="51"/>
              </a:cxn>
              <a:cxn ang="0">
                <a:pos x="120" y="43"/>
              </a:cxn>
              <a:cxn ang="0">
                <a:pos x="126" y="31"/>
              </a:cxn>
              <a:cxn ang="0">
                <a:pos x="133" y="27"/>
              </a:cxn>
              <a:cxn ang="0">
                <a:pos x="132" y="20"/>
              </a:cxn>
              <a:cxn ang="0">
                <a:pos x="128" y="16"/>
              </a:cxn>
              <a:cxn ang="0">
                <a:pos x="128" y="9"/>
              </a:cxn>
              <a:cxn ang="0">
                <a:pos x="124" y="5"/>
              </a:cxn>
              <a:cxn ang="0">
                <a:pos x="120" y="3"/>
              </a:cxn>
              <a:cxn ang="0">
                <a:pos x="112" y="10"/>
              </a:cxn>
              <a:cxn ang="0">
                <a:pos x="103" y="8"/>
              </a:cxn>
              <a:cxn ang="0">
                <a:pos x="88" y="7"/>
              </a:cxn>
              <a:cxn ang="0">
                <a:pos x="80" y="13"/>
              </a:cxn>
              <a:cxn ang="0">
                <a:pos x="69" y="13"/>
              </a:cxn>
              <a:cxn ang="0">
                <a:pos x="60" y="8"/>
              </a:cxn>
              <a:cxn ang="0">
                <a:pos x="51" y="11"/>
              </a:cxn>
              <a:cxn ang="0">
                <a:pos x="45" y="5"/>
              </a:cxn>
              <a:cxn ang="0">
                <a:pos x="36" y="2"/>
              </a:cxn>
              <a:cxn ang="0">
                <a:pos x="29" y="4"/>
              </a:cxn>
              <a:cxn ang="0">
                <a:pos x="19" y="4"/>
              </a:cxn>
              <a:cxn ang="0">
                <a:pos x="16" y="13"/>
              </a:cxn>
              <a:cxn ang="0">
                <a:pos x="11" y="21"/>
              </a:cxn>
              <a:cxn ang="0">
                <a:pos x="10" y="23"/>
              </a:cxn>
              <a:cxn ang="0">
                <a:pos x="11" y="31"/>
              </a:cxn>
              <a:cxn ang="0">
                <a:pos x="10" y="47"/>
              </a:cxn>
              <a:cxn ang="0">
                <a:pos x="6" y="54"/>
              </a:cxn>
              <a:cxn ang="0">
                <a:pos x="1" y="62"/>
              </a:cxn>
              <a:cxn ang="0">
                <a:pos x="1" y="75"/>
              </a:cxn>
              <a:cxn ang="0">
                <a:pos x="5" y="84"/>
              </a:cxn>
              <a:cxn ang="0">
                <a:pos x="5" y="84"/>
              </a:cxn>
              <a:cxn ang="0">
                <a:pos x="22" y="88"/>
              </a:cxn>
              <a:cxn ang="0">
                <a:pos x="32" y="100"/>
              </a:cxn>
              <a:cxn ang="0">
                <a:pos x="38" y="110"/>
              </a:cxn>
              <a:cxn ang="0">
                <a:pos x="50" y="107"/>
              </a:cxn>
              <a:cxn ang="0">
                <a:pos x="65" y="105"/>
              </a:cxn>
              <a:cxn ang="0">
                <a:pos x="66" y="105"/>
              </a:cxn>
              <a:cxn ang="0">
                <a:pos x="70" y="93"/>
              </a:cxn>
              <a:cxn ang="0">
                <a:pos x="83" y="81"/>
              </a:cxn>
            </a:cxnLst>
            <a:rect l="0" t="0" r="r" b="b"/>
            <a:pathLst>
              <a:path w="134" h="110">
                <a:moveTo>
                  <a:pt x="83" y="81"/>
                </a:moveTo>
                <a:cubicBezTo>
                  <a:pt x="84" y="81"/>
                  <a:pt x="87" y="82"/>
                  <a:pt x="89" y="80"/>
                </a:cubicBezTo>
                <a:cubicBezTo>
                  <a:pt x="92" y="78"/>
                  <a:pt x="97" y="82"/>
                  <a:pt x="97" y="86"/>
                </a:cubicBezTo>
                <a:cubicBezTo>
                  <a:pt x="98" y="89"/>
                  <a:pt x="100" y="84"/>
                  <a:pt x="102" y="81"/>
                </a:cubicBezTo>
                <a:cubicBezTo>
                  <a:pt x="104" y="77"/>
                  <a:pt x="110" y="66"/>
                  <a:pt x="110" y="63"/>
                </a:cubicBezTo>
                <a:cubicBezTo>
                  <a:pt x="110" y="61"/>
                  <a:pt x="116" y="58"/>
                  <a:pt x="116" y="57"/>
                </a:cubicBezTo>
                <a:cubicBezTo>
                  <a:pt x="116" y="55"/>
                  <a:pt x="115" y="51"/>
                  <a:pt x="117" y="51"/>
                </a:cubicBezTo>
                <a:cubicBezTo>
                  <a:pt x="119" y="50"/>
                  <a:pt x="120" y="45"/>
                  <a:pt x="120" y="43"/>
                </a:cubicBezTo>
                <a:cubicBezTo>
                  <a:pt x="119" y="42"/>
                  <a:pt x="125" y="32"/>
                  <a:pt x="126" y="31"/>
                </a:cubicBezTo>
                <a:cubicBezTo>
                  <a:pt x="127" y="30"/>
                  <a:pt x="133" y="30"/>
                  <a:pt x="133" y="27"/>
                </a:cubicBezTo>
                <a:cubicBezTo>
                  <a:pt x="133" y="24"/>
                  <a:pt x="134" y="21"/>
                  <a:pt x="132" y="20"/>
                </a:cubicBezTo>
                <a:cubicBezTo>
                  <a:pt x="130" y="20"/>
                  <a:pt x="128" y="17"/>
                  <a:pt x="128" y="16"/>
                </a:cubicBezTo>
                <a:cubicBezTo>
                  <a:pt x="128" y="15"/>
                  <a:pt x="128" y="12"/>
                  <a:pt x="128" y="9"/>
                </a:cubicBezTo>
                <a:cubicBezTo>
                  <a:pt x="126" y="9"/>
                  <a:pt x="126" y="6"/>
                  <a:pt x="124" y="5"/>
                </a:cubicBezTo>
                <a:cubicBezTo>
                  <a:pt x="122" y="3"/>
                  <a:pt x="122" y="2"/>
                  <a:pt x="120" y="3"/>
                </a:cubicBezTo>
                <a:cubicBezTo>
                  <a:pt x="118" y="3"/>
                  <a:pt x="115" y="9"/>
                  <a:pt x="112" y="10"/>
                </a:cubicBezTo>
                <a:cubicBezTo>
                  <a:pt x="109" y="11"/>
                  <a:pt x="105" y="9"/>
                  <a:pt x="103" y="8"/>
                </a:cubicBezTo>
                <a:cubicBezTo>
                  <a:pt x="101" y="7"/>
                  <a:pt x="91" y="8"/>
                  <a:pt x="88" y="7"/>
                </a:cubicBezTo>
                <a:cubicBezTo>
                  <a:pt x="85" y="7"/>
                  <a:pt x="82" y="11"/>
                  <a:pt x="80" y="13"/>
                </a:cubicBezTo>
                <a:cubicBezTo>
                  <a:pt x="78" y="14"/>
                  <a:pt x="71" y="13"/>
                  <a:pt x="69" y="13"/>
                </a:cubicBezTo>
                <a:cubicBezTo>
                  <a:pt x="67" y="12"/>
                  <a:pt x="62" y="8"/>
                  <a:pt x="60" y="8"/>
                </a:cubicBezTo>
                <a:cubicBezTo>
                  <a:pt x="58" y="8"/>
                  <a:pt x="54" y="9"/>
                  <a:pt x="51" y="11"/>
                </a:cubicBezTo>
                <a:cubicBezTo>
                  <a:pt x="48" y="13"/>
                  <a:pt x="47" y="7"/>
                  <a:pt x="45" y="5"/>
                </a:cubicBezTo>
                <a:cubicBezTo>
                  <a:pt x="43" y="2"/>
                  <a:pt x="38" y="4"/>
                  <a:pt x="36" y="2"/>
                </a:cubicBezTo>
                <a:cubicBezTo>
                  <a:pt x="33" y="0"/>
                  <a:pt x="31" y="5"/>
                  <a:pt x="29" y="4"/>
                </a:cubicBezTo>
                <a:cubicBezTo>
                  <a:pt x="27" y="4"/>
                  <a:pt x="21" y="3"/>
                  <a:pt x="19" y="4"/>
                </a:cubicBezTo>
                <a:cubicBezTo>
                  <a:pt x="17" y="6"/>
                  <a:pt x="17" y="12"/>
                  <a:pt x="16" y="13"/>
                </a:cubicBezTo>
                <a:cubicBezTo>
                  <a:pt x="15" y="14"/>
                  <a:pt x="11" y="19"/>
                  <a:pt x="11" y="21"/>
                </a:cubicBezTo>
                <a:cubicBezTo>
                  <a:pt x="11" y="22"/>
                  <a:pt x="11" y="23"/>
                  <a:pt x="10" y="23"/>
                </a:cubicBezTo>
                <a:cubicBezTo>
                  <a:pt x="10" y="26"/>
                  <a:pt x="11" y="30"/>
                  <a:pt x="11" y="31"/>
                </a:cubicBezTo>
                <a:cubicBezTo>
                  <a:pt x="11" y="33"/>
                  <a:pt x="12" y="45"/>
                  <a:pt x="10" y="47"/>
                </a:cubicBezTo>
                <a:cubicBezTo>
                  <a:pt x="7" y="50"/>
                  <a:pt x="6" y="54"/>
                  <a:pt x="6" y="54"/>
                </a:cubicBezTo>
                <a:cubicBezTo>
                  <a:pt x="6" y="54"/>
                  <a:pt x="2" y="56"/>
                  <a:pt x="1" y="62"/>
                </a:cubicBezTo>
                <a:cubicBezTo>
                  <a:pt x="0" y="67"/>
                  <a:pt x="1" y="71"/>
                  <a:pt x="1" y="75"/>
                </a:cubicBezTo>
                <a:cubicBezTo>
                  <a:pt x="1" y="78"/>
                  <a:pt x="3" y="80"/>
                  <a:pt x="5" y="84"/>
                </a:cubicBezTo>
                <a:cubicBezTo>
                  <a:pt x="5" y="84"/>
                  <a:pt x="5" y="84"/>
                  <a:pt x="5" y="84"/>
                </a:cubicBezTo>
                <a:cubicBezTo>
                  <a:pt x="7" y="87"/>
                  <a:pt x="16" y="87"/>
                  <a:pt x="22" y="88"/>
                </a:cubicBezTo>
                <a:cubicBezTo>
                  <a:pt x="27" y="90"/>
                  <a:pt x="32" y="97"/>
                  <a:pt x="32" y="100"/>
                </a:cubicBezTo>
                <a:cubicBezTo>
                  <a:pt x="32" y="103"/>
                  <a:pt x="36" y="108"/>
                  <a:pt x="38" y="110"/>
                </a:cubicBezTo>
                <a:cubicBezTo>
                  <a:pt x="41" y="111"/>
                  <a:pt x="47" y="107"/>
                  <a:pt x="50" y="107"/>
                </a:cubicBezTo>
                <a:cubicBezTo>
                  <a:pt x="53" y="107"/>
                  <a:pt x="63" y="107"/>
                  <a:pt x="65" y="105"/>
                </a:cubicBezTo>
                <a:cubicBezTo>
                  <a:pt x="65" y="105"/>
                  <a:pt x="66" y="105"/>
                  <a:pt x="66" y="105"/>
                </a:cubicBezTo>
                <a:cubicBezTo>
                  <a:pt x="69" y="99"/>
                  <a:pt x="70" y="93"/>
                  <a:pt x="70" y="93"/>
                </a:cubicBezTo>
                <a:cubicBezTo>
                  <a:pt x="70" y="93"/>
                  <a:pt x="81" y="81"/>
                  <a:pt x="83" y="8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9" name="Freeform 23"/>
          <p:cNvSpPr/>
          <p:nvPr/>
        </p:nvSpPr>
        <p:spPr bwMode="auto">
          <a:xfrm>
            <a:off x="5801939" y="4088404"/>
            <a:ext cx="87051" cy="182912"/>
          </a:xfrm>
          <a:custGeom>
            <a:cxnLst>
              <a:cxn ang="0">
                <a:pos x="23" y="45"/>
              </a:cxn>
              <a:cxn ang="0">
                <a:pos x="28" y="37"/>
              </a:cxn>
              <a:cxn ang="0">
                <a:pos x="32" y="30"/>
              </a:cxn>
              <a:cxn ang="0">
                <a:pos x="33" y="14"/>
              </a:cxn>
              <a:cxn ang="0">
                <a:pos x="32" y="6"/>
              </a:cxn>
              <a:cxn ang="0">
                <a:pos x="28" y="6"/>
              </a:cxn>
              <a:cxn ang="0">
                <a:pos x="25" y="1"/>
              </a:cxn>
              <a:cxn ang="0">
                <a:pos x="21" y="6"/>
              </a:cxn>
              <a:cxn ang="0">
                <a:pos x="18" y="11"/>
              </a:cxn>
              <a:cxn ang="0">
                <a:pos x="8" y="13"/>
              </a:cxn>
              <a:cxn ang="0">
                <a:pos x="2" y="17"/>
              </a:cxn>
              <a:cxn ang="0">
                <a:pos x="0" y="17"/>
              </a:cxn>
              <a:cxn ang="0">
                <a:pos x="6" y="28"/>
              </a:cxn>
              <a:cxn ang="0">
                <a:pos x="9" y="36"/>
              </a:cxn>
              <a:cxn ang="0">
                <a:pos x="10" y="49"/>
              </a:cxn>
              <a:cxn ang="0">
                <a:pos x="11" y="70"/>
              </a:cxn>
              <a:cxn ang="0">
                <a:pos x="19" y="69"/>
              </a:cxn>
              <a:cxn ang="0">
                <a:pos x="27" y="67"/>
              </a:cxn>
              <a:cxn ang="0">
                <a:pos x="23" y="58"/>
              </a:cxn>
              <a:cxn ang="0">
                <a:pos x="23" y="45"/>
              </a:cxn>
            </a:cxnLst>
            <a:rect l="0" t="0" r="r" b="b"/>
            <a:pathLst>
              <a:path w="34" h="70">
                <a:moveTo>
                  <a:pt x="23" y="45"/>
                </a:moveTo>
                <a:cubicBezTo>
                  <a:pt x="24" y="39"/>
                  <a:pt x="28" y="37"/>
                  <a:pt x="28" y="37"/>
                </a:cubicBezTo>
                <a:cubicBezTo>
                  <a:pt x="28" y="37"/>
                  <a:pt x="29" y="33"/>
                  <a:pt x="32" y="30"/>
                </a:cubicBezTo>
                <a:cubicBezTo>
                  <a:pt x="34" y="28"/>
                  <a:pt x="33" y="16"/>
                  <a:pt x="33" y="14"/>
                </a:cubicBezTo>
                <a:cubicBezTo>
                  <a:pt x="33" y="13"/>
                  <a:pt x="32" y="9"/>
                  <a:pt x="32" y="6"/>
                </a:cubicBezTo>
                <a:cubicBezTo>
                  <a:pt x="31" y="7"/>
                  <a:pt x="30" y="7"/>
                  <a:pt x="28" y="6"/>
                </a:cubicBezTo>
                <a:cubicBezTo>
                  <a:pt x="25" y="5"/>
                  <a:pt x="28" y="2"/>
                  <a:pt x="25" y="1"/>
                </a:cubicBezTo>
                <a:cubicBezTo>
                  <a:pt x="21" y="0"/>
                  <a:pt x="20" y="4"/>
                  <a:pt x="21" y="6"/>
                </a:cubicBezTo>
                <a:cubicBezTo>
                  <a:pt x="21" y="9"/>
                  <a:pt x="19" y="9"/>
                  <a:pt x="18" y="11"/>
                </a:cubicBezTo>
                <a:cubicBezTo>
                  <a:pt x="16" y="12"/>
                  <a:pt x="10" y="13"/>
                  <a:pt x="8" y="13"/>
                </a:cubicBezTo>
                <a:cubicBezTo>
                  <a:pt x="6" y="13"/>
                  <a:pt x="4" y="16"/>
                  <a:pt x="2" y="17"/>
                </a:cubicBezTo>
                <a:cubicBezTo>
                  <a:pt x="2" y="17"/>
                  <a:pt x="1" y="17"/>
                  <a:pt x="0" y="17"/>
                </a:cubicBezTo>
                <a:cubicBezTo>
                  <a:pt x="1" y="26"/>
                  <a:pt x="2" y="25"/>
                  <a:pt x="6" y="28"/>
                </a:cubicBezTo>
                <a:cubicBezTo>
                  <a:pt x="11" y="30"/>
                  <a:pt x="7" y="34"/>
                  <a:pt x="9" y="36"/>
                </a:cubicBezTo>
                <a:cubicBezTo>
                  <a:pt x="11" y="38"/>
                  <a:pt x="10" y="43"/>
                  <a:pt x="10" y="49"/>
                </a:cubicBezTo>
                <a:cubicBezTo>
                  <a:pt x="11" y="53"/>
                  <a:pt x="11" y="63"/>
                  <a:pt x="11" y="70"/>
                </a:cubicBezTo>
                <a:cubicBezTo>
                  <a:pt x="14" y="70"/>
                  <a:pt x="17" y="69"/>
                  <a:pt x="19" y="69"/>
                </a:cubicBezTo>
                <a:cubicBezTo>
                  <a:pt x="22" y="69"/>
                  <a:pt x="25" y="65"/>
                  <a:pt x="27" y="67"/>
                </a:cubicBezTo>
                <a:cubicBezTo>
                  <a:pt x="25" y="63"/>
                  <a:pt x="23" y="61"/>
                  <a:pt x="23" y="58"/>
                </a:cubicBezTo>
                <a:cubicBezTo>
                  <a:pt x="23" y="54"/>
                  <a:pt x="22" y="50"/>
                  <a:pt x="23" y="4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0" name="Freeform 24"/>
          <p:cNvSpPr/>
          <p:nvPr/>
        </p:nvSpPr>
        <p:spPr bwMode="auto">
          <a:xfrm>
            <a:off x="5776461" y="4127600"/>
            <a:ext cx="55203" cy="154605"/>
          </a:xfrm>
          <a:custGeom>
            <a:cxnLst>
              <a:cxn ang="0">
                <a:pos x="19" y="21"/>
              </a:cxn>
              <a:cxn ang="0">
                <a:pos x="16" y="13"/>
              </a:cxn>
              <a:cxn ang="0">
                <a:pos x="10" y="2"/>
              </a:cxn>
              <a:cxn ang="0">
                <a:pos x="2" y="1"/>
              </a:cxn>
              <a:cxn ang="0">
                <a:pos x="0" y="1"/>
              </a:cxn>
              <a:cxn ang="0">
                <a:pos x="3" y="8"/>
              </a:cxn>
              <a:cxn ang="0">
                <a:pos x="5" y="15"/>
              </a:cxn>
              <a:cxn ang="0">
                <a:pos x="6" y="31"/>
              </a:cxn>
              <a:cxn ang="0">
                <a:pos x="9" y="46"/>
              </a:cxn>
              <a:cxn ang="0">
                <a:pos x="13" y="59"/>
              </a:cxn>
              <a:cxn ang="0">
                <a:pos x="15" y="58"/>
              </a:cxn>
              <a:cxn ang="0">
                <a:pos x="21" y="55"/>
              </a:cxn>
              <a:cxn ang="0">
                <a:pos x="20" y="34"/>
              </a:cxn>
              <a:cxn ang="0">
                <a:pos x="19" y="21"/>
              </a:cxn>
            </a:cxnLst>
            <a:rect l="0" t="0" r="r" b="b"/>
            <a:pathLst>
              <a:path w="21" h="59">
                <a:moveTo>
                  <a:pt x="19" y="21"/>
                </a:moveTo>
                <a:cubicBezTo>
                  <a:pt x="17" y="19"/>
                  <a:pt x="21" y="15"/>
                  <a:pt x="16" y="13"/>
                </a:cubicBezTo>
                <a:cubicBezTo>
                  <a:pt x="12" y="10"/>
                  <a:pt x="11" y="11"/>
                  <a:pt x="10" y="2"/>
                </a:cubicBezTo>
                <a:cubicBezTo>
                  <a:pt x="8" y="2"/>
                  <a:pt x="4" y="1"/>
                  <a:pt x="2" y="1"/>
                </a:cubicBezTo>
                <a:cubicBezTo>
                  <a:pt x="1" y="0"/>
                  <a:pt x="1" y="1"/>
                  <a:pt x="0" y="1"/>
                </a:cubicBezTo>
                <a:cubicBezTo>
                  <a:pt x="1" y="4"/>
                  <a:pt x="2" y="7"/>
                  <a:pt x="3" y="8"/>
                </a:cubicBezTo>
                <a:cubicBezTo>
                  <a:pt x="4" y="9"/>
                  <a:pt x="6" y="11"/>
                  <a:pt x="5" y="15"/>
                </a:cubicBezTo>
                <a:cubicBezTo>
                  <a:pt x="5" y="19"/>
                  <a:pt x="4" y="27"/>
                  <a:pt x="6" y="31"/>
                </a:cubicBezTo>
                <a:cubicBezTo>
                  <a:pt x="7" y="34"/>
                  <a:pt x="9" y="40"/>
                  <a:pt x="9" y="46"/>
                </a:cubicBezTo>
                <a:cubicBezTo>
                  <a:pt x="9" y="50"/>
                  <a:pt x="11" y="55"/>
                  <a:pt x="13" y="59"/>
                </a:cubicBezTo>
                <a:cubicBezTo>
                  <a:pt x="14" y="59"/>
                  <a:pt x="14" y="58"/>
                  <a:pt x="15" y="58"/>
                </a:cubicBezTo>
                <a:cubicBezTo>
                  <a:pt x="17" y="56"/>
                  <a:pt x="19" y="55"/>
                  <a:pt x="21" y="55"/>
                </a:cubicBezTo>
                <a:cubicBezTo>
                  <a:pt x="21" y="48"/>
                  <a:pt x="21" y="38"/>
                  <a:pt x="20" y="34"/>
                </a:cubicBezTo>
                <a:cubicBezTo>
                  <a:pt x="20" y="28"/>
                  <a:pt x="21" y="23"/>
                  <a:pt x="19" y="2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1" name="Freeform 25"/>
          <p:cNvSpPr/>
          <p:nvPr/>
        </p:nvSpPr>
        <p:spPr bwMode="auto">
          <a:xfrm>
            <a:off x="6026996" y="4066629"/>
            <a:ext cx="214442" cy="341873"/>
          </a:xfrm>
          <a:custGeom>
            <a:cxnLst>
              <a:cxn ang="0">
                <a:pos x="35" y="124"/>
              </a:cxn>
              <a:cxn ang="0">
                <a:pos x="65" y="125"/>
              </a:cxn>
              <a:cxn ang="0">
                <a:pos x="81" y="130"/>
              </a:cxn>
              <a:cxn ang="0">
                <a:pos x="84" y="120"/>
              </a:cxn>
              <a:cxn ang="0">
                <a:pos x="82" y="118"/>
              </a:cxn>
              <a:cxn ang="0">
                <a:pos x="75" y="111"/>
              </a:cxn>
              <a:cxn ang="0">
                <a:pos x="72" y="107"/>
              </a:cxn>
              <a:cxn ang="0">
                <a:pos x="71" y="101"/>
              </a:cxn>
              <a:cxn ang="0">
                <a:pos x="67" y="92"/>
              </a:cxn>
              <a:cxn ang="0">
                <a:pos x="66" y="82"/>
              </a:cxn>
              <a:cxn ang="0">
                <a:pos x="71" y="71"/>
              </a:cxn>
              <a:cxn ang="0">
                <a:pos x="77" y="64"/>
              </a:cxn>
              <a:cxn ang="0">
                <a:pos x="74" y="56"/>
              </a:cxn>
              <a:cxn ang="0">
                <a:pos x="64" y="46"/>
              </a:cxn>
              <a:cxn ang="0">
                <a:pos x="62" y="38"/>
              </a:cxn>
              <a:cxn ang="0">
                <a:pos x="71" y="37"/>
              </a:cxn>
              <a:cxn ang="0">
                <a:pos x="76" y="35"/>
              </a:cxn>
              <a:cxn ang="0">
                <a:pos x="71" y="21"/>
              </a:cxn>
              <a:cxn ang="0">
                <a:pos x="70" y="11"/>
              </a:cxn>
              <a:cxn ang="0">
                <a:pos x="63" y="1"/>
              </a:cxn>
              <a:cxn ang="0">
                <a:pos x="62" y="0"/>
              </a:cxn>
              <a:cxn ang="0">
                <a:pos x="62" y="7"/>
              </a:cxn>
              <a:cxn ang="0">
                <a:pos x="66" y="11"/>
              </a:cxn>
              <a:cxn ang="0">
                <a:pos x="67" y="18"/>
              </a:cxn>
              <a:cxn ang="0">
                <a:pos x="60" y="22"/>
              </a:cxn>
              <a:cxn ang="0">
                <a:pos x="54" y="34"/>
              </a:cxn>
              <a:cxn ang="0">
                <a:pos x="51" y="42"/>
              </a:cxn>
              <a:cxn ang="0">
                <a:pos x="50" y="48"/>
              </a:cxn>
              <a:cxn ang="0">
                <a:pos x="44" y="54"/>
              </a:cxn>
              <a:cxn ang="0">
                <a:pos x="36" y="72"/>
              </a:cxn>
              <a:cxn ang="0">
                <a:pos x="31" y="77"/>
              </a:cxn>
              <a:cxn ang="0">
                <a:pos x="23" y="71"/>
              </a:cxn>
              <a:cxn ang="0">
                <a:pos x="17" y="72"/>
              </a:cxn>
              <a:cxn ang="0">
                <a:pos x="4" y="84"/>
              </a:cxn>
              <a:cxn ang="0">
                <a:pos x="0" y="96"/>
              </a:cxn>
              <a:cxn ang="0">
                <a:pos x="5" y="103"/>
              </a:cxn>
              <a:cxn ang="0">
                <a:pos x="14" y="104"/>
              </a:cxn>
              <a:cxn ang="0">
                <a:pos x="17" y="115"/>
              </a:cxn>
              <a:cxn ang="0">
                <a:pos x="15" y="125"/>
              </a:cxn>
              <a:cxn ang="0">
                <a:pos x="31" y="125"/>
              </a:cxn>
              <a:cxn ang="0">
                <a:pos x="35" y="124"/>
              </a:cxn>
            </a:cxnLst>
            <a:rect l="0" t="0" r="r" b="b"/>
            <a:pathLst>
              <a:path w="84" h="130">
                <a:moveTo>
                  <a:pt x="35" y="124"/>
                </a:moveTo>
                <a:cubicBezTo>
                  <a:pt x="35" y="124"/>
                  <a:pt x="62" y="125"/>
                  <a:pt x="65" y="125"/>
                </a:cubicBezTo>
                <a:cubicBezTo>
                  <a:pt x="69" y="124"/>
                  <a:pt x="81" y="130"/>
                  <a:pt x="81" y="130"/>
                </a:cubicBezTo>
                <a:cubicBezTo>
                  <a:pt x="81" y="130"/>
                  <a:pt x="82" y="124"/>
                  <a:pt x="84" y="120"/>
                </a:cubicBezTo>
                <a:cubicBezTo>
                  <a:pt x="83" y="120"/>
                  <a:pt x="82" y="119"/>
                  <a:pt x="82" y="118"/>
                </a:cubicBezTo>
                <a:cubicBezTo>
                  <a:pt x="82" y="117"/>
                  <a:pt x="77" y="113"/>
                  <a:pt x="75" y="111"/>
                </a:cubicBezTo>
                <a:cubicBezTo>
                  <a:pt x="73" y="109"/>
                  <a:pt x="72" y="107"/>
                  <a:pt x="72" y="107"/>
                </a:cubicBezTo>
                <a:cubicBezTo>
                  <a:pt x="72" y="107"/>
                  <a:pt x="73" y="104"/>
                  <a:pt x="71" y="101"/>
                </a:cubicBezTo>
                <a:cubicBezTo>
                  <a:pt x="68" y="98"/>
                  <a:pt x="67" y="96"/>
                  <a:pt x="67" y="92"/>
                </a:cubicBezTo>
                <a:cubicBezTo>
                  <a:pt x="67" y="88"/>
                  <a:pt x="66" y="85"/>
                  <a:pt x="66" y="82"/>
                </a:cubicBezTo>
                <a:cubicBezTo>
                  <a:pt x="66" y="80"/>
                  <a:pt x="70" y="76"/>
                  <a:pt x="71" y="71"/>
                </a:cubicBezTo>
                <a:cubicBezTo>
                  <a:pt x="72" y="68"/>
                  <a:pt x="75" y="66"/>
                  <a:pt x="77" y="64"/>
                </a:cubicBezTo>
                <a:cubicBezTo>
                  <a:pt x="76" y="62"/>
                  <a:pt x="75" y="59"/>
                  <a:pt x="74" y="56"/>
                </a:cubicBezTo>
                <a:cubicBezTo>
                  <a:pt x="72" y="52"/>
                  <a:pt x="69" y="50"/>
                  <a:pt x="64" y="46"/>
                </a:cubicBezTo>
                <a:cubicBezTo>
                  <a:pt x="60" y="42"/>
                  <a:pt x="62" y="40"/>
                  <a:pt x="62" y="38"/>
                </a:cubicBezTo>
                <a:cubicBezTo>
                  <a:pt x="62" y="37"/>
                  <a:pt x="67" y="37"/>
                  <a:pt x="71" y="37"/>
                </a:cubicBezTo>
                <a:cubicBezTo>
                  <a:pt x="75" y="37"/>
                  <a:pt x="78" y="36"/>
                  <a:pt x="76" y="35"/>
                </a:cubicBezTo>
                <a:cubicBezTo>
                  <a:pt x="74" y="34"/>
                  <a:pt x="71" y="27"/>
                  <a:pt x="71" y="21"/>
                </a:cubicBezTo>
                <a:cubicBezTo>
                  <a:pt x="72" y="16"/>
                  <a:pt x="70" y="14"/>
                  <a:pt x="70" y="11"/>
                </a:cubicBezTo>
                <a:cubicBezTo>
                  <a:pt x="70" y="8"/>
                  <a:pt x="66" y="1"/>
                  <a:pt x="63" y="1"/>
                </a:cubicBezTo>
                <a:cubicBezTo>
                  <a:pt x="63" y="1"/>
                  <a:pt x="63" y="0"/>
                  <a:pt x="62" y="0"/>
                </a:cubicBezTo>
                <a:cubicBezTo>
                  <a:pt x="62" y="3"/>
                  <a:pt x="62" y="6"/>
                  <a:pt x="62" y="7"/>
                </a:cubicBezTo>
                <a:cubicBezTo>
                  <a:pt x="62" y="8"/>
                  <a:pt x="64" y="11"/>
                  <a:pt x="66" y="11"/>
                </a:cubicBezTo>
                <a:cubicBezTo>
                  <a:pt x="68" y="12"/>
                  <a:pt x="67" y="15"/>
                  <a:pt x="67" y="18"/>
                </a:cubicBezTo>
                <a:cubicBezTo>
                  <a:pt x="67" y="21"/>
                  <a:pt x="61" y="21"/>
                  <a:pt x="60" y="22"/>
                </a:cubicBezTo>
                <a:cubicBezTo>
                  <a:pt x="59" y="23"/>
                  <a:pt x="53" y="33"/>
                  <a:pt x="54" y="34"/>
                </a:cubicBezTo>
                <a:cubicBezTo>
                  <a:pt x="54" y="36"/>
                  <a:pt x="53" y="41"/>
                  <a:pt x="51" y="42"/>
                </a:cubicBezTo>
                <a:cubicBezTo>
                  <a:pt x="49" y="42"/>
                  <a:pt x="50" y="46"/>
                  <a:pt x="50" y="48"/>
                </a:cubicBezTo>
                <a:cubicBezTo>
                  <a:pt x="50" y="49"/>
                  <a:pt x="44" y="52"/>
                  <a:pt x="44" y="54"/>
                </a:cubicBezTo>
                <a:cubicBezTo>
                  <a:pt x="44" y="57"/>
                  <a:pt x="38" y="68"/>
                  <a:pt x="36" y="72"/>
                </a:cubicBezTo>
                <a:cubicBezTo>
                  <a:pt x="34" y="75"/>
                  <a:pt x="32" y="80"/>
                  <a:pt x="31" y="77"/>
                </a:cubicBezTo>
                <a:cubicBezTo>
                  <a:pt x="31" y="73"/>
                  <a:pt x="26" y="69"/>
                  <a:pt x="23" y="71"/>
                </a:cubicBezTo>
                <a:cubicBezTo>
                  <a:pt x="21" y="73"/>
                  <a:pt x="18" y="72"/>
                  <a:pt x="17" y="72"/>
                </a:cubicBezTo>
                <a:cubicBezTo>
                  <a:pt x="15" y="72"/>
                  <a:pt x="4" y="84"/>
                  <a:pt x="4" y="84"/>
                </a:cubicBezTo>
                <a:cubicBezTo>
                  <a:pt x="4" y="84"/>
                  <a:pt x="3" y="90"/>
                  <a:pt x="0" y="96"/>
                </a:cubicBezTo>
                <a:cubicBezTo>
                  <a:pt x="2" y="97"/>
                  <a:pt x="4" y="100"/>
                  <a:pt x="5" y="103"/>
                </a:cubicBezTo>
                <a:cubicBezTo>
                  <a:pt x="8" y="106"/>
                  <a:pt x="12" y="103"/>
                  <a:pt x="14" y="104"/>
                </a:cubicBezTo>
                <a:cubicBezTo>
                  <a:pt x="16" y="105"/>
                  <a:pt x="18" y="113"/>
                  <a:pt x="17" y="115"/>
                </a:cubicBezTo>
                <a:cubicBezTo>
                  <a:pt x="16" y="117"/>
                  <a:pt x="14" y="123"/>
                  <a:pt x="15" y="125"/>
                </a:cubicBezTo>
                <a:cubicBezTo>
                  <a:pt x="31" y="125"/>
                  <a:pt x="31" y="125"/>
                  <a:pt x="31" y="125"/>
                </a:cubicBezTo>
                <a:lnTo>
                  <a:pt x="35" y="124"/>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2" name="Freeform 26"/>
          <p:cNvSpPr/>
          <p:nvPr/>
        </p:nvSpPr>
        <p:spPr bwMode="auto">
          <a:xfrm>
            <a:off x="5532296" y="4140665"/>
            <a:ext cx="176225" cy="185091"/>
          </a:xfrm>
          <a:custGeom>
            <a:cxnLst>
              <a:cxn ang="0">
                <a:pos x="66" y="60"/>
              </a:cxn>
              <a:cxn ang="0">
                <a:pos x="61" y="47"/>
              </a:cxn>
              <a:cxn ang="0">
                <a:pos x="65" y="36"/>
              </a:cxn>
              <a:cxn ang="0">
                <a:pos x="69" y="29"/>
              </a:cxn>
              <a:cxn ang="0">
                <a:pos x="65" y="11"/>
              </a:cxn>
              <a:cxn ang="0">
                <a:pos x="63" y="10"/>
              </a:cxn>
              <a:cxn ang="0">
                <a:pos x="50" y="12"/>
              </a:cxn>
              <a:cxn ang="0">
                <a:pos x="40" y="7"/>
              </a:cxn>
              <a:cxn ang="0">
                <a:pos x="31" y="4"/>
              </a:cxn>
              <a:cxn ang="0">
                <a:pos x="27" y="3"/>
              </a:cxn>
              <a:cxn ang="0">
                <a:pos x="22" y="4"/>
              </a:cxn>
              <a:cxn ang="0">
                <a:pos x="15" y="7"/>
              </a:cxn>
              <a:cxn ang="0">
                <a:pos x="10" y="5"/>
              </a:cxn>
              <a:cxn ang="0">
                <a:pos x="6" y="6"/>
              </a:cxn>
              <a:cxn ang="0">
                <a:pos x="6" y="15"/>
              </a:cxn>
              <a:cxn ang="0">
                <a:pos x="8" y="20"/>
              </a:cxn>
              <a:cxn ang="0">
                <a:pos x="10" y="27"/>
              </a:cxn>
              <a:cxn ang="0">
                <a:pos x="5" y="28"/>
              </a:cxn>
              <a:cxn ang="0">
                <a:pos x="6" y="35"/>
              </a:cxn>
              <a:cxn ang="0">
                <a:pos x="2" y="41"/>
              </a:cxn>
              <a:cxn ang="0">
                <a:pos x="1" y="49"/>
              </a:cxn>
              <a:cxn ang="0">
                <a:pos x="5" y="52"/>
              </a:cxn>
              <a:cxn ang="0">
                <a:pos x="14" y="61"/>
              </a:cxn>
              <a:cxn ang="0">
                <a:pos x="10" y="71"/>
              </a:cxn>
              <a:cxn ang="0">
                <a:pos x="44" y="64"/>
              </a:cxn>
              <a:cxn ang="0">
                <a:pos x="65" y="65"/>
              </a:cxn>
              <a:cxn ang="0">
                <a:pos x="66" y="60"/>
              </a:cxn>
            </a:cxnLst>
            <a:rect l="0" t="0" r="r" b="b"/>
            <a:pathLst>
              <a:path w="69" h="71">
                <a:moveTo>
                  <a:pt x="66" y="60"/>
                </a:moveTo>
                <a:cubicBezTo>
                  <a:pt x="64" y="58"/>
                  <a:pt x="61" y="49"/>
                  <a:pt x="61" y="47"/>
                </a:cubicBezTo>
                <a:cubicBezTo>
                  <a:pt x="61" y="45"/>
                  <a:pt x="65" y="39"/>
                  <a:pt x="65" y="36"/>
                </a:cubicBezTo>
                <a:cubicBezTo>
                  <a:pt x="65" y="33"/>
                  <a:pt x="69" y="31"/>
                  <a:pt x="69" y="29"/>
                </a:cubicBezTo>
                <a:cubicBezTo>
                  <a:pt x="69" y="27"/>
                  <a:pt x="68" y="17"/>
                  <a:pt x="65" y="11"/>
                </a:cubicBezTo>
                <a:cubicBezTo>
                  <a:pt x="65" y="11"/>
                  <a:pt x="64" y="11"/>
                  <a:pt x="63" y="10"/>
                </a:cubicBezTo>
                <a:cubicBezTo>
                  <a:pt x="61" y="8"/>
                  <a:pt x="53" y="9"/>
                  <a:pt x="50" y="12"/>
                </a:cubicBezTo>
                <a:cubicBezTo>
                  <a:pt x="47" y="15"/>
                  <a:pt x="41" y="9"/>
                  <a:pt x="40" y="7"/>
                </a:cubicBezTo>
                <a:cubicBezTo>
                  <a:pt x="39" y="6"/>
                  <a:pt x="35" y="2"/>
                  <a:pt x="31" y="4"/>
                </a:cubicBezTo>
                <a:cubicBezTo>
                  <a:pt x="28" y="7"/>
                  <a:pt x="27" y="6"/>
                  <a:pt x="27" y="3"/>
                </a:cubicBezTo>
                <a:cubicBezTo>
                  <a:pt x="28" y="0"/>
                  <a:pt x="22" y="1"/>
                  <a:pt x="22" y="4"/>
                </a:cubicBezTo>
                <a:cubicBezTo>
                  <a:pt x="21" y="6"/>
                  <a:pt x="17" y="9"/>
                  <a:pt x="15" y="7"/>
                </a:cubicBezTo>
                <a:cubicBezTo>
                  <a:pt x="14" y="5"/>
                  <a:pt x="11" y="2"/>
                  <a:pt x="10" y="5"/>
                </a:cubicBezTo>
                <a:cubicBezTo>
                  <a:pt x="9" y="7"/>
                  <a:pt x="7" y="7"/>
                  <a:pt x="6" y="6"/>
                </a:cubicBezTo>
                <a:cubicBezTo>
                  <a:pt x="5" y="9"/>
                  <a:pt x="4" y="14"/>
                  <a:pt x="6" y="15"/>
                </a:cubicBezTo>
                <a:cubicBezTo>
                  <a:pt x="8" y="16"/>
                  <a:pt x="8" y="19"/>
                  <a:pt x="8" y="20"/>
                </a:cubicBezTo>
                <a:cubicBezTo>
                  <a:pt x="7" y="22"/>
                  <a:pt x="12" y="25"/>
                  <a:pt x="10" y="27"/>
                </a:cubicBezTo>
                <a:cubicBezTo>
                  <a:pt x="8" y="29"/>
                  <a:pt x="6" y="25"/>
                  <a:pt x="5" y="28"/>
                </a:cubicBezTo>
                <a:cubicBezTo>
                  <a:pt x="3" y="30"/>
                  <a:pt x="7" y="33"/>
                  <a:pt x="6" y="35"/>
                </a:cubicBezTo>
                <a:cubicBezTo>
                  <a:pt x="4" y="37"/>
                  <a:pt x="2" y="37"/>
                  <a:pt x="2" y="41"/>
                </a:cubicBezTo>
                <a:cubicBezTo>
                  <a:pt x="3" y="45"/>
                  <a:pt x="3" y="48"/>
                  <a:pt x="1" y="49"/>
                </a:cubicBezTo>
                <a:cubicBezTo>
                  <a:pt x="0" y="50"/>
                  <a:pt x="1" y="50"/>
                  <a:pt x="5" y="52"/>
                </a:cubicBezTo>
                <a:cubicBezTo>
                  <a:pt x="8" y="55"/>
                  <a:pt x="14" y="57"/>
                  <a:pt x="14" y="61"/>
                </a:cubicBezTo>
                <a:cubicBezTo>
                  <a:pt x="13" y="64"/>
                  <a:pt x="12" y="65"/>
                  <a:pt x="10" y="71"/>
                </a:cubicBezTo>
                <a:cubicBezTo>
                  <a:pt x="17" y="71"/>
                  <a:pt x="29" y="66"/>
                  <a:pt x="44" y="64"/>
                </a:cubicBezTo>
                <a:cubicBezTo>
                  <a:pt x="52" y="62"/>
                  <a:pt x="60" y="64"/>
                  <a:pt x="65" y="65"/>
                </a:cubicBezTo>
                <a:cubicBezTo>
                  <a:pt x="66" y="63"/>
                  <a:pt x="66" y="61"/>
                  <a:pt x="66" y="6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3" name="Freeform 27"/>
          <p:cNvSpPr/>
          <p:nvPr/>
        </p:nvSpPr>
        <p:spPr bwMode="auto">
          <a:xfrm>
            <a:off x="5687288" y="4129778"/>
            <a:ext cx="123144" cy="191622"/>
          </a:xfrm>
          <a:custGeom>
            <a:cxnLst>
              <a:cxn ang="0">
                <a:pos x="41" y="30"/>
              </a:cxn>
              <a:cxn ang="0">
                <a:pos x="40" y="14"/>
              </a:cxn>
              <a:cxn ang="0">
                <a:pos x="38" y="7"/>
              </a:cxn>
              <a:cxn ang="0">
                <a:pos x="35" y="0"/>
              </a:cxn>
              <a:cxn ang="0">
                <a:pos x="32" y="3"/>
              </a:cxn>
              <a:cxn ang="0">
                <a:pos x="4" y="2"/>
              </a:cxn>
              <a:cxn ang="0">
                <a:pos x="6" y="13"/>
              </a:cxn>
              <a:cxn ang="0">
                <a:pos x="4" y="15"/>
              </a:cxn>
              <a:cxn ang="0">
                <a:pos x="8" y="33"/>
              </a:cxn>
              <a:cxn ang="0">
                <a:pos x="4" y="40"/>
              </a:cxn>
              <a:cxn ang="0">
                <a:pos x="0" y="51"/>
              </a:cxn>
              <a:cxn ang="0">
                <a:pos x="5" y="64"/>
              </a:cxn>
              <a:cxn ang="0">
                <a:pos x="4" y="69"/>
              </a:cxn>
              <a:cxn ang="0">
                <a:pos x="13" y="72"/>
              </a:cxn>
              <a:cxn ang="0">
                <a:pos x="35" y="64"/>
              </a:cxn>
              <a:cxn ang="0">
                <a:pos x="48" y="58"/>
              </a:cxn>
              <a:cxn ang="0">
                <a:pos x="44" y="45"/>
              </a:cxn>
              <a:cxn ang="0">
                <a:pos x="41" y="30"/>
              </a:cxn>
            </a:cxnLst>
            <a:rect l="0" t="0" r="r" b="b"/>
            <a:pathLst>
              <a:path w="48" h="73">
                <a:moveTo>
                  <a:pt x="41" y="30"/>
                </a:moveTo>
                <a:cubicBezTo>
                  <a:pt x="39" y="26"/>
                  <a:pt x="40" y="18"/>
                  <a:pt x="40" y="14"/>
                </a:cubicBezTo>
                <a:cubicBezTo>
                  <a:pt x="41" y="10"/>
                  <a:pt x="39" y="8"/>
                  <a:pt x="38" y="7"/>
                </a:cubicBezTo>
                <a:cubicBezTo>
                  <a:pt x="37" y="6"/>
                  <a:pt x="36" y="3"/>
                  <a:pt x="35" y="0"/>
                </a:cubicBezTo>
                <a:cubicBezTo>
                  <a:pt x="33" y="1"/>
                  <a:pt x="33" y="4"/>
                  <a:pt x="32" y="3"/>
                </a:cubicBezTo>
                <a:cubicBezTo>
                  <a:pt x="31" y="1"/>
                  <a:pt x="5" y="0"/>
                  <a:pt x="4" y="2"/>
                </a:cubicBezTo>
                <a:cubicBezTo>
                  <a:pt x="3" y="4"/>
                  <a:pt x="6" y="11"/>
                  <a:pt x="6" y="13"/>
                </a:cubicBezTo>
                <a:cubicBezTo>
                  <a:pt x="6" y="14"/>
                  <a:pt x="5" y="15"/>
                  <a:pt x="4" y="15"/>
                </a:cubicBezTo>
                <a:cubicBezTo>
                  <a:pt x="7" y="21"/>
                  <a:pt x="8" y="31"/>
                  <a:pt x="8" y="33"/>
                </a:cubicBezTo>
                <a:cubicBezTo>
                  <a:pt x="8" y="35"/>
                  <a:pt x="4" y="37"/>
                  <a:pt x="4" y="40"/>
                </a:cubicBezTo>
                <a:cubicBezTo>
                  <a:pt x="4" y="43"/>
                  <a:pt x="0" y="49"/>
                  <a:pt x="0" y="51"/>
                </a:cubicBezTo>
                <a:cubicBezTo>
                  <a:pt x="0" y="53"/>
                  <a:pt x="3" y="62"/>
                  <a:pt x="5" y="64"/>
                </a:cubicBezTo>
                <a:cubicBezTo>
                  <a:pt x="5" y="65"/>
                  <a:pt x="5" y="67"/>
                  <a:pt x="4" y="69"/>
                </a:cubicBezTo>
                <a:cubicBezTo>
                  <a:pt x="9" y="71"/>
                  <a:pt x="12" y="72"/>
                  <a:pt x="13" y="72"/>
                </a:cubicBezTo>
                <a:cubicBezTo>
                  <a:pt x="15" y="73"/>
                  <a:pt x="29" y="66"/>
                  <a:pt x="35" y="64"/>
                </a:cubicBezTo>
                <a:cubicBezTo>
                  <a:pt x="39" y="61"/>
                  <a:pt x="44" y="60"/>
                  <a:pt x="48" y="58"/>
                </a:cubicBezTo>
                <a:cubicBezTo>
                  <a:pt x="46" y="54"/>
                  <a:pt x="44" y="49"/>
                  <a:pt x="44" y="45"/>
                </a:cubicBezTo>
                <a:cubicBezTo>
                  <a:pt x="44" y="39"/>
                  <a:pt x="42" y="33"/>
                  <a:pt x="41" y="3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4" name="Freeform 28"/>
          <p:cNvSpPr/>
          <p:nvPr/>
        </p:nvSpPr>
        <p:spPr bwMode="auto">
          <a:xfrm>
            <a:off x="5341210" y="4084049"/>
            <a:ext cx="220811" cy="167670"/>
          </a:xfrm>
          <a:custGeom>
            <a:cxnLst>
              <a:cxn ang="0">
                <a:pos x="29" y="34"/>
              </a:cxn>
              <a:cxn ang="0">
                <a:pos x="34" y="33"/>
              </a:cxn>
              <a:cxn ang="0">
                <a:pos x="42" y="31"/>
              </a:cxn>
              <a:cxn ang="0">
                <a:pos x="51" y="42"/>
              </a:cxn>
              <a:cxn ang="0">
                <a:pos x="53" y="49"/>
              </a:cxn>
              <a:cxn ang="0">
                <a:pos x="53" y="50"/>
              </a:cxn>
              <a:cxn ang="0">
                <a:pos x="61" y="48"/>
              </a:cxn>
              <a:cxn ang="0">
                <a:pos x="65" y="58"/>
              </a:cxn>
              <a:cxn ang="0">
                <a:pos x="70" y="62"/>
              </a:cxn>
              <a:cxn ang="0">
                <a:pos x="74" y="58"/>
              </a:cxn>
              <a:cxn ang="0">
                <a:pos x="77" y="60"/>
              </a:cxn>
              <a:cxn ang="0">
                <a:pos x="80" y="57"/>
              </a:cxn>
              <a:cxn ang="0">
                <a:pos x="79" y="50"/>
              </a:cxn>
              <a:cxn ang="0">
                <a:pos x="84" y="49"/>
              </a:cxn>
              <a:cxn ang="0">
                <a:pos x="82" y="42"/>
              </a:cxn>
              <a:cxn ang="0">
                <a:pos x="80" y="37"/>
              </a:cxn>
              <a:cxn ang="0">
                <a:pos x="80" y="28"/>
              </a:cxn>
              <a:cxn ang="0">
                <a:pos x="78" y="26"/>
              </a:cxn>
              <a:cxn ang="0">
                <a:pos x="76" y="20"/>
              </a:cxn>
              <a:cxn ang="0">
                <a:pos x="76" y="16"/>
              </a:cxn>
              <a:cxn ang="0">
                <a:pos x="72" y="11"/>
              </a:cxn>
              <a:cxn ang="0">
                <a:pos x="67" y="2"/>
              </a:cxn>
              <a:cxn ang="0">
                <a:pos x="59" y="8"/>
              </a:cxn>
              <a:cxn ang="0">
                <a:pos x="52" y="7"/>
              </a:cxn>
              <a:cxn ang="0">
                <a:pos x="45" y="8"/>
              </a:cxn>
              <a:cxn ang="0">
                <a:pos x="42" y="5"/>
              </a:cxn>
              <a:cxn ang="0">
                <a:pos x="42" y="3"/>
              </a:cxn>
              <a:cxn ang="0">
                <a:pos x="41" y="4"/>
              </a:cxn>
              <a:cxn ang="0">
                <a:pos x="24" y="3"/>
              </a:cxn>
              <a:cxn ang="0">
                <a:pos x="16" y="0"/>
              </a:cxn>
              <a:cxn ang="0">
                <a:pos x="14" y="5"/>
              </a:cxn>
              <a:cxn ang="0">
                <a:pos x="15" y="10"/>
              </a:cxn>
              <a:cxn ang="0">
                <a:pos x="11" y="12"/>
              </a:cxn>
              <a:cxn ang="0">
                <a:pos x="1" y="17"/>
              </a:cxn>
              <a:cxn ang="0">
                <a:pos x="0" y="18"/>
              </a:cxn>
              <a:cxn ang="0">
                <a:pos x="8" y="28"/>
              </a:cxn>
              <a:cxn ang="0">
                <a:pos x="21" y="42"/>
              </a:cxn>
              <a:cxn ang="0">
                <a:pos x="29" y="34"/>
              </a:cxn>
            </a:cxnLst>
            <a:rect l="0" t="0" r="r" b="b"/>
            <a:pathLst>
              <a:path w="86" h="64">
                <a:moveTo>
                  <a:pt x="29" y="34"/>
                </a:moveTo>
                <a:cubicBezTo>
                  <a:pt x="29" y="31"/>
                  <a:pt x="31" y="32"/>
                  <a:pt x="34" y="33"/>
                </a:cubicBezTo>
                <a:cubicBezTo>
                  <a:pt x="37" y="33"/>
                  <a:pt x="40" y="31"/>
                  <a:pt x="42" y="31"/>
                </a:cubicBezTo>
                <a:cubicBezTo>
                  <a:pt x="45" y="31"/>
                  <a:pt x="51" y="40"/>
                  <a:pt x="51" y="42"/>
                </a:cubicBezTo>
                <a:cubicBezTo>
                  <a:pt x="51" y="45"/>
                  <a:pt x="52" y="47"/>
                  <a:pt x="53" y="49"/>
                </a:cubicBezTo>
                <a:cubicBezTo>
                  <a:pt x="53" y="49"/>
                  <a:pt x="53" y="49"/>
                  <a:pt x="53" y="50"/>
                </a:cubicBezTo>
                <a:cubicBezTo>
                  <a:pt x="57" y="49"/>
                  <a:pt x="61" y="48"/>
                  <a:pt x="61" y="48"/>
                </a:cubicBezTo>
                <a:cubicBezTo>
                  <a:pt x="63" y="48"/>
                  <a:pt x="65" y="54"/>
                  <a:pt x="65" y="58"/>
                </a:cubicBezTo>
                <a:cubicBezTo>
                  <a:pt x="64" y="61"/>
                  <a:pt x="68" y="64"/>
                  <a:pt x="70" y="62"/>
                </a:cubicBezTo>
                <a:cubicBezTo>
                  <a:pt x="72" y="59"/>
                  <a:pt x="74" y="56"/>
                  <a:pt x="74" y="58"/>
                </a:cubicBezTo>
                <a:cubicBezTo>
                  <a:pt x="75" y="59"/>
                  <a:pt x="75" y="59"/>
                  <a:pt x="77" y="60"/>
                </a:cubicBezTo>
                <a:cubicBezTo>
                  <a:pt x="77" y="58"/>
                  <a:pt x="79" y="58"/>
                  <a:pt x="80" y="57"/>
                </a:cubicBezTo>
                <a:cubicBezTo>
                  <a:pt x="81" y="55"/>
                  <a:pt x="77" y="52"/>
                  <a:pt x="79" y="50"/>
                </a:cubicBezTo>
                <a:cubicBezTo>
                  <a:pt x="80" y="47"/>
                  <a:pt x="82" y="51"/>
                  <a:pt x="84" y="49"/>
                </a:cubicBezTo>
                <a:cubicBezTo>
                  <a:pt x="86" y="47"/>
                  <a:pt x="81" y="44"/>
                  <a:pt x="82" y="42"/>
                </a:cubicBezTo>
                <a:cubicBezTo>
                  <a:pt x="82" y="41"/>
                  <a:pt x="82" y="38"/>
                  <a:pt x="80" y="37"/>
                </a:cubicBezTo>
                <a:cubicBezTo>
                  <a:pt x="78" y="36"/>
                  <a:pt x="79" y="31"/>
                  <a:pt x="80" y="28"/>
                </a:cubicBezTo>
                <a:cubicBezTo>
                  <a:pt x="79" y="27"/>
                  <a:pt x="79" y="27"/>
                  <a:pt x="78" y="26"/>
                </a:cubicBezTo>
                <a:cubicBezTo>
                  <a:pt x="77" y="24"/>
                  <a:pt x="78" y="20"/>
                  <a:pt x="76" y="20"/>
                </a:cubicBezTo>
                <a:cubicBezTo>
                  <a:pt x="73" y="20"/>
                  <a:pt x="74" y="17"/>
                  <a:pt x="76" y="16"/>
                </a:cubicBezTo>
                <a:cubicBezTo>
                  <a:pt x="78" y="15"/>
                  <a:pt x="72" y="13"/>
                  <a:pt x="72" y="11"/>
                </a:cubicBezTo>
                <a:cubicBezTo>
                  <a:pt x="72" y="8"/>
                  <a:pt x="69" y="3"/>
                  <a:pt x="67" y="2"/>
                </a:cubicBezTo>
                <a:cubicBezTo>
                  <a:pt x="66" y="2"/>
                  <a:pt x="61" y="8"/>
                  <a:pt x="59" y="8"/>
                </a:cubicBezTo>
                <a:cubicBezTo>
                  <a:pt x="57" y="8"/>
                  <a:pt x="53" y="4"/>
                  <a:pt x="52" y="7"/>
                </a:cubicBezTo>
                <a:cubicBezTo>
                  <a:pt x="50" y="11"/>
                  <a:pt x="47" y="6"/>
                  <a:pt x="45" y="8"/>
                </a:cubicBezTo>
                <a:cubicBezTo>
                  <a:pt x="43" y="11"/>
                  <a:pt x="42" y="5"/>
                  <a:pt x="42" y="5"/>
                </a:cubicBezTo>
                <a:cubicBezTo>
                  <a:pt x="42" y="5"/>
                  <a:pt x="42" y="4"/>
                  <a:pt x="42" y="3"/>
                </a:cubicBezTo>
                <a:cubicBezTo>
                  <a:pt x="42" y="3"/>
                  <a:pt x="41" y="4"/>
                  <a:pt x="41" y="4"/>
                </a:cubicBezTo>
                <a:cubicBezTo>
                  <a:pt x="35" y="6"/>
                  <a:pt x="25" y="5"/>
                  <a:pt x="24" y="3"/>
                </a:cubicBezTo>
                <a:cubicBezTo>
                  <a:pt x="24" y="1"/>
                  <a:pt x="16" y="0"/>
                  <a:pt x="16" y="0"/>
                </a:cubicBezTo>
                <a:cubicBezTo>
                  <a:pt x="16" y="0"/>
                  <a:pt x="17" y="4"/>
                  <a:pt x="14" y="5"/>
                </a:cubicBezTo>
                <a:cubicBezTo>
                  <a:pt x="11" y="6"/>
                  <a:pt x="15" y="9"/>
                  <a:pt x="15" y="10"/>
                </a:cubicBezTo>
                <a:cubicBezTo>
                  <a:pt x="15" y="11"/>
                  <a:pt x="12" y="13"/>
                  <a:pt x="11" y="12"/>
                </a:cubicBezTo>
                <a:cubicBezTo>
                  <a:pt x="9" y="11"/>
                  <a:pt x="4" y="16"/>
                  <a:pt x="1" y="17"/>
                </a:cubicBezTo>
                <a:cubicBezTo>
                  <a:pt x="1" y="17"/>
                  <a:pt x="1" y="18"/>
                  <a:pt x="0" y="18"/>
                </a:cubicBezTo>
                <a:cubicBezTo>
                  <a:pt x="4" y="22"/>
                  <a:pt x="4" y="25"/>
                  <a:pt x="8" y="28"/>
                </a:cubicBezTo>
                <a:cubicBezTo>
                  <a:pt x="12" y="31"/>
                  <a:pt x="18" y="36"/>
                  <a:pt x="21" y="42"/>
                </a:cubicBezTo>
                <a:cubicBezTo>
                  <a:pt x="24" y="39"/>
                  <a:pt x="28" y="36"/>
                  <a:pt x="29" y="3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5" name="Freeform 29"/>
          <p:cNvSpPr/>
          <p:nvPr/>
        </p:nvSpPr>
        <p:spPr bwMode="auto">
          <a:xfrm>
            <a:off x="5447369" y="4208169"/>
            <a:ext cx="118898" cy="117586"/>
          </a:xfrm>
          <a:custGeom>
            <a:cxnLst>
              <a:cxn ang="0">
                <a:pos x="38" y="26"/>
              </a:cxn>
              <a:cxn ang="0">
                <a:pos x="34" y="23"/>
              </a:cxn>
              <a:cxn ang="0">
                <a:pos x="35" y="15"/>
              </a:cxn>
              <a:cxn ang="0">
                <a:pos x="36" y="12"/>
              </a:cxn>
              <a:cxn ang="0">
                <a:pos x="33" y="10"/>
              </a:cxn>
              <a:cxn ang="0">
                <a:pos x="29" y="14"/>
              </a:cxn>
              <a:cxn ang="0">
                <a:pos x="24" y="10"/>
              </a:cxn>
              <a:cxn ang="0">
                <a:pos x="20" y="0"/>
              </a:cxn>
              <a:cxn ang="0">
                <a:pos x="12" y="2"/>
              </a:cxn>
              <a:cxn ang="0">
                <a:pos x="11" y="7"/>
              </a:cxn>
              <a:cxn ang="0">
                <a:pos x="2" y="15"/>
              </a:cxn>
              <a:cxn ang="0">
                <a:pos x="0" y="19"/>
              </a:cxn>
              <a:cxn ang="0">
                <a:pos x="14" y="28"/>
              </a:cxn>
              <a:cxn ang="0">
                <a:pos x="41" y="45"/>
              </a:cxn>
              <a:cxn ang="0">
                <a:pos x="43" y="45"/>
              </a:cxn>
              <a:cxn ang="0">
                <a:pos x="47" y="35"/>
              </a:cxn>
              <a:cxn ang="0">
                <a:pos x="38" y="26"/>
              </a:cxn>
            </a:cxnLst>
            <a:rect l="0" t="0" r="r" b="b"/>
            <a:pathLst>
              <a:path w="47" h="45">
                <a:moveTo>
                  <a:pt x="38" y="26"/>
                </a:moveTo>
                <a:cubicBezTo>
                  <a:pt x="34" y="24"/>
                  <a:pt x="33" y="24"/>
                  <a:pt x="34" y="23"/>
                </a:cubicBezTo>
                <a:cubicBezTo>
                  <a:pt x="36" y="22"/>
                  <a:pt x="36" y="19"/>
                  <a:pt x="35" y="15"/>
                </a:cubicBezTo>
                <a:cubicBezTo>
                  <a:pt x="35" y="13"/>
                  <a:pt x="35" y="13"/>
                  <a:pt x="36" y="12"/>
                </a:cubicBezTo>
                <a:cubicBezTo>
                  <a:pt x="34" y="11"/>
                  <a:pt x="34" y="11"/>
                  <a:pt x="33" y="10"/>
                </a:cubicBezTo>
                <a:cubicBezTo>
                  <a:pt x="33" y="8"/>
                  <a:pt x="31" y="11"/>
                  <a:pt x="29" y="14"/>
                </a:cubicBezTo>
                <a:cubicBezTo>
                  <a:pt x="27" y="16"/>
                  <a:pt x="23" y="13"/>
                  <a:pt x="24" y="10"/>
                </a:cubicBezTo>
                <a:cubicBezTo>
                  <a:pt x="24" y="6"/>
                  <a:pt x="22" y="0"/>
                  <a:pt x="20" y="0"/>
                </a:cubicBezTo>
                <a:cubicBezTo>
                  <a:pt x="20" y="0"/>
                  <a:pt x="16" y="1"/>
                  <a:pt x="12" y="2"/>
                </a:cubicBezTo>
                <a:cubicBezTo>
                  <a:pt x="13" y="3"/>
                  <a:pt x="12" y="5"/>
                  <a:pt x="11" y="7"/>
                </a:cubicBezTo>
                <a:cubicBezTo>
                  <a:pt x="11" y="10"/>
                  <a:pt x="5" y="13"/>
                  <a:pt x="2" y="15"/>
                </a:cubicBezTo>
                <a:cubicBezTo>
                  <a:pt x="1" y="15"/>
                  <a:pt x="0" y="17"/>
                  <a:pt x="0" y="19"/>
                </a:cubicBezTo>
                <a:cubicBezTo>
                  <a:pt x="4" y="22"/>
                  <a:pt x="10" y="25"/>
                  <a:pt x="14" y="28"/>
                </a:cubicBezTo>
                <a:cubicBezTo>
                  <a:pt x="22" y="35"/>
                  <a:pt x="35" y="43"/>
                  <a:pt x="41" y="45"/>
                </a:cubicBezTo>
                <a:cubicBezTo>
                  <a:pt x="41" y="45"/>
                  <a:pt x="42" y="45"/>
                  <a:pt x="43" y="45"/>
                </a:cubicBezTo>
                <a:cubicBezTo>
                  <a:pt x="45" y="39"/>
                  <a:pt x="46" y="38"/>
                  <a:pt x="47" y="35"/>
                </a:cubicBezTo>
                <a:cubicBezTo>
                  <a:pt x="47" y="31"/>
                  <a:pt x="41" y="29"/>
                  <a:pt x="38" y="2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6" name="Freeform 30"/>
          <p:cNvSpPr/>
          <p:nvPr/>
        </p:nvSpPr>
        <p:spPr bwMode="auto">
          <a:xfrm>
            <a:off x="5396413" y="4164618"/>
            <a:ext cx="84927" cy="93634"/>
          </a:xfrm>
          <a:custGeom>
            <a:cxnLst>
              <a:cxn ang="0">
                <a:pos x="31" y="24"/>
              </a:cxn>
              <a:cxn ang="0">
                <a:pos x="32" y="18"/>
              </a:cxn>
              <a:cxn ang="0">
                <a:pos x="30" y="11"/>
              </a:cxn>
              <a:cxn ang="0">
                <a:pos x="21" y="0"/>
              </a:cxn>
              <a:cxn ang="0">
                <a:pos x="13" y="2"/>
              </a:cxn>
              <a:cxn ang="0">
                <a:pos x="8" y="3"/>
              </a:cxn>
              <a:cxn ang="0">
                <a:pos x="0" y="11"/>
              </a:cxn>
              <a:cxn ang="0">
                <a:pos x="2" y="15"/>
              </a:cxn>
              <a:cxn ang="0">
                <a:pos x="11" y="30"/>
              </a:cxn>
              <a:cxn ang="0">
                <a:pos x="20" y="36"/>
              </a:cxn>
              <a:cxn ang="0">
                <a:pos x="22" y="32"/>
              </a:cxn>
              <a:cxn ang="0">
                <a:pos x="31" y="24"/>
              </a:cxn>
            </a:cxnLst>
            <a:rect l="0" t="0" r="r" b="b"/>
            <a:pathLst>
              <a:path w="33" h="36">
                <a:moveTo>
                  <a:pt x="31" y="24"/>
                </a:moveTo>
                <a:cubicBezTo>
                  <a:pt x="32" y="22"/>
                  <a:pt x="33" y="20"/>
                  <a:pt x="32" y="18"/>
                </a:cubicBezTo>
                <a:cubicBezTo>
                  <a:pt x="31" y="16"/>
                  <a:pt x="30" y="14"/>
                  <a:pt x="30" y="11"/>
                </a:cubicBezTo>
                <a:cubicBezTo>
                  <a:pt x="30" y="9"/>
                  <a:pt x="24" y="0"/>
                  <a:pt x="21" y="0"/>
                </a:cubicBezTo>
                <a:cubicBezTo>
                  <a:pt x="19" y="0"/>
                  <a:pt x="16" y="2"/>
                  <a:pt x="13" y="2"/>
                </a:cubicBezTo>
                <a:cubicBezTo>
                  <a:pt x="10" y="1"/>
                  <a:pt x="8" y="0"/>
                  <a:pt x="8" y="3"/>
                </a:cubicBezTo>
                <a:cubicBezTo>
                  <a:pt x="7" y="5"/>
                  <a:pt x="3" y="8"/>
                  <a:pt x="0" y="11"/>
                </a:cubicBezTo>
                <a:cubicBezTo>
                  <a:pt x="1" y="12"/>
                  <a:pt x="1" y="14"/>
                  <a:pt x="2" y="15"/>
                </a:cubicBezTo>
                <a:cubicBezTo>
                  <a:pt x="4" y="25"/>
                  <a:pt x="7" y="26"/>
                  <a:pt x="11" y="30"/>
                </a:cubicBezTo>
                <a:cubicBezTo>
                  <a:pt x="12" y="31"/>
                  <a:pt x="16" y="33"/>
                  <a:pt x="20" y="36"/>
                </a:cubicBezTo>
                <a:cubicBezTo>
                  <a:pt x="20" y="34"/>
                  <a:pt x="21" y="32"/>
                  <a:pt x="22" y="32"/>
                </a:cubicBezTo>
                <a:cubicBezTo>
                  <a:pt x="25" y="30"/>
                  <a:pt x="31" y="27"/>
                  <a:pt x="31" y="2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7" name="Freeform 31"/>
          <p:cNvSpPr/>
          <p:nvPr/>
        </p:nvSpPr>
        <p:spPr bwMode="auto">
          <a:xfrm>
            <a:off x="5288130" y="3615881"/>
            <a:ext cx="239920" cy="202511"/>
          </a:xfrm>
          <a:custGeom>
            <a:cxnLst>
              <a:cxn ang="0">
                <a:pos x="44" y="59"/>
              </a:cxn>
              <a:cxn ang="0">
                <a:pos x="56" y="51"/>
              </a:cxn>
              <a:cxn ang="0">
                <a:pos x="56" y="20"/>
              </a:cxn>
              <a:cxn ang="0">
                <a:pos x="94" y="20"/>
              </a:cxn>
              <a:cxn ang="0">
                <a:pos x="94" y="4"/>
              </a:cxn>
              <a:cxn ang="0">
                <a:pos x="86" y="0"/>
              </a:cxn>
              <a:cxn ang="0">
                <a:pos x="44" y="0"/>
              </a:cxn>
              <a:cxn ang="0">
                <a:pos x="38" y="10"/>
              </a:cxn>
              <a:cxn ang="0">
                <a:pos x="23" y="31"/>
              </a:cxn>
              <a:cxn ang="0">
                <a:pos x="3" y="66"/>
              </a:cxn>
              <a:cxn ang="0">
                <a:pos x="0" y="77"/>
              </a:cxn>
              <a:cxn ang="0">
                <a:pos x="44" y="77"/>
              </a:cxn>
              <a:cxn ang="0">
                <a:pos x="44" y="59"/>
              </a:cxn>
            </a:cxnLst>
            <a:rect l="0" t="0" r="r" b="b"/>
            <a:pathLst>
              <a:path w="94" h="77">
                <a:moveTo>
                  <a:pt x="44" y="59"/>
                </a:moveTo>
                <a:cubicBezTo>
                  <a:pt x="44" y="56"/>
                  <a:pt x="56" y="53"/>
                  <a:pt x="56" y="51"/>
                </a:cubicBezTo>
                <a:cubicBezTo>
                  <a:pt x="56" y="48"/>
                  <a:pt x="56" y="20"/>
                  <a:pt x="56" y="20"/>
                </a:cubicBezTo>
                <a:cubicBezTo>
                  <a:pt x="56" y="20"/>
                  <a:pt x="93" y="21"/>
                  <a:pt x="94" y="20"/>
                </a:cubicBezTo>
                <a:cubicBezTo>
                  <a:pt x="94" y="20"/>
                  <a:pt x="94" y="12"/>
                  <a:pt x="94" y="4"/>
                </a:cubicBezTo>
                <a:cubicBezTo>
                  <a:pt x="92" y="2"/>
                  <a:pt x="94" y="0"/>
                  <a:pt x="86" y="0"/>
                </a:cubicBezTo>
                <a:cubicBezTo>
                  <a:pt x="79" y="0"/>
                  <a:pt x="58" y="0"/>
                  <a:pt x="44" y="0"/>
                </a:cubicBezTo>
                <a:cubicBezTo>
                  <a:pt x="41" y="3"/>
                  <a:pt x="39" y="7"/>
                  <a:pt x="38" y="10"/>
                </a:cubicBezTo>
                <a:cubicBezTo>
                  <a:pt x="36" y="16"/>
                  <a:pt x="23" y="23"/>
                  <a:pt x="23" y="31"/>
                </a:cubicBezTo>
                <a:cubicBezTo>
                  <a:pt x="22" y="38"/>
                  <a:pt x="11" y="50"/>
                  <a:pt x="3" y="66"/>
                </a:cubicBezTo>
                <a:cubicBezTo>
                  <a:pt x="1" y="70"/>
                  <a:pt x="0" y="74"/>
                  <a:pt x="0" y="77"/>
                </a:cubicBezTo>
                <a:cubicBezTo>
                  <a:pt x="44" y="77"/>
                  <a:pt x="44" y="77"/>
                  <a:pt x="44" y="77"/>
                </a:cubicBezTo>
                <a:cubicBezTo>
                  <a:pt x="44" y="77"/>
                  <a:pt x="44" y="62"/>
                  <a:pt x="44" y="5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8" name="Freeform 32"/>
          <p:cNvSpPr/>
          <p:nvPr/>
        </p:nvSpPr>
        <p:spPr bwMode="auto">
          <a:xfrm>
            <a:off x="5286008" y="3626768"/>
            <a:ext cx="350325" cy="394133"/>
          </a:xfrm>
          <a:custGeom>
            <a:cxnLst>
              <a:cxn ang="0">
                <a:pos x="11" y="130"/>
              </a:cxn>
              <a:cxn ang="0">
                <a:pos x="21" y="130"/>
              </a:cxn>
              <a:cxn ang="0">
                <a:pos x="30" y="129"/>
              </a:cxn>
              <a:cxn ang="0">
                <a:pos x="36" y="135"/>
              </a:cxn>
              <a:cxn ang="0">
                <a:pos x="40" y="135"/>
              </a:cxn>
              <a:cxn ang="0">
                <a:pos x="48" y="145"/>
              </a:cxn>
              <a:cxn ang="0">
                <a:pos x="53" y="150"/>
              </a:cxn>
              <a:cxn ang="0">
                <a:pos x="59" y="147"/>
              </a:cxn>
              <a:cxn ang="0">
                <a:pos x="66" y="144"/>
              </a:cxn>
              <a:cxn ang="0">
                <a:pos x="72" y="143"/>
              </a:cxn>
              <a:cxn ang="0">
                <a:pos x="80" y="144"/>
              </a:cxn>
              <a:cxn ang="0">
                <a:pos x="87" y="141"/>
              </a:cxn>
              <a:cxn ang="0">
                <a:pos x="131" y="141"/>
              </a:cxn>
              <a:cxn ang="0">
                <a:pos x="132" y="131"/>
              </a:cxn>
              <a:cxn ang="0">
                <a:pos x="129" y="128"/>
              </a:cxn>
              <a:cxn ang="0">
                <a:pos x="118" y="28"/>
              </a:cxn>
              <a:cxn ang="0">
                <a:pos x="137" y="28"/>
              </a:cxn>
              <a:cxn ang="0">
                <a:pos x="97" y="2"/>
              </a:cxn>
              <a:cxn ang="0">
                <a:pos x="95" y="0"/>
              </a:cxn>
              <a:cxn ang="0">
                <a:pos x="95" y="16"/>
              </a:cxn>
              <a:cxn ang="0">
                <a:pos x="57" y="16"/>
              </a:cxn>
              <a:cxn ang="0">
                <a:pos x="57" y="47"/>
              </a:cxn>
              <a:cxn ang="0">
                <a:pos x="45" y="55"/>
              </a:cxn>
              <a:cxn ang="0">
                <a:pos x="45" y="73"/>
              </a:cxn>
              <a:cxn ang="0">
                <a:pos x="1" y="73"/>
              </a:cxn>
              <a:cxn ang="0">
                <a:pos x="7" y="85"/>
              </a:cxn>
              <a:cxn ang="0">
                <a:pos x="9" y="104"/>
              </a:cxn>
              <a:cxn ang="0">
                <a:pos x="6" y="126"/>
              </a:cxn>
              <a:cxn ang="0">
                <a:pos x="4" y="135"/>
              </a:cxn>
              <a:cxn ang="0">
                <a:pos x="4" y="135"/>
              </a:cxn>
              <a:cxn ang="0">
                <a:pos x="11" y="130"/>
              </a:cxn>
            </a:cxnLst>
            <a:rect l="0" t="0" r="r" b="b"/>
            <a:pathLst>
              <a:path w="137" h="150">
                <a:moveTo>
                  <a:pt x="11" y="130"/>
                </a:moveTo>
                <a:cubicBezTo>
                  <a:pt x="15" y="131"/>
                  <a:pt x="21" y="130"/>
                  <a:pt x="21" y="130"/>
                </a:cubicBezTo>
                <a:cubicBezTo>
                  <a:pt x="21" y="130"/>
                  <a:pt x="27" y="127"/>
                  <a:pt x="30" y="129"/>
                </a:cubicBezTo>
                <a:cubicBezTo>
                  <a:pt x="33" y="131"/>
                  <a:pt x="36" y="135"/>
                  <a:pt x="36" y="135"/>
                </a:cubicBezTo>
                <a:cubicBezTo>
                  <a:pt x="40" y="135"/>
                  <a:pt x="40" y="135"/>
                  <a:pt x="40" y="135"/>
                </a:cubicBezTo>
                <a:cubicBezTo>
                  <a:pt x="40" y="135"/>
                  <a:pt x="43" y="143"/>
                  <a:pt x="48" y="145"/>
                </a:cubicBezTo>
                <a:cubicBezTo>
                  <a:pt x="51" y="146"/>
                  <a:pt x="52" y="148"/>
                  <a:pt x="53" y="150"/>
                </a:cubicBezTo>
                <a:cubicBezTo>
                  <a:pt x="57" y="150"/>
                  <a:pt x="59" y="149"/>
                  <a:pt x="59" y="147"/>
                </a:cubicBezTo>
                <a:cubicBezTo>
                  <a:pt x="59" y="144"/>
                  <a:pt x="61" y="139"/>
                  <a:pt x="66" y="144"/>
                </a:cubicBezTo>
                <a:cubicBezTo>
                  <a:pt x="71" y="149"/>
                  <a:pt x="71" y="145"/>
                  <a:pt x="72" y="143"/>
                </a:cubicBezTo>
                <a:cubicBezTo>
                  <a:pt x="73" y="141"/>
                  <a:pt x="76" y="144"/>
                  <a:pt x="80" y="144"/>
                </a:cubicBezTo>
                <a:cubicBezTo>
                  <a:pt x="83" y="144"/>
                  <a:pt x="87" y="141"/>
                  <a:pt x="87" y="141"/>
                </a:cubicBezTo>
                <a:cubicBezTo>
                  <a:pt x="87" y="141"/>
                  <a:pt x="129" y="142"/>
                  <a:pt x="131" y="141"/>
                </a:cubicBezTo>
                <a:cubicBezTo>
                  <a:pt x="133" y="140"/>
                  <a:pt x="132" y="131"/>
                  <a:pt x="132" y="131"/>
                </a:cubicBezTo>
                <a:cubicBezTo>
                  <a:pt x="129" y="128"/>
                  <a:pt x="129" y="128"/>
                  <a:pt x="129" y="128"/>
                </a:cubicBezTo>
                <a:cubicBezTo>
                  <a:pt x="118" y="28"/>
                  <a:pt x="118" y="28"/>
                  <a:pt x="118" y="28"/>
                </a:cubicBezTo>
                <a:cubicBezTo>
                  <a:pt x="137" y="28"/>
                  <a:pt x="137" y="28"/>
                  <a:pt x="137" y="28"/>
                </a:cubicBezTo>
                <a:cubicBezTo>
                  <a:pt x="117" y="15"/>
                  <a:pt x="99" y="3"/>
                  <a:pt x="97" y="2"/>
                </a:cubicBezTo>
                <a:cubicBezTo>
                  <a:pt x="96" y="2"/>
                  <a:pt x="95" y="1"/>
                  <a:pt x="95" y="0"/>
                </a:cubicBezTo>
                <a:cubicBezTo>
                  <a:pt x="95" y="8"/>
                  <a:pt x="95" y="16"/>
                  <a:pt x="95" y="16"/>
                </a:cubicBezTo>
                <a:cubicBezTo>
                  <a:pt x="94" y="17"/>
                  <a:pt x="57" y="16"/>
                  <a:pt x="57" y="16"/>
                </a:cubicBezTo>
                <a:cubicBezTo>
                  <a:pt x="57" y="16"/>
                  <a:pt x="57" y="44"/>
                  <a:pt x="57" y="47"/>
                </a:cubicBezTo>
                <a:cubicBezTo>
                  <a:pt x="57" y="49"/>
                  <a:pt x="45" y="52"/>
                  <a:pt x="45" y="55"/>
                </a:cubicBezTo>
                <a:cubicBezTo>
                  <a:pt x="45" y="58"/>
                  <a:pt x="45" y="73"/>
                  <a:pt x="45" y="73"/>
                </a:cubicBezTo>
                <a:cubicBezTo>
                  <a:pt x="1" y="73"/>
                  <a:pt x="1" y="73"/>
                  <a:pt x="1" y="73"/>
                </a:cubicBezTo>
                <a:cubicBezTo>
                  <a:pt x="0" y="80"/>
                  <a:pt x="4" y="82"/>
                  <a:pt x="7" y="85"/>
                </a:cubicBezTo>
                <a:cubicBezTo>
                  <a:pt x="10" y="89"/>
                  <a:pt x="4" y="96"/>
                  <a:pt x="9" y="104"/>
                </a:cubicBezTo>
                <a:cubicBezTo>
                  <a:pt x="15" y="111"/>
                  <a:pt x="8" y="122"/>
                  <a:pt x="6" y="126"/>
                </a:cubicBezTo>
                <a:cubicBezTo>
                  <a:pt x="4" y="128"/>
                  <a:pt x="4" y="132"/>
                  <a:pt x="4" y="135"/>
                </a:cubicBezTo>
                <a:cubicBezTo>
                  <a:pt x="4" y="135"/>
                  <a:pt x="4" y="135"/>
                  <a:pt x="4" y="135"/>
                </a:cubicBezTo>
                <a:cubicBezTo>
                  <a:pt x="8" y="135"/>
                  <a:pt x="7" y="129"/>
                  <a:pt x="11" y="13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9" name="Freeform 33"/>
          <p:cNvSpPr/>
          <p:nvPr/>
        </p:nvSpPr>
        <p:spPr bwMode="auto">
          <a:xfrm>
            <a:off x="5421891" y="3700804"/>
            <a:ext cx="481962" cy="463814"/>
          </a:xfrm>
          <a:custGeom>
            <a:cxnLst>
              <a:cxn ang="0">
                <a:pos x="179" y="73"/>
              </a:cxn>
              <a:cxn ang="0">
                <a:pos x="173" y="61"/>
              </a:cxn>
              <a:cxn ang="0">
                <a:pos x="161" y="57"/>
              </a:cxn>
              <a:cxn ang="0">
                <a:pos x="153" y="47"/>
              </a:cxn>
              <a:cxn ang="0">
                <a:pos x="84" y="0"/>
              </a:cxn>
              <a:cxn ang="0">
                <a:pos x="65" y="0"/>
              </a:cxn>
              <a:cxn ang="0">
                <a:pos x="76" y="100"/>
              </a:cxn>
              <a:cxn ang="0">
                <a:pos x="79" y="103"/>
              </a:cxn>
              <a:cxn ang="0">
                <a:pos x="78" y="113"/>
              </a:cxn>
              <a:cxn ang="0">
                <a:pos x="34" y="113"/>
              </a:cxn>
              <a:cxn ang="0">
                <a:pos x="27" y="116"/>
              </a:cxn>
              <a:cxn ang="0">
                <a:pos x="19" y="115"/>
              </a:cxn>
              <a:cxn ang="0">
                <a:pos x="13" y="116"/>
              </a:cxn>
              <a:cxn ang="0">
                <a:pos x="6" y="119"/>
              </a:cxn>
              <a:cxn ang="0">
                <a:pos x="0" y="122"/>
              </a:cxn>
              <a:cxn ang="0">
                <a:pos x="1" y="125"/>
              </a:cxn>
              <a:cxn ang="0">
                <a:pos x="3" y="128"/>
              </a:cxn>
              <a:cxn ang="0">
                <a:pos x="5" y="135"/>
              </a:cxn>
              <a:cxn ang="0">
                <a:pos x="11" y="142"/>
              </a:cxn>
              <a:cxn ang="0">
                <a:pos x="11" y="151"/>
              </a:cxn>
              <a:cxn ang="0">
                <a:pos x="14" y="154"/>
              </a:cxn>
              <a:cxn ang="0">
                <a:pos x="21" y="153"/>
              </a:cxn>
              <a:cxn ang="0">
                <a:pos x="28" y="154"/>
              </a:cxn>
              <a:cxn ang="0">
                <a:pos x="36" y="148"/>
              </a:cxn>
              <a:cxn ang="0">
                <a:pos x="41" y="157"/>
              </a:cxn>
              <a:cxn ang="0">
                <a:pos x="45" y="162"/>
              </a:cxn>
              <a:cxn ang="0">
                <a:pos x="45" y="166"/>
              </a:cxn>
              <a:cxn ang="0">
                <a:pos x="47" y="172"/>
              </a:cxn>
              <a:cxn ang="0">
                <a:pos x="53" y="173"/>
              </a:cxn>
              <a:cxn ang="0">
                <a:pos x="58" y="175"/>
              </a:cxn>
              <a:cxn ang="0">
                <a:pos x="65" y="172"/>
              </a:cxn>
              <a:cxn ang="0">
                <a:pos x="70" y="171"/>
              </a:cxn>
              <a:cxn ang="0">
                <a:pos x="74" y="172"/>
              </a:cxn>
              <a:cxn ang="0">
                <a:pos x="78" y="172"/>
              </a:cxn>
              <a:cxn ang="0">
                <a:pos x="81" y="163"/>
              </a:cxn>
              <a:cxn ang="0">
                <a:pos x="80" y="156"/>
              </a:cxn>
              <a:cxn ang="0">
                <a:pos x="89" y="152"/>
              </a:cxn>
              <a:cxn ang="0">
                <a:pos x="93" y="145"/>
              </a:cxn>
              <a:cxn ang="0">
                <a:pos x="96" y="136"/>
              </a:cxn>
              <a:cxn ang="0">
                <a:pos x="103" y="137"/>
              </a:cxn>
              <a:cxn ang="0">
                <a:pos x="108" y="131"/>
              </a:cxn>
              <a:cxn ang="0">
                <a:pos x="114" y="129"/>
              </a:cxn>
              <a:cxn ang="0">
                <a:pos x="118" y="126"/>
              </a:cxn>
              <a:cxn ang="0">
                <a:pos x="128" y="122"/>
              </a:cxn>
              <a:cxn ang="0">
                <a:pos x="136" y="119"/>
              </a:cxn>
              <a:cxn ang="0">
                <a:pos x="150" y="119"/>
              </a:cxn>
              <a:cxn ang="0">
                <a:pos x="159" y="116"/>
              </a:cxn>
              <a:cxn ang="0">
                <a:pos x="177" y="115"/>
              </a:cxn>
              <a:cxn ang="0">
                <a:pos x="184" y="110"/>
              </a:cxn>
              <a:cxn ang="0">
                <a:pos x="188" y="101"/>
              </a:cxn>
              <a:cxn ang="0">
                <a:pos x="188" y="71"/>
              </a:cxn>
              <a:cxn ang="0">
                <a:pos x="179" y="73"/>
              </a:cxn>
            </a:cxnLst>
            <a:rect l="0" t="0" r="r" b="b"/>
            <a:pathLst>
              <a:path w="189" h="177">
                <a:moveTo>
                  <a:pt x="179" y="73"/>
                </a:moveTo>
                <a:cubicBezTo>
                  <a:pt x="179" y="73"/>
                  <a:pt x="179" y="65"/>
                  <a:pt x="173" y="61"/>
                </a:cubicBezTo>
                <a:cubicBezTo>
                  <a:pt x="168" y="58"/>
                  <a:pt x="161" y="57"/>
                  <a:pt x="161" y="57"/>
                </a:cubicBezTo>
                <a:cubicBezTo>
                  <a:pt x="161" y="57"/>
                  <a:pt x="157" y="50"/>
                  <a:pt x="153" y="47"/>
                </a:cubicBezTo>
                <a:cubicBezTo>
                  <a:pt x="152" y="45"/>
                  <a:pt x="114" y="20"/>
                  <a:pt x="84" y="0"/>
                </a:cubicBezTo>
                <a:cubicBezTo>
                  <a:pt x="65" y="0"/>
                  <a:pt x="65" y="0"/>
                  <a:pt x="65" y="0"/>
                </a:cubicBezTo>
                <a:cubicBezTo>
                  <a:pt x="76" y="100"/>
                  <a:pt x="76" y="100"/>
                  <a:pt x="76" y="100"/>
                </a:cubicBezTo>
                <a:cubicBezTo>
                  <a:pt x="79" y="103"/>
                  <a:pt x="79" y="103"/>
                  <a:pt x="79" y="103"/>
                </a:cubicBezTo>
                <a:cubicBezTo>
                  <a:pt x="79" y="103"/>
                  <a:pt x="80" y="112"/>
                  <a:pt x="78" y="113"/>
                </a:cubicBezTo>
                <a:cubicBezTo>
                  <a:pt x="76" y="114"/>
                  <a:pt x="34" y="113"/>
                  <a:pt x="34" y="113"/>
                </a:cubicBezTo>
                <a:cubicBezTo>
                  <a:pt x="34" y="113"/>
                  <a:pt x="30" y="116"/>
                  <a:pt x="27" y="116"/>
                </a:cubicBezTo>
                <a:cubicBezTo>
                  <a:pt x="23" y="116"/>
                  <a:pt x="20" y="113"/>
                  <a:pt x="19" y="115"/>
                </a:cubicBezTo>
                <a:cubicBezTo>
                  <a:pt x="18" y="117"/>
                  <a:pt x="18" y="121"/>
                  <a:pt x="13" y="116"/>
                </a:cubicBezTo>
                <a:cubicBezTo>
                  <a:pt x="8" y="111"/>
                  <a:pt x="6" y="116"/>
                  <a:pt x="6" y="119"/>
                </a:cubicBezTo>
                <a:cubicBezTo>
                  <a:pt x="6" y="121"/>
                  <a:pt x="4" y="122"/>
                  <a:pt x="0" y="122"/>
                </a:cubicBezTo>
                <a:cubicBezTo>
                  <a:pt x="1" y="124"/>
                  <a:pt x="1" y="125"/>
                  <a:pt x="1" y="125"/>
                </a:cubicBezTo>
                <a:cubicBezTo>
                  <a:pt x="3" y="128"/>
                  <a:pt x="3" y="128"/>
                  <a:pt x="3" y="128"/>
                </a:cubicBezTo>
                <a:cubicBezTo>
                  <a:pt x="3" y="128"/>
                  <a:pt x="3" y="133"/>
                  <a:pt x="5" y="135"/>
                </a:cubicBezTo>
                <a:cubicBezTo>
                  <a:pt x="7" y="137"/>
                  <a:pt x="11" y="141"/>
                  <a:pt x="11" y="142"/>
                </a:cubicBezTo>
                <a:cubicBezTo>
                  <a:pt x="11" y="144"/>
                  <a:pt x="11" y="151"/>
                  <a:pt x="11" y="151"/>
                </a:cubicBezTo>
                <a:cubicBezTo>
                  <a:pt x="11" y="151"/>
                  <a:pt x="12" y="157"/>
                  <a:pt x="14" y="154"/>
                </a:cubicBezTo>
                <a:cubicBezTo>
                  <a:pt x="16" y="152"/>
                  <a:pt x="19" y="157"/>
                  <a:pt x="21" y="153"/>
                </a:cubicBezTo>
                <a:cubicBezTo>
                  <a:pt x="22" y="150"/>
                  <a:pt x="26" y="154"/>
                  <a:pt x="28" y="154"/>
                </a:cubicBezTo>
                <a:cubicBezTo>
                  <a:pt x="30" y="154"/>
                  <a:pt x="35" y="148"/>
                  <a:pt x="36" y="148"/>
                </a:cubicBezTo>
                <a:cubicBezTo>
                  <a:pt x="38" y="149"/>
                  <a:pt x="41" y="154"/>
                  <a:pt x="41" y="157"/>
                </a:cubicBezTo>
                <a:cubicBezTo>
                  <a:pt x="41" y="159"/>
                  <a:pt x="47" y="161"/>
                  <a:pt x="45" y="162"/>
                </a:cubicBezTo>
                <a:cubicBezTo>
                  <a:pt x="43" y="163"/>
                  <a:pt x="42" y="166"/>
                  <a:pt x="45" y="166"/>
                </a:cubicBezTo>
                <a:cubicBezTo>
                  <a:pt x="47" y="166"/>
                  <a:pt x="46" y="170"/>
                  <a:pt x="47" y="172"/>
                </a:cubicBezTo>
                <a:cubicBezTo>
                  <a:pt x="49" y="174"/>
                  <a:pt x="51" y="176"/>
                  <a:pt x="53" y="173"/>
                </a:cubicBezTo>
                <a:cubicBezTo>
                  <a:pt x="54" y="170"/>
                  <a:pt x="57" y="173"/>
                  <a:pt x="58" y="175"/>
                </a:cubicBezTo>
                <a:cubicBezTo>
                  <a:pt x="60" y="177"/>
                  <a:pt x="64" y="174"/>
                  <a:pt x="65" y="172"/>
                </a:cubicBezTo>
                <a:cubicBezTo>
                  <a:pt x="65" y="169"/>
                  <a:pt x="71" y="168"/>
                  <a:pt x="70" y="171"/>
                </a:cubicBezTo>
                <a:cubicBezTo>
                  <a:pt x="70" y="174"/>
                  <a:pt x="71" y="175"/>
                  <a:pt x="74" y="172"/>
                </a:cubicBezTo>
                <a:cubicBezTo>
                  <a:pt x="75" y="171"/>
                  <a:pt x="76" y="171"/>
                  <a:pt x="78" y="172"/>
                </a:cubicBezTo>
                <a:cubicBezTo>
                  <a:pt x="79" y="168"/>
                  <a:pt x="80" y="164"/>
                  <a:pt x="81" y="163"/>
                </a:cubicBezTo>
                <a:cubicBezTo>
                  <a:pt x="82" y="161"/>
                  <a:pt x="78" y="156"/>
                  <a:pt x="80" y="156"/>
                </a:cubicBezTo>
                <a:cubicBezTo>
                  <a:pt x="82" y="155"/>
                  <a:pt x="87" y="156"/>
                  <a:pt x="89" y="152"/>
                </a:cubicBezTo>
                <a:cubicBezTo>
                  <a:pt x="91" y="147"/>
                  <a:pt x="93" y="145"/>
                  <a:pt x="93" y="145"/>
                </a:cubicBezTo>
                <a:cubicBezTo>
                  <a:pt x="93" y="145"/>
                  <a:pt x="93" y="135"/>
                  <a:pt x="96" y="136"/>
                </a:cubicBezTo>
                <a:cubicBezTo>
                  <a:pt x="99" y="138"/>
                  <a:pt x="103" y="141"/>
                  <a:pt x="103" y="137"/>
                </a:cubicBezTo>
                <a:cubicBezTo>
                  <a:pt x="104" y="133"/>
                  <a:pt x="107" y="135"/>
                  <a:pt x="108" y="131"/>
                </a:cubicBezTo>
                <a:cubicBezTo>
                  <a:pt x="109" y="128"/>
                  <a:pt x="111" y="128"/>
                  <a:pt x="114" y="129"/>
                </a:cubicBezTo>
                <a:cubicBezTo>
                  <a:pt x="116" y="129"/>
                  <a:pt x="118" y="128"/>
                  <a:pt x="118" y="126"/>
                </a:cubicBezTo>
                <a:cubicBezTo>
                  <a:pt x="118" y="124"/>
                  <a:pt x="123" y="125"/>
                  <a:pt x="128" y="122"/>
                </a:cubicBezTo>
                <a:cubicBezTo>
                  <a:pt x="132" y="119"/>
                  <a:pt x="134" y="117"/>
                  <a:pt x="136" y="119"/>
                </a:cubicBezTo>
                <a:cubicBezTo>
                  <a:pt x="138" y="120"/>
                  <a:pt x="149" y="120"/>
                  <a:pt x="150" y="119"/>
                </a:cubicBezTo>
                <a:cubicBezTo>
                  <a:pt x="152" y="119"/>
                  <a:pt x="155" y="116"/>
                  <a:pt x="159" y="116"/>
                </a:cubicBezTo>
                <a:cubicBezTo>
                  <a:pt x="163" y="117"/>
                  <a:pt x="173" y="115"/>
                  <a:pt x="177" y="115"/>
                </a:cubicBezTo>
                <a:cubicBezTo>
                  <a:pt x="181" y="115"/>
                  <a:pt x="183" y="111"/>
                  <a:pt x="184" y="110"/>
                </a:cubicBezTo>
                <a:cubicBezTo>
                  <a:pt x="185" y="108"/>
                  <a:pt x="186" y="102"/>
                  <a:pt x="188" y="101"/>
                </a:cubicBezTo>
                <a:cubicBezTo>
                  <a:pt x="189" y="100"/>
                  <a:pt x="189" y="79"/>
                  <a:pt x="188" y="71"/>
                </a:cubicBezTo>
                <a:cubicBezTo>
                  <a:pt x="184" y="72"/>
                  <a:pt x="179" y="73"/>
                  <a:pt x="179" y="7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0" name="Freeform 34"/>
          <p:cNvSpPr/>
          <p:nvPr/>
        </p:nvSpPr>
        <p:spPr bwMode="auto">
          <a:xfrm>
            <a:off x="5621470" y="4007836"/>
            <a:ext cx="235674" cy="172025"/>
          </a:xfrm>
          <a:custGeom>
            <a:cxnLst>
              <a:cxn ang="0">
                <a:pos x="92" y="37"/>
              </a:cxn>
              <a:cxn ang="0">
                <a:pos x="87" y="35"/>
              </a:cxn>
              <a:cxn ang="0">
                <a:pos x="86" y="29"/>
              </a:cxn>
              <a:cxn ang="0">
                <a:pos x="81" y="30"/>
              </a:cxn>
              <a:cxn ang="0">
                <a:pos x="76" y="26"/>
              </a:cxn>
              <a:cxn ang="0">
                <a:pos x="74" y="21"/>
              </a:cxn>
              <a:cxn ang="0">
                <a:pos x="69" y="15"/>
              </a:cxn>
              <a:cxn ang="0">
                <a:pos x="65" y="9"/>
              </a:cxn>
              <a:cxn ang="0">
                <a:pos x="65" y="3"/>
              </a:cxn>
              <a:cxn ang="0">
                <a:pos x="58" y="2"/>
              </a:cxn>
              <a:cxn ang="0">
                <a:pos x="50" y="5"/>
              </a:cxn>
              <a:cxn ang="0">
                <a:pos x="40" y="9"/>
              </a:cxn>
              <a:cxn ang="0">
                <a:pos x="36" y="12"/>
              </a:cxn>
              <a:cxn ang="0">
                <a:pos x="30" y="14"/>
              </a:cxn>
              <a:cxn ang="0">
                <a:pos x="25" y="20"/>
              </a:cxn>
              <a:cxn ang="0">
                <a:pos x="18" y="19"/>
              </a:cxn>
              <a:cxn ang="0">
                <a:pos x="15" y="28"/>
              </a:cxn>
              <a:cxn ang="0">
                <a:pos x="11" y="35"/>
              </a:cxn>
              <a:cxn ang="0">
                <a:pos x="2" y="39"/>
              </a:cxn>
              <a:cxn ang="0">
                <a:pos x="3" y="46"/>
              </a:cxn>
              <a:cxn ang="0">
                <a:pos x="0" y="55"/>
              </a:cxn>
              <a:cxn ang="0">
                <a:pos x="5" y="58"/>
              </a:cxn>
              <a:cxn ang="0">
                <a:pos x="15" y="63"/>
              </a:cxn>
              <a:cxn ang="0">
                <a:pos x="28" y="61"/>
              </a:cxn>
              <a:cxn ang="0">
                <a:pos x="32" y="60"/>
              </a:cxn>
              <a:cxn ang="0">
                <a:pos x="30" y="49"/>
              </a:cxn>
              <a:cxn ang="0">
                <a:pos x="58" y="50"/>
              </a:cxn>
              <a:cxn ang="0">
                <a:pos x="63" y="47"/>
              </a:cxn>
              <a:cxn ang="0">
                <a:pos x="73" y="48"/>
              </a:cxn>
              <a:cxn ang="0">
                <a:pos x="79" y="44"/>
              </a:cxn>
              <a:cxn ang="0">
                <a:pos x="89" y="42"/>
              </a:cxn>
              <a:cxn ang="0">
                <a:pos x="92" y="37"/>
              </a:cxn>
              <a:cxn ang="0">
                <a:pos x="92" y="37"/>
              </a:cxn>
            </a:cxnLst>
            <a:rect l="0" t="0" r="r" b="b"/>
            <a:pathLst>
              <a:path w="92" h="66">
                <a:moveTo>
                  <a:pt x="92" y="37"/>
                </a:moveTo>
                <a:cubicBezTo>
                  <a:pt x="90" y="35"/>
                  <a:pt x="88" y="35"/>
                  <a:pt x="87" y="35"/>
                </a:cubicBezTo>
                <a:cubicBezTo>
                  <a:pt x="86" y="35"/>
                  <a:pt x="87" y="30"/>
                  <a:pt x="86" y="29"/>
                </a:cubicBezTo>
                <a:cubicBezTo>
                  <a:pt x="86" y="28"/>
                  <a:pt x="83" y="30"/>
                  <a:pt x="81" y="30"/>
                </a:cubicBezTo>
                <a:cubicBezTo>
                  <a:pt x="79" y="29"/>
                  <a:pt x="78" y="26"/>
                  <a:pt x="76" y="26"/>
                </a:cubicBezTo>
                <a:cubicBezTo>
                  <a:pt x="74" y="26"/>
                  <a:pt x="74" y="24"/>
                  <a:pt x="74" y="21"/>
                </a:cubicBezTo>
                <a:cubicBezTo>
                  <a:pt x="74" y="19"/>
                  <a:pt x="71" y="17"/>
                  <a:pt x="69" y="15"/>
                </a:cubicBezTo>
                <a:cubicBezTo>
                  <a:pt x="67" y="14"/>
                  <a:pt x="66" y="10"/>
                  <a:pt x="65" y="9"/>
                </a:cubicBezTo>
                <a:cubicBezTo>
                  <a:pt x="64" y="8"/>
                  <a:pt x="65" y="5"/>
                  <a:pt x="65" y="3"/>
                </a:cubicBezTo>
                <a:cubicBezTo>
                  <a:pt x="62" y="3"/>
                  <a:pt x="59" y="2"/>
                  <a:pt x="58" y="2"/>
                </a:cubicBezTo>
                <a:cubicBezTo>
                  <a:pt x="56" y="0"/>
                  <a:pt x="54" y="2"/>
                  <a:pt x="50" y="5"/>
                </a:cubicBezTo>
                <a:cubicBezTo>
                  <a:pt x="45" y="8"/>
                  <a:pt x="40" y="7"/>
                  <a:pt x="40" y="9"/>
                </a:cubicBezTo>
                <a:cubicBezTo>
                  <a:pt x="40" y="11"/>
                  <a:pt x="38" y="12"/>
                  <a:pt x="36" y="12"/>
                </a:cubicBezTo>
                <a:cubicBezTo>
                  <a:pt x="33" y="11"/>
                  <a:pt x="31" y="11"/>
                  <a:pt x="30" y="14"/>
                </a:cubicBezTo>
                <a:cubicBezTo>
                  <a:pt x="29" y="18"/>
                  <a:pt x="26" y="16"/>
                  <a:pt x="25" y="20"/>
                </a:cubicBezTo>
                <a:cubicBezTo>
                  <a:pt x="25" y="24"/>
                  <a:pt x="21" y="21"/>
                  <a:pt x="18" y="19"/>
                </a:cubicBezTo>
                <a:cubicBezTo>
                  <a:pt x="15" y="18"/>
                  <a:pt x="15" y="28"/>
                  <a:pt x="15" y="28"/>
                </a:cubicBezTo>
                <a:cubicBezTo>
                  <a:pt x="15" y="28"/>
                  <a:pt x="13" y="30"/>
                  <a:pt x="11" y="35"/>
                </a:cubicBezTo>
                <a:cubicBezTo>
                  <a:pt x="9" y="39"/>
                  <a:pt x="4" y="38"/>
                  <a:pt x="2" y="39"/>
                </a:cubicBezTo>
                <a:cubicBezTo>
                  <a:pt x="0" y="39"/>
                  <a:pt x="4" y="44"/>
                  <a:pt x="3" y="46"/>
                </a:cubicBezTo>
                <a:cubicBezTo>
                  <a:pt x="2" y="47"/>
                  <a:pt x="1" y="51"/>
                  <a:pt x="0" y="55"/>
                </a:cubicBezTo>
                <a:cubicBezTo>
                  <a:pt x="2" y="55"/>
                  <a:pt x="4" y="57"/>
                  <a:pt x="5" y="58"/>
                </a:cubicBezTo>
                <a:cubicBezTo>
                  <a:pt x="6" y="60"/>
                  <a:pt x="12" y="66"/>
                  <a:pt x="15" y="63"/>
                </a:cubicBezTo>
                <a:cubicBezTo>
                  <a:pt x="18" y="60"/>
                  <a:pt x="26" y="59"/>
                  <a:pt x="28" y="61"/>
                </a:cubicBezTo>
                <a:cubicBezTo>
                  <a:pt x="30" y="63"/>
                  <a:pt x="32" y="62"/>
                  <a:pt x="32" y="60"/>
                </a:cubicBezTo>
                <a:cubicBezTo>
                  <a:pt x="32" y="58"/>
                  <a:pt x="29" y="51"/>
                  <a:pt x="30" y="49"/>
                </a:cubicBezTo>
                <a:cubicBezTo>
                  <a:pt x="31" y="47"/>
                  <a:pt x="57" y="48"/>
                  <a:pt x="58" y="50"/>
                </a:cubicBezTo>
                <a:cubicBezTo>
                  <a:pt x="59" y="51"/>
                  <a:pt x="59" y="46"/>
                  <a:pt x="63" y="47"/>
                </a:cubicBezTo>
                <a:cubicBezTo>
                  <a:pt x="66" y="47"/>
                  <a:pt x="71" y="49"/>
                  <a:pt x="73" y="48"/>
                </a:cubicBezTo>
                <a:cubicBezTo>
                  <a:pt x="75" y="47"/>
                  <a:pt x="77" y="44"/>
                  <a:pt x="79" y="44"/>
                </a:cubicBezTo>
                <a:cubicBezTo>
                  <a:pt x="81" y="44"/>
                  <a:pt x="87" y="43"/>
                  <a:pt x="89" y="42"/>
                </a:cubicBezTo>
                <a:cubicBezTo>
                  <a:pt x="90" y="40"/>
                  <a:pt x="92" y="40"/>
                  <a:pt x="92" y="37"/>
                </a:cubicBezTo>
                <a:cubicBezTo>
                  <a:pt x="92" y="37"/>
                  <a:pt x="92" y="37"/>
                  <a:pt x="92" y="3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1" name="Freeform 35"/>
          <p:cNvSpPr/>
          <p:nvPr/>
        </p:nvSpPr>
        <p:spPr bwMode="auto">
          <a:xfrm>
            <a:off x="5784954" y="3750888"/>
            <a:ext cx="450114" cy="359293"/>
          </a:xfrm>
          <a:custGeom>
            <a:cxnLst>
              <a:cxn ang="0">
                <a:pos x="168" y="20"/>
              </a:cxn>
              <a:cxn ang="0">
                <a:pos x="167" y="5"/>
              </a:cxn>
              <a:cxn ang="0">
                <a:pos x="158" y="10"/>
              </a:cxn>
              <a:cxn ang="0">
                <a:pos x="151" y="3"/>
              </a:cxn>
              <a:cxn ang="0">
                <a:pos x="134" y="0"/>
              </a:cxn>
              <a:cxn ang="0">
                <a:pos x="86" y="30"/>
              </a:cxn>
              <a:cxn ang="0">
                <a:pos x="65" y="46"/>
              </a:cxn>
              <a:cxn ang="0">
                <a:pos x="48" y="52"/>
              </a:cxn>
              <a:cxn ang="0">
                <a:pos x="46" y="52"/>
              </a:cxn>
              <a:cxn ang="0">
                <a:pos x="46" y="82"/>
              </a:cxn>
              <a:cxn ang="0">
                <a:pos x="42" y="91"/>
              </a:cxn>
              <a:cxn ang="0">
                <a:pos x="35" y="96"/>
              </a:cxn>
              <a:cxn ang="0">
                <a:pos x="17" y="97"/>
              </a:cxn>
              <a:cxn ang="0">
                <a:pos x="8" y="100"/>
              </a:cxn>
              <a:cxn ang="0">
                <a:pos x="1" y="101"/>
              </a:cxn>
              <a:cxn ang="0">
                <a:pos x="1" y="107"/>
              </a:cxn>
              <a:cxn ang="0">
                <a:pos x="5" y="113"/>
              </a:cxn>
              <a:cxn ang="0">
                <a:pos x="10" y="119"/>
              </a:cxn>
              <a:cxn ang="0">
                <a:pos x="12" y="124"/>
              </a:cxn>
              <a:cxn ang="0">
                <a:pos x="17" y="128"/>
              </a:cxn>
              <a:cxn ang="0">
                <a:pos x="22" y="127"/>
              </a:cxn>
              <a:cxn ang="0">
                <a:pos x="23" y="133"/>
              </a:cxn>
              <a:cxn ang="0">
                <a:pos x="28" y="135"/>
              </a:cxn>
              <a:cxn ang="0">
                <a:pos x="32" y="130"/>
              </a:cxn>
              <a:cxn ang="0">
                <a:pos x="35" y="135"/>
              </a:cxn>
              <a:cxn ang="0">
                <a:pos x="40" y="133"/>
              </a:cxn>
              <a:cxn ang="0">
                <a:pos x="45" y="125"/>
              </a:cxn>
              <a:cxn ang="0">
                <a:pos x="48" y="116"/>
              </a:cxn>
              <a:cxn ang="0">
                <a:pos x="58" y="116"/>
              </a:cxn>
              <a:cxn ang="0">
                <a:pos x="65" y="114"/>
              </a:cxn>
              <a:cxn ang="0">
                <a:pos x="74" y="117"/>
              </a:cxn>
              <a:cxn ang="0">
                <a:pos x="80" y="123"/>
              </a:cxn>
              <a:cxn ang="0">
                <a:pos x="89" y="120"/>
              </a:cxn>
              <a:cxn ang="0">
                <a:pos x="98" y="125"/>
              </a:cxn>
              <a:cxn ang="0">
                <a:pos x="109" y="125"/>
              </a:cxn>
              <a:cxn ang="0">
                <a:pos x="117" y="119"/>
              </a:cxn>
              <a:cxn ang="0">
                <a:pos x="132" y="120"/>
              </a:cxn>
              <a:cxn ang="0">
                <a:pos x="141" y="122"/>
              </a:cxn>
              <a:cxn ang="0">
                <a:pos x="149" y="115"/>
              </a:cxn>
              <a:cxn ang="0">
                <a:pos x="151" y="114"/>
              </a:cxn>
              <a:cxn ang="0">
                <a:pos x="151" y="111"/>
              </a:cxn>
              <a:cxn ang="0">
                <a:pos x="153" y="101"/>
              </a:cxn>
              <a:cxn ang="0">
                <a:pos x="171" y="79"/>
              </a:cxn>
              <a:cxn ang="0">
                <a:pos x="172" y="51"/>
              </a:cxn>
              <a:cxn ang="0">
                <a:pos x="174" y="39"/>
              </a:cxn>
              <a:cxn ang="0">
                <a:pos x="172" y="30"/>
              </a:cxn>
              <a:cxn ang="0">
                <a:pos x="168" y="20"/>
              </a:cxn>
            </a:cxnLst>
            <a:rect l="0" t="0" r="r" b="b"/>
            <a:pathLst>
              <a:path w="176" h="137">
                <a:moveTo>
                  <a:pt x="168" y="20"/>
                </a:moveTo>
                <a:cubicBezTo>
                  <a:pt x="168" y="18"/>
                  <a:pt x="167" y="11"/>
                  <a:pt x="167" y="5"/>
                </a:cubicBezTo>
                <a:cubicBezTo>
                  <a:pt x="158" y="10"/>
                  <a:pt x="158" y="10"/>
                  <a:pt x="158" y="10"/>
                </a:cubicBezTo>
                <a:cubicBezTo>
                  <a:pt x="158" y="10"/>
                  <a:pt x="156" y="6"/>
                  <a:pt x="151" y="3"/>
                </a:cubicBezTo>
                <a:cubicBezTo>
                  <a:pt x="146" y="0"/>
                  <a:pt x="134" y="0"/>
                  <a:pt x="134" y="0"/>
                </a:cubicBezTo>
                <a:cubicBezTo>
                  <a:pt x="86" y="30"/>
                  <a:pt x="86" y="30"/>
                  <a:pt x="86" y="30"/>
                </a:cubicBezTo>
                <a:cubicBezTo>
                  <a:pt x="65" y="46"/>
                  <a:pt x="65" y="46"/>
                  <a:pt x="65" y="46"/>
                </a:cubicBezTo>
                <a:cubicBezTo>
                  <a:pt x="65" y="46"/>
                  <a:pt x="52" y="51"/>
                  <a:pt x="48" y="52"/>
                </a:cubicBezTo>
                <a:cubicBezTo>
                  <a:pt x="47" y="52"/>
                  <a:pt x="47" y="52"/>
                  <a:pt x="46" y="52"/>
                </a:cubicBezTo>
                <a:cubicBezTo>
                  <a:pt x="47" y="60"/>
                  <a:pt x="47" y="81"/>
                  <a:pt x="46" y="82"/>
                </a:cubicBezTo>
                <a:cubicBezTo>
                  <a:pt x="44" y="83"/>
                  <a:pt x="43" y="89"/>
                  <a:pt x="42" y="91"/>
                </a:cubicBezTo>
                <a:cubicBezTo>
                  <a:pt x="41" y="92"/>
                  <a:pt x="39" y="96"/>
                  <a:pt x="35" y="96"/>
                </a:cubicBezTo>
                <a:cubicBezTo>
                  <a:pt x="31" y="96"/>
                  <a:pt x="21" y="98"/>
                  <a:pt x="17" y="97"/>
                </a:cubicBezTo>
                <a:cubicBezTo>
                  <a:pt x="13" y="97"/>
                  <a:pt x="10" y="100"/>
                  <a:pt x="8" y="100"/>
                </a:cubicBezTo>
                <a:cubicBezTo>
                  <a:pt x="8" y="101"/>
                  <a:pt x="4" y="101"/>
                  <a:pt x="1" y="101"/>
                </a:cubicBezTo>
                <a:cubicBezTo>
                  <a:pt x="1" y="103"/>
                  <a:pt x="0" y="106"/>
                  <a:pt x="1" y="107"/>
                </a:cubicBezTo>
                <a:cubicBezTo>
                  <a:pt x="2" y="108"/>
                  <a:pt x="3" y="112"/>
                  <a:pt x="5" y="113"/>
                </a:cubicBezTo>
                <a:cubicBezTo>
                  <a:pt x="7" y="115"/>
                  <a:pt x="10" y="117"/>
                  <a:pt x="10" y="119"/>
                </a:cubicBezTo>
                <a:cubicBezTo>
                  <a:pt x="10" y="122"/>
                  <a:pt x="10" y="124"/>
                  <a:pt x="12" y="124"/>
                </a:cubicBezTo>
                <a:cubicBezTo>
                  <a:pt x="14" y="124"/>
                  <a:pt x="15" y="127"/>
                  <a:pt x="17" y="128"/>
                </a:cubicBezTo>
                <a:cubicBezTo>
                  <a:pt x="19" y="128"/>
                  <a:pt x="22" y="126"/>
                  <a:pt x="22" y="127"/>
                </a:cubicBezTo>
                <a:cubicBezTo>
                  <a:pt x="23" y="128"/>
                  <a:pt x="22" y="133"/>
                  <a:pt x="23" y="133"/>
                </a:cubicBezTo>
                <a:cubicBezTo>
                  <a:pt x="24" y="133"/>
                  <a:pt x="26" y="133"/>
                  <a:pt x="28" y="135"/>
                </a:cubicBezTo>
                <a:cubicBezTo>
                  <a:pt x="27" y="132"/>
                  <a:pt x="28" y="129"/>
                  <a:pt x="32" y="130"/>
                </a:cubicBezTo>
                <a:cubicBezTo>
                  <a:pt x="35" y="131"/>
                  <a:pt x="32" y="134"/>
                  <a:pt x="35" y="135"/>
                </a:cubicBezTo>
                <a:cubicBezTo>
                  <a:pt x="38" y="137"/>
                  <a:pt x="40" y="136"/>
                  <a:pt x="40" y="133"/>
                </a:cubicBezTo>
                <a:cubicBezTo>
                  <a:pt x="40" y="131"/>
                  <a:pt x="44" y="126"/>
                  <a:pt x="45" y="125"/>
                </a:cubicBezTo>
                <a:cubicBezTo>
                  <a:pt x="46" y="124"/>
                  <a:pt x="46" y="118"/>
                  <a:pt x="48" y="116"/>
                </a:cubicBezTo>
                <a:cubicBezTo>
                  <a:pt x="50" y="115"/>
                  <a:pt x="56" y="116"/>
                  <a:pt x="58" y="116"/>
                </a:cubicBezTo>
                <a:cubicBezTo>
                  <a:pt x="60" y="117"/>
                  <a:pt x="62" y="112"/>
                  <a:pt x="65" y="114"/>
                </a:cubicBezTo>
                <a:cubicBezTo>
                  <a:pt x="67" y="116"/>
                  <a:pt x="72" y="114"/>
                  <a:pt x="74" y="117"/>
                </a:cubicBezTo>
                <a:cubicBezTo>
                  <a:pt x="76" y="119"/>
                  <a:pt x="77" y="125"/>
                  <a:pt x="80" y="123"/>
                </a:cubicBezTo>
                <a:cubicBezTo>
                  <a:pt x="83" y="121"/>
                  <a:pt x="87" y="120"/>
                  <a:pt x="89" y="120"/>
                </a:cubicBezTo>
                <a:cubicBezTo>
                  <a:pt x="91" y="120"/>
                  <a:pt x="96" y="124"/>
                  <a:pt x="98" y="125"/>
                </a:cubicBezTo>
                <a:cubicBezTo>
                  <a:pt x="100" y="125"/>
                  <a:pt x="107" y="126"/>
                  <a:pt x="109" y="125"/>
                </a:cubicBezTo>
                <a:cubicBezTo>
                  <a:pt x="111" y="123"/>
                  <a:pt x="114" y="119"/>
                  <a:pt x="117" y="119"/>
                </a:cubicBezTo>
                <a:cubicBezTo>
                  <a:pt x="120" y="120"/>
                  <a:pt x="130" y="119"/>
                  <a:pt x="132" y="120"/>
                </a:cubicBezTo>
                <a:cubicBezTo>
                  <a:pt x="134" y="121"/>
                  <a:pt x="138" y="123"/>
                  <a:pt x="141" y="122"/>
                </a:cubicBezTo>
                <a:cubicBezTo>
                  <a:pt x="144" y="121"/>
                  <a:pt x="147" y="115"/>
                  <a:pt x="149" y="115"/>
                </a:cubicBezTo>
                <a:cubicBezTo>
                  <a:pt x="150" y="114"/>
                  <a:pt x="150" y="114"/>
                  <a:pt x="151" y="114"/>
                </a:cubicBezTo>
                <a:cubicBezTo>
                  <a:pt x="151" y="113"/>
                  <a:pt x="151" y="112"/>
                  <a:pt x="151" y="111"/>
                </a:cubicBezTo>
                <a:cubicBezTo>
                  <a:pt x="151" y="105"/>
                  <a:pt x="152" y="107"/>
                  <a:pt x="153" y="101"/>
                </a:cubicBezTo>
                <a:cubicBezTo>
                  <a:pt x="154" y="95"/>
                  <a:pt x="170" y="80"/>
                  <a:pt x="171" y="79"/>
                </a:cubicBezTo>
                <a:cubicBezTo>
                  <a:pt x="172" y="78"/>
                  <a:pt x="172" y="54"/>
                  <a:pt x="172" y="51"/>
                </a:cubicBezTo>
                <a:cubicBezTo>
                  <a:pt x="172" y="47"/>
                  <a:pt x="173" y="43"/>
                  <a:pt x="174" y="39"/>
                </a:cubicBezTo>
                <a:cubicBezTo>
                  <a:pt x="176" y="34"/>
                  <a:pt x="172" y="34"/>
                  <a:pt x="172" y="30"/>
                </a:cubicBezTo>
                <a:cubicBezTo>
                  <a:pt x="173" y="26"/>
                  <a:pt x="168" y="22"/>
                  <a:pt x="168" y="2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2" name="Freeform 36"/>
          <p:cNvSpPr/>
          <p:nvPr/>
        </p:nvSpPr>
        <p:spPr bwMode="auto">
          <a:xfrm>
            <a:off x="6171373" y="3750888"/>
            <a:ext cx="288752" cy="489944"/>
          </a:xfrm>
          <a:custGeom>
            <a:cxnLst>
              <a:cxn ang="0">
                <a:pos x="112" y="46"/>
              </a:cxn>
              <a:cxn ang="0">
                <a:pos x="26" y="0"/>
              </a:cxn>
              <a:cxn ang="0">
                <a:pos x="16" y="5"/>
              </a:cxn>
              <a:cxn ang="0">
                <a:pos x="17" y="20"/>
              </a:cxn>
              <a:cxn ang="0">
                <a:pos x="21" y="30"/>
              </a:cxn>
              <a:cxn ang="0">
                <a:pos x="23" y="39"/>
              </a:cxn>
              <a:cxn ang="0">
                <a:pos x="21" y="51"/>
              </a:cxn>
              <a:cxn ang="0">
                <a:pos x="20" y="79"/>
              </a:cxn>
              <a:cxn ang="0">
                <a:pos x="2" y="101"/>
              </a:cxn>
              <a:cxn ang="0">
                <a:pos x="0" y="111"/>
              </a:cxn>
              <a:cxn ang="0">
                <a:pos x="0" y="114"/>
              </a:cxn>
              <a:cxn ang="0">
                <a:pos x="2" y="117"/>
              </a:cxn>
              <a:cxn ang="0">
                <a:pos x="7" y="122"/>
              </a:cxn>
              <a:cxn ang="0">
                <a:pos x="14" y="132"/>
              </a:cxn>
              <a:cxn ang="0">
                <a:pos x="15" y="142"/>
              </a:cxn>
              <a:cxn ang="0">
                <a:pos x="20" y="156"/>
              </a:cxn>
              <a:cxn ang="0">
                <a:pos x="15" y="158"/>
              </a:cxn>
              <a:cxn ang="0">
                <a:pos x="6" y="159"/>
              </a:cxn>
              <a:cxn ang="0">
                <a:pos x="8" y="167"/>
              </a:cxn>
              <a:cxn ang="0">
                <a:pos x="18" y="177"/>
              </a:cxn>
              <a:cxn ang="0">
                <a:pos x="22" y="186"/>
              </a:cxn>
              <a:cxn ang="0">
                <a:pos x="28" y="184"/>
              </a:cxn>
              <a:cxn ang="0">
                <a:pos x="36" y="184"/>
              </a:cxn>
              <a:cxn ang="0">
                <a:pos x="48" y="180"/>
              </a:cxn>
              <a:cxn ang="0">
                <a:pos x="58" y="175"/>
              </a:cxn>
              <a:cxn ang="0">
                <a:pos x="59" y="169"/>
              </a:cxn>
              <a:cxn ang="0">
                <a:pos x="75" y="165"/>
              </a:cxn>
              <a:cxn ang="0">
                <a:pos x="86" y="154"/>
              </a:cxn>
              <a:cxn ang="0">
                <a:pos x="88" y="149"/>
              </a:cxn>
              <a:cxn ang="0">
                <a:pos x="97" y="145"/>
              </a:cxn>
              <a:cxn ang="0">
                <a:pos x="99" y="145"/>
              </a:cxn>
              <a:cxn ang="0">
                <a:pos x="99" y="145"/>
              </a:cxn>
              <a:cxn ang="0">
                <a:pos x="100" y="140"/>
              </a:cxn>
              <a:cxn ang="0">
                <a:pos x="95" y="133"/>
              </a:cxn>
              <a:cxn ang="0">
                <a:pos x="93" y="125"/>
              </a:cxn>
              <a:cxn ang="0">
                <a:pos x="91" y="118"/>
              </a:cxn>
              <a:cxn ang="0">
                <a:pos x="92" y="110"/>
              </a:cxn>
              <a:cxn ang="0">
                <a:pos x="97" y="102"/>
              </a:cxn>
              <a:cxn ang="0">
                <a:pos x="101" y="95"/>
              </a:cxn>
              <a:cxn ang="0">
                <a:pos x="111" y="89"/>
              </a:cxn>
              <a:cxn ang="0">
                <a:pos x="112" y="77"/>
              </a:cxn>
              <a:cxn ang="0">
                <a:pos x="112" y="46"/>
              </a:cxn>
            </a:cxnLst>
            <a:rect l="0" t="0" r="r" b="b"/>
            <a:pathLst>
              <a:path w="113" h="187">
                <a:moveTo>
                  <a:pt x="112" y="46"/>
                </a:moveTo>
                <a:cubicBezTo>
                  <a:pt x="26" y="0"/>
                  <a:pt x="26" y="0"/>
                  <a:pt x="26" y="0"/>
                </a:cubicBezTo>
                <a:cubicBezTo>
                  <a:pt x="16" y="5"/>
                  <a:pt x="16" y="5"/>
                  <a:pt x="16" y="5"/>
                </a:cubicBezTo>
                <a:cubicBezTo>
                  <a:pt x="16" y="11"/>
                  <a:pt x="17" y="18"/>
                  <a:pt x="17" y="20"/>
                </a:cubicBezTo>
                <a:cubicBezTo>
                  <a:pt x="17" y="22"/>
                  <a:pt x="22" y="26"/>
                  <a:pt x="21" y="30"/>
                </a:cubicBezTo>
                <a:cubicBezTo>
                  <a:pt x="21" y="34"/>
                  <a:pt x="25" y="34"/>
                  <a:pt x="23" y="39"/>
                </a:cubicBezTo>
                <a:cubicBezTo>
                  <a:pt x="22" y="43"/>
                  <a:pt x="21" y="47"/>
                  <a:pt x="21" y="51"/>
                </a:cubicBezTo>
                <a:cubicBezTo>
                  <a:pt x="21" y="54"/>
                  <a:pt x="21" y="78"/>
                  <a:pt x="20" y="79"/>
                </a:cubicBezTo>
                <a:cubicBezTo>
                  <a:pt x="19" y="80"/>
                  <a:pt x="3" y="95"/>
                  <a:pt x="2" y="101"/>
                </a:cubicBezTo>
                <a:cubicBezTo>
                  <a:pt x="1" y="107"/>
                  <a:pt x="0" y="105"/>
                  <a:pt x="0" y="111"/>
                </a:cubicBezTo>
                <a:cubicBezTo>
                  <a:pt x="0" y="112"/>
                  <a:pt x="0" y="113"/>
                  <a:pt x="0" y="114"/>
                </a:cubicBezTo>
                <a:cubicBezTo>
                  <a:pt x="0" y="115"/>
                  <a:pt x="1" y="116"/>
                  <a:pt x="2" y="117"/>
                </a:cubicBezTo>
                <a:cubicBezTo>
                  <a:pt x="4" y="119"/>
                  <a:pt x="4" y="122"/>
                  <a:pt x="7" y="122"/>
                </a:cubicBezTo>
                <a:cubicBezTo>
                  <a:pt x="10" y="122"/>
                  <a:pt x="14" y="129"/>
                  <a:pt x="14" y="132"/>
                </a:cubicBezTo>
                <a:cubicBezTo>
                  <a:pt x="14" y="135"/>
                  <a:pt x="16" y="137"/>
                  <a:pt x="15" y="142"/>
                </a:cubicBezTo>
                <a:cubicBezTo>
                  <a:pt x="15" y="148"/>
                  <a:pt x="18" y="155"/>
                  <a:pt x="20" y="156"/>
                </a:cubicBezTo>
                <a:cubicBezTo>
                  <a:pt x="22" y="157"/>
                  <a:pt x="19" y="158"/>
                  <a:pt x="15" y="158"/>
                </a:cubicBezTo>
                <a:cubicBezTo>
                  <a:pt x="11" y="158"/>
                  <a:pt x="6" y="158"/>
                  <a:pt x="6" y="159"/>
                </a:cubicBezTo>
                <a:cubicBezTo>
                  <a:pt x="6" y="161"/>
                  <a:pt x="4" y="163"/>
                  <a:pt x="8" y="167"/>
                </a:cubicBezTo>
                <a:cubicBezTo>
                  <a:pt x="13" y="171"/>
                  <a:pt x="16" y="173"/>
                  <a:pt x="18" y="177"/>
                </a:cubicBezTo>
                <a:cubicBezTo>
                  <a:pt x="19" y="181"/>
                  <a:pt x="21" y="185"/>
                  <a:pt x="22" y="186"/>
                </a:cubicBezTo>
                <a:cubicBezTo>
                  <a:pt x="23" y="187"/>
                  <a:pt x="26" y="187"/>
                  <a:pt x="28" y="184"/>
                </a:cubicBezTo>
                <a:cubicBezTo>
                  <a:pt x="31" y="180"/>
                  <a:pt x="33" y="187"/>
                  <a:pt x="36" y="184"/>
                </a:cubicBezTo>
                <a:cubicBezTo>
                  <a:pt x="38" y="181"/>
                  <a:pt x="46" y="181"/>
                  <a:pt x="48" y="180"/>
                </a:cubicBezTo>
                <a:cubicBezTo>
                  <a:pt x="50" y="179"/>
                  <a:pt x="56" y="176"/>
                  <a:pt x="58" y="175"/>
                </a:cubicBezTo>
                <a:cubicBezTo>
                  <a:pt x="60" y="173"/>
                  <a:pt x="56" y="170"/>
                  <a:pt x="59" y="169"/>
                </a:cubicBezTo>
                <a:cubicBezTo>
                  <a:pt x="62" y="167"/>
                  <a:pt x="71" y="170"/>
                  <a:pt x="75" y="165"/>
                </a:cubicBezTo>
                <a:cubicBezTo>
                  <a:pt x="78" y="161"/>
                  <a:pt x="84" y="156"/>
                  <a:pt x="86" y="154"/>
                </a:cubicBezTo>
                <a:cubicBezTo>
                  <a:pt x="87" y="152"/>
                  <a:pt x="86" y="151"/>
                  <a:pt x="88" y="149"/>
                </a:cubicBezTo>
                <a:cubicBezTo>
                  <a:pt x="90" y="146"/>
                  <a:pt x="95" y="144"/>
                  <a:pt x="97" y="145"/>
                </a:cubicBezTo>
                <a:cubicBezTo>
                  <a:pt x="98" y="145"/>
                  <a:pt x="99" y="145"/>
                  <a:pt x="99" y="145"/>
                </a:cubicBezTo>
                <a:cubicBezTo>
                  <a:pt x="99" y="145"/>
                  <a:pt x="99" y="145"/>
                  <a:pt x="99" y="145"/>
                </a:cubicBezTo>
                <a:cubicBezTo>
                  <a:pt x="100" y="140"/>
                  <a:pt x="100" y="140"/>
                  <a:pt x="100" y="140"/>
                </a:cubicBezTo>
                <a:cubicBezTo>
                  <a:pt x="100" y="140"/>
                  <a:pt x="95" y="137"/>
                  <a:pt x="95" y="133"/>
                </a:cubicBezTo>
                <a:cubicBezTo>
                  <a:pt x="95" y="129"/>
                  <a:pt x="96" y="125"/>
                  <a:pt x="93" y="125"/>
                </a:cubicBezTo>
                <a:cubicBezTo>
                  <a:pt x="89" y="125"/>
                  <a:pt x="89" y="121"/>
                  <a:pt x="91" y="118"/>
                </a:cubicBezTo>
                <a:cubicBezTo>
                  <a:pt x="94" y="116"/>
                  <a:pt x="87" y="110"/>
                  <a:pt x="92" y="110"/>
                </a:cubicBezTo>
                <a:cubicBezTo>
                  <a:pt x="97" y="110"/>
                  <a:pt x="93" y="102"/>
                  <a:pt x="97" y="102"/>
                </a:cubicBezTo>
                <a:cubicBezTo>
                  <a:pt x="100" y="101"/>
                  <a:pt x="101" y="98"/>
                  <a:pt x="101" y="95"/>
                </a:cubicBezTo>
                <a:cubicBezTo>
                  <a:pt x="101" y="91"/>
                  <a:pt x="109" y="89"/>
                  <a:pt x="111" y="89"/>
                </a:cubicBezTo>
                <a:cubicBezTo>
                  <a:pt x="113" y="88"/>
                  <a:pt x="112" y="77"/>
                  <a:pt x="112" y="77"/>
                </a:cubicBezTo>
                <a:lnTo>
                  <a:pt x="112" y="46"/>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3" name="Freeform 37"/>
          <p:cNvSpPr/>
          <p:nvPr/>
        </p:nvSpPr>
        <p:spPr bwMode="auto">
          <a:xfrm>
            <a:off x="6474988" y="3478696"/>
            <a:ext cx="316354" cy="322274"/>
          </a:xfrm>
          <a:custGeom>
            <a:cxnLst>
              <a:cxn ang="0">
                <a:pos x="115" y="27"/>
              </a:cxn>
              <a:cxn ang="0">
                <a:pos x="107" y="7"/>
              </a:cxn>
              <a:cxn ang="0">
                <a:pos x="106" y="9"/>
              </a:cxn>
              <a:cxn ang="0">
                <a:pos x="94" y="8"/>
              </a:cxn>
              <a:cxn ang="0">
                <a:pos x="80" y="5"/>
              </a:cxn>
              <a:cxn ang="0">
                <a:pos x="56" y="9"/>
              </a:cxn>
              <a:cxn ang="0">
                <a:pos x="44" y="10"/>
              </a:cxn>
              <a:cxn ang="0">
                <a:pos x="23" y="4"/>
              </a:cxn>
              <a:cxn ang="0">
                <a:pos x="6" y="0"/>
              </a:cxn>
              <a:cxn ang="0">
                <a:pos x="5" y="3"/>
              </a:cxn>
              <a:cxn ang="0">
                <a:pos x="4" y="17"/>
              </a:cxn>
              <a:cxn ang="0">
                <a:pos x="4" y="33"/>
              </a:cxn>
              <a:cxn ang="0">
                <a:pos x="4" y="120"/>
              </a:cxn>
              <a:cxn ang="0">
                <a:pos x="72" y="120"/>
              </a:cxn>
              <a:cxn ang="0">
                <a:pos x="76" y="118"/>
              </a:cxn>
              <a:cxn ang="0">
                <a:pos x="82" y="120"/>
              </a:cxn>
              <a:cxn ang="0">
                <a:pos x="96" y="120"/>
              </a:cxn>
              <a:cxn ang="0">
                <a:pos x="102" y="123"/>
              </a:cxn>
              <a:cxn ang="0">
                <a:pos x="109" y="118"/>
              </a:cxn>
              <a:cxn ang="0">
                <a:pos x="116" y="110"/>
              </a:cxn>
              <a:cxn ang="0">
                <a:pos x="122" y="106"/>
              </a:cxn>
              <a:cxn ang="0">
                <a:pos x="123" y="105"/>
              </a:cxn>
              <a:cxn ang="0">
                <a:pos x="123" y="101"/>
              </a:cxn>
              <a:cxn ang="0">
                <a:pos x="118" y="88"/>
              </a:cxn>
              <a:cxn ang="0">
                <a:pos x="106" y="65"/>
              </a:cxn>
              <a:cxn ang="0">
                <a:pos x="100" y="54"/>
              </a:cxn>
              <a:cxn ang="0">
                <a:pos x="93" y="41"/>
              </a:cxn>
              <a:cxn ang="0">
                <a:pos x="87" y="20"/>
              </a:cxn>
              <a:cxn ang="0">
                <a:pos x="95" y="35"/>
              </a:cxn>
              <a:cxn ang="0">
                <a:pos x="106" y="50"/>
              </a:cxn>
              <a:cxn ang="0">
                <a:pos x="113" y="34"/>
              </a:cxn>
              <a:cxn ang="0">
                <a:pos x="113" y="34"/>
              </a:cxn>
              <a:cxn ang="0">
                <a:pos x="114" y="31"/>
              </a:cxn>
              <a:cxn ang="0">
                <a:pos x="115" y="27"/>
              </a:cxn>
            </a:cxnLst>
            <a:rect l="0" t="0" r="r" b="b"/>
            <a:pathLst>
              <a:path w="124" h="123">
                <a:moveTo>
                  <a:pt x="115" y="27"/>
                </a:moveTo>
                <a:cubicBezTo>
                  <a:pt x="107" y="7"/>
                  <a:pt x="107" y="7"/>
                  <a:pt x="107" y="7"/>
                </a:cubicBezTo>
                <a:cubicBezTo>
                  <a:pt x="107" y="8"/>
                  <a:pt x="106" y="8"/>
                  <a:pt x="106" y="9"/>
                </a:cubicBezTo>
                <a:cubicBezTo>
                  <a:pt x="105" y="10"/>
                  <a:pt x="99" y="7"/>
                  <a:pt x="94" y="8"/>
                </a:cubicBezTo>
                <a:cubicBezTo>
                  <a:pt x="89" y="9"/>
                  <a:pt x="85" y="7"/>
                  <a:pt x="80" y="5"/>
                </a:cubicBezTo>
                <a:cubicBezTo>
                  <a:pt x="75" y="2"/>
                  <a:pt x="59" y="6"/>
                  <a:pt x="56" y="9"/>
                </a:cubicBezTo>
                <a:cubicBezTo>
                  <a:pt x="54" y="12"/>
                  <a:pt x="49" y="12"/>
                  <a:pt x="44" y="10"/>
                </a:cubicBezTo>
                <a:cubicBezTo>
                  <a:pt x="39" y="8"/>
                  <a:pt x="32" y="5"/>
                  <a:pt x="23" y="4"/>
                </a:cubicBezTo>
                <a:cubicBezTo>
                  <a:pt x="14" y="3"/>
                  <a:pt x="8" y="2"/>
                  <a:pt x="6" y="0"/>
                </a:cubicBezTo>
                <a:cubicBezTo>
                  <a:pt x="6" y="1"/>
                  <a:pt x="5" y="2"/>
                  <a:pt x="5" y="3"/>
                </a:cubicBezTo>
                <a:cubicBezTo>
                  <a:pt x="2" y="10"/>
                  <a:pt x="7" y="12"/>
                  <a:pt x="4" y="17"/>
                </a:cubicBezTo>
                <a:cubicBezTo>
                  <a:pt x="0" y="21"/>
                  <a:pt x="4" y="26"/>
                  <a:pt x="4" y="33"/>
                </a:cubicBezTo>
                <a:cubicBezTo>
                  <a:pt x="4" y="39"/>
                  <a:pt x="4" y="89"/>
                  <a:pt x="4" y="120"/>
                </a:cubicBezTo>
                <a:cubicBezTo>
                  <a:pt x="72" y="120"/>
                  <a:pt x="72" y="120"/>
                  <a:pt x="72" y="120"/>
                </a:cubicBezTo>
                <a:cubicBezTo>
                  <a:pt x="72" y="120"/>
                  <a:pt x="74" y="119"/>
                  <a:pt x="76" y="118"/>
                </a:cubicBezTo>
                <a:cubicBezTo>
                  <a:pt x="78" y="116"/>
                  <a:pt x="82" y="120"/>
                  <a:pt x="82" y="120"/>
                </a:cubicBezTo>
                <a:cubicBezTo>
                  <a:pt x="96" y="120"/>
                  <a:pt x="96" y="120"/>
                  <a:pt x="96" y="120"/>
                </a:cubicBezTo>
                <a:cubicBezTo>
                  <a:pt x="96" y="120"/>
                  <a:pt x="99" y="123"/>
                  <a:pt x="102" y="123"/>
                </a:cubicBezTo>
                <a:cubicBezTo>
                  <a:pt x="106" y="123"/>
                  <a:pt x="104" y="118"/>
                  <a:pt x="109" y="118"/>
                </a:cubicBezTo>
                <a:cubicBezTo>
                  <a:pt x="114" y="118"/>
                  <a:pt x="113" y="110"/>
                  <a:pt x="116" y="110"/>
                </a:cubicBezTo>
                <a:cubicBezTo>
                  <a:pt x="120" y="110"/>
                  <a:pt x="119" y="110"/>
                  <a:pt x="122" y="106"/>
                </a:cubicBezTo>
                <a:cubicBezTo>
                  <a:pt x="122" y="105"/>
                  <a:pt x="123" y="105"/>
                  <a:pt x="123" y="105"/>
                </a:cubicBezTo>
                <a:cubicBezTo>
                  <a:pt x="122" y="104"/>
                  <a:pt x="122" y="102"/>
                  <a:pt x="123" y="101"/>
                </a:cubicBezTo>
                <a:cubicBezTo>
                  <a:pt x="124" y="95"/>
                  <a:pt x="120" y="96"/>
                  <a:pt x="118" y="88"/>
                </a:cubicBezTo>
                <a:cubicBezTo>
                  <a:pt x="115" y="81"/>
                  <a:pt x="106" y="69"/>
                  <a:pt x="106" y="65"/>
                </a:cubicBezTo>
                <a:cubicBezTo>
                  <a:pt x="105" y="61"/>
                  <a:pt x="100" y="58"/>
                  <a:pt x="100" y="54"/>
                </a:cubicBezTo>
                <a:cubicBezTo>
                  <a:pt x="100" y="49"/>
                  <a:pt x="98" y="48"/>
                  <a:pt x="93" y="41"/>
                </a:cubicBezTo>
                <a:cubicBezTo>
                  <a:pt x="87" y="34"/>
                  <a:pt x="86" y="21"/>
                  <a:pt x="87" y="20"/>
                </a:cubicBezTo>
                <a:cubicBezTo>
                  <a:pt x="89" y="20"/>
                  <a:pt x="93" y="31"/>
                  <a:pt x="95" y="35"/>
                </a:cubicBezTo>
                <a:cubicBezTo>
                  <a:pt x="97" y="39"/>
                  <a:pt x="102" y="50"/>
                  <a:pt x="106" y="50"/>
                </a:cubicBezTo>
                <a:cubicBezTo>
                  <a:pt x="110" y="50"/>
                  <a:pt x="112" y="33"/>
                  <a:pt x="113" y="34"/>
                </a:cubicBezTo>
                <a:cubicBezTo>
                  <a:pt x="113" y="34"/>
                  <a:pt x="113" y="34"/>
                  <a:pt x="113" y="34"/>
                </a:cubicBezTo>
                <a:cubicBezTo>
                  <a:pt x="114" y="31"/>
                  <a:pt x="114" y="31"/>
                  <a:pt x="114" y="31"/>
                </a:cubicBezTo>
                <a:lnTo>
                  <a:pt x="115" y="27"/>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4" name="Freeform 38"/>
          <p:cNvSpPr/>
          <p:nvPr/>
        </p:nvSpPr>
        <p:spPr bwMode="auto">
          <a:xfrm>
            <a:off x="6033367" y="4393258"/>
            <a:ext cx="163485" cy="185091"/>
          </a:xfrm>
          <a:custGeom>
            <a:cxnLst>
              <a:cxn ang="0">
                <a:pos x="32" y="67"/>
              </a:cxn>
              <a:cxn ang="0">
                <a:pos x="34" y="58"/>
              </a:cxn>
              <a:cxn ang="0">
                <a:pos x="41" y="53"/>
              </a:cxn>
              <a:cxn ang="0">
                <a:pos x="45" y="47"/>
              </a:cxn>
              <a:cxn ang="0">
                <a:pos x="52" y="54"/>
              </a:cxn>
              <a:cxn ang="0">
                <a:pos x="60" y="56"/>
              </a:cxn>
              <a:cxn ang="0">
                <a:pos x="64" y="42"/>
              </a:cxn>
              <a:cxn ang="0">
                <a:pos x="61" y="30"/>
              </a:cxn>
              <a:cxn ang="0">
                <a:pos x="59" y="21"/>
              </a:cxn>
              <a:cxn ang="0">
                <a:pos x="60" y="12"/>
              </a:cxn>
              <a:cxn ang="0">
                <a:pos x="49" y="12"/>
              </a:cxn>
              <a:cxn ang="0">
                <a:pos x="50" y="1"/>
              </a:cxn>
              <a:cxn ang="0">
                <a:pos x="33" y="0"/>
              </a:cxn>
              <a:cxn ang="0">
                <a:pos x="31" y="1"/>
              </a:cxn>
              <a:cxn ang="0">
                <a:pos x="31" y="15"/>
              </a:cxn>
              <a:cxn ang="0">
                <a:pos x="15" y="16"/>
              </a:cxn>
              <a:cxn ang="0">
                <a:pos x="10" y="16"/>
              </a:cxn>
              <a:cxn ang="0">
                <a:pos x="8" y="19"/>
              </a:cxn>
              <a:cxn ang="0">
                <a:pos x="13" y="25"/>
              </a:cxn>
              <a:cxn ang="0">
                <a:pos x="7" y="29"/>
              </a:cxn>
              <a:cxn ang="0">
                <a:pos x="2" y="36"/>
              </a:cxn>
              <a:cxn ang="0">
                <a:pos x="8" y="46"/>
              </a:cxn>
              <a:cxn ang="0">
                <a:pos x="16" y="57"/>
              </a:cxn>
              <a:cxn ang="0">
                <a:pos x="27" y="71"/>
              </a:cxn>
              <a:cxn ang="0">
                <a:pos x="32" y="67"/>
              </a:cxn>
            </a:cxnLst>
            <a:rect l="0" t="0" r="r" b="b"/>
            <a:pathLst>
              <a:path w="64" h="71">
                <a:moveTo>
                  <a:pt x="32" y="67"/>
                </a:moveTo>
                <a:cubicBezTo>
                  <a:pt x="38" y="67"/>
                  <a:pt x="36" y="64"/>
                  <a:pt x="34" y="58"/>
                </a:cubicBezTo>
                <a:cubicBezTo>
                  <a:pt x="32" y="53"/>
                  <a:pt x="37" y="53"/>
                  <a:pt x="41" y="53"/>
                </a:cubicBezTo>
                <a:cubicBezTo>
                  <a:pt x="44" y="53"/>
                  <a:pt x="43" y="47"/>
                  <a:pt x="45" y="47"/>
                </a:cubicBezTo>
                <a:cubicBezTo>
                  <a:pt x="48" y="47"/>
                  <a:pt x="49" y="55"/>
                  <a:pt x="52" y="54"/>
                </a:cubicBezTo>
                <a:cubicBezTo>
                  <a:pt x="55" y="53"/>
                  <a:pt x="57" y="56"/>
                  <a:pt x="60" y="56"/>
                </a:cubicBezTo>
                <a:cubicBezTo>
                  <a:pt x="64" y="55"/>
                  <a:pt x="64" y="48"/>
                  <a:pt x="64" y="42"/>
                </a:cubicBezTo>
                <a:cubicBezTo>
                  <a:pt x="64" y="37"/>
                  <a:pt x="64" y="33"/>
                  <a:pt x="61" y="30"/>
                </a:cubicBezTo>
                <a:cubicBezTo>
                  <a:pt x="57" y="28"/>
                  <a:pt x="55" y="23"/>
                  <a:pt x="59" y="21"/>
                </a:cubicBezTo>
                <a:cubicBezTo>
                  <a:pt x="63" y="19"/>
                  <a:pt x="64" y="15"/>
                  <a:pt x="60" y="12"/>
                </a:cubicBezTo>
                <a:cubicBezTo>
                  <a:pt x="57" y="10"/>
                  <a:pt x="49" y="15"/>
                  <a:pt x="49" y="12"/>
                </a:cubicBezTo>
                <a:cubicBezTo>
                  <a:pt x="49" y="11"/>
                  <a:pt x="50" y="5"/>
                  <a:pt x="50" y="1"/>
                </a:cubicBezTo>
                <a:cubicBezTo>
                  <a:pt x="42" y="0"/>
                  <a:pt x="33" y="0"/>
                  <a:pt x="33" y="0"/>
                </a:cubicBezTo>
                <a:cubicBezTo>
                  <a:pt x="31" y="1"/>
                  <a:pt x="31" y="1"/>
                  <a:pt x="31" y="1"/>
                </a:cubicBezTo>
                <a:cubicBezTo>
                  <a:pt x="32" y="9"/>
                  <a:pt x="31" y="15"/>
                  <a:pt x="31" y="15"/>
                </a:cubicBezTo>
                <a:cubicBezTo>
                  <a:pt x="31" y="15"/>
                  <a:pt x="18" y="16"/>
                  <a:pt x="15" y="16"/>
                </a:cubicBezTo>
                <a:cubicBezTo>
                  <a:pt x="15" y="16"/>
                  <a:pt x="13" y="16"/>
                  <a:pt x="10" y="16"/>
                </a:cubicBezTo>
                <a:cubicBezTo>
                  <a:pt x="10" y="17"/>
                  <a:pt x="9" y="18"/>
                  <a:pt x="8" y="19"/>
                </a:cubicBezTo>
                <a:cubicBezTo>
                  <a:pt x="7" y="20"/>
                  <a:pt x="12" y="22"/>
                  <a:pt x="13" y="25"/>
                </a:cubicBezTo>
                <a:cubicBezTo>
                  <a:pt x="14" y="27"/>
                  <a:pt x="6" y="26"/>
                  <a:pt x="7" y="29"/>
                </a:cubicBezTo>
                <a:cubicBezTo>
                  <a:pt x="7" y="32"/>
                  <a:pt x="4" y="35"/>
                  <a:pt x="2" y="36"/>
                </a:cubicBezTo>
                <a:cubicBezTo>
                  <a:pt x="0" y="38"/>
                  <a:pt x="7" y="44"/>
                  <a:pt x="8" y="46"/>
                </a:cubicBezTo>
                <a:cubicBezTo>
                  <a:pt x="8" y="49"/>
                  <a:pt x="9" y="51"/>
                  <a:pt x="16" y="57"/>
                </a:cubicBezTo>
                <a:cubicBezTo>
                  <a:pt x="22" y="63"/>
                  <a:pt x="19" y="64"/>
                  <a:pt x="27" y="71"/>
                </a:cubicBezTo>
                <a:cubicBezTo>
                  <a:pt x="28" y="69"/>
                  <a:pt x="30" y="67"/>
                  <a:pt x="32" y="6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5" name="Freeform 39"/>
          <p:cNvSpPr/>
          <p:nvPr/>
        </p:nvSpPr>
        <p:spPr bwMode="auto">
          <a:xfrm>
            <a:off x="6050352" y="4395436"/>
            <a:ext cx="63695" cy="39195"/>
          </a:xfrm>
          <a:custGeom>
            <a:cxnLst>
              <a:cxn ang="0">
                <a:pos x="24" y="14"/>
              </a:cxn>
              <a:cxn ang="0">
                <a:pos x="24" y="0"/>
              </a:cxn>
              <a:cxn ang="0">
                <a:pos x="22" y="0"/>
              </a:cxn>
              <a:cxn ang="0">
                <a:pos x="6" y="0"/>
              </a:cxn>
              <a:cxn ang="0">
                <a:pos x="6" y="1"/>
              </a:cxn>
              <a:cxn ang="0">
                <a:pos x="3" y="8"/>
              </a:cxn>
              <a:cxn ang="0">
                <a:pos x="3" y="13"/>
              </a:cxn>
              <a:cxn ang="0">
                <a:pos x="3" y="15"/>
              </a:cxn>
              <a:cxn ang="0">
                <a:pos x="8" y="15"/>
              </a:cxn>
              <a:cxn ang="0">
                <a:pos x="24" y="14"/>
              </a:cxn>
            </a:cxnLst>
            <a:rect l="0" t="0" r="r" b="b"/>
            <a:pathLst>
              <a:path w="25" h="15">
                <a:moveTo>
                  <a:pt x="24" y="14"/>
                </a:moveTo>
                <a:cubicBezTo>
                  <a:pt x="24" y="14"/>
                  <a:pt x="25" y="8"/>
                  <a:pt x="24" y="0"/>
                </a:cubicBezTo>
                <a:cubicBezTo>
                  <a:pt x="22" y="0"/>
                  <a:pt x="22" y="0"/>
                  <a:pt x="22" y="0"/>
                </a:cubicBezTo>
                <a:cubicBezTo>
                  <a:pt x="6" y="0"/>
                  <a:pt x="6" y="0"/>
                  <a:pt x="6" y="0"/>
                </a:cubicBezTo>
                <a:cubicBezTo>
                  <a:pt x="6" y="0"/>
                  <a:pt x="6" y="1"/>
                  <a:pt x="6" y="1"/>
                </a:cubicBezTo>
                <a:cubicBezTo>
                  <a:pt x="8" y="3"/>
                  <a:pt x="7" y="7"/>
                  <a:pt x="3" y="8"/>
                </a:cubicBezTo>
                <a:cubicBezTo>
                  <a:pt x="0" y="9"/>
                  <a:pt x="0" y="12"/>
                  <a:pt x="3" y="13"/>
                </a:cubicBezTo>
                <a:cubicBezTo>
                  <a:pt x="5" y="13"/>
                  <a:pt x="4" y="14"/>
                  <a:pt x="3" y="15"/>
                </a:cubicBezTo>
                <a:cubicBezTo>
                  <a:pt x="6" y="15"/>
                  <a:pt x="8" y="15"/>
                  <a:pt x="8" y="15"/>
                </a:cubicBezTo>
                <a:cubicBezTo>
                  <a:pt x="11" y="15"/>
                  <a:pt x="24" y="14"/>
                  <a:pt x="24" y="1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6" name="Freeform 40"/>
          <p:cNvSpPr/>
          <p:nvPr/>
        </p:nvSpPr>
        <p:spPr bwMode="auto">
          <a:xfrm>
            <a:off x="6101308" y="4349708"/>
            <a:ext cx="205949" cy="259126"/>
          </a:xfrm>
          <a:custGeom>
            <a:cxnLst>
              <a:cxn ang="0">
                <a:pos x="21" y="94"/>
              </a:cxn>
              <a:cxn ang="0">
                <a:pos x="29" y="95"/>
              </a:cxn>
              <a:cxn ang="0">
                <a:pos x="38" y="95"/>
              </a:cxn>
              <a:cxn ang="0">
                <a:pos x="43" y="95"/>
              </a:cxn>
              <a:cxn ang="0">
                <a:pos x="50" y="88"/>
              </a:cxn>
              <a:cxn ang="0">
                <a:pos x="54" y="80"/>
              </a:cxn>
              <a:cxn ang="0">
                <a:pos x="55" y="61"/>
              </a:cxn>
              <a:cxn ang="0">
                <a:pos x="64" y="49"/>
              </a:cxn>
              <a:cxn ang="0">
                <a:pos x="73" y="25"/>
              </a:cxn>
              <a:cxn ang="0">
                <a:pos x="77" y="13"/>
              </a:cxn>
              <a:cxn ang="0">
                <a:pos x="79" y="1"/>
              </a:cxn>
              <a:cxn ang="0">
                <a:pos x="79" y="1"/>
              </a:cxn>
              <a:cxn ang="0">
                <a:pos x="69" y="0"/>
              </a:cxn>
              <a:cxn ang="0">
                <a:pos x="64" y="1"/>
              </a:cxn>
              <a:cxn ang="0">
                <a:pos x="58" y="3"/>
              </a:cxn>
              <a:cxn ang="0">
                <a:pos x="56" y="11"/>
              </a:cxn>
              <a:cxn ang="0">
                <a:pos x="52" y="22"/>
              </a:cxn>
              <a:cxn ang="0">
                <a:pos x="36" y="17"/>
              </a:cxn>
              <a:cxn ang="0">
                <a:pos x="23" y="17"/>
              </a:cxn>
              <a:cxn ang="0">
                <a:pos x="22" y="28"/>
              </a:cxn>
              <a:cxn ang="0">
                <a:pos x="33" y="28"/>
              </a:cxn>
              <a:cxn ang="0">
                <a:pos x="32" y="37"/>
              </a:cxn>
              <a:cxn ang="0">
                <a:pos x="34" y="46"/>
              </a:cxn>
              <a:cxn ang="0">
                <a:pos x="37" y="58"/>
              </a:cxn>
              <a:cxn ang="0">
                <a:pos x="33" y="72"/>
              </a:cxn>
              <a:cxn ang="0">
                <a:pos x="25" y="70"/>
              </a:cxn>
              <a:cxn ang="0">
                <a:pos x="18" y="63"/>
              </a:cxn>
              <a:cxn ang="0">
                <a:pos x="14" y="69"/>
              </a:cxn>
              <a:cxn ang="0">
                <a:pos x="7" y="74"/>
              </a:cxn>
              <a:cxn ang="0">
                <a:pos x="5" y="83"/>
              </a:cxn>
              <a:cxn ang="0">
                <a:pos x="0" y="87"/>
              </a:cxn>
              <a:cxn ang="0">
                <a:pos x="1" y="88"/>
              </a:cxn>
              <a:cxn ang="0">
                <a:pos x="11" y="99"/>
              </a:cxn>
              <a:cxn ang="0">
                <a:pos x="21" y="94"/>
              </a:cxn>
            </a:cxnLst>
            <a:rect l="0" t="0" r="r" b="b"/>
            <a:pathLst>
              <a:path w="80" h="99">
                <a:moveTo>
                  <a:pt x="21" y="94"/>
                </a:moveTo>
                <a:cubicBezTo>
                  <a:pt x="23" y="95"/>
                  <a:pt x="25" y="98"/>
                  <a:pt x="29" y="95"/>
                </a:cubicBezTo>
                <a:cubicBezTo>
                  <a:pt x="33" y="91"/>
                  <a:pt x="38" y="92"/>
                  <a:pt x="38" y="95"/>
                </a:cubicBezTo>
                <a:cubicBezTo>
                  <a:pt x="38" y="99"/>
                  <a:pt x="39" y="98"/>
                  <a:pt x="43" y="95"/>
                </a:cubicBezTo>
                <a:cubicBezTo>
                  <a:pt x="46" y="91"/>
                  <a:pt x="50" y="95"/>
                  <a:pt x="50" y="88"/>
                </a:cubicBezTo>
                <a:cubicBezTo>
                  <a:pt x="50" y="81"/>
                  <a:pt x="54" y="88"/>
                  <a:pt x="54" y="80"/>
                </a:cubicBezTo>
                <a:cubicBezTo>
                  <a:pt x="54" y="72"/>
                  <a:pt x="55" y="65"/>
                  <a:pt x="55" y="61"/>
                </a:cubicBezTo>
                <a:cubicBezTo>
                  <a:pt x="55" y="58"/>
                  <a:pt x="64" y="54"/>
                  <a:pt x="64" y="49"/>
                </a:cubicBezTo>
                <a:cubicBezTo>
                  <a:pt x="64" y="43"/>
                  <a:pt x="73" y="32"/>
                  <a:pt x="73" y="25"/>
                </a:cubicBezTo>
                <a:cubicBezTo>
                  <a:pt x="73" y="18"/>
                  <a:pt x="75" y="16"/>
                  <a:pt x="77" y="13"/>
                </a:cubicBezTo>
                <a:cubicBezTo>
                  <a:pt x="78" y="11"/>
                  <a:pt x="80" y="6"/>
                  <a:pt x="79" y="1"/>
                </a:cubicBezTo>
                <a:cubicBezTo>
                  <a:pt x="79" y="1"/>
                  <a:pt x="79" y="1"/>
                  <a:pt x="79" y="1"/>
                </a:cubicBezTo>
                <a:cubicBezTo>
                  <a:pt x="69" y="0"/>
                  <a:pt x="69" y="0"/>
                  <a:pt x="69" y="0"/>
                </a:cubicBezTo>
                <a:cubicBezTo>
                  <a:pt x="64" y="1"/>
                  <a:pt x="64" y="1"/>
                  <a:pt x="64" y="1"/>
                </a:cubicBezTo>
                <a:cubicBezTo>
                  <a:pt x="58" y="3"/>
                  <a:pt x="58" y="3"/>
                  <a:pt x="58" y="3"/>
                </a:cubicBezTo>
                <a:cubicBezTo>
                  <a:pt x="58" y="3"/>
                  <a:pt x="59" y="8"/>
                  <a:pt x="56" y="11"/>
                </a:cubicBezTo>
                <a:cubicBezTo>
                  <a:pt x="53" y="15"/>
                  <a:pt x="52" y="22"/>
                  <a:pt x="52" y="22"/>
                </a:cubicBezTo>
                <a:cubicBezTo>
                  <a:pt x="52" y="22"/>
                  <a:pt x="40" y="16"/>
                  <a:pt x="36" y="17"/>
                </a:cubicBezTo>
                <a:cubicBezTo>
                  <a:pt x="35" y="17"/>
                  <a:pt x="29" y="17"/>
                  <a:pt x="23" y="17"/>
                </a:cubicBezTo>
                <a:cubicBezTo>
                  <a:pt x="23" y="21"/>
                  <a:pt x="22" y="27"/>
                  <a:pt x="22" y="28"/>
                </a:cubicBezTo>
                <a:cubicBezTo>
                  <a:pt x="22" y="31"/>
                  <a:pt x="30" y="26"/>
                  <a:pt x="33" y="28"/>
                </a:cubicBezTo>
                <a:cubicBezTo>
                  <a:pt x="37" y="31"/>
                  <a:pt x="36" y="35"/>
                  <a:pt x="32" y="37"/>
                </a:cubicBezTo>
                <a:cubicBezTo>
                  <a:pt x="28" y="39"/>
                  <a:pt x="30" y="44"/>
                  <a:pt x="34" y="46"/>
                </a:cubicBezTo>
                <a:cubicBezTo>
                  <a:pt x="37" y="49"/>
                  <a:pt x="37" y="53"/>
                  <a:pt x="37" y="58"/>
                </a:cubicBezTo>
                <a:cubicBezTo>
                  <a:pt x="37" y="64"/>
                  <a:pt x="37" y="71"/>
                  <a:pt x="33" y="72"/>
                </a:cubicBezTo>
                <a:cubicBezTo>
                  <a:pt x="30" y="72"/>
                  <a:pt x="28" y="69"/>
                  <a:pt x="25" y="70"/>
                </a:cubicBezTo>
                <a:cubicBezTo>
                  <a:pt x="22" y="71"/>
                  <a:pt x="21" y="63"/>
                  <a:pt x="18" y="63"/>
                </a:cubicBezTo>
                <a:cubicBezTo>
                  <a:pt x="16" y="63"/>
                  <a:pt x="17" y="69"/>
                  <a:pt x="14" y="69"/>
                </a:cubicBezTo>
                <a:cubicBezTo>
                  <a:pt x="10" y="69"/>
                  <a:pt x="5" y="69"/>
                  <a:pt x="7" y="74"/>
                </a:cubicBezTo>
                <a:cubicBezTo>
                  <a:pt x="9" y="80"/>
                  <a:pt x="11" y="83"/>
                  <a:pt x="5" y="83"/>
                </a:cubicBezTo>
                <a:cubicBezTo>
                  <a:pt x="3" y="83"/>
                  <a:pt x="1" y="85"/>
                  <a:pt x="0" y="87"/>
                </a:cubicBezTo>
                <a:cubicBezTo>
                  <a:pt x="0" y="87"/>
                  <a:pt x="1" y="87"/>
                  <a:pt x="1" y="88"/>
                </a:cubicBezTo>
                <a:cubicBezTo>
                  <a:pt x="6" y="91"/>
                  <a:pt x="9" y="95"/>
                  <a:pt x="11" y="99"/>
                </a:cubicBezTo>
                <a:cubicBezTo>
                  <a:pt x="15" y="96"/>
                  <a:pt x="20" y="93"/>
                  <a:pt x="21" y="9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7" name="Freeform 41"/>
          <p:cNvSpPr/>
          <p:nvPr/>
        </p:nvSpPr>
        <p:spPr bwMode="auto">
          <a:xfrm>
            <a:off x="6392183" y="3753065"/>
            <a:ext cx="479838" cy="605353"/>
          </a:xfrm>
          <a:custGeom>
            <a:cxnLst>
              <a:cxn ang="0">
                <a:pos x="141" y="13"/>
              </a:cxn>
              <a:cxn ang="0">
                <a:pos x="128" y="15"/>
              </a:cxn>
              <a:cxn ang="0">
                <a:pos x="108" y="13"/>
              </a:cxn>
              <a:cxn ang="0">
                <a:pos x="36" y="15"/>
              </a:cxn>
              <a:cxn ang="0">
                <a:pos x="25" y="39"/>
              </a:cxn>
              <a:cxn ang="0">
                <a:pos x="24" y="88"/>
              </a:cxn>
              <a:cxn ang="0">
                <a:pos x="10" y="101"/>
              </a:cxn>
              <a:cxn ang="0">
                <a:pos x="4" y="117"/>
              </a:cxn>
              <a:cxn ang="0">
                <a:pos x="8" y="132"/>
              </a:cxn>
              <a:cxn ang="0">
                <a:pos x="12" y="144"/>
              </a:cxn>
              <a:cxn ang="0">
                <a:pos x="21" y="165"/>
              </a:cxn>
              <a:cxn ang="0">
                <a:pos x="24" y="170"/>
              </a:cxn>
              <a:cxn ang="0">
                <a:pos x="35" y="177"/>
              </a:cxn>
              <a:cxn ang="0">
                <a:pos x="47" y="190"/>
              </a:cxn>
              <a:cxn ang="0">
                <a:pos x="59" y="204"/>
              </a:cxn>
              <a:cxn ang="0">
                <a:pos x="64" y="213"/>
              </a:cxn>
              <a:cxn ang="0">
                <a:pos x="76" y="219"/>
              </a:cxn>
              <a:cxn ang="0">
                <a:pos x="88" y="218"/>
              </a:cxn>
              <a:cxn ang="0">
                <a:pos x="109" y="227"/>
              </a:cxn>
              <a:cxn ang="0">
                <a:pos x="124" y="226"/>
              </a:cxn>
              <a:cxn ang="0">
                <a:pos x="135" y="222"/>
              </a:cxn>
              <a:cxn ang="0">
                <a:pos x="146" y="214"/>
              </a:cxn>
              <a:cxn ang="0">
                <a:pos x="155" y="217"/>
              </a:cxn>
              <a:cxn ang="0">
                <a:pos x="145" y="198"/>
              </a:cxn>
              <a:cxn ang="0">
                <a:pos x="125" y="180"/>
              </a:cxn>
              <a:cxn ang="0">
                <a:pos x="136" y="172"/>
              </a:cxn>
              <a:cxn ang="0">
                <a:pos x="141" y="149"/>
              </a:cxn>
              <a:cxn ang="0">
                <a:pos x="149" y="133"/>
              </a:cxn>
              <a:cxn ang="0">
                <a:pos x="161" y="119"/>
              </a:cxn>
              <a:cxn ang="0">
                <a:pos x="166" y="90"/>
              </a:cxn>
              <a:cxn ang="0">
                <a:pos x="176" y="73"/>
              </a:cxn>
              <a:cxn ang="0">
                <a:pos x="180" y="57"/>
              </a:cxn>
              <a:cxn ang="0">
                <a:pos x="171" y="20"/>
              </a:cxn>
              <a:cxn ang="0">
                <a:pos x="155" y="0"/>
              </a:cxn>
              <a:cxn ang="0">
                <a:pos x="148" y="5"/>
              </a:cxn>
            </a:cxnLst>
            <a:rect l="0" t="0" r="r" b="b"/>
            <a:pathLst>
              <a:path w="187" h="231">
                <a:moveTo>
                  <a:pt x="148" y="5"/>
                </a:moveTo>
                <a:cubicBezTo>
                  <a:pt x="145" y="5"/>
                  <a:pt x="146" y="13"/>
                  <a:pt x="141" y="13"/>
                </a:cubicBezTo>
                <a:cubicBezTo>
                  <a:pt x="136" y="13"/>
                  <a:pt x="138" y="18"/>
                  <a:pt x="134" y="18"/>
                </a:cubicBezTo>
                <a:cubicBezTo>
                  <a:pt x="131" y="18"/>
                  <a:pt x="128" y="15"/>
                  <a:pt x="128" y="15"/>
                </a:cubicBezTo>
                <a:cubicBezTo>
                  <a:pt x="114" y="15"/>
                  <a:pt x="114" y="15"/>
                  <a:pt x="114" y="15"/>
                </a:cubicBezTo>
                <a:cubicBezTo>
                  <a:pt x="114" y="15"/>
                  <a:pt x="110" y="11"/>
                  <a:pt x="108" y="13"/>
                </a:cubicBezTo>
                <a:cubicBezTo>
                  <a:pt x="106" y="14"/>
                  <a:pt x="104" y="15"/>
                  <a:pt x="104" y="15"/>
                </a:cubicBezTo>
                <a:cubicBezTo>
                  <a:pt x="36" y="15"/>
                  <a:pt x="36" y="15"/>
                  <a:pt x="36" y="15"/>
                </a:cubicBezTo>
                <a:cubicBezTo>
                  <a:pt x="36" y="29"/>
                  <a:pt x="36" y="39"/>
                  <a:pt x="36" y="39"/>
                </a:cubicBezTo>
                <a:cubicBezTo>
                  <a:pt x="25" y="39"/>
                  <a:pt x="25" y="39"/>
                  <a:pt x="25" y="39"/>
                </a:cubicBezTo>
                <a:cubicBezTo>
                  <a:pt x="25" y="76"/>
                  <a:pt x="25" y="76"/>
                  <a:pt x="25" y="76"/>
                </a:cubicBezTo>
                <a:cubicBezTo>
                  <a:pt x="25" y="76"/>
                  <a:pt x="26" y="87"/>
                  <a:pt x="24" y="88"/>
                </a:cubicBezTo>
                <a:cubicBezTo>
                  <a:pt x="22" y="88"/>
                  <a:pt x="14" y="90"/>
                  <a:pt x="14" y="94"/>
                </a:cubicBezTo>
                <a:cubicBezTo>
                  <a:pt x="14" y="97"/>
                  <a:pt x="13" y="100"/>
                  <a:pt x="10" y="101"/>
                </a:cubicBezTo>
                <a:cubicBezTo>
                  <a:pt x="6" y="101"/>
                  <a:pt x="10" y="109"/>
                  <a:pt x="5" y="109"/>
                </a:cubicBezTo>
                <a:cubicBezTo>
                  <a:pt x="0" y="109"/>
                  <a:pt x="7" y="115"/>
                  <a:pt x="4" y="117"/>
                </a:cubicBezTo>
                <a:cubicBezTo>
                  <a:pt x="2" y="120"/>
                  <a:pt x="2" y="124"/>
                  <a:pt x="6" y="124"/>
                </a:cubicBezTo>
                <a:cubicBezTo>
                  <a:pt x="9" y="124"/>
                  <a:pt x="8" y="128"/>
                  <a:pt x="8" y="132"/>
                </a:cubicBezTo>
                <a:cubicBezTo>
                  <a:pt x="8" y="136"/>
                  <a:pt x="13" y="139"/>
                  <a:pt x="13" y="139"/>
                </a:cubicBezTo>
                <a:cubicBezTo>
                  <a:pt x="12" y="144"/>
                  <a:pt x="12" y="144"/>
                  <a:pt x="12" y="144"/>
                </a:cubicBezTo>
                <a:cubicBezTo>
                  <a:pt x="12" y="144"/>
                  <a:pt x="20" y="153"/>
                  <a:pt x="20" y="155"/>
                </a:cubicBezTo>
                <a:cubicBezTo>
                  <a:pt x="21" y="157"/>
                  <a:pt x="25" y="163"/>
                  <a:pt x="21" y="165"/>
                </a:cubicBezTo>
                <a:cubicBezTo>
                  <a:pt x="17" y="167"/>
                  <a:pt x="20" y="169"/>
                  <a:pt x="20" y="169"/>
                </a:cubicBezTo>
                <a:cubicBezTo>
                  <a:pt x="24" y="170"/>
                  <a:pt x="24" y="170"/>
                  <a:pt x="24" y="170"/>
                </a:cubicBezTo>
                <a:cubicBezTo>
                  <a:pt x="26" y="173"/>
                  <a:pt x="26" y="173"/>
                  <a:pt x="26" y="173"/>
                </a:cubicBezTo>
                <a:cubicBezTo>
                  <a:pt x="26" y="173"/>
                  <a:pt x="31" y="173"/>
                  <a:pt x="35" y="177"/>
                </a:cubicBezTo>
                <a:cubicBezTo>
                  <a:pt x="38" y="181"/>
                  <a:pt x="40" y="182"/>
                  <a:pt x="40" y="184"/>
                </a:cubicBezTo>
                <a:cubicBezTo>
                  <a:pt x="40" y="186"/>
                  <a:pt x="43" y="187"/>
                  <a:pt x="47" y="190"/>
                </a:cubicBezTo>
                <a:cubicBezTo>
                  <a:pt x="51" y="194"/>
                  <a:pt x="51" y="196"/>
                  <a:pt x="51" y="198"/>
                </a:cubicBezTo>
                <a:cubicBezTo>
                  <a:pt x="51" y="200"/>
                  <a:pt x="59" y="204"/>
                  <a:pt x="59" y="204"/>
                </a:cubicBezTo>
                <a:cubicBezTo>
                  <a:pt x="61" y="210"/>
                  <a:pt x="61" y="210"/>
                  <a:pt x="61" y="210"/>
                </a:cubicBezTo>
                <a:cubicBezTo>
                  <a:pt x="62" y="211"/>
                  <a:pt x="63" y="212"/>
                  <a:pt x="64" y="213"/>
                </a:cubicBezTo>
                <a:cubicBezTo>
                  <a:pt x="65" y="217"/>
                  <a:pt x="69" y="219"/>
                  <a:pt x="69" y="219"/>
                </a:cubicBezTo>
                <a:cubicBezTo>
                  <a:pt x="69" y="219"/>
                  <a:pt x="73" y="221"/>
                  <a:pt x="76" y="219"/>
                </a:cubicBezTo>
                <a:cubicBezTo>
                  <a:pt x="79" y="216"/>
                  <a:pt x="82" y="219"/>
                  <a:pt x="82" y="219"/>
                </a:cubicBezTo>
                <a:cubicBezTo>
                  <a:pt x="82" y="219"/>
                  <a:pt x="86" y="217"/>
                  <a:pt x="88" y="218"/>
                </a:cubicBezTo>
                <a:cubicBezTo>
                  <a:pt x="89" y="219"/>
                  <a:pt x="95" y="224"/>
                  <a:pt x="101" y="229"/>
                </a:cubicBezTo>
                <a:cubicBezTo>
                  <a:pt x="102" y="229"/>
                  <a:pt x="107" y="227"/>
                  <a:pt x="109" y="227"/>
                </a:cubicBezTo>
                <a:cubicBezTo>
                  <a:pt x="112" y="226"/>
                  <a:pt x="115" y="231"/>
                  <a:pt x="116" y="229"/>
                </a:cubicBezTo>
                <a:cubicBezTo>
                  <a:pt x="117" y="228"/>
                  <a:pt x="122" y="225"/>
                  <a:pt x="124" y="226"/>
                </a:cubicBezTo>
                <a:cubicBezTo>
                  <a:pt x="126" y="227"/>
                  <a:pt x="131" y="228"/>
                  <a:pt x="131" y="226"/>
                </a:cubicBezTo>
                <a:cubicBezTo>
                  <a:pt x="132" y="225"/>
                  <a:pt x="134" y="223"/>
                  <a:pt x="135" y="222"/>
                </a:cubicBezTo>
                <a:cubicBezTo>
                  <a:pt x="136" y="222"/>
                  <a:pt x="136" y="221"/>
                  <a:pt x="137" y="220"/>
                </a:cubicBezTo>
                <a:cubicBezTo>
                  <a:pt x="137" y="218"/>
                  <a:pt x="143" y="215"/>
                  <a:pt x="146" y="214"/>
                </a:cubicBezTo>
                <a:cubicBezTo>
                  <a:pt x="148" y="214"/>
                  <a:pt x="151" y="214"/>
                  <a:pt x="152" y="215"/>
                </a:cubicBezTo>
                <a:cubicBezTo>
                  <a:pt x="153" y="216"/>
                  <a:pt x="154" y="216"/>
                  <a:pt x="155" y="217"/>
                </a:cubicBezTo>
                <a:cubicBezTo>
                  <a:pt x="156" y="210"/>
                  <a:pt x="157" y="207"/>
                  <a:pt x="155" y="207"/>
                </a:cubicBezTo>
                <a:cubicBezTo>
                  <a:pt x="153" y="207"/>
                  <a:pt x="147" y="204"/>
                  <a:pt x="145" y="198"/>
                </a:cubicBezTo>
                <a:cubicBezTo>
                  <a:pt x="143" y="193"/>
                  <a:pt x="137" y="189"/>
                  <a:pt x="135" y="186"/>
                </a:cubicBezTo>
                <a:cubicBezTo>
                  <a:pt x="134" y="182"/>
                  <a:pt x="126" y="183"/>
                  <a:pt x="125" y="180"/>
                </a:cubicBezTo>
                <a:cubicBezTo>
                  <a:pt x="123" y="178"/>
                  <a:pt x="127" y="178"/>
                  <a:pt x="127" y="174"/>
                </a:cubicBezTo>
                <a:cubicBezTo>
                  <a:pt x="127" y="171"/>
                  <a:pt x="135" y="173"/>
                  <a:pt x="136" y="172"/>
                </a:cubicBezTo>
                <a:cubicBezTo>
                  <a:pt x="137" y="171"/>
                  <a:pt x="137" y="164"/>
                  <a:pt x="137" y="159"/>
                </a:cubicBezTo>
                <a:cubicBezTo>
                  <a:pt x="137" y="155"/>
                  <a:pt x="143" y="151"/>
                  <a:pt x="141" y="149"/>
                </a:cubicBezTo>
                <a:cubicBezTo>
                  <a:pt x="139" y="147"/>
                  <a:pt x="143" y="146"/>
                  <a:pt x="146" y="144"/>
                </a:cubicBezTo>
                <a:cubicBezTo>
                  <a:pt x="148" y="142"/>
                  <a:pt x="146" y="136"/>
                  <a:pt x="149" y="133"/>
                </a:cubicBezTo>
                <a:cubicBezTo>
                  <a:pt x="152" y="130"/>
                  <a:pt x="154" y="125"/>
                  <a:pt x="156" y="125"/>
                </a:cubicBezTo>
                <a:cubicBezTo>
                  <a:pt x="158" y="125"/>
                  <a:pt x="161" y="122"/>
                  <a:pt x="161" y="119"/>
                </a:cubicBezTo>
                <a:cubicBezTo>
                  <a:pt x="161" y="116"/>
                  <a:pt x="166" y="111"/>
                  <a:pt x="165" y="106"/>
                </a:cubicBezTo>
                <a:cubicBezTo>
                  <a:pt x="164" y="101"/>
                  <a:pt x="162" y="95"/>
                  <a:pt x="166" y="90"/>
                </a:cubicBezTo>
                <a:cubicBezTo>
                  <a:pt x="169" y="86"/>
                  <a:pt x="171" y="83"/>
                  <a:pt x="170" y="79"/>
                </a:cubicBezTo>
                <a:cubicBezTo>
                  <a:pt x="169" y="76"/>
                  <a:pt x="174" y="75"/>
                  <a:pt x="176" y="73"/>
                </a:cubicBezTo>
                <a:cubicBezTo>
                  <a:pt x="178" y="72"/>
                  <a:pt x="183" y="69"/>
                  <a:pt x="187" y="63"/>
                </a:cubicBezTo>
                <a:cubicBezTo>
                  <a:pt x="184" y="60"/>
                  <a:pt x="182" y="57"/>
                  <a:pt x="180" y="57"/>
                </a:cubicBezTo>
                <a:cubicBezTo>
                  <a:pt x="176" y="55"/>
                  <a:pt x="173" y="48"/>
                  <a:pt x="173" y="39"/>
                </a:cubicBezTo>
                <a:cubicBezTo>
                  <a:pt x="173" y="30"/>
                  <a:pt x="171" y="23"/>
                  <a:pt x="171" y="20"/>
                </a:cubicBezTo>
                <a:cubicBezTo>
                  <a:pt x="171" y="17"/>
                  <a:pt x="166" y="11"/>
                  <a:pt x="161" y="9"/>
                </a:cubicBezTo>
                <a:cubicBezTo>
                  <a:pt x="157" y="7"/>
                  <a:pt x="155" y="4"/>
                  <a:pt x="155" y="0"/>
                </a:cubicBezTo>
                <a:cubicBezTo>
                  <a:pt x="155" y="0"/>
                  <a:pt x="154" y="0"/>
                  <a:pt x="154" y="1"/>
                </a:cubicBezTo>
                <a:cubicBezTo>
                  <a:pt x="151" y="5"/>
                  <a:pt x="152" y="5"/>
                  <a:pt x="148" y="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8" name="Freeform 42"/>
          <p:cNvSpPr/>
          <p:nvPr/>
        </p:nvSpPr>
        <p:spPr bwMode="auto">
          <a:xfrm>
            <a:off x="6961195" y="4079694"/>
            <a:ext cx="55203" cy="56616"/>
          </a:xfrm>
          <a:custGeom>
            <a:cxnLst>
              <a:cxn ang="0">
                <a:pos x="8" y="3"/>
              </a:cxn>
              <a:cxn ang="0">
                <a:pos x="3" y="10"/>
              </a:cxn>
              <a:cxn ang="0">
                <a:pos x="2" y="20"/>
              </a:cxn>
              <a:cxn ang="0">
                <a:pos x="9" y="19"/>
              </a:cxn>
              <a:cxn ang="0">
                <a:pos x="14" y="21"/>
              </a:cxn>
              <a:cxn ang="0">
                <a:pos x="19" y="16"/>
              </a:cxn>
              <a:cxn ang="0">
                <a:pos x="13" y="13"/>
              </a:cxn>
              <a:cxn ang="0">
                <a:pos x="19" y="8"/>
              </a:cxn>
              <a:cxn ang="0">
                <a:pos x="18" y="1"/>
              </a:cxn>
              <a:cxn ang="0">
                <a:pos x="17" y="0"/>
              </a:cxn>
              <a:cxn ang="0">
                <a:pos x="14" y="2"/>
              </a:cxn>
              <a:cxn ang="0">
                <a:pos x="8" y="3"/>
              </a:cxn>
            </a:cxnLst>
            <a:rect l="0" t="0" r="r" b="b"/>
            <a:pathLst>
              <a:path w="22" h="21">
                <a:moveTo>
                  <a:pt x="8" y="3"/>
                </a:moveTo>
                <a:cubicBezTo>
                  <a:pt x="8" y="4"/>
                  <a:pt x="5" y="8"/>
                  <a:pt x="3" y="10"/>
                </a:cubicBezTo>
                <a:cubicBezTo>
                  <a:pt x="0" y="13"/>
                  <a:pt x="2" y="18"/>
                  <a:pt x="2" y="20"/>
                </a:cubicBezTo>
                <a:cubicBezTo>
                  <a:pt x="3" y="21"/>
                  <a:pt x="7" y="21"/>
                  <a:pt x="9" y="19"/>
                </a:cubicBezTo>
                <a:cubicBezTo>
                  <a:pt x="10" y="18"/>
                  <a:pt x="12" y="19"/>
                  <a:pt x="14" y="21"/>
                </a:cubicBezTo>
                <a:cubicBezTo>
                  <a:pt x="15" y="19"/>
                  <a:pt x="17" y="17"/>
                  <a:pt x="19" y="16"/>
                </a:cubicBezTo>
                <a:cubicBezTo>
                  <a:pt x="16" y="14"/>
                  <a:pt x="13" y="14"/>
                  <a:pt x="13" y="13"/>
                </a:cubicBezTo>
                <a:cubicBezTo>
                  <a:pt x="12" y="12"/>
                  <a:pt x="16" y="9"/>
                  <a:pt x="19" y="8"/>
                </a:cubicBezTo>
                <a:cubicBezTo>
                  <a:pt x="22" y="7"/>
                  <a:pt x="21" y="4"/>
                  <a:pt x="18" y="1"/>
                </a:cubicBezTo>
                <a:cubicBezTo>
                  <a:pt x="18" y="1"/>
                  <a:pt x="17" y="0"/>
                  <a:pt x="17" y="0"/>
                </a:cubicBezTo>
                <a:cubicBezTo>
                  <a:pt x="15" y="1"/>
                  <a:pt x="14" y="2"/>
                  <a:pt x="14" y="2"/>
                </a:cubicBezTo>
                <a:cubicBezTo>
                  <a:pt x="13" y="3"/>
                  <a:pt x="11" y="3"/>
                  <a:pt x="8" y="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9" name="Freeform 43"/>
          <p:cNvSpPr/>
          <p:nvPr/>
        </p:nvSpPr>
        <p:spPr bwMode="auto">
          <a:xfrm>
            <a:off x="6808326" y="3918557"/>
            <a:ext cx="195332" cy="169847"/>
          </a:xfrm>
          <a:custGeom>
            <a:cxnLst>
              <a:cxn ang="0">
                <a:pos x="14" y="10"/>
              </a:cxn>
              <a:cxn ang="0">
                <a:pos x="8" y="16"/>
              </a:cxn>
              <a:cxn ang="0">
                <a:pos x="4" y="27"/>
              </a:cxn>
              <a:cxn ang="0">
                <a:pos x="3" y="43"/>
              </a:cxn>
              <a:cxn ang="0">
                <a:pos x="13" y="43"/>
              </a:cxn>
              <a:cxn ang="0">
                <a:pos x="16" y="40"/>
              </a:cxn>
              <a:cxn ang="0">
                <a:pos x="21" y="38"/>
              </a:cxn>
              <a:cxn ang="0">
                <a:pos x="28" y="41"/>
              </a:cxn>
              <a:cxn ang="0">
                <a:pos x="33" y="41"/>
              </a:cxn>
              <a:cxn ang="0">
                <a:pos x="45" y="41"/>
              </a:cxn>
              <a:cxn ang="0">
                <a:pos x="68" y="64"/>
              </a:cxn>
              <a:cxn ang="0">
                <a:pos x="68" y="65"/>
              </a:cxn>
              <a:cxn ang="0">
                <a:pos x="74" y="64"/>
              </a:cxn>
              <a:cxn ang="0">
                <a:pos x="77" y="62"/>
              </a:cxn>
              <a:cxn ang="0">
                <a:pos x="65" y="49"/>
              </a:cxn>
              <a:cxn ang="0">
                <a:pos x="47" y="36"/>
              </a:cxn>
              <a:cxn ang="0">
                <a:pos x="40" y="29"/>
              </a:cxn>
              <a:cxn ang="0">
                <a:pos x="31" y="13"/>
              </a:cxn>
              <a:cxn ang="0">
                <a:pos x="25" y="0"/>
              </a:cxn>
              <a:cxn ang="0">
                <a:pos x="14" y="10"/>
              </a:cxn>
            </a:cxnLst>
            <a:rect l="0" t="0" r="r" b="b"/>
            <a:pathLst>
              <a:path w="77" h="65">
                <a:moveTo>
                  <a:pt x="14" y="10"/>
                </a:moveTo>
                <a:cubicBezTo>
                  <a:pt x="12" y="12"/>
                  <a:pt x="7" y="13"/>
                  <a:pt x="8" y="16"/>
                </a:cubicBezTo>
                <a:cubicBezTo>
                  <a:pt x="9" y="20"/>
                  <a:pt x="7" y="23"/>
                  <a:pt x="4" y="27"/>
                </a:cubicBezTo>
                <a:cubicBezTo>
                  <a:pt x="0" y="32"/>
                  <a:pt x="2" y="38"/>
                  <a:pt x="3" y="43"/>
                </a:cubicBezTo>
                <a:cubicBezTo>
                  <a:pt x="7" y="42"/>
                  <a:pt x="12" y="42"/>
                  <a:pt x="13" y="43"/>
                </a:cubicBezTo>
                <a:cubicBezTo>
                  <a:pt x="14" y="45"/>
                  <a:pt x="15" y="43"/>
                  <a:pt x="16" y="40"/>
                </a:cubicBezTo>
                <a:cubicBezTo>
                  <a:pt x="17" y="36"/>
                  <a:pt x="19" y="36"/>
                  <a:pt x="21" y="38"/>
                </a:cubicBezTo>
                <a:cubicBezTo>
                  <a:pt x="23" y="40"/>
                  <a:pt x="25" y="43"/>
                  <a:pt x="28" y="41"/>
                </a:cubicBezTo>
                <a:cubicBezTo>
                  <a:pt x="32" y="39"/>
                  <a:pt x="32" y="40"/>
                  <a:pt x="33" y="41"/>
                </a:cubicBezTo>
                <a:cubicBezTo>
                  <a:pt x="35" y="42"/>
                  <a:pt x="42" y="41"/>
                  <a:pt x="45" y="41"/>
                </a:cubicBezTo>
                <a:cubicBezTo>
                  <a:pt x="47" y="41"/>
                  <a:pt x="68" y="64"/>
                  <a:pt x="68" y="64"/>
                </a:cubicBezTo>
                <a:cubicBezTo>
                  <a:pt x="68" y="64"/>
                  <a:pt x="68" y="64"/>
                  <a:pt x="68" y="65"/>
                </a:cubicBezTo>
                <a:cubicBezTo>
                  <a:pt x="71" y="65"/>
                  <a:pt x="73" y="65"/>
                  <a:pt x="74" y="64"/>
                </a:cubicBezTo>
                <a:cubicBezTo>
                  <a:pt x="74" y="64"/>
                  <a:pt x="75" y="63"/>
                  <a:pt x="77" y="62"/>
                </a:cubicBezTo>
                <a:cubicBezTo>
                  <a:pt x="74" y="59"/>
                  <a:pt x="70" y="55"/>
                  <a:pt x="65" y="49"/>
                </a:cubicBezTo>
                <a:cubicBezTo>
                  <a:pt x="58" y="41"/>
                  <a:pt x="51" y="36"/>
                  <a:pt x="47" y="36"/>
                </a:cubicBezTo>
                <a:cubicBezTo>
                  <a:pt x="43" y="36"/>
                  <a:pt x="42" y="29"/>
                  <a:pt x="40" y="29"/>
                </a:cubicBezTo>
                <a:cubicBezTo>
                  <a:pt x="37" y="29"/>
                  <a:pt x="32" y="19"/>
                  <a:pt x="31" y="13"/>
                </a:cubicBezTo>
                <a:cubicBezTo>
                  <a:pt x="31" y="9"/>
                  <a:pt x="28" y="4"/>
                  <a:pt x="25" y="0"/>
                </a:cubicBezTo>
                <a:cubicBezTo>
                  <a:pt x="21" y="6"/>
                  <a:pt x="16" y="9"/>
                  <a:pt x="14" y="1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0" name="Freeform 44"/>
          <p:cNvSpPr/>
          <p:nvPr/>
        </p:nvSpPr>
        <p:spPr bwMode="auto">
          <a:xfrm>
            <a:off x="6708538" y="4012191"/>
            <a:ext cx="433129" cy="346228"/>
          </a:xfrm>
          <a:custGeom>
            <a:cxnLst>
              <a:cxn ang="0">
                <a:pos x="12" y="87"/>
              </a:cxn>
              <a:cxn ang="0">
                <a:pos x="22" y="99"/>
              </a:cxn>
              <a:cxn ang="0">
                <a:pos x="32" y="108"/>
              </a:cxn>
              <a:cxn ang="0">
                <a:pos x="32" y="118"/>
              </a:cxn>
              <a:cxn ang="0">
                <a:pos x="36" y="119"/>
              </a:cxn>
              <a:cxn ang="0">
                <a:pos x="47" y="122"/>
              </a:cxn>
              <a:cxn ang="0">
                <a:pos x="60" y="129"/>
              </a:cxn>
              <a:cxn ang="0">
                <a:pos x="73" y="131"/>
              </a:cxn>
              <a:cxn ang="0">
                <a:pos x="81" y="125"/>
              </a:cxn>
              <a:cxn ang="0">
                <a:pos x="91" y="123"/>
              </a:cxn>
              <a:cxn ang="0">
                <a:pos x="96" y="126"/>
              </a:cxn>
              <a:cxn ang="0">
                <a:pos x="102" y="124"/>
              </a:cxn>
              <a:cxn ang="0">
                <a:pos x="111" y="123"/>
              </a:cxn>
              <a:cxn ang="0">
                <a:pos x="126" y="115"/>
              </a:cxn>
              <a:cxn ang="0">
                <a:pos x="138" y="113"/>
              </a:cxn>
              <a:cxn ang="0">
                <a:pos x="168" y="83"/>
              </a:cxn>
              <a:cxn ang="0">
                <a:pos x="164" y="80"/>
              </a:cxn>
              <a:cxn ang="0">
                <a:pos x="149" y="77"/>
              </a:cxn>
              <a:cxn ang="0">
                <a:pos x="126" y="69"/>
              </a:cxn>
              <a:cxn ang="0">
                <a:pos x="118" y="62"/>
              </a:cxn>
              <a:cxn ang="0">
                <a:pos x="111" y="52"/>
              </a:cxn>
              <a:cxn ang="0">
                <a:pos x="113" y="47"/>
              </a:cxn>
              <a:cxn ang="0">
                <a:pos x="108" y="45"/>
              </a:cxn>
              <a:cxn ang="0">
                <a:pos x="101" y="46"/>
              </a:cxn>
              <a:cxn ang="0">
                <a:pos x="102" y="36"/>
              </a:cxn>
              <a:cxn ang="0">
                <a:pos x="107" y="28"/>
              </a:cxn>
              <a:cxn ang="0">
                <a:pos x="84" y="5"/>
              </a:cxn>
              <a:cxn ang="0">
                <a:pos x="72" y="5"/>
              </a:cxn>
              <a:cxn ang="0">
                <a:pos x="67" y="5"/>
              </a:cxn>
              <a:cxn ang="0">
                <a:pos x="60" y="2"/>
              </a:cxn>
              <a:cxn ang="0">
                <a:pos x="55" y="4"/>
              </a:cxn>
              <a:cxn ang="0">
                <a:pos x="52" y="7"/>
              </a:cxn>
              <a:cxn ang="0">
                <a:pos x="42" y="7"/>
              </a:cxn>
              <a:cxn ang="0">
                <a:pos x="42" y="7"/>
              </a:cxn>
              <a:cxn ang="0">
                <a:pos x="38" y="20"/>
              </a:cxn>
              <a:cxn ang="0">
                <a:pos x="33" y="26"/>
              </a:cxn>
              <a:cxn ang="0">
                <a:pos x="26" y="34"/>
              </a:cxn>
              <a:cxn ang="0">
                <a:pos x="23" y="45"/>
              </a:cxn>
              <a:cxn ang="0">
                <a:pos x="18" y="50"/>
              </a:cxn>
              <a:cxn ang="0">
                <a:pos x="14" y="60"/>
              </a:cxn>
              <a:cxn ang="0">
                <a:pos x="13" y="73"/>
              </a:cxn>
              <a:cxn ang="0">
                <a:pos x="4" y="75"/>
              </a:cxn>
              <a:cxn ang="0">
                <a:pos x="2" y="81"/>
              </a:cxn>
              <a:cxn ang="0">
                <a:pos x="12" y="87"/>
              </a:cxn>
            </a:cxnLst>
            <a:rect l="0" t="0" r="r" b="b"/>
            <a:pathLst>
              <a:path w="170" h="132">
                <a:moveTo>
                  <a:pt x="12" y="87"/>
                </a:moveTo>
                <a:cubicBezTo>
                  <a:pt x="14" y="90"/>
                  <a:pt x="20" y="94"/>
                  <a:pt x="22" y="99"/>
                </a:cubicBezTo>
                <a:cubicBezTo>
                  <a:pt x="24" y="105"/>
                  <a:pt x="30" y="108"/>
                  <a:pt x="32" y="108"/>
                </a:cubicBezTo>
                <a:cubicBezTo>
                  <a:pt x="34" y="108"/>
                  <a:pt x="33" y="111"/>
                  <a:pt x="32" y="118"/>
                </a:cubicBezTo>
                <a:cubicBezTo>
                  <a:pt x="33" y="118"/>
                  <a:pt x="35" y="119"/>
                  <a:pt x="36" y="119"/>
                </a:cubicBezTo>
                <a:cubicBezTo>
                  <a:pt x="38" y="120"/>
                  <a:pt x="45" y="119"/>
                  <a:pt x="47" y="122"/>
                </a:cubicBezTo>
                <a:cubicBezTo>
                  <a:pt x="50" y="124"/>
                  <a:pt x="58" y="129"/>
                  <a:pt x="60" y="129"/>
                </a:cubicBezTo>
                <a:cubicBezTo>
                  <a:pt x="63" y="129"/>
                  <a:pt x="72" y="130"/>
                  <a:pt x="73" y="131"/>
                </a:cubicBezTo>
                <a:cubicBezTo>
                  <a:pt x="75" y="132"/>
                  <a:pt x="77" y="128"/>
                  <a:pt x="81" y="125"/>
                </a:cubicBezTo>
                <a:cubicBezTo>
                  <a:pt x="85" y="123"/>
                  <a:pt x="90" y="122"/>
                  <a:pt x="91" y="123"/>
                </a:cubicBezTo>
                <a:cubicBezTo>
                  <a:pt x="91" y="125"/>
                  <a:pt x="94" y="127"/>
                  <a:pt x="96" y="126"/>
                </a:cubicBezTo>
                <a:cubicBezTo>
                  <a:pt x="97" y="125"/>
                  <a:pt x="99" y="125"/>
                  <a:pt x="102" y="124"/>
                </a:cubicBezTo>
                <a:cubicBezTo>
                  <a:pt x="105" y="123"/>
                  <a:pt x="110" y="122"/>
                  <a:pt x="111" y="123"/>
                </a:cubicBezTo>
                <a:cubicBezTo>
                  <a:pt x="113" y="123"/>
                  <a:pt x="118" y="115"/>
                  <a:pt x="126" y="115"/>
                </a:cubicBezTo>
                <a:cubicBezTo>
                  <a:pt x="133" y="115"/>
                  <a:pt x="135" y="116"/>
                  <a:pt x="138" y="113"/>
                </a:cubicBezTo>
                <a:cubicBezTo>
                  <a:pt x="141" y="109"/>
                  <a:pt x="166" y="84"/>
                  <a:pt x="168" y="83"/>
                </a:cubicBezTo>
                <a:cubicBezTo>
                  <a:pt x="170" y="81"/>
                  <a:pt x="167" y="80"/>
                  <a:pt x="164" y="80"/>
                </a:cubicBezTo>
                <a:cubicBezTo>
                  <a:pt x="162" y="80"/>
                  <a:pt x="157" y="80"/>
                  <a:pt x="149" y="77"/>
                </a:cubicBezTo>
                <a:cubicBezTo>
                  <a:pt x="141" y="73"/>
                  <a:pt x="128" y="69"/>
                  <a:pt x="126" y="69"/>
                </a:cubicBezTo>
                <a:cubicBezTo>
                  <a:pt x="124" y="68"/>
                  <a:pt x="120" y="63"/>
                  <a:pt x="118" y="62"/>
                </a:cubicBezTo>
                <a:cubicBezTo>
                  <a:pt x="116" y="61"/>
                  <a:pt x="112" y="54"/>
                  <a:pt x="111" y="52"/>
                </a:cubicBezTo>
                <a:cubicBezTo>
                  <a:pt x="111" y="51"/>
                  <a:pt x="112" y="49"/>
                  <a:pt x="113" y="47"/>
                </a:cubicBezTo>
                <a:cubicBezTo>
                  <a:pt x="111" y="45"/>
                  <a:pt x="109" y="44"/>
                  <a:pt x="108" y="45"/>
                </a:cubicBezTo>
                <a:cubicBezTo>
                  <a:pt x="106" y="47"/>
                  <a:pt x="102" y="47"/>
                  <a:pt x="101" y="46"/>
                </a:cubicBezTo>
                <a:cubicBezTo>
                  <a:pt x="101" y="44"/>
                  <a:pt x="99" y="39"/>
                  <a:pt x="102" y="36"/>
                </a:cubicBezTo>
                <a:cubicBezTo>
                  <a:pt x="104" y="34"/>
                  <a:pt x="107" y="28"/>
                  <a:pt x="107" y="28"/>
                </a:cubicBezTo>
                <a:cubicBezTo>
                  <a:pt x="107" y="28"/>
                  <a:pt x="86" y="5"/>
                  <a:pt x="84" y="5"/>
                </a:cubicBezTo>
                <a:cubicBezTo>
                  <a:pt x="81" y="5"/>
                  <a:pt x="74" y="6"/>
                  <a:pt x="72" y="5"/>
                </a:cubicBezTo>
                <a:cubicBezTo>
                  <a:pt x="71" y="4"/>
                  <a:pt x="71" y="3"/>
                  <a:pt x="67" y="5"/>
                </a:cubicBezTo>
                <a:cubicBezTo>
                  <a:pt x="64" y="7"/>
                  <a:pt x="62" y="4"/>
                  <a:pt x="60" y="2"/>
                </a:cubicBezTo>
                <a:cubicBezTo>
                  <a:pt x="58" y="0"/>
                  <a:pt x="56" y="0"/>
                  <a:pt x="55" y="4"/>
                </a:cubicBezTo>
                <a:cubicBezTo>
                  <a:pt x="54" y="7"/>
                  <a:pt x="53" y="9"/>
                  <a:pt x="52" y="7"/>
                </a:cubicBezTo>
                <a:cubicBezTo>
                  <a:pt x="51" y="6"/>
                  <a:pt x="46" y="6"/>
                  <a:pt x="42" y="7"/>
                </a:cubicBezTo>
                <a:cubicBezTo>
                  <a:pt x="42" y="7"/>
                  <a:pt x="42" y="7"/>
                  <a:pt x="42" y="7"/>
                </a:cubicBezTo>
                <a:cubicBezTo>
                  <a:pt x="43" y="12"/>
                  <a:pt x="38" y="17"/>
                  <a:pt x="38" y="20"/>
                </a:cubicBezTo>
                <a:cubicBezTo>
                  <a:pt x="38" y="23"/>
                  <a:pt x="35" y="26"/>
                  <a:pt x="33" y="26"/>
                </a:cubicBezTo>
                <a:cubicBezTo>
                  <a:pt x="31" y="26"/>
                  <a:pt x="29" y="31"/>
                  <a:pt x="26" y="34"/>
                </a:cubicBezTo>
                <a:cubicBezTo>
                  <a:pt x="23" y="37"/>
                  <a:pt x="25" y="43"/>
                  <a:pt x="23" y="45"/>
                </a:cubicBezTo>
                <a:cubicBezTo>
                  <a:pt x="20" y="47"/>
                  <a:pt x="16" y="48"/>
                  <a:pt x="18" y="50"/>
                </a:cubicBezTo>
                <a:cubicBezTo>
                  <a:pt x="20" y="52"/>
                  <a:pt x="14" y="56"/>
                  <a:pt x="14" y="60"/>
                </a:cubicBezTo>
                <a:cubicBezTo>
                  <a:pt x="14" y="65"/>
                  <a:pt x="14" y="72"/>
                  <a:pt x="13" y="73"/>
                </a:cubicBezTo>
                <a:cubicBezTo>
                  <a:pt x="12" y="74"/>
                  <a:pt x="4" y="72"/>
                  <a:pt x="4" y="75"/>
                </a:cubicBezTo>
                <a:cubicBezTo>
                  <a:pt x="4" y="79"/>
                  <a:pt x="0" y="79"/>
                  <a:pt x="2" y="81"/>
                </a:cubicBezTo>
                <a:cubicBezTo>
                  <a:pt x="3" y="84"/>
                  <a:pt x="11" y="83"/>
                  <a:pt x="12" y="8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1" name="Freeform 45"/>
          <p:cNvSpPr/>
          <p:nvPr/>
        </p:nvSpPr>
        <p:spPr bwMode="auto">
          <a:xfrm>
            <a:off x="6776479" y="3380708"/>
            <a:ext cx="44587" cy="54439"/>
          </a:xfrm>
          <a:custGeom>
            <a:cxnLst>
              <a:cxn ang="0">
                <a:pos x="14" y="9"/>
              </a:cxn>
              <a:cxn ang="0">
                <a:pos x="8" y="0"/>
              </a:cxn>
              <a:cxn ang="0">
                <a:pos x="8" y="2"/>
              </a:cxn>
              <a:cxn ang="0">
                <a:pos x="0" y="18"/>
              </a:cxn>
              <a:cxn ang="0">
                <a:pos x="5" y="21"/>
              </a:cxn>
              <a:cxn ang="0">
                <a:pos x="14" y="9"/>
              </a:cxn>
            </a:cxnLst>
            <a:rect l="0" t="0" r="r" b="b"/>
            <a:pathLst>
              <a:path w="17" h="21">
                <a:moveTo>
                  <a:pt x="14" y="9"/>
                </a:moveTo>
                <a:cubicBezTo>
                  <a:pt x="16" y="7"/>
                  <a:pt x="17" y="0"/>
                  <a:pt x="8" y="0"/>
                </a:cubicBezTo>
                <a:cubicBezTo>
                  <a:pt x="8" y="1"/>
                  <a:pt x="8" y="1"/>
                  <a:pt x="8" y="2"/>
                </a:cubicBezTo>
                <a:cubicBezTo>
                  <a:pt x="8" y="5"/>
                  <a:pt x="3" y="12"/>
                  <a:pt x="0" y="18"/>
                </a:cubicBezTo>
                <a:cubicBezTo>
                  <a:pt x="5" y="21"/>
                  <a:pt x="5" y="21"/>
                  <a:pt x="5" y="21"/>
                </a:cubicBezTo>
                <a:cubicBezTo>
                  <a:pt x="8" y="16"/>
                  <a:pt x="12" y="10"/>
                  <a:pt x="14" y="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2" name="Freeform 46"/>
          <p:cNvSpPr/>
          <p:nvPr/>
        </p:nvSpPr>
        <p:spPr bwMode="auto">
          <a:xfrm>
            <a:off x="6789218" y="3295784"/>
            <a:ext cx="199579" cy="163315"/>
          </a:xfrm>
          <a:custGeom>
            <a:cxnLst>
              <a:cxn ang="0">
                <a:pos x="9" y="41"/>
              </a:cxn>
              <a:cxn ang="0">
                <a:pos x="0" y="53"/>
              </a:cxn>
              <a:cxn ang="0">
                <a:pos x="1" y="53"/>
              </a:cxn>
              <a:cxn ang="0">
                <a:pos x="2" y="57"/>
              </a:cxn>
              <a:cxn ang="0">
                <a:pos x="12" y="62"/>
              </a:cxn>
              <a:cxn ang="0">
                <a:pos x="23" y="56"/>
              </a:cxn>
              <a:cxn ang="0">
                <a:pos x="61" y="37"/>
              </a:cxn>
              <a:cxn ang="0">
                <a:pos x="64" y="30"/>
              </a:cxn>
              <a:cxn ang="0">
                <a:pos x="65" y="21"/>
              </a:cxn>
              <a:cxn ang="0">
                <a:pos x="64" y="12"/>
              </a:cxn>
              <a:cxn ang="0">
                <a:pos x="71" y="7"/>
              </a:cxn>
              <a:cxn ang="0">
                <a:pos x="78" y="2"/>
              </a:cxn>
              <a:cxn ang="0">
                <a:pos x="73" y="0"/>
              </a:cxn>
              <a:cxn ang="0">
                <a:pos x="61" y="2"/>
              </a:cxn>
              <a:cxn ang="0">
                <a:pos x="46" y="7"/>
              </a:cxn>
              <a:cxn ang="0">
                <a:pos x="33" y="6"/>
              </a:cxn>
              <a:cxn ang="0">
                <a:pos x="26" y="8"/>
              </a:cxn>
              <a:cxn ang="0">
                <a:pos x="16" y="8"/>
              </a:cxn>
              <a:cxn ang="0">
                <a:pos x="11" y="10"/>
              </a:cxn>
              <a:cxn ang="0">
                <a:pos x="4" y="18"/>
              </a:cxn>
              <a:cxn ang="0">
                <a:pos x="4" y="24"/>
              </a:cxn>
              <a:cxn ang="0">
                <a:pos x="3" y="32"/>
              </a:cxn>
              <a:cxn ang="0">
                <a:pos x="9" y="41"/>
              </a:cxn>
            </a:cxnLst>
            <a:rect l="0" t="0" r="r" b="b"/>
            <a:pathLst>
              <a:path w="78" h="62">
                <a:moveTo>
                  <a:pt x="9" y="41"/>
                </a:moveTo>
                <a:cubicBezTo>
                  <a:pt x="7" y="42"/>
                  <a:pt x="3" y="48"/>
                  <a:pt x="0" y="53"/>
                </a:cubicBezTo>
                <a:cubicBezTo>
                  <a:pt x="1" y="53"/>
                  <a:pt x="1" y="53"/>
                  <a:pt x="1" y="53"/>
                </a:cubicBezTo>
                <a:cubicBezTo>
                  <a:pt x="2" y="57"/>
                  <a:pt x="2" y="57"/>
                  <a:pt x="2" y="57"/>
                </a:cubicBezTo>
                <a:cubicBezTo>
                  <a:pt x="12" y="62"/>
                  <a:pt x="12" y="62"/>
                  <a:pt x="12" y="62"/>
                </a:cubicBezTo>
                <a:cubicBezTo>
                  <a:pt x="12" y="62"/>
                  <a:pt x="20" y="57"/>
                  <a:pt x="23" y="56"/>
                </a:cubicBezTo>
                <a:cubicBezTo>
                  <a:pt x="26" y="56"/>
                  <a:pt x="61" y="37"/>
                  <a:pt x="61" y="37"/>
                </a:cubicBezTo>
                <a:cubicBezTo>
                  <a:pt x="61" y="37"/>
                  <a:pt x="65" y="32"/>
                  <a:pt x="64" y="30"/>
                </a:cubicBezTo>
                <a:cubicBezTo>
                  <a:pt x="64" y="28"/>
                  <a:pt x="63" y="24"/>
                  <a:pt x="65" y="21"/>
                </a:cubicBezTo>
                <a:cubicBezTo>
                  <a:pt x="67" y="19"/>
                  <a:pt x="63" y="16"/>
                  <a:pt x="64" y="12"/>
                </a:cubicBezTo>
                <a:cubicBezTo>
                  <a:pt x="65" y="8"/>
                  <a:pt x="71" y="7"/>
                  <a:pt x="71" y="7"/>
                </a:cubicBezTo>
                <a:cubicBezTo>
                  <a:pt x="78" y="2"/>
                  <a:pt x="78" y="2"/>
                  <a:pt x="78" y="2"/>
                </a:cubicBezTo>
                <a:cubicBezTo>
                  <a:pt x="73" y="0"/>
                  <a:pt x="73" y="0"/>
                  <a:pt x="73" y="0"/>
                </a:cubicBezTo>
                <a:cubicBezTo>
                  <a:pt x="73" y="0"/>
                  <a:pt x="68" y="3"/>
                  <a:pt x="61" y="2"/>
                </a:cubicBezTo>
                <a:cubicBezTo>
                  <a:pt x="54" y="2"/>
                  <a:pt x="53" y="7"/>
                  <a:pt x="46" y="7"/>
                </a:cubicBezTo>
                <a:cubicBezTo>
                  <a:pt x="39" y="7"/>
                  <a:pt x="35" y="8"/>
                  <a:pt x="33" y="6"/>
                </a:cubicBezTo>
                <a:cubicBezTo>
                  <a:pt x="31" y="4"/>
                  <a:pt x="31" y="5"/>
                  <a:pt x="26" y="8"/>
                </a:cubicBezTo>
                <a:cubicBezTo>
                  <a:pt x="21" y="10"/>
                  <a:pt x="18" y="9"/>
                  <a:pt x="16" y="8"/>
                </a:cubicBezTo>
                <a:cubicBezTo>
                  <a:pt x="13" y="6"/>
                  <a:pt x="12" y="8"/>
                  <a:pt x="11" y="10"/>
                </a:cubicBezTo>
                <a:cubicBezTo>
                  <a:pt x="11" y="12"/>
                  <a:pt x="11" y="17"/>
                  <a:pt x="4" y="18"/>
                </a:cubicBezTo>
                <a:cubicBezTo>
                  <a:pt x="4" y="20"/>
                  <a:pt x="3" y="22"/>
                  <a:pt x="4" y="24"/>
                </a:cubicBezTo>
                <a:cubicBezTo>
                  <a:pt x="6" y="26"/>
                  <a:pt x="4" y="28"/>
                  <a:pt x="3" y="32"/>
                </a:cubicBezTo>
                <a:cubicBezTo>
                  <a:pt x="12" y="32"/>
                  <a:pt x="11" y="39"/>
                  <a:pt x="9" y="4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3" name="Freeform 47"/>
          <p:cNvSpPr/>
          <p:nvPr/>
        </p:nvSpPr>
        <p:spPr bwMode="auto">
          <a:xfrm>
            <a:off x="9385866" y="3263122"/>
            <a:ext cx="108283" cy="139362"/>
          </a:xfrm>
          <a:custGeom>
            <a:cxnLst>
              <a:cxn ang="0">
                <a:pos x="10" y="4"/>
              </a:cxn>
              <a:cxn ang="0">
                <a:pos x="4" y="9"/>
              </a:cxn>
              <a:cxn ang="0">
                <a:pos x="7" y="15"/>
              </a:cxn>
              <a:cxn ang="0">
                <a:pos x="7" y="20"/>
              </a:cxn>
              <a:cxn ang="0">
                <a:pos x="6" y="30"/>
              </a:cxn>
              <a:cxn ang="0">
                <a:pos x="3" y="44"/>
              </a:cxn>
              <a:cxn ang="0">
                <a:pos x="4" y="51"/>
              </a:cxn>
              <a:cxn ang="0">
                <a:pos x="26" y="44"/>
              </a:cxn>
              <a:cxn ang="0">
                <a:pos x="37" y="40"/>
              </a:cxn>
              <a:cxn ang="0">
                <a:pos x="41" y="35"/>
              </a:cxn>
              <a:cxn ang="0">
                <a:pos x="38" y="19"/>
              </a:cxn>
              <a:cxn ang="0">
                <a:pos x="27" y="0"/>
              </a:cxn>
              <a:cxn ang="0">
                <a:pos x="21" y="2"/>
              </a:cxn>
              <a:cxn ang="0">
                <a:pos x="10" y="4"/>
              </a:cxn>
            </a:cxnLst>
            <a:rect l="0" t="0" r="r" b="b"/>
            <a:pathLst>
              <a:path w="43" h="52">
                <a:moveTo>
                  <a:pt x="10" y="4"/>
                </a:moveTo>
                <a:cubicBezTo>
                  <a:pt x="9" y="5"/>
                  <a:pt x="6" y="7"/>
                  <a:pt x="4" y="9"/>
                </a:cubicBezTo>
                <a:cubicBezTo>
                  <a:pt x="5" y="11"/>
                  <a:pt x="5" y="15"/>
                  <a:pt x="7" y="15"/>
                </a:cubicBezTo>
                <a:cubicBezTo>
                  <a:pt x="11" y="15"/>
                  <a:pt x="11" y="21"/>
                  <a:pt x="7" y="20"/>
                </a:cubicBezTo>
                <a:cubicBezTo>
                  <a:pt x="3" y="19"/>
                  <a:pt x="3" y="25"/>
                  <a:pt x="6" y="30"/>
                </a:cubicBezTo>
                <a:cubicBezTo>
                  <a:pt x="10" y="35"/>
                  <a:pt x="0" y="41"/>
                  <a:pt x="3" y="44"/>
                </a:cubicBezTo>
                <a:cubicBezTo>
                  <a:pt x="5" y="47"/>
                  <a:pt x="3" y="50"/>
                  <a:pt x="4" y="51"/>
                </a:cubicBezTo>
                <a:cubicBezTo>
                  <a:pt x="5" y="53"/>
                  <a:pt x="20" y="51"/>
                  <a:pt x="26" y="44"/>
                </a:cubicBezTo>
                <a:cubicBezTo>
                  <a:pt x="32" y="38"/>
                  <a:pt x="34" y="39"/>
                  <a:pt x="37" y="40"/>
                </a:cubicBezTo>
                <a:cubicBezTo>
                  <a:pt x="40" y="41"/>
                  <a:pt x="43" y="37"/>
                  <a:pt x="41" y="35"/>
                </a:cubicBezTo>
                <a:cubicBezTo>
                  <a:pt x="40" y="32"/>
                  <a:pt x="38" y="26"/>
                  <a:pt x="38" y="19"/>
                </a:cubicBezTo>
                <a:cubicBezTo>
                  <a:pt x="39" y="14"/>
                  <a:pt x="33" y="6"/>
                  <a:pt x="27" y="0"/>
                </a:cubicBezTo>
                <a:cubicBezTo>
                  <a:pt x="25" y="1"/>
                  <a:pt x="23" y="2"/>
                  <a:pt x="21" y="2"/>
                </a:cubicBezTo>
                <a:cubicBezTo>
                  <a:pt x="17" y="2"/>
                  <a:pt x="12" y="2"/>
                  <a:pt x="10" y="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4" name="Freeform 48"/>
          <p:cNvSpPr/>
          <p:nvPr/>
        </p:nvSpPr>
        <p:spPr bwMode="auto">
          <a:xfrm>
            <a:off x="8300922" y="3655077"/>
            <a:ext cx="127391" cy="176380"/>
          </a:xfrm>
          <a:custGeom>
            <a:cxnLst>
              <a:cxn ang="0">
                <a:pos x="50" y="56"/>
              </a:cxn>
              <a:cxn ang="0">
                <a:pos x="46" y="34"/>
              </a:cxn>
              <a:cxn ang="0">
                <a:pos x="37" y="43"/>
              </a:cxn>
              <a:cxn ang="0">
                <a:pos x="38" y="31"/>
              </a:cxn>
              <a:cxn ang="0">
                <a:pos x="47" y="19"/>
              </a:cxn>
              <a:cxn ang="0">
                <a:pos x="39" y="17"/>
              </a:cxn>
              <a:cxn ang="0">
                <a:pos x="26" y="17"/>
              </a:cxn>
              <a:cxn ang="0">
                <a:pos x="21" y="12"/>
              </a:cxn>
              <a:cxn ang="0">
                <a:pos x="13" y="6"/>
              </a:cxn>
              <a:cxn ang="0">
                <a:pos x="4" y="6"/>
              </a:cxn>
              <a:cxn ang="0">
                <a:pos x="11" y="15"/>
              </a:cxn>
              <a:cxn ang="0">
                <a:pos x="5" y="20"/>
              </a:cxn>
              <a:cxn ang="0">
                <a:pos x="8" y="37"/>
              </a:cxn>
              <a:cxn ang="0">
                <a:pos x="12" y="57"/>
              </a:cxn>
              <a:cxn ang="0">
                <a:pos x="19" y="55"/>
              </a:cxn>
              <a:cxn ang="0">
                <a:pos x="28" y="51"/>
              </a:cxn>
              <a:cxn ang="0">
                <a:pos x="35" y="46"/>
              </a:cxn>
              <a:cxn ang="0">
                <a:pos x="41" y="61"/>
              </a:cxn>
              <a:cxn ang="0">
                <a:pos x="43" y="67"/>
              </a:cxn>
              <a:cxn ang="0">
                <a:pos x="47" y="63"/>
              </a:cxn>
              <a:cxn ang="0">
                <a:pos x="50" y="56"/>
              </a:cxn>
            </a:cxnLst>
            <a:rect l="0" t="0" r="r" b="b"/>
            <a:pathLst>
              <a:path w="50" h="67">
                <a:moveTo>
                  <a:pt x="50" y="56"/>
                </a:moveTo>
                <a:cubicBezTo>
                  <a:pt x="48" y="45"/>
                  <a:pt x="47" y="34"/>
                  <a:pt x="46" y="34"/>
                </a:cubicBezTo>
                <a:cubicBezTo>
                  <a:pt x="43" y="34"/>
                  <a:pt x="41" y="44"/>
                  <a:pt x="37" y="43"/>
                </a:cubicBezTo>
                <a:cubicBezTo>
                  <a:pt x="34" y="42"/>
                  <a:pt x="34" y="31"/>
                  <a:pt x="38" y="31"/>
                </a:cubicBezTo>
                <a:cubicBezTo>
                  <a:pt x="42" y="31"/>
                  <a:pt x="47" y="22"/>
                  <a:pt x="47" y="19"/>
                </a:cubicBezTo>
                <a:cubicBezTo>
                  <a:pt x="47" y="17"/>
                  <a:pt x="43" y="17"/>
                  <a:pt x="39" y="17"/>
                </a:cubicBezTo>
                <a:cubicBezTo>
                  <a:pt x="35" y="17"/>
                  <a:pt x="26" y="17"/>
                  <a:pt x="26" y="17"/>
                </a:cubicBezTo>
                <a:cubicBezTo>
                  <a:pt x="26" y="17"/>
                  <a:pt x="21" y="15"/>
                  <a:pt x="21" y="12"/>
                </a:cubicBezTo>
                <a:cubicBezTo>
                  <a:pt x="21" y="8"/>
                  <a:pt x="18" y="6"/>
                  <a:pt x="13" y="6"/>
                </a:cubicBezTo>
                <a:cubicBezTo>
                  <a:pt x="8" y="6"/>
                  <a:pt x="8" y="0"/>
                  <a:pt x="4" y="6"/>
                </a:cubicBezTo>
                <a:cubicBezTo>
                  <a:pt x="0" y="11"/>
                  <a:pt x="12" y="11"/>
                  <a:pt x="11" y="15"/>
                </a:cubicBezTo>
                <a:cubicBezTo>
                  <a:pt x="10" y="19"/>
                  <a:pt x="6" y="17"/>
                  <a:pt x="5" y="20"/>
                </a:cubicBezTo>
                <a:cubicBezTo>
                  <a:pt x="4" y="23"/>
                  <a:pt x="6" y="32"/>
                  <a:pt x="8" y="37"/>
                </a:cubicBezTo>
                <a:cubicBezTo>
                  <a:pt x="9" y="40"/>
                  <a:pt x="12" y="50"/>
                  <a:pt x="12" y="57"/>
                </a:cubicBezTo>
                <a:cubicBezTo>
                  <a:pt x="15" y="57"/>
                  <a:pt x="16" y="55"/>
                  <a:pt x="19" y="55"/>
                </a:cubicBezTo>
                <a:cubicBezTo>
                  <a:pt x="23" y="55"/>
                  <a:pt x="28" y="55"/>
                  <a:pt x="28" y="51"/>
                </a:cubicBezTo>
                <a:cubicBezTo>
                  <a:pt x="29" y="47"/>
                  <a:pt x="33" y="44"/>
                  <a:pt x="35" y="46"/>
                </a:cubicBezTo>
                <a:cubicBezTo>
                  <a:pt x="37" y="47"/>
                  <a:pt x="41" y="56"/>
                  <a:pt x="41" y="61"/>
                </a:cubicBezTo>
                <a:cubicBezTo>
                  <a:pt x="41" y="62"/>
                  <a:pt x="42" y="64"/>
                  <a:pt x="43" y="67"/>
                </a:cubicBezTo>
                <a:cubicBezTo>
                  <a:pt x="45" y="65"/>
                  <a:pt x="47" y="63"/>
                  <a:pt x="47" y="63"/>
                </a:cubicBezTo>
                <a:cubicBezTo>
                  <a:pt x="47" y="63"/>
                  <a:pt x="48" y="58"/>
                  <a:pt x="50" y="5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5" name="Freeform 49"/>
          <p:cNvSpPr/>
          <p:nvPr/>
        </p:nvSpPr>
        <p:spPr bwMode="auto">
          <a:xfrm>
            <a:off x="7746771" y="3358933"/>
            <a:ext cx="804686" cy="871011"/>
          </a:xfrm>
          <a:custGeom>
            <a:cxnLst>
              <a:cxn ang="0">
                <a:pos x="222" y="133"/>
              </a:cxn>
              <a:cxn ang="0">
                <a:pos x="221" y="119"/>
              </a:cxn>
              <a:cxn ang="0">
                <a:pos x="238" y="125"/>
              </a:cxn>
              <a:cxn ang="0">
                <a:pos x="256" y="130"/>
              </a:cxn>
              <a:cxn ang="0">
                <a:pos x="255" y="144"/>
              </a:cxn>
              <a:cxn ang="0">
                <a:pos x="263" y="147"/>
              </a:cxn>
              <a:cxn ang="0">
                <a:pos x="269" y="168"/>
              </a:cxn>
              <a:cxn ang="0">
                <a:pos x="274" y="145"/>
              </a:cxn>
              <a:cxn ang="0">
                <a:pos x="287" y="131"/>
              </a:cxn>
              <a:cxn ang="0">
                <a:pos x="298" y="109"/>
              </a:cxn>
              <a:cxn ang="0">
                <a:pos x="312" y="105"/>
              </a:cxn>
              <a:cxn ang="0">
                <a:pos x="314" y="92"/>
              </a:cxn>
              <a:cxn ang="0">
                <a:pos x="303" y="81"/>
              </a:cxn>
              <a:cxn ang="0">
                <a:pos x="283" y="82"/>
              </a:cxn>
              <a:cxn ang="0">
                <a:pos x="269" y="93"/>
              </a:cxn>
              <a:cxn ang="0">
                <a:pos x="258" y="100"/>
              </a:cxn>
              <a:cxn ang="0">
                <a:pos x="248" y="111"/>
              </a:cxn>
              <a:cxn ang="0">
                <a:pos x="230" y="108"/>
              </a:cxn>
              <a:cxn ang="0">
                <a:pos x="223" y="95"/>
              </a:cxn>
              <a:cxn ang="0">
                <a:pos x="218" y="112"/>
              </a:cxn>
              <a:cxn ang="0">
                <a:pos x="184" y="108"/>
              </a:cxn>
              <a:cxn ang="0">
                <a:pos x="167" y="103"/>
              </a:cxn>
              <a:cxn ang="0">
                <a:pos x="149" y="93"/>
              </a:cxn>
              <a:cxn ang="0">
                <a:pos x="134" y="85"/>
              </a:cxn>
              <a:cxn ang="0">
                <a:pos x="141" y="69"/>
              </a:cxn>
              <a:cxn ang="0">
                <a:pos x="130" y="58"/>
              </a:cxn>
              <a:cxn ang="0">
                <a:pos x="116" y="43"/>
              </a:cxn>
              <a:cxn ang="0">
                <a:pos x="126" y="34"/>
              </a:cxn>
              <a:cxn ang="0">
                <a:pos x="119" y="13"/>
              </a:cxn>
              <a:cxn ang="0">
                <a:pos x="108" y="0"/>
              </a:cxn>
              <a:cxn ang="0">
                <a:pos x="99" y="9"/>
              </a:cxn>
              <a:cxn ang="0">
                <a:pos x="71" y="10"/>
              </a:cxn>
              <a:cxn ang="0">
                <a:pos x="67" y="27"/>
              </a:cxn>
              <a:cxn ang="0">
                <a:pos x="79" y="43"/>
              </a:cxn>
              <a:cxn ang="0">
                <a:pos x="71" y="60"/>
              </a:cxn>
              <a:cxn ang="0">
                <a:pos x="59" y="71"/>
              </a:cxn>
              <a:cxn ang="0">
                <a:pos x="45" y="89"/>
              </a:cxn>
              <a:cxn ang="0">
                <a:pos x="31" y="98"/>
              </a:cxn>
              <a:cxn ang="0">
                <a:pos x="15" y="108"/>
              </a:cxn>
              <a:cxn ang="0">
                <a:pos x="27" y="127"/>
              </a:cxn>
              <a:cxn ang="0">
                <a:pos x="22" y="140"/>
              </a:cxn>
              <a:cxn ang="0">
                <a:pos x="1" y="147"/>
              </a:cxn>
              <a:cxn ang="0">
                <a:pos x="11" y="158"/>
              </a:cxn>
              <a:cxn ang="0">
                <a:pos x="8" y="164"/>
              </a:cxn>
              <a:cxn ang="0">
                <a:pos x="43" y="172"/>
              </a:cxn>
              <a:cxn ang="0">
                <a:pos x="50" y="177"/>
              </a:cxn>
              <a:cxn ang="0">
                <a:pos x="52" y="207"/>
              </a:cxn>
              <a:cxn ang="0">
                <a:pos x="68" y="257"/>
              </a:cxn>
              <a:cxn ang="0">
                <a:pos x="89" y="310"/>
              </a:cxn>
              <a:cxn ang="0">
                <a:pos x="111" y="323"/>
              </a:cxn>
              <a:cxn ang="0">
                <a:pos x="126" y="305"/>
              </a:cxn>
              <a:cxn ang="0">
                <a:pos x="132" y="283"/>
              </a:cxn>
              <a:cxn ang="0">
                <a:pos x="134" y="250"/>
              </a:cxn>
              <a:cxn ang="0">
                <a:pos x="150" y="233"/>
              </a:cxn>
              <a:cxn ang="0">
                <a:pos x="185" y="201"/>
              </a:cxn>
              <a:cxn ang="0">
                <a:pos x="206" y="178"/>
              </a:cxn>
              <a:cxn ang="0">
                <a:pos x="229" y="170"/>
              </a:cxn>
            </a:cxnLst>
            <a:rect l="0" t="0" r="r" b="b"/>
            <a:pathLst>
              <a:path w="315" h="332">
                <a:moveTo>
                  <a:pt x="225" y="150"/>
                </a:moveTo>
                <a:cubicBezTo>
                  <a:pt x="223" y="145"/>
                  <a:pt x="221" y="136"/>
                  <a:pt x="222" y="133"/>
                </a:cubicBezTo>
                <a:cubicBezTo>
                  <a:pt x="223" y="130"/>
                  <a:pt x="227" y="132"/>
                  <a:pt x="228" y="128"/>
                </a:cubicBezTo>
                <a:cubicBezTo>
                  <a:pt x="229" y="124"/>
                  <a:pt x="217" y="124"/>
                  <a:pt x="221" y="119"/>
                </a:cubicBezTo>
                <a:cubicBezTo>
                  <a:pt x="225" y="113"/>
                  <a:pt x="225" y="119"/>
                  <a:pt x="230" y="119"/>
                </a:cubicBezTo>
                <a:cubicBezTo>
                  <a:pt x="235" y="119"/>
                  <a:pt x="238" y="121"/>
                  <a:pt x="238" y="125"/>
                </a:cubicBezTo>
                <a:cubicBezTo>
                  <a:pt x="238" y="128"/>
                  <a:pt x="243" y="130"/>
                  <a:pt x="243" y="130"/>
                </a:cubicBezTo>
                <a:cubicBezTo>
                  <a:pt x="243" y="130"/>
                  <a:pt x="252" y="130"/>
                  <a:pt x="256" y="130"/>
                </a:cubicBezTo>
                <a:cubicBezTo>
                  <a:pt x="260" y="130"/>
                  <a:pt x="264" y="130"/>
                  <a:pt x="264" y="132"/>
                </a:cubicBezTo>
                <a:cubicBezTo>
                  <a:pt x="264" y="135"/>
                  <a:pt x="259" y="144"/>
                  <a:pt x="255" y="144"/>
                </a:cubicBezTo>
                <a:cubicBezTo>
                  <a:pt x="251" y="144"/>
                  <a:pt x="251" y="155"/>
                  <a:pt x="254" y="156"/>
                </a:cubicBezTo>
                <a:cubicBezTo>
                  <a:pt x="258" y="157"/>
                  <a:pt x="260" y="147"/>
                  <a:pt x="263" y="147"/>
                </a:cubicBezTo>
                <a:cubicBezTo>
                  <a:pt x="264" y="147"/>
                  <a:pt x="265" y="158"/>
                  <a:pt x="267" y="169"/>
                </a:cubicBezTo>
                <a:cubicBezTo>
                  <a:pt x="268" y="168"/>
                  <a:pt x="268" y="168"/>
                  <a:pt x="269" y="168"/>
                </a:cubicBezTo>
                <a:cubicBezTo>
                  <a:pt x="271" y="168"/>
                  <a:pt x="270" y="158"/>
                  <a:pt x="272" y="156"/>
                </a:cubicBezTo>
                <a:cubicBezTo>
                  <a:pt x="274" y="153"/>
                  <a:pt x="273" y="145"/>
                  <a:pt x="274" y="145"/>
                </a:cubicBezTo>
                <a:cubicBezTo>
                  <a:pt x="275" y="145"/>
                  <a:pt x="283" y="147"/>
                  <a:pt x="283" y="145"/>
                </a:cubicBezTo>
                <a:cubicBezTo>
                  <a:pt x="283" y="143"/>
                  <a:pt x="288" y="135"/>
                  <a:pt x="287" y="131"/>
                </a:cubicBezTo>
                <a:cubicBezTo>
                  <a:pt x="286" y="127"/>
                  <a:pt x="290" y="122"/>
                  <a:pt x="290" y="117"/>
                </a:cubicBezTo>
                <a:cubicBezTo>
                  <a:pt x="290" y="113"/>
                  <a:pt x="295" y="111"/>
                  <a:pt x="298" y="109"/>
                </a:cubicBezTo>
                <a:cubicBezTo>
                  <a:pt x="301" y="106"/>
                  <a:pt x="306" y="102"/>
                  <a:pt x="307" y="105"/>
                </a:cubicBezTo>
                <a:cubicBezTo>
                  <a:pt x="308" y="107"/>
                  <a:pt x="315" y="109"/>
                  <a:pt x="312" y="105"/>
                </a:cubicBezTo>
                <a:cubicBezTo>
                  <a:pt x="309" y="101"/>
                  <a:pt x="309" y="98"/>
                  <a:pt x="311" y="97"/>
                </a:cubicBezTo>
                <a:cubicBezTo>
                  <a:pt x="313" y="96"/>
                  <a:pt x="314" y="92"/>
                  <a:pt x="314" y="92"/>
                </a:cubicBezTo>
                <a:cubicBezTo>
                  <a:pt x="314" y="92"/>
                  <a:pt x="308" y="91"/>
                  <a:pt x="307" y="88"/>
                </a:cubicBezTo>
                <a:cubicBezTo>
                  <a:pt x="306" y="85"/>
                  <a:pt x="303" y="83"/>
                  <a:pt x="303" y="81"/>
                </a:cubicBezTo>
                <a:cubicBezTo>
                  <a:pt x="303" y="78"/>
                  <a:pt x="299" y="79"/>
                  <a:pt x="297" y="81"/>
                </a:cubicBezTo>
                <a:cubicBezTo>
                  <a:pt x="294" y="84"/>
                  <a:pt x="289" y="79"/>
                  <a:pt x="283" y="82"/>
                </a:cubicBezTo>
                <a:cubicBezTo>
                  <a:pt x="278" y="85"/>
                  <a:pt x="276" y="89"/>
                  <a:pt x="274" y="88"/>
                </a:cubicBezTo>
                <a:cubicBezTo>
                  <a:pt x="271" y="88"/>
                  <a:pt x="271" y="90"/>
                  <a:pt x="269" y="93"/>
                </a:cubicBezTo>
                <a:cubicBezTo>
                  <a:pt x="267" y="95"/>
                  <a:pt x="265" y="97"/>
                  <a:pt x="264" y="97"/>
                </a:cubicBezTo>
                <a:cubicBezTo>
                  <a:pt x="262" y="97"/>
                  <a:pt x="258" y="100"/>
                  <a:pt x="258" y="100"/>
                </a:cubicBezTo>
                <a:cubicBezTo>
                  <a:pt x="258" y="100"/>
                  <a:pt x="261" y="106"/>
                  <a:pt x="259" y="109"/>
                </a:cubicBezTo>
                <a:cubicBezTo>
                  <a:pt x="258" y="113"/>
                  <a:pt x="253" y="109"/>
                  <a:pt x="248" y="111"/>
                </a:cubicBezTo>
                <a:cubicBezTo>
                  <a:pt x="243" y="112"/>
                  <a:pt x="241" y="109"/>
                  <a:pt x="238" y="110"/>
                </a:cubicBezTo>
                <a:cubicBezTo>
                  <a:pt x="234" y="111"/>
                  <a:pt x="232" y="108"/>
                  <a:pt x="230" y="108"/>
                </a:cubicBezTo>
                <a:cubicBezTo>
                  <a:pt x="228" y="109"/>
                  <a:pt x="226" y="104"/>
                  <a:pt x="226" y="101"/>
                </a:cubicBezTo>
                <a:cubicBezTo>
                  <a:pt x="227" y="97"/>
                  <a:pt x="225" y="92"/>
                  <a:pt x="223" y="95"/>
                </a:cubicBezTo>
                <a:cubicBezTo>
                  <a:pt x="221" y="97"/>
                  <a:pt x="218" y="96"/>
                  <a:pt x="218" y="100"/>
                </a:cubicBezTo>
                <a:cubicBezTo>
                  <a:pt x="218" y="104"/>
                  <a:pt x="221" y="109"/>
                  <a:pt x="218" y="112"/>
                </a:cubicBezTo>
                <a:cubicBezTo>
                  <a:pt x="215" y="114"/>
                  <a:pt x="201" y="116"/>
                  <a:pt x="198" y="113"/>
                </a:cubicBezTo>
                <a:cubicBezTo>
                  <a:pt x="196" y="111"/>
                  <a:pt x="184" y="110"/>
                  <a:pt x="184" y="108"/>
                </a:cubicBezTo>
                <a:cubicBezTo>
                  <a:pt x="183" y="105"/>
                  <a:pt x="180" y="101"/>
                  <a:pt x="177" y="101"/>
                </a:cubicBezTo>
                <a:cubicBezTo>
                  <a:pt x="175" y="101"/>
                  <a:pt x="169" y="105"/>
                  <a:pt x="167" y="103"/>
                </a:cubicBezTo>
                <a:cubicBezTo>
                  <a:pt x="165" y="102"/>
                  <a:pt x="161" y="98"/>
                  <a:pt x="157" y="98"/>
                </a:cubicBezTo>
                <a:cubicBezTo>
                  <a:pt x="154" y="97"/>
                  <a:pt x="149" y="95"/>
                  <a:pt x="149" y="93"/>
                </a:cubicBezTo>
                <a:cubicBezTo>
                  <a:pt x="149" y="92"/>
                  <a:pt x="141" y="91"/>
                  <a:pt x="140" y="89"/>
                </a:cubicBezTo>
                <a:cubicBezTo>
                  <a:pt x="139" y="87"/>
                  <a:pt x="134" y="87"/>
                  <a:pt x="134" y="85"/>
                </a:cubicBezTo>
                <a:cubicBezTo>
                  <a:pt x="134" y="82"/>
                  <a:pt x="136" y="79"/>
                  <a:pt x="136" y="76"/>
                </a:cubicBezTo>
                <a:cubicBezTo>
                  <a:pt x="136" y="73"/>
                  <a:pt x="141" y="71"/>
                  <a:pt x="141" y="69"/>
                </a:cubicBezTo>
                <a:cubicBezTo>
                  <a:pt x="141" y="67"/>
                  <a:pt x="137" y="64"/>
                  <a:pt x="137" y="64"/>
                </a:cubicBezTo>
                <a:cubicBezTo>
                  <a:pt x="137" y="64"/>
                  <a:pt x="133" y="58"/>
                  <a:pt x="130" y="58"/>
                </a:cubicBezTo>
                <a:cubicBezTo>
                  <a:pt x="126" y="58"/>
                  <a:pt x="124" y="52"/>
                  <a:pt x="120" y="52"/>
                </a:cubicBezTo>
                <a:cubicBezTo>
                  <a:pt x="117" y="51"/>
                  <a:pt x="118" y="45"/>
                  <a:pt x="116" y="43"/>
                </a:cubicBezTo>
                <a:cubicBezTo>
                  <a:pt x="115" y="40"/>
                  <a:pt x="116" y="35"/>
                  <a:pt x="119" y="38"/>
                </a:cubicBezTo>
                <a:cubicBezTo>
                  <a:pt x="122" y="40"/>
                  <a:pt x="128" y="38"/>
                  <a:pt x="126" y="34"/>
                </a:cubicBezTo>
                <a:cubicBezTo>
                  <a:pt x="124" y="30"/>
                  <a:pt x="120" y="26"/>
                  <a:pt x="120" y="24"/>
                </a:cubicBezTo>
                <a:cubicBezTo>
                  <a:pt x="120" y="22"/>
                  <a:pt x="122" y="15"/>
                  <a:pt x="119" y="13"/>
                </a:cubicBezTo>
                <a:cubicBezTo>
                  <a:pt x="116" y="12"/>
                  <a:pt x="113" y="9"/>
                  <a:pt x="112" y="6"/>
                </a:cubicBezTo>
                <a:cubicBezTo>
                  <a:pt x="112" y="3"/>
                  <a:pt x="108" y="0"/>
                  <a:pt x="108" y="0"/>
                </a:cubicBezTo>
                <a:cubicBezTo>
                  <a:pt x="104" y="1"/>
                  <a:pt x="104" y="1"/>
                  <a:pt x="104" y="1"/>
                </a:cubicBezTo>
                <a:cubicBezTo>
                  <a:pt x="104" y="1"/>
                  <a:pt x="101" y="8"/>
                  <a:pt x="99" y="9"/>
                </a:cubicBezTo>
                <a:cubicBezTo>
                  <a:pt x="97" y="10"/>
                  <a:pt x="91" y="11"/>
                  <a:pt x="88" y="13"/>
                </a:cubicBezTo>
                <a:cubicBezTo>
                  <a:pt x="85" y="16"/>
                  <a:pt x="76" y="10"/>
                  <a:pt x="71" y="10"/>
                </a:cubicBezTo>
                <a:cubicBezTo>
                  <a:pt x="66" y="10"/>
                  <a:pt x="63" y="15"/>
                  <a:pt x="65" y="16"/>
                </a:cubicBezTo>
                <a:cubicBezTo>
                  <a:pt x="68" y="18"/>
                  <a:pt x="67" y="27"/>
                  <a:pt x="67" y="27"/>
                </a:cubicBezTo>
                <a:cubicBezTo>
                  <a:pt x="67" y="27"/>
                  <a:pt x="70" y="39"/>
                  <a:pt x="74" y="38"/>
                </a:cubicBezTo>
                <a:cubicBezTo>
                  <a:pt x="78" y="37"/>
                  <a:pt x="83" y="42"/>
                  <a:pt x="79" y="43"/>
                </a:cubicBezTo>
                <a:cubicBezTo>
                  <a:pt x="76" y="44"/>
                  <a:pt x="74" y="48"/>
                  <a:pt x="73" y="51"/>
                </a:cubicBezTo>
                <a:cubicBezTo>
                  <a:pt x="73" y="55"/>
                  <a:pt x="74" y="59"/>
                  <a:pt x="71" y="60"/>
                </a:cubicBezTo>
                <a:cubicBezTo>
                  <a:pt x="68" y="60"/>
                  <a:pt x="66" y="61"/>
                  <a:pt x="66" y="66"/>
                </a:cubicBezTo>
                <a:cubicBezTo>
                  <a:pt x="66" y="71"/>
                  <a:pt x="60" y="69"/>
                  <a:pt x="59" y="71"/>
                </a:cubicBezTo>
                <a:cubicBezTo>
                  <a:pt x="58" y="73"/>
                  <a:pt x="56" y="82"/>
                  <a:pt x="55" y="83"/>
                </a:cubicBezTo>
                <a:cubicBezTo>
                  <a:pt x="53" y="85"/>
                  <a:pt x="46" y="85"/>
                  <a:pt x="45" y="89"/>
                </a:cubicBezTo>
                <a:cubicBezTo>
                  <a:pt x="45" y="93"/>
                  <a:pt x="41" y="98"/>
                  <a:pt x="39" y="97"/>
                </a:cubicBezTo>
                <a:cubicBezTo>
                  <a:pt x="37" y="97"/>
                  <a:pt x="33" y="95"/>
                  <a:pt x="31" y="98"/>
                </a:cubicBezTo>
                <a:cubicBezTo>
                  <a:pt x="30" y="101"/>
                  <a:pt x="24" y="96"/>
                  <a:pt x="23" y="97"/>
                </a:cubicBezTo>
                <a:cubicBezTo>
                  <a:pt x="22" y="98"/>
                  <a:pt x="15" y="104"/>
                  <a:pt x="15" y="108"/>
                </a:cubicBezTo>
                <a:cubicBezTo>
                  <a:pt x="15" y="111"/>
                  <a:pt x="22" y="111"/>
                  <a:pt x="22" y="116"/>
                </a:cubicBezTo>
                <a:cubicBezTo>
                  <a:pt x="21" y="120"/>
                  <a:pt x="24" y="125"/>
                  <a:pt x="27" y="127"/>
                </a:cubicBezTo>
                <a:cubicBezTo>
                  <a:pt x="29" y="130"/>
                  <a:pt x="32" y="135"/>
                  <a:pt x="31" y="138"/>
                </a:cubicBezTo>
                <a:cubicBezTo>
                  <a:pt x="29" y="140"/>
                  <a:pt x="26" y="141"/>
                  <a:pt x="22" y="140"/>
                </a:cubicBezTo>
                <a:cubicBezTo>
                  <a:pt x="18" y="139"/>
                  <a:pt x="19" y="142"/>
                  <a:pt x="11" y="140"/>
                </a:cubicBezTo>
                <a:cubicBezTo>
                  <a:pt x="4" y="139"/>
                  <a:pt x="4" y="144"/>
                  <a:pt x="1" y="147"/>
                </a:cubicBezTo>
                <a:cubicBezTo>
                  <a:pt x="1" y="148"/>
                  <a:pt x="1" y="148"/>
                  <a:pt x="0" y="148"/>
                </a:cubicBezTo>
                <a:cubicBezTo>
                  <a:pt x="4" y="151"/>
                  <a:pt x="5" y="156"/>
                  <a:pt x="11" y="158"/>
                </a:cubicBezTo>
                <a:cubicBezTo>
                  <a:pt x="17" y="160"/>
                  <a:pt x="23" y="154"/>
                  <a:pt x="23" y="158"/>
                </a:cubicBezTo>
                <a:cubicBezTo>
                  <a:pt x="23" y="163"/>
                  <a:pt x="8" y="162"/>
                  <a:pt x="8" y="164"/>
                </a:cubicBezTo>
                <a:cubicBezTo>
                  <a:pt x="7" y="165"/>
                  <a:pt x="23" y="185"/>
                  <a:pt x="32" y="183"/>
                </a:cubicBezTo>
                <a:cubicBezTo>
                  <a:pt x="40" y="182"/>
                  <a:pt x="46" y="173"/>
                  <a:pt x="43" y="172"/>
                </a:cubicBezTo>
                <a:cubicBezTo>
                  <a:pt x="41" y="170"/>
                  <a:pt x="45" y="165"/>
                  <a:pt x="47" y="166"/>
                </a:cubicBezTo>
                <a:cubicBezTo>
                  <a:pt x="49" y="167"/>
                  <a:pt x="47" y="175"/>
                  <a:pt x="50" y="177"/>
                </a:cubicBezTo>
                <a:cubicBezTo>
                  <a:pt x="52" y="179"/>
                  <a:pt x="51" y="183"/>
                  <a:pt x="50" y="188"/>
                </a:cubicBezTo>
                <a:cubicBezTo>
                  <a:pt x="48" y="192"/>
                  <a:pt x="51" y="202"/>
                  <a:pt x="52" y="207"/>
                </a:cubicBezTo>
                <a:cubicBezTo>
                  <a:pt x="52" y="212"/>
                  <a:pt x="56" y="219"/>
                  <a:pt x="57" y="227"/>
                </a:cubicBezTo>
                <a:cubicBezTo>
                  <a:pt x="58" y="235"/>
                  <a:pt x="63" y="249"/>
                  <a:pt x="68" y="257"/>
                </a:cubicBezTo>
                <a:cubicBezTo>
                  <a:pt x="72" y="266"/>
                  <a:pt x="76" y="282"/>
                  <a:pt x="79" y="286"/>
                </a:cubicBezTo>
                <a:cubicBezTo>
                  <a:pt x="82" y="290"/>
                  <a:pt x="89" y="303"/>
                  <a:pt x="89" y="310"/>
                </a:cubicBezTo>
                <a:cubicBezTo>
                  <a:pt x="89" y="318"/>
                  <a:pt x="97" y="328"/>
                  <a:pt x="100" y="330"/>
                </a:cubicBezTo>
                <a:cubicBezTo>
                  <a:pt x="103" y="332"/>
                  <a:pt x="109" y="328"/>
                  <a:pt x="111" y="323"/>
                </a:cubicBezTo>
                <a:cubicBezTo>
                  <a:pt x="112" y="318"/>
                  <a:pt x="121" y="317"/>
                  <a:pt x="121" y="313"/>
                </a:cubicBezTo>
                <a:cubicBezTo>
                  <a:pt x="122" y="309"/>
                  <a:pt x="123" y="305"/>
                  <a:pt x="126" y="305"/>
                </a:cubicBezTo>
                <a:cubicBezTo>
                  <a:pt x="129" y="304"/>
                  <a:pt x="129" y="301"/>
                  <a:pt x="129" y="297"/>
                </a:cubicBezTo>
                <a:cubicBezTo>
                  <a:pt x="129" y="293"/>
                  <a:pt x="129" y="286"/>
                  <a:pt x="132" y="283"/>
                </a:cubicBezTo>
                <a:cubicBezTo>
                  <a:pt x="135" y="279"/>
                  <a:pt x="135" y="268"/>
                  <a:pt x="134" y="264"/>
                </a:cubicBezTo>
                <a:cubicBezTo>
                  <a:pt x="132" y="260"/>
                  <a:pt x="133" y="254"/>
                  <a:pt x="134" y="250"/>
                </a:cubicBezTo>
                <a:cubicBezTo>
                  <a:pt x="136" y="246"/>
                  <a:pt x="135" y="241"/>
                  <a:pt x="139" y="241"/>
                </a:cubicBezTo>
                <a:cubicBezTo>
                  <a:pt x="142" y="240"/>
                  <a:pt x="146" y="238"/>
                  <a:pt x="150" y="233"/>
                </a:cubicBezTo>
                <a:cubicBezTo>
                  <a:pt x="153" y="229"/>
                  <a:pt x="163" y="222"/>
                  <a:pt x="167" y="219"/>
                </a:cubicBezTo>
                <a:cubicBezTo>
                  <a:pt x="171" y="216"/>
                  <a:pt x="182" y="207"/>
                  <a:pt x="185" y="201"/>
                </a:cubicBezTo>
                <a:cubicBezTo>
                  <a:pt x="188" y="196"/>
                  <a:pt x="198" y="194"/>
                  <a:pt x="202" y="189"/>
                </a:cubicBezTo>
                <a:cubicBezTo>
                  <a:pt x="207" y="185"/>
                  <a:pt x="205" y="182"/>
                  <a:pt x="206" y="178"/>
                </a:cubicBezTo>
                <a:cubicBezTo>
                  <a:pt x="207" y="173"/>
                  <a:pt x="221" y="171"/>
                  <a:pt x="226" y="171"/>
                </a:cubicBezTo>
                <a:cubicBezTo>
                  <a:pt x="227" y="171"/>
                  <a:pt x="228" y="171"/>
                  <a:pt x="229" y="170"/>
                </a:cubicBezTo>
                <a:cubicBezTo>
                  <a:pt x="229" y="163"/>
                  <a:pt x="226" y="153"/>
                  <a:pt x="225" y="15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6" name="Freeform 50"/>
          <p:cNvSpPr/>
          <p:nvPr/>
        </p:nvSpPr>
        <p:spPr bwMode="auto">
          <a:xfrm>
            <a:off x="8300922" y="2753580"/>
            <a:ext cx="906598" cy="402843"/>
          </a:xfrm>
          <a:custGeom>
            <a:cxnLst>
              <a:cxn ang="0">
                <a:pos x="329" y="65"/>
              </a:cxn>
              <a:cxn ang="0">
                <a:pos x="306" y="63"/>
              </a:cxn>
              <a:cxn ang="0">
                <a:pos x="308" y="52"/>
              </a:cxn>
              <a:cxn ang="0">
                <a:pos x="309" y="33"/>
              </a:cxn>
              <a:cxn ang="0">
                <a:pos x="286" y="30"/>
              </a:cxn>
              <a:cxn ang="0">
                <a:pos x="268" y="40"/>
              </a:cxn>
              <a:cxn ang="0">
                <a:pos x="238" y="43"/>
              </a:cxn>
              <a:cxn ang="0">
                <a:pos x="218" y="34"/>
              </a:cxn>
              <a:cxn ang="0">
                <a:pos x="200" y="28"/>
              </a:cxn>
              <a:cxn ang="0">
                <a:pos x="179" y="27"/>
              </a:cxn>
              <a:cxn ang="0">
                <a:pos x="161" y="28"/>
              </a:cxn>
              <a:cxn ang="0">
                <a:pos x="153" y="13"/>
              </a:cxn>
              <a:cxn ang="0">
                <a:pos x="133" y="6"/>
              </a:cxn>
              <a:cxn ang="0">
                <a:pos x="118" y="1"/>
              </a:cxn>
              <a:cxn ang="0">
                <a:pos x="108" y="9"/>
              </a:cxn>
              <a:cxn ang="0">
                <a:pos x="107" y="24"/>
              </a:cxn>
              <a:cxn ang="0">
                <a:pos x="98" y="35"/>
              </a:cxn>
              <a:cxn ang="0">
                <a:pos x="81" y="33"/>
              </a:cxn>
              <a:cxn ang="0">
                <a:pos x="68" y="23"/>
              </a:cxn>
              <a:cxn ang="0">
                <a:pos x="44" y="22"/>
              </a:cxn>
              <a:cxn ang="0">
                <a:pos x="29" y="30"/>
              </a:cxn>
              <a:cxn ang="0">
                <a:pos x="10" y="40"/>
              </a:cxn>
              <a:cxn ang="0">
                <a:pos x="0" y="44"/>
              </a:cxn>
              <a:cxn ang="0">
                <a:pos x="9" y="55"/>
              </a:cxn>
              <a:cxn ang="0">
                <a:pos x="29" y="69"/>
              </a:cxn>
              <a:cxn ang="0">
                <a:pos x="34" y="88"/>
              </a:cxn>
              <a:cxn ang="0">
                <a:pos x="57" y="104"/>
              </a:cxn>
              <a:cxn ang="0">
                <a:pos x="72" y="114"/>
              </a:cxn>
              <a:cxn ang="0">
                <a:pos x="88" y="135"/>
              </a:cxn>
              <a:cxn ang="0">
                <a:pos x="129" y="137"/>
              </a:cxn>
              <a:cxn ang="0">
                <a:pos x="162" y="145"/>
              </a:cxn>
              <a:cxn ang="0">
                <a:pos x="182" y="152"/>
              </a:cxn>
              <a:cxn ang="0">
                <a:pos x="227" y="141"/>
              </a:cxn>
              <a:cxn ang="0">
                <a:pos x="261" y="121"/>
              </a:cxn>
              <a:cxn ang="0">
                <a:pos x="269" y="105"/>
              </a:cxn>
              <a:cxn ang="0">
                <a:pos x="304" y="99"/>
              </a:cxn>
              <a:cxn ang="0">
                <a:pos x="328" y="84"/>
              </a:cxn>
              <a:cxn ang="0">
                <a:pos x="354" y="79"/>
              </a:cxn>
            </a:cxnLst>
            <a:rect l="0" t="0" r="r" b="b"/>
            <a:pathLst>
              <a:path w="355" h="153">
                <a:moveTo>
                  <a:pt x="340" y="64"/>
                </a:moveTo>
                <a:cubicBezTo>
                  <a:pt x="336" y="60"/>
                  <a:pt x="330" y="62"/>
                  <a:pt x="329" y="65"/>
                </a:cubicBezTo>
                <a:cubicBezTo>
                  <a:pt x="327" y="69"/>
                  <a:pt x="324" y="64"/>
                  <a:pt x="318" y="64"/>
                </a:cubicBezTo>
                <a:cubicBezTo>
                  <a:pt x="311" y="64"/>
                  <a:pt x="311" y="68"/>
                  <a:pt x="306" y="63"/>
                </a:cubicBezTo>
                <a:cubicBezTo>
                  <a:pt x="302" y="59"/>
                  <a:pt x="308" y="57"/>
                  <a:pt x="308" y="57"/>
                </a:cubicBezTo>
                <a:cubicBezTo>
                  <a:pt x="308" y="52"/>
                  <a:pt x="308" y="52"/>
                  <a:pt x="308" y="52"/>
                </a:cubicBezTo>
                <a:cubicBezTo>
                  <a:pt x="318" y="34"/>
                  <a:pt x="318" y="34"/>
                  <a:pt x="318" y="34"/>
                </a:cubicBezTo>
                <a:cubicBezTo>
                  <a:pt x="315" y="33"/>
                  <a:pt x="311" y="32"/>
                  <a:pt x="309" y="33"/>
                </a:cubicBezTo>
                <a:cubicBezTo>
                  <a:pt x="307" y="34"/>
                  <a:pt x="300" y="33"/>
                  <a:pt x="300" y="31"/>
                </a:cubicBezTo>
                <a:cubicBezTo>
                  <a:pt x="299" y="29"/>
                  <a:pt x="288" y="28"/>
                  <a:pt x="286" y="30"/>
                </a:cubicBezTo>
                <a:cubicBezTo>
                  <a:pt x="283" y="32"/>
                  <a:pt x="277" y="34"/>
                  <a:pt x="277" y="36"/>
                </a:cubicBezTo>
                <a:cubicBezTo>
                  <a:pt x="276" y="39"/>
                  <a:pt x="270" y="38"/>
                  <a:pt x="268" y="40"/>
                </a:cubicBezTo>
                <a:cubicBezTo>
                  <a:pt x="265" y="41"/>
                  <a:pt x="253" y="42"/>
                  <a:pt x="253" y="43"/>
                </a:cubicBezTo>
                <a:cubicBezTo>
                  <a:pt x="253" y="45"/>
                  <a:pt x="240" y="45"/>
                  <a:pt x="238" y="43"/>
                </a:cubicBezTo>
                <a:cubicBezTo>
                  <a:pt x="236" y="42"/>
                  <a:pt x="225" y="43"/>
                  <a:pt x="224" y="41"/>
                </a:cubicBezTo>
                <a:cubicBezTo>
                  <a:pt x="222" y="38"/>
                  <a:pt x="218" y="37"/>
                  <a:pt x="218" y="34"/>
                </a:cubicBezTo>
                <a:cubicBezTo>
                  <a:pt x="218" y="32"/>
                  <a:pt x="209" y="32"/>
                  <a:pt x="208" y="30"/>
                </a:cubicBezTo>
                <a:cubicBezTo>
                  <a:pt x="207" y="28"/>
                  <a:pt x="201" y="27"/>
                  <a:pt x="200" y="28"/>
                </a:cubicBezTo>
                <a:cubicBezTo>
                  <a:pt x="199" y="28"/>
                  <a:pt x="191" y="26"/>
                  <a:pt x="189" y="25"/>
                </a:cubicBezTo>
                <a:cubicBezTo>
                  <a:pt x="187" y="25"/>
                  <a:pt x="181" y="27"/>
                  <a:pt x="179" y="27"/>
                </a:cubicBezTo>
                <a:cubicBezTo>
                  <a:pt x="177" y="27"/>
                  <a:pt x="173" y="30"/>
                  <a:pt x="171" y="31"/>
                </a:cubicBezTo>
                <a:cubicBezTo>
                  <a:pt x="169" y="31"/>
                  <a:pt x="162" y="27"/>
                  <a:pt x="161" y="28"/>
                </a:cubicBezTo>
                <a:cubicBezTo>
                  <a:pt x="160" y="29"/>
                  <a:pt x="156" y="24"/>
                  <a:pt x="154" y="22"/>
                </a:cubicBezTo>
                <a:cubicBezTo>
                  <a:pt x="152" y="20"/>
                  <a:pt x="154" y="15"/>
                  <a:pt x="153" y="13"/>
                </a:cubicBezTo>
                <a:cubicBezTo>
                  <a:pt x="151" y="11"/>
                  <a:pt x="144" y="11"/>
                  <a:pt x="142" y="9"/>
                </a:cubicBezTo>
                <a:cubicBezTo>
                  <a:pt x="139" y="8"/>
                  <a:pt x="136" y="6"/>
                  <a:pt x="133" y="6"/>
                </a:cubicBezTo>
                <a:cubicBezTo>
                  <a:pt x="131" y="6"/>
                  <a:pt x="127" y="5"/>
                  <a:pt x="126" y="4"/>
                </a:cubicBezTo>
                <a:cubicBezTo>
                  <a:pt x="125" y="3"/>
                  <a:pt x="120" y="2"/>
                  <a:pt x="118" y="1"/>
                </a:cubicBezTo>
                <a:cubicBezTo>
                  <a:pt x="116" y="0"/>
                  <a:pt x="115" y="3"/>
                  <a:pt x="114" y="5"/>
                </a:cubicBezTo>
                <a:cubicBezTo>
                  <a:pt x="113" y="6"/>
                  <a:pt x="109" y="6"/>
                  <a:pt x="108" y="9"/>
                </a:cubicBezTo>
                <a:cubicBezTo>
                  <a:pt x="107" y="11"/>
                  <a:pt x="103" y="12"/>
                  <a:pt x="103" y="14"/>
                </a:cubicBezTo>
                <a:cubicBezTo>
                  <a:pt x="104" y="17"/>
                  <a:pt x="106" y="22"/>
                  <a:pt x="107" y="24"/>
                </a:cubicBezTo>
                <a:cubicBezTo>
                  <a:pt x="109" y="25"/>
                  <a:pt x="108" y="29"/>
                  <a:pt x="107" y="30"/>
                </a:cubicBezTo>
                <a:cubicBezTo>
                  <a:pt x="106" y="32"/>
                  <a:pt x="99" y="33"/>
                  <a:pt x="98" y="35"/>
                </a:cubicBezTo>
                <a:cubicBezTo>
                  <a:pt x="96" y="37"/>
                  <a:pt x="93" y="35"/>
                  <a:pt x="90" y="33"/>
                </a:cubicBezTo>
                <a:cubicBezTo>
                  <a:pt x="86" y="31"/>
                  <a:pt x="82" y="32"/>
                  <a:pt x="81" y="33"/>
                </a:cubicBezTo>
                <a:cubicBezTo>
                  <a:pt x="79" y="35"/>
                  <a:pt x="73" y="30"/>
                  <a:pt x="71" y="30"/>
                </a:cubicBezTo>
                <a:cubicBezTo>
                  <a:pt x="70" y="29"/>
                  <a:pt x="69" y="23"/>
                  <a:pt x="68" y="23"/>
                </a:cubicBezTo>
                <a:cubicBezTo>
                  <a:pt x="66" y="24"/>
                  <a:pt x="54" y="21"/>
                  <a:pt x="52" y="21"/>
                </a:cubicBezTo>
                <a:cubicBezTo>
                  <a:pt x="50" y="20"/>
                  <a:pt x="45" y="20"/>
                  <a:pt x="44" y="22"/>
                </a:cubicBezTo>
                <a:cubicBezTo>
                  <a:pt x="43" y="24"/>
                  <a:pt x="37" y="23"/>
                  <a:pt x="36" y="25"/>
                </a:cubicBezTo>
                <a:cubicBezTo>
                  <a:pt x="35" y="27"/>
                  <a:pt x="31" y="28"/>
                  <a:pt x="29" y="30"/>
                </a:cubicBezTo>
                <a:cubicBezTo>
                  <a:pt x="27" y="32"/>
                  <a:pt x="22" y="32"/>
                  <a:pt x="20" y="35"/>
                </a:cubicBezTo>
                <a:cubicBezTo>
                  <a:pt x="19" y="38"/>
                  <a:pt x="12" y="40"/>
                  <a:pt x="10" y="40"/>
                </a:cubicBezTo>
                <a:cubicBezTo>
                  <a:pt x="8" y="40"/>
                  <a:pt x="3" y="41"/>
                  <a:pt x="2" y="43"/>
                </a:cubicBezTo>
                <a:cubicBezTo>
                  <a:pt x="2" y="44"/>
                  <a:pt x="1" y="44"/>
                  <a:pt x="0" y="44"/>
                </a:cubicBezTo>
                <a:cubicBezTo>
                  <a:pt x="0" y="44"/>
                  <a:pt x="1" y="44"/>
                  <a:pt x="1" y="45"/>
                </a:cubicBezTo>
                <a:cubicBezTo>
                  <a:pt x="2" y="52"/>
                  <a:pt x="5" y="52"/>
                  <a:pt x="9" y="55"/>
                </a:cubicBezTo>
                <a:cubicBezTo>
                  <a:pt x="12" y="58"/>
                  <a:pt x="15" y="61"/>
                  <a:pt x="19" y="61"/>
                </a:cubicBezTo>
                <a:cubicBezTo>
                  <a:pt x="23" y="61"/>
                  <a:pt x="28" y="65"/>
                  <a:pt x="29" y="69"/>
                </a:cubicBezTo>
                <a:cubicBezTo>
                  <a:pt x="29" y="72"/>
                  <a:pt x="33" y="76"/>
                  <a:pt x="35" y="77"/>
                </a:cubicBezTo>
                <a:cubicBezTo>
                  <a:pt x="37" y="79"/>
                  <a:pt x="34" y="84"/>
                  <a:pt x="34" y="88"/>
                </a:cubicBezTo>
                <a:cubicBezTo>
                  <a:pt x="34" y="93"/>
                  <a:pt x="29" y="94"/>
                  <a:pt x="31" y="98"/>
                </a:cubicBezTo>
                <a:cubicBezTo>
                  <a:pt x="34" y="102"/>
                  <a:pt x="52" y="104"/>
                  <a:pt x="57" y="104"/>
                </a:cubicBezTo>
                <a:cubicBezTo>
                  <a:pt x="62" y="104"/>
                  <a:pt x="64" y="109"/>
                  <a:pt x="65" y="109"/>
                </a:cubicBezTo>
                <a:cubicBezTo>
                  <a:pt x="68" y="110"/>
                  <a:pt x="69" y="113"/>
                  <a:pt x="72" y="114"/>
                </a:cubicBezTo>
                <a:cubicBezTo>
                  <a:pt x="76" y="115"/>
                  <a:pt x="80" y="117"/>
                  <a:pt x="81" y="124"/>
                </a:cubicBezTo>
                <a:cubicBezTo>
                  <a:pt x="83" y="130"/>
                  <a:pt x="87" y="132"/>
                  <a:pt x="88" y="135"/>
                </a:cubicBezTo>
                <a:cubicBezTo>
                  <a:pt x="88" y="138"/>
                  <a:pt x="96" y="136"/>
                  <a:pt x="102" y="137"/>
                </a:cubicBezTo>
                <a:cubicBezTo>
                  <a:pt x="108" y="137"/>
                  <a:pt x="125" y="137"/>
                  <a:pt x="129" y="137"/>
                </a:cubicBezTo>
                <a:cubicBezTo>
                  <a:pt x="133" y="138"/>
                  <a:pt x="144" y="137"/>
                  <a:pt x="149" y="142"/>
                </a:cubicBezTo>
                <a:cubicBezTo>
                  <a:pt x="155" y="146"/>
                  <a:pt x="158" y="142"/>
                  <a:pt x="162" y="145"/>
                </a:cubicBezTo>
                <a:cubicBezTo>
                  <a:pt x="165" y="147"/>
                  <a:pt x="168" y="148"/>
                  <a:pt x="173" y="148"/>
                </a:cubicBezTo>
                <a:cubicBezTo>
                  <a:pt x="179" y="147"/>
                  <a:pt x="179" y="151"/>
                  <a:pt x="182" y="152"/>
                </a:cubicBezTo>
                <a:cubicBezTo>
                  <a:pt x="186" y="153"/>
                  <a:pt x="192" y="146"/>
                  <a:pt x="202" y="142"/>
                </a:cubicBezTo>
                <a:cubicBezTo>
                  <a:pt x="211" y="137"/>
                  <a:pt x="222" y="140"/>
                  <a:pt x="227" y="141"/>
                </a:cubicBezTo>
                <a:cubicBezTo>
                  <a:pt x="232" y="142"/>
                  <a:pt x="242" y="139"/>
                  <a:pt x="247" y="132"/>
                </a:cubicBezTo>
                <a:cubicBezTo>
                  <a:pt x="253" y="126"/>
                  <a:pt x="261" y="127"/>
                  <a:pt x="261" y="121"/>
                </a:cubicBezTo>
                <a:cubicBezTo>
                  <a:pt x="262" y="116"/>
                  <a:pt x="255" y="113"/>
                  <a:pt x="258" y="108"/>
                </a:cubicBezTo>
                <a:cubicBezTo>
                  <a:pt x="261" y="103"/>
                  <a:pt x="266" y="104"/>
                  <a:pt x="269" y="105"/>
                </a:cubicBezTo>
                <a:cubicBezTo>
                  <a:pt x="272" y="107"/>
                  <a:pt x="280" y="109"/>
                  <a:pt x="287" y="104"/>
                </a:cubicBezTo>
                <a:cubicBezTo>
                  <a:pt x="295" y="99"/>
                  <a:pt x="298" y="100"/>
                  <a:pt x="304" y="99"/>
                </a:cubicBezTo>
                <a:cubicBezTo>
                  <a:pt x="311" y="98"/>
                  <a:pt x="310" y="94"/>
                  <a:pt x="314" y="89"/>
                </a:cubicBezTo>
                <a:cubicBezTo>
                  <a:pt x="319" y="85"/>
                  <a:pt x="324" y="84"/>
                  <a:pt x="328" y="84"/>
                </a:cubicBezTo>
                <a:cubicBezTo>
                  <a:pt x="332" y="84"/>
                  <a:pt x="338" y="79"/>
                  <a:pt x="343" y="81"/>
                </a:cubicBezTo>
                <a:cubicBezTo>
                  <a:pt x="347" y="82"/>
                  <a:pt x="354" y="83"/>
                  <a:pt x="354" y="79"/>
                </a:cubicBezTo>
                <a:cubicBezTo>
                  <a:pt x="355" y="76"/>
                  <a:pt x="343" y="68"/>
                  <a:pt x="340" y="6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7" name="Freeform 51"/>
          <p:cNvSpPr/>
          <p:nvPr/>
        </p:nvSpPr>
        <p:spPr bwMode="auto">
          <a:xfrm>
            <a:off x="6774355" y="3454744"/>
            <a:ext cx="14863" cy="41374"/>
          </a:xfrm>
          <a:custGeom>
            <a:cxnLst>
              <a:cxn ang="0">
                <a:pos x="2" y="0"/>
              </a:cxn>
              <a:cxn ang="0">
                <a:pos x="0" y="9"/>
              </a:cxn>
              <a:cxn ang="0">
                <a:pos x="4" y="16"/>
              </a:cxn>
              <a:cxn ang="0">
                <a:pos x="5" y="3"/>
              </a:cxn>
              <a:cxn ang="0">
                <a:pos x="6" y="0"/>
              </a:cxn>
              <a:cxn ang="0">
                <a:pos x="2" y="0"/>
              </a:cxn>
            </a:cxnLst>
            <a:rect l="0" t="0" r="r" b="b"/>
            <a:pathLst>
              <a:path w="6" h="16">
                <a:moveTo>
                  <a:pt x="2" y="0"/>
                </a:moveTo>
                <a:cubicBezTo>
                  <a:pt x="1" y="1"/>
                  <a:pt x="0" y="8"/>
                  <a:pt x="0" y="9"/>
                </a:cubicBezTo>
                <a:cubicBezTo>
                  <a:pt x="0" y="9"/>
                  <a:pt x="1" y="13"/>
                  <a:pt x="4" y="16"/>
                </a:cubicBezTo>
                <a:cubicBezTo>
                  <a:pt x="5" y="11"/>
                  <a:pt x="5" y="4"/>
                  <a:pt x="5" y="3"/>
                </a:cubicBezTo>
                <a:cubicBezTo>
                  <a:pt x="5" y="2"/>
                  <a:pt x="6" y="1"/>
                  <a:pt x="6" y="0"/>
                </a:cubicBezTo>
                <a:cubicBezTo>
                  <a:pt x="4" y="0"/>
                  <a:pt x="3" y="0"/>
                  <a:pt x="2" y="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8" name="Freeform 52"/>
          <p:cNvSpPr/>
          <p:nvPr/>
        </p:nvSpPr>
        <p:spPr bwMode="auto">
          <a:xfrm>
            <a:off x="6748877" y="3428614"/>
            <a:ext cx="42464" cy="124120"/>
          </a:xfrm>
          <a:custGeom>
            <a:cxnLst>
              <a:cxn ang="0">
                <a:pos x="8" y="47"/>
              </a:cxn>
              <a:cxn ang="0">
                <a:pos x="9" y="48"/>
              </a:cxn>
              <a:cxn ang="0">
                <a:pos x="13" y="31"/>
              </a:cxn>
              <a:cxn ang="0">
                <a:pos x="14" y="26"/>
              </a:cxn>
              <a:cxn ang="0">
                <a:pos x="10" y="19"/>
              </a:cxn>
              <a:cxn ang="0">
                <a:pos x="12" y="10"/>
              </a:cxn>
              <a:cxn ang="0">
                <a:pos x="16" y="10"/>
              </a:cxn>
              <a:cxn ang="0">
                <a:pos x="17" y="3"/>
              </a:cxn>
              <a:cxn ang="0">
                <a:pos x="11" y="0"/>
              </a:cxn>
              <a:cxn ang="0">
                <a:pos x="9" y="6"/>
              </a:cxn>
              <a:cxn ang="0">
                <a:pos x="0" y="26"/>
              </a:cxn>
              <a:cxn ang="0">
                <a:pos x="8" y="46"/>
              </a:cxn>
              <a:cxn ang="0">
                <a:pos x="8" y="47"/>
              </a:cxn>
            </a:cxnLst>
            <a:rect l="0" t="0" r="r" b="b"/>
            <a:pathLst>
              <a:path w="17" h="48">
                <a:moveTo>
                  <a:pt x="8" y="47"/>
                </a:moveTo>
                <a:cubicBezTo>
                  <a:pt x="8" y="47"/>
                  <a:pt x="9" y="47"/>
                  <a:pt x="9" y="48"/>
                </a:cubicBezTo>
                <a:cubicBezTo>
                  <a:pt x="10" y="41"/>
                  <a:pt x="11" y="33"/>
                  <a:pt x="13" y="31"/>
                </a:cubicBezTo>
                <a:cubicBezTo>
                  <a:pt x="13" y="30"/>
                  <a:pt x="14" y="28"/>
                  <a:pt x="14" y="26"/>
                </a:cubicBezTo>
                <a:cubicBezTo>
                  <a:pt x="11" y="23"/>
                  <a:pt x="10" y="19"/>
                  <a:pt x="10" y="19"/>
                </a:cubicBezTo>
                <a:cubicBezTo>
                  <a:pt x="10" y="18"/>
                  <a:pt x="11" y="11"/>
                  <a:pt x="12" y="10"/>
                </a:cubicBezTo>
                <a:cubicBezTo>
                  <a:pt x="13" y="10"/>
                  <a:pt x="14" y="10"/>
                  <a:pt x="16" y="10"/>
                </a:cubicBezTo>
                <a:cubicBezTo>
                  <a:pt x="16" y="8"/>
                  <a:pt x="16" y="5"/>
                  <a:pt x="17" y="3"/>
                </a:cubicBezTo>
                <a:cubicBezTo>
                  <a:pt x="11" y="0"/>
                  <a:pt x="11" y="0"/>
                  <a:pt x="11" y="0"/>
                </a:cubicBezTo>
                <a:cubicBezTo>
                  <a:pt x="10" y="2"/>
                  <a:pt x="9" y="4"/>
                  <a:pt x="9" y="6"/>
                </a:cubicBezTo>
                <a:cubicBezTo>
                  <a:pt x="8" y="12"/>
                  <a:pt x="3" y="22"/>
                  <a:pt x="0" y="26"/>
                </a:cubicBezTo>
                <a:cubicBezTo>
                  <a:pt x="8" y="46"/>
                  <a:pt x="8" y="46"/>
                  <a:pt x="8" y="46"/>
                </a:cubicBezTo>
                <a:lnTo>
                  <a:pt x="8" y="47"/>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9" name="Freeform 53"/>
          <p:cNvSpPr/>
          <p:nvPr/>
        </p:nvSpPr>
        <p:spPr bwMode="auto">
          <a:xfrm>
            <a:off x="6772233" y="3428614"/>
            <a:ext cx="123144" cy="135007"/>
          </a:xfrm>
          <a:custGeom>
            <a:cxnLst>
              <a:cxn ang="0">
                <a:pos x="44" y="0"/>
              </a:cxn>
              <a:cxn ang="0">
                <a:pos x="30" y="6"/>
              </a:cxn>
              <a:cxn ang="0">
                <a:pos x="19" y="12"/>
              </a:cxn>
              <a:cxn ang="0">
                <a:pos x="9" y="7"/>
              </a:cxn>
              <a:cxn ang="0">
                <a:pos x="8" y="3"/>
              </a:cxn>
              <a:cxn ang="0">
                <a:pos x="8" y="3"/>
              </a:cxn>
              <a:cxn ang="0">
                <a:pos x="6" y="13"/>
              </a:cxn>
              <a:cxn ang="0">
                <a:pos x="4" y="31"/>
              </a:cxn>
              <a:cxn ang="0">
                <a:pos x="0" y="48"/>
              </a:cxn>
              <a:cxn ang="0">
                <a:pos x="10" y="52"/>
              </a:cxn>
              <a:cxn ang="0">
                <a:pos x="19" y="45"/>
              </a:cxn>
              <a:cxn ang="0">
                <a:pos x="26" y="42"/>
              </a:cxn>
              <a:cxn ang="0">
                <a:pos x="33" y="37"/>
              </a:cxn>
              <a:cxn ang="0">
                <a:pos x="24" y="27"/>
              </a:cxn>
              <a:cxn ang="0">
                <a:pos x="35" y="20"/>
              </a:cxn>
              <a:cxn ang="0">
                <a:pos x="47" y="16"/>
              </a:cxn>
              <a:cxn ang="0">
                <a:pos x="48" y="16"/>
              </a:cxn>
              <a:cxn ang="0">
                <a:pos x="45" y="5"/>
              </a:cxn>
              <a:cxn ang="0">
                <a:pos x="44" y="0"/>
              </a:cxn>
            </a:cxnLst>
            <a:rect l="0" t="0" r="r" b="b"/>
            <a:pathLst>
              <a:path w="48" h="52">
                <a:moveTo>
                  <a:pt x="44" y="0"/>
                </a:moveTo>
                <a:cubicBezTo>
                  <a:pt x="37" y="3"/>
                  <a:pt x="31" y="6"/>
                  <a:pt x="30" y="6"/>
                </a:cubicBezTo>
                <a:cubicBezTo>
                  <a:pt x="27" y="7"/>
                  <a:pt x="19" y="12"/>
                  <a:pt x="19" y="12"/>
                </a:cubicBezTo>
                <a:cubicBezTo>
                  <a:pt x="9" y="7"/>
                  <a:pt x="9" y="7"/>
                  <a:pt x="9" y="7"/>
                </a:cubicBezTo>
                <a:cubicBezTo>
                  <a:pt x="8" y="3"/>
                  <a:pt x="8" y="3"/>
                  <a:pt x="8" y="3"/>
                </a:cubicBezTo>
                <a:cubicBezTo>
                  <a:pt x="8" y="3"/>
                  <a:pt x="8" y="3"/>
                  <a:pt x="8" y="3"/>
                </a:cubicBezTo>
                <a:cubicBezTo>
                  <a:pt x="7" y="7"/>
                  <a:pt x="7" y="11"/>
                  <a:pt x="6" y="13"/>
                </a:cubicBezTo>
                <a:cubicBezTo>
                  <a:pt x="6" y="15"/>
                  <a:pt x="6" y="29"/>
                  <a:pt x="4" y="31"/>
                </a:cubicBezTo>
                <a:cubicBezTo>
                  <a:pt x="2" y="33"/>
                  <a:pt x="1" y="41"/>
                  <a:pt x="0" y="48"/>
                </a:cubicBezTo>
                <a:cubicBezTo>
                  <a:pt x="4" y="50"/>
                  <a:pt x="8" y="52"/>
                  <a:pt x="10" y="52"/>
                </a:cubicBezTo>
                <a:cubicBezTo>
                  <a:pt x="14" y="52"/>
                  <a:pt x="19" y="48"/>
                  <a:pt x="19" y="45"/>
                </a:cubicBezTo>
                <a:cubicBezTo>
                  <a:pt x="19" y="43"/>
                  <a:pt x="23" y="42"/>
                  <a:pt x="26" y="42"/>
                </a:cubicBezTo>
                <a:cubicBezTo>
                  <a:pt x="30" y="42"/>
                  <a:pt x="30" y="38"/>
                  <a:pt x="33" y="37"/>
                </a:cubicBezTo>
                <a:cubicBezTo>
                  <a:pt x="35" y="35"/>
                  <a:pt x="27" y="28"/>
                  <a:pt x="24" y="27"/>
                </a:cubicBezTo>
                <a:cubicBezTo>
                  <a:pt x="22" y="26"/>
                  <a:pt x="27" y="20"/>
                  <a:pt x="35" y="20"/>
                </a:cubicBezTo>
                <a:cubicBezTo>
                  <a:pt x="44" y="19"/>
                  <a:pt x="42" y="16"/>
                  <a:pt x="47" y="16"/>
                </a:cubicBezTo>
                <a:cubicBezTo>
                  <a:pt x="47" y="16"/>
                  <a:pt x="47" y="16"/>
                  <a:pt x="48" y="16"/>
                </a:cubicBezTo>
                <a:cubicBezTo>
                  <a:pt x="47" y="12"/>
                  <a:pt x="46" y="8"/>
                  <a:pt x="45" y="5"/>
                </a:cubicBezTo>
                <a:cubicBezTo>
                  <a:pt x="45" y="4"/>
                  <a:pt x="44" y="2"/>
                  <a:pt x="44" y="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0" name="Freeform 54"/>
          <p:cNvSpPr/>
          <p:nvPr/>
        </p:nvSpPr>
        <p:spPr bwMode="auto">
          <a:xfrm>
            <a:off x="7778620" y="3088920"/>
            <a:ext cx="314231" cy="141540"/>
          </a:xfrm>
          <a:custGeom>
            <a:cxnLst>
              <a:cxn ang="0">
                <a:pos x="114" y="10"/>
              </a:cxn>
              <a:cxn ang="0">
                <a:pos x="103" y="7"/>
              </a:cxn>
              <a:cxn ang="0">
                <a:pos x="74" y="6"/>
              </a:cxn>
              <a:cxn ang="0">
                <a:pos x="59" y="1"/>
              </a:cxn>
              <a:cxn ang="0">
                <a:pos x="47" y="6"/>
              </a:cxn>
              <a:cxn ang="0">
                <a:pos x="37" y="8"/>
              </a:cxn>
              <a:cxn ang="0">
                <a:pos x="22" y="8"/>
              </a:cxn>
              <a:cxn ang="0">
                <a:pos x="15" y="16"/>
              </a:cxn>
              <a:cxn ang="0">
                <a:pos x="12" y="22"/>
              </a:cxn>
              <a:cxn ang="0">
                <a:pos x="16" y="26"/>
              </a:cxn>
              <a:cxn ang="0">
                <a:pos x="25" y="25"/>
              </a:cxn>
              <a:cxn ang="0">
                <a:pos x="40" y="32"/>
              </a:cxn>
              <a:cxn ang="0">
                <a:pos x="35" y="38"/>
              </a:cxn>
              <a:cxn ang="0">
                <a:pos x="25" y="40"/>
              </a:cxn>
              <a:cxn ang="0">
                <a:pos x="8" y="42"/>
              </a:cxn>
              <a:cxn ang="0">
                <a:pos x="0" y="49"/>
              </a:cxn>
              <a:cxn ang="0">
                <a:pos x="16" y="50"/>
              </a:cxn>
              <a:cxn ang="0">
                <a:pos x="26" y="50"/>
              </a:cxn>
              <a:cxn ang="0">
                <a:pos x="36" y="52"/>
              </a:cxn>
              <a:cxn ang="0">
                <a:pos x="51" y="51"/>
              </a:cxn>
              <a:cxn ang="0">
                <a:pos x="52" y="46"/>
              </a:cxn>
              <a:cxn ang="0">
                <a:pos x="57" y="43"/>
              </a:cxn>
              <a:cxn ang="0">
                <a:pos x="64" y="39"/>
              </a:cxn>
              <a:cxn ang="0">
                <a:pos x="70" y="37"/>
              </a:cxn>
              <a:cxn ang="0">
                <a:pos x="77" y="39"/>
              </a:cxn>
              <a:cxn ang="0">
                <a:pos x="84" y="34"/>
              </a:cxn>
              <a:cxn ang="0">
                <a:pos x="94" y="31"/>
              </a:cxn>
              <a:cxn ang="0">
                <a:pos x="103" y="26"/>
              </a:cxn>
              <a:cxn ang="0">
                <a:pos x="112" y="21"/>
              </a:cxn>
              <a:cxn ang="0">
                <a:pos x="122" y="16"/>
              </a:cxn>
              <a:cxn ang="0">
                <a:pos x="123" y="14"/>
              </a:cxn>
              <a:cxn ang="0">
                <a:pos x="114" y="10"/>
              </a:cxn>
            </a:cxnLst>
            <a:rect l="0" t="0" r="r" b="b"/>
            <a:pathLst>
              <a:path w="123" h="54">
                <a:moveTo>
                  <a:pt x="114" y="10"/>
                </a:moveTo>
                <a:cubicBezTo>
                  <a:pt x="109" y="5"/>
                  <a:pt x="108" y="9"/>
                  <a:pt x="103" y="7"/>
                </a:cubicBezTo>
                <a:cubicBezTo>
                  <a:pt x="98" y="6"/>
                  <a:pt x="78" y="4"/>
                  <a:pt x="74" y="6"/>
                </a:cubicBezTo>
                <a:cubicBezTo>
                  <a:pt x="70" y="7"/>
                  <a:pt x="62" y="3"/>
                  <a:pt x="59" y="1"/>
                </a:cubicBezTo>
                <a:cubicBezTo>
                  <a:pt x="56" y="0"/>
                  <a:pt x="48" y="1"/>
                  <a:pt x="47" y="6"/>
                </a:cubicBezTo>
                <a:cubicBezTo>
                  <a:pt x="47" y="11"/>
                  <a:pt x="43" y="11"/>
                  <a:pt x="37" y="8"/>
                </a:cubicBezTo>
                <a:cubicBezTo>
                  <a:pt x="31" y="5"/>
                  <a:pt x="22" y="5"/>
                  <a:pt x="22" y="8"/>
                </a:cubicBezTo>
                <a:cubicBezTo>
                  <a:pt x="22" y="11"/>
                  <a:pt x="17" y="15"/>
                  <a:pt x="15" y="16"/>
                </a:cubicBezTo>
                <a:cubicBezTo>
                  <a:pt x="14" y="16"/>
                  <a:pt x="13" y="19"/>
                  <a:pt x="12" y="22"/>
                </a:cubicBezTo>
                <a:cubicBezTo>
                  <a:pt x="13" y="22"/>
                  <a:pt x="15" y="24"/>
                  <a:pt x="16" y="26"/>
                </a:cubicBezTo>
                <a:cubicBezTo>
                  <a:pt x="18" y="28"/>
                  <a:pt x="24" y="28"/>
                  <a:pt x="25" y="25"/>
                </a:cubicBezTo>
                <a:cubicBezTo>
                  <a:pt x="26" y="22"/>
                  <a:pt x="35" y="28"/>
                  <a:pt x="40" y="32"/>
                </a:cubicBezTo>
                <a:cubicBezTo>
                  <a:pt x="46" y="37"/>
                  <a:pt x="38" y="34"/>
                  <a:pt x="35" y="38"/>
                </a:cubicBezTo>
                <a:cubicBezTo>
                  <a:pt x="33" y="42"/>
                  <a:pt x="26" y="38"/>
                  <a:pt x="25" y="40"/>
                </a:cubicBezTo>
                <a:cubicBezTo>
                  <a:pt x="23" y="42"/>
                  <a:pt x="11" y="42"/>
                  <a:pt x="8" y="42"/>
                </a:cubicBezTo>
                <a:cubicBezTo>
                  <a:pt x="5" y="42"/>
                  <a:pt x="0" y="46"/>
                  <a:pt x="0" y="49"/>
                </a:cubicBezTo>
                <a:cubicBezTo>
                  <a:pt x="1" y="51"/>
                  <a:pt x="12" y="47"/>
                  <a:pt x="16" y="50"/>
                </a:cubicBezTo>
                <a:cubicBezTo>
                  <a:pt x="20" y="53"/>
                  <a:pt x="24" y="47"/>
                  <a:pt x="26" y="50"/>
                </a:cubicBezTo>
                <a:cubicBezTo>
                  <a:pt x="29" y="54"/>
                  <a:pt x="34" y="51"/>
                  <a:pt x="36" y="52"/>
                </a:cubicBezTo>
                <a:cubicBezTo>
                  <a:pt x="38" y="53"/>
                  <a:pt x="50" y="51"/>
                  <a:pt x="51" y="51"/>
                </a:cubicBezTo>
                <a:cubicBezTo>
                  <a:pt x="52" y="50"/>
                  <a:pt x="52" y="48"/>
                  <a:pt x="52" y="46"/>
                </a:cubicBezTo>
                <a:cubicBezTo>
                  <a:pt x="52" y="43"/>
                  <a:pt x="55" y="44"/>
                  <a:pt x="57" y="43"/>
                </a:cubicBezTo>
                <a:cubicBezTo>
                  <a:pt x="60" y="42"/>
                  <a:pt x="62" y="39"/>
                  <a:pt x="64" y="39"/>
                </a:cubicBezTo>
                <a:cubicBezTo>
                  <a:pt x="66" y="39"/>
                  <a:pt x="68" y="36"/>
                  <a:pt x="70" y="37"/>
                </a:cubicBezTo>
                <a:cubicBezTo>
                  <a:pt x="72" y="37"/>
                  <a:pt x="75" y="41"/>
                  <a:pt x="77" y="39"/>
                </a:cubicBezTo>
                <a:cubicBezTo>
                  <a:pt x="80" y="37"/>
                  <a:pt x="81" y="39"/>
                  <a:pt x="84" y="34"/>
                </a:cubicBezTo>
                <a:cubicBezTo>
                  <a:pt x="88" y="30"/>
                  <a:pt x="90" y="31"/>
                  <a:pt x="94" y="31"/>
                </a:cubicBezTo>
                <a:cubicBezTo>
                  <a:pt x="100" y="32"/>
                  <a:pt x="102" y="29"/>
                  <a:pt x="103" y="26"/>
                </a:cubicBezTo>
                <a:cubicBezTo>
                  <a:pt x="105" y="23"/>
                  <a:pt x="109" y="23"/>
                  <a:pt x="112" y="21"/>
                </a:cubicBezTo>
                <a:cubicBezTo>
                  <a:pt x="115" y="19"/>
                  <a:pt x="120" y="17"/>
                  <a:pt x="122" y="16"/>
                </a:cubicBezTo>
                <a:cubicBezTo>
                  <a:pt x="123" y="16"/>
                  <a:pt x="123" y="15"/>
                  <a:pt x="123" y="14"/>
                </a:cubicBezTo>
                <a:cubicBezTo>
                  <a:pt x="119" y="11"/>
                  <a:pt x="117" y="14"/>
                  <a:pt x="114" y="1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1" name="Freeform 55"/>
          <p:cNvSpPr/>
          <p:nvPr/>
        </p:nvSpPr>
        <p:spPr bwMode="auto">
          <a:xfrm>
            <a:off x="6914485" y="3073676"/>
            <a:ext cx="199579" cy="91456"/>
          </a:xfrm>
          <a:custGeom>
            <a:cxnLst>
              <a:cxn ang="0">
                <a:pos x="31" y="27"/>
              </a:cxn>
              <a:cxn ang="0">
                <a:pos x="39" y="33"/>
              </a:cxn>
              <a:cxn ang="0">
                <a:pos x="40" y="34"/>
              </a:cxn>
              <a:cxn ang="0">
                <a:pos x="51" y="32"/>
              </a:cxn>
              <a:cxn ang="0">
                <a:pos x="61" y="33"/>
              </a:cxn>
              <a:cxn ang="0">
                <a:pos x="60" y="30"/>
              </a:cxn>
              <a:cxn ang="0">
                <a:pos x="68" y="33"/>
              </a:cxn>
              <a:cxn ang="0">
                <a:pos x="77" y="33"/>
              </a:cxn>
              <a:cxn ang="0">
                <a:pos x="73" y="28"/>
              </a:cxn>
              <a:cxn ang="0">
                <a:pos x="75" y="24"/>
              </a:cxn>
              <a:cxn ang="0">
                <a:pos x="68" y="21"/>
              </a:cxn>
              <a:cxn ang="0">
                <a:pos x="65" y="14"/>
              </a:cxn>
              <a:cxn ang="0">
                <a:pos x="61" y="12"/>
              </a:cxn>
              <a:cxn ang="0">
                <a:pos x="49" y="14"/>
              </a:cxn>
              <a:cxn ang="0">
                <a:pos x="42" y="10"/>
              </a:cxn>
              <a:cxn ang="0">
                <a:pos x="35" y="6"/>
              </a:cxn>
              <a:cxn ang="0">
                <a:pos x="18" y="4"/>
              </a:cxn>
              <a:cxn ang="0">
                <a:pos x="4" y="0"/>
              </a:cxn>
              <a:cxn ang="0">
                <a:pos x="0" y="2"/>
              </a:cxn>
              <a:cxn ang="0">
                <a:pos x="18" y="12"/>
              </a:cxn>
              <a:cxn ang="0">
                <a:pos x="22" y="23"/>
              </a:cxn>
              <a:cxn ang="0">
                <a:pos x="19" y="27"/>
              </a:cxn>
              <a:cxn ang="0">
                <a:pos x="31" y="27"/>
              </a:cxn>
            </a:cxnLst>
            <a:rect l="0" t="0" r="r" b="b"/>
            <a:pathLst>
              <a:path w="78" h="35">
                <a:moveTo>
                  <a:pt x="31" y="27"/>
                </a:moveTo>
                <a:cubicBezTo>
                  <a:pt x="35" y="25"/>
                  <a:pt x="36" y="29"/>
                  <a:pt x="39" y="33"/>
                </a:cubicBezTo>
                <a:cubicBezTo>
                  <a:pt x="39" y="33"/>
                  <a:pt x="39" y="34"/>
                  <a:pt x="40" y="34"/>
                </a:cubicBezTo>
                <a:cubicBezTo>
                  <a:pt x="44" y="33"/>
                  <a:pt x="47" y="32"/>
                  <a:pt x="51" y="32"/>
                </a:cubicBezTo>
                <a:cubicBezTo>
                  <a:pt x="54" y="31"/>
                  <a:pt x="58" y="32"/>
                  <a:pt x="61" y="33"/>
                </a:cubicBezTo>
                <a:cubicBezTo>
                  <a:pt x="60" y="32"/>
                  <a:pt x="60" y="31"/>
                  <a:pt x="60" y="30"/>
                </a:cubicBezTo>
                <a:cubicBezTo>
                  <a:pt x="61" y="28"/>
                  <a:pt x="66" y="31"/>
                  <a:pt x="68" y="33"/>
                </a:cubicBezTo>
                <a:cubicBezTo>
                  <a:pt x="70" y="34"/>
                  <a:pt x="75" y="35"/>
                  <a:pt x="77" y="33"/>
                </a:cubicBezTo>
                <a:cubicBezTo>
                  <a:pt x="78" y="32"/>
                  <a:pt x="74" y="30"/>
                  <a:pt x="73" y="28"/>
                </a:cubicBezTo>
                <a:cubicBezTo>
                  <a:pt x="73" y="27"/>
                  <a:pt x="74" y="26"/>
                  <a:pt x="75" y="24"/>
                </a:cubicBezTo>
                <a:cubicBezTo>
                  <a:pt x="72" y="22"/>
                  <a:pt x="69" y="20"/>
                  <a:pt x="68" y="21"/>
                </a:cubicBezTo>
                <a:cubicBezTo>
                  <a:pt x="67" y="21"/>
                  <a:pt x="67" y="14"/>
                  <a:pt x="65" y="14"/>
                </a:cubicBezTo>
                <a:cubicBezTo>
                  <a:pt x="63" y="14"/>
                  <a:pt x="63" y="12"/>
                  <a:pt x="61" y="12"/>
                </a:cubicBezTo>
                <a:cubicBezTo>
                  <a:pt x="59" y="12"/>
                  <a:pt x="51" y="12"/>
                  <a:pt x="49" y="14"/>
                </a:cubicBezTo>
                <a:cubicBezTo>
                  <a:pt x="47" y="15"/>
                  <a:pt x="45" y="10"/>
                  <a:pt x="42" y="10"/>
                </a:cubicBezTo>
                <a:cubicBezTo>
                  <a:pt x="40" y="10"/>
                  <a:pt x="37" y="8"/>
                  <a:pt x="35" y="6"/>
                </a:cubicBezTo>
                <a:cubicBezTo>
                  <a:pt x="34" y="4"/>
                  <a:pt x="21" y="7"/>
                  <a:pt x="18" y="4"/>
                </a:cubicBezTo>
                <a:cubicBezTo>
                  <a:pt x="14" y="2"/>
                  <a:pt x="8" y="0"/>
                  <a:pt x="4" y="0"/>
                </a:cubicBezTo>
                <a:cubicBezTo>
                  <a:pt x="3" y="0"/>
                  <a:pt x="2" y="1"/>
                  <a:pt x="0" y="2"/>
                </a:cubicBezTo>
                <a:cubicBezTo>
                  <a:pt x="7" y="6"/>
                  <a:pt x="16" y="5"/>
                  <a:pt x="18" y="12"/>
                </a:cubicBezTo>
                <a:cubicBezTo>
                  <a:pt x="19" y="20"/>
                  <a:pt x="24" y="17"/>
                  <a:pt x="22" y="23"/>
                </a:cubicBezTo>
                <a:cubicBezTo>
                  <a:pt x="22" y="25"/>
                  <a:pt x="21" y="26"/>
                  <a:pt x="19" y="27"/>
                </a:cubicBezTo>
                <a:cubicBezTo>
                  <a:pt x="24" y="28"/>
                  <a:pt x="29" y="28"/>
                  <a:pt x="31" y="2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2" name="Freeform 56"/>
          <p:cNvSpPr>
            <a:spLocks noEditPoints="1"/>
          </p:cNvSpPr>
          <p:nvPr/>
        </p:nvSpPr>
        <p:spPr bwMode="auto">
          <a:xfrm>
            <a:off x="6515328" y="3123760"/>
            <a:ext cx="543534" cy="219931"/>
          </a:xfrm>
          <a:custGeom>
            <a:cxnLst>
              <a:cxn ang="0">
                <a:pos x="206" y="59"/>
              </a:cxn>
              <a:cxn ang="0">
                <a:pos x="206" y="47"/>
              </a:cxn>
              <a:cxn ang="0">
                <a:pos x="206" y="37"/>
              </a:cxn>
              <a:cxn ang="0">
                <a:pos x="209" y="32"/>
              </a:cxn>
              <a:cxn ang="0">
                <a:pos x="207" y="28"/>
              </a:cxn>
              <a:cxn ang="0">
                <a:pos x="198" y="24"/>
              </a:cxn>
              <a:cxn ang="0">
                <a:pos x="195" y="14"/>
              </a:cxn>
              <a:cxn ang="0">
                <a:pos x="187" y="8"/>
              </a:cxn>
              <a:cxn ang="0">
                <a:pos x="175" y="8"/>
              </a:cxn>
              <a:cxn ang="0">
                <a:pos x="154" y="15"/>
              </a:cxn>
              <a:cxn ang="0">
                <a:pos x="135" y="16"/>
              </a:cxn>
              <a:cxn ang="0">
                <a:pos x="121" y="11"/>
              </a:cxn>
              <a:cxn ang="0">
                <a:pos x="111" y="7"/>
              </a:cxn>
              <a:cxn ang="0">
                <a:pos x="95" y="2"/>
              </a:cxn>
              <a:cxn ang="0">
                <a:pos x="60" y="13"/>
              </a:cxn>
              <a:cxn ang="0">
                <a:pos x="36" y="14"/>
              </a:cxn>
              <a:cxn ang="0">
                <a:pos x="30" y="23"/>
              </a:cxn>
              <a:cxn ang="0">
                <a:pos x="6" y="25"/>
              </a:cxn>
              <a:cxn ang="0">
                <a:pos x="4" y="33"/>
              </a:cxn>
              <a:cxn ang="0">
                <a:pos x="9" y="36"/>
              </a:cxn>
              <a:cxn ang="0">
                <a:pos x="10" y="45"/>
              </a:cxn>
              <a:cxn ang="0">
                <a:pos x="10" y="53"/>
              </a:cxn>
              <a:cxn ang="0">
                <a:pos x="10" y="59"/>
              </a:cxn>
              <a:cxn ang="0">
                <a:pos x="16" y="65"/>
              </a:cxn>
              <a:cxn ang="0">
                <a:pos x="23" y="69"/>
              </a:cxn>
              <a:cxn ang="0">
                <a:pos x="29" y="71"/>
              </a:cxn>
              <a:cxn ang="0">
                <a:pos x="36" y="78"/>
              </a:cxn>
              <a:cxn ang="0">
                <a:pos x="50" y="75"/>
              </a:cxn>
              <a:cxn ang="0">
                <a:pos x="59" y="71"/>
              </a:cxn>
              <a:cxn ang="0">
                <a:pos x="75" y="80"/>
              </a:cxn>
              <a:cxn ang="0">
                <a:pos x="86" y="78"/>
              </a:cxn>
              <a:cxn ang="0">
                <a:pos x="97" y="71"/>
              </a:cxn>
              <a:cxn ang="0">
                <a:pos x="106" y="74"/>
              </a:cxn>
              <a:cxn ang="0">
                <a:pos x="114" y="71"/>
              </a:cxn>
              <a:cxn ang="0">
                <a:pos x="111" y="80"/>
              </a:cxn>
              <a:cxn ang="0">
                <a:pos x="111" y="84"/>
              </a:cxn>
              <a:cxn ang="0">
                <a:pos x="118" y="76"/>
              </a:cxn>
              <a:cxn ang="0">
                <a:pos x="123" y="74"/>
              </a:cxn>
              <a:cxn ang="0">
                <a:pos x="133" y="74"/>
              </a:cxn>
              <a:cxn ang="0">
                <a:pos x="140" y="72"/>
              </a:cxn>
              <a:cxn ang="0">
                <a:pos x="153" y="73"/>
              </a:cxn>
              <a:cxn ang="0">
                <a:pos x="168" y="68"/>
              </a:cxn>
              <a:cxn ang="0">
                <a:pos x="180" y="66"/>
              </a:cxn>
              <a:cxn ang="0">
                <a:pos x="185" y="68"/>
              </a:cxn>
              <a:cxn ang="0">
                <a:pos x="190" y="64"/>
              </a:cxn>
              <a:cxn ang="0">
                <a:pos x="200" y="66"/>
              </a:cxn>
              <a:cxn ang="0">
                <a:pos x="212" y="68"/>
              </a:cxn>
              <a:cxn ang="0">
                <a:pos x="206" y="59"/>
              </a:cxn>
              <a:cxn ang="0">
                <a:pos x="19" y="16"/>
              </a:cxn>
              <a:cxn ang="0">
                <a:pos x="34" y="14"/>
              </a:cxn>
              <a:cxn ang="0">
                <a:pos x="25" y="8"/>
              </a:cxn>
              <a:cxn ang="0">
                <a:pos x="22" y="2"/>
              </a:cxn>
              <a:cxn ang="0">
                <a:pos x="18" y="3"/>
              </a:cxn>
              <a:cxn ang="0">
                <a:pos x="6" y="3"/>
              </a:cxn>
              <a:cxn ang="0">
                <a:pos x="7" y="10"/>
              </a:cxn>
              <a:cxn ang="0">
                <a:pos x="4" y="15"/>
              </a:cxn>
              <a:cxn ang="0">
                <a:pos x="1" y="19"/>
              </a:cxn>
              <a:cxn ang="0">
                <a:pos x="8" y="22"/>
              </a:cxn>
              <a:cxn ang="0">
                <a:pos x="19" y="16"/>
              </a:cxn>
            </a:cxnLst>
            <a:rect l="0" t="0" r="r" b="b"/>
            <a:pathLst>
              <a:path w="211" h="84">
                <a:moveTo>
                  <a:pt x="206" y="59"/>
                </a:moveTo>
                <a:cubicBezTo>
                  <a:pt x="204" y="58"/>
                  <a:pt x="207" y="49"/>
                  <a:pt x="206" y="47"/>
                </a:cubicBezTo>
                <a:cubicBezTo>
                  <a:pt x="205" y="45"/>
                  <a:pt x="203" y="37"/>
                  <a:pt x="206" y="37"/>
                </a:cubicBezTo>
                <a:cubicBezTo>
                  <a:pt x="208" y="37"/>
                  <a:pt x="206" y="32"/>
                  <a:pt x="209" y="32"/>
                </a:cubicBezTo>
                <a:cubicBezTo>
                  <a:pt x="208" y="30"/>
                  <a:pt x="207" y="28"/>
                  <a:pt x="207" y="28"/>
                </a:cubicBezTo>
                <a:cubicBezTo>
                  <a:pt x="205" y="26"/>
                  <a:pt x="200" y="29"/>
                  <a:pt x="198" y="24"/>
                </a:cubicBezTo>
                <a:cubicBezTo>
                  <a:pt x="196" y="19"/>
                  <a:pt x="198" y="18"/>
                  <a:pt x="195" y="14"/>
                </a:cubicBezTo>
                <a:cubicBezTo>
                  <a:pt x="192" y="10"/>
                  <a:pt x="191" y="6"/>
                  <a:pt x="187" y="8"/>
                </a:cubicBezTo>
                <a:cubicBezTo>
                  <a:pt x="185" y="9"/>
                  <a:pt x="180" y="9"/>
                  <a:pt x="175" y="8"/>
                </a:cubicBezTo>
                <a:cubicBezTo>
                  <a:pt x="170" y="13"/>
                  <a:pt x="158" y="17"/>
                  <a:pt x="154" y="15"/>
                </a:cubicBezTo>
                <a:cubicBezTo>
                  <a:pt x="150" y="14"/>
                  <a:pt x="141" y="16"/>
                  <a:pt x="135" y="16"/>
                </a:cubicBezTo>
                <a:cubicBezTo>
                  <a:pt x="128" y="16"/>
                  <a:pt x="126" y="11"/>
                  <a:pt x="121" y="11"/>
                </a:cubicBezTo>
                <a:cubicBezTo>
                  <a:pt x="116" y="12"/>
                  <a:pt x="116" y="7"/>
                  <a:pt x="111" y="7"/>
                </a:cubicBezTo>
                <a:cubicBezTo>
                  <a:pt x="106" y="7"/>
                  <a:pt x="110" y="4"/>
                  <a:pt x="95" y="2"/>
                </a:cubicBezTo>
                <a:cubicBezTo>
                  <a:pt x="79" y="0"/>
                  <a:pt x="65" y="9"/>
                  <a:pt x="60" y="13"/>
                </a:cubicBezTo>
                <a:cubicBezTo>
                  <a:pt x="55" y="17"/>
                  <a:pt x="37" y="13"/>
                  <a:pt x="36" y="14"/>
                </a:cubicBezTo>
                <a:cubicBezTo>
                  <a:pt x="34" y="15"/>
                  <a:pt x="36" y="21"/>
                  <a:pt x="30" y="23"/>
                </a:cubicBezTo>
                <a:cubicBezTo>
                  <a:pt x="24" y="25"/>
                  <a:pt x="11" y="23"/>
                  <a:pt x="6" y="25"/>
                </a:cubicBezTo>
                <a:cubicBezTo>
                  <a:pt x="2" y="27"/>
                  <a:pt x="0" y="34"/>
                  <a:pt x="4" y="33"/>
                </a:cubicBezTo>
                <a:cubicBezTo>
                  <a:pt x="8" y="33"/>
                  <a:pt x="10" y="35"/>
                  <a:pt x="9" y="36"/>
                </a:cubicBezTo>
                <a:cubicBezTo>
                  <a:pt x="8" y="38"/>
                  <a:pt x="12" y="43"/>
                  <a:pt x="10" y="45"/>
                </a:cubicBezTo>
                <a:cubicBezTo>
                  <a:pt x="8" y="47"/>
                  <a:pt x="7" y="51"/>
                  <a:pt x="10" y="53"/>
                </a:cubicBezTo>
                <a:cubicBezTo>
                  <a:pt x="13" y="55"/>
                  <a:pt x="13" y="58"/>
                  <a:pt x="10" y="59"/>
                </a:cubicBezTo>
                <a:cubicBezTo>
                  <a:pt x="7" y="59"/>
                  <a:pt x="16" y="63"/>
                  <a:pt x="16" y="65"/>
                </a:cubicBezTo>
                <a:cubicBezTo>
                  <a:pt x="16" y="66"/>
                  <a:pt x="23" y="67"/>
                  <a:pt x="23" y="69"/>
                </a:cubicBezTo>
                <a:cubicBezTo>
                  <a:pt x="23" y="71"/>
                  <a:pt x="25" y="72"/>
                  <a:pt x="29" y="71"/>
                </a:cubicBezTo>
                <a:cubicBezTo>
                  <a:pt x="32" y="70"/>
                  <a:pt x="34" y="75"/>
                  <a:pt x="36" y="78"/>
                </a:cubicBezTo>
                <a:cubicBezTo>
                  <a:pt x="38" y="81"/>
                  <a:pt x="50" y="79"/>
                  <a:pt x="50" y="75"/>
                </a:cubicBezTo>
                <a:cubicBezTo>
                  <a:pt x="50" y="72"/>
                  <a:pt x="54" y="71"/>
                  <a:pt x="59" y="71"/>
                </a:cubicBezTo>
                <a:cubicBezTo>
                  <a:pt x="65" y="72"/>
                  <a:pt x="72" y="79"/>
                  <a:pt x="75" y="80"/>
                </a:cubicBezTo>
                <a:cubicBezTo>
                  <a:pt x="77" y="81"/>
                  <a:pt x="83" y="78"/>
                  <a:pt x="86" y="78"/>
                </a:cubicBezTo>
                <a:cubicBezTo>
                  <a:pt x="90" y="78"/>
                  <a:pt x="95" y="73"/>
                  <a:pt x="97" y="71"/>
                </a:cubicBezTo>
                <a:cubicBezTo>
                  <a:pt x="99" y="70"/>
                  <a:pt x="102" y="75"/>
                  <a:pt x="106" y="74"/>
                </a:cubicBezTo>
                <a:cubicBezTo>
                  <a:pt x="109" y="72"/>
                  <a:pt x="112" y="70"/>
                  <a:pt x="114" y="71"/>
                </a:cubicBezTo>
                <a:cubicBezTo>
                  <a:pt x="116" y="72"/>
                  <a:pt x="109" y="78"/>
                  <a:pt x="111" y="80"/>
                </a:cubicBezTo>
                <a:cubicBezTo>
                  <a:pt x="112" y="81"/>
                  <a:pt x="112" y="83"/>
                  <a:pt x="111" y="84"/>
                </a:cubicBezTo>
                <a:cubicBezTo>
                  <a:pt x="118" y="83"/>
                  <a:pt x="118" y="78"/>
                  <a:pt x="118" y="76"/>
                </a:cubicBezTo>
                <a:cubicBezTo>
                  <a:pt x="119" y="74"/>
                  <a:pt x="120" y="72"/>
                  <a:pt x="123" y="74"/>
                </a:cubicBezTo>
                <a:cubicBezTo>
                  <a:pt x="125" y="75"/>
                  <a:pt x="128" y="76"/>
                  <a:pt x="133" y="74"/>
                </a:cubicBezTo>
                <a:cubicBezTo>
                  <a:pt x="138" y="71"/>
                  <a:pt x="138" y="70"/>
                  <a:pt x="140" y="72"/>
                </a:cubicBezTo>
                <a:cubicBezTo>
                  <a:pt x="142" y="74"/>
                  <a:pt x="146" y="73"/>
                  <a:pt x="153" y="73"/>
                </a:cubicBezTo>
                <a:cubicBezTo>
                  <a:pt x="160" y="73"/>
                  <a:pt x="161" y="68"/>
                  <a:pt x="168" y="68"/>
                </a:cubicBezTo>
                <a:cubicBezTo>
                  <a:pt x="175" y="69"/>
                  <a:pt x="180" y="66"/>
                  <a:pt x="180" y="66"/>
                </a:cubicBezTo>
                <a:cubicBezTo>
                  <a:pt x="185" y="68"/>
                  <a:pt x="185" y="68"/>
                  <a:pt x="185" y="68"/>
                </a:cubicBezTo>
                <a:cubicBezTo>
                  <a:pt x="186" y="66"/>
                  <a:pt x="186" y="64"/>
                  <a:pt x="190" y="64"/>
                </a:cubicBezTo>
                <a:cubicBezTo>
                  <a:pt x="195" y="63"/>
                  <a:pt x="197" y="67"/>
                  <a:pt x="200" y="66"/>
                </a:cubicBezTo>
                <a:cubicBezTo>
                  <a:pt x="202" y="65"/>
                  <a:pt x="211" y="74"/>
                  <a:pt x="212" y="68"/>
                </a:cubicBezTo>
                <a:cubicBezTo>
                  <a:pt x="212" y="66"/>
                  <a:pt x="208" y="59"/>
                  <a:pt x="206" y="59"/>
                </a:cubicBezTo>
                <a:close/>
                <a:moveTo>
                  <a:pt x="19" y="16"/>
                </a:moveTo>
                <a:cubicBezTo>
                  <a:pt x="23" y="14"/>
                  <a:pt x="32" y="16"/>
                  <a:pt x="34" y="14"/>
                </a:cubicBezTo>
                <a:cubicBezTo>
                  <a:pt x="36" y="12"/>
                  <a:pt x="28" y="10"/>
                  <a:pt x="25" y="8"/>
                </a:cubicBezTo>
                <a:cubicBezTo>
                  <a:pt x="24" y="6"/>
                  <a:pt x="23" y="4"/>
                  <a:pt x="22" y="2"/>
                </a:cubicBezTo>
                <a:cubicBezTo>
                  <a:pt x="21" y="3"/>
                  <a:pt x="19" y="3"/>
                  <a:pt x="18" y="3"/>
                </a:cubicBezTo>
                <a:cubicBezTo>
                  <a:pt x="15" y="1"/>
                  <a:pt x="8" y="2"/>
                  <a:pt x="6" y="3"/>
                </a:cubicBezTo>
                <a:cubicBezTo>
                  <a:pt x="5" y="3"/>
                  <a:pt x="7" y="7"/>
                  <a:pt x="7" y="10"/>
                </a:cubicBezTo>
                <a:cubicBezTo>
                  <a:pt x="7" y="13"/>
                  <a:pt x="4" y="14"/>
                  <a:pt x="4" y="15"/>
                </a:cubicBezTo>
                <a:cubicBezTo>
                  <a:pt x="4" y="17"/>
                  <a:pt x="3" y="18"/>
                  <a:pt x="1" y="19"/>
                </a:cubicBezTo>
                <a:cubicBezTo>
                  <a:pt x="4" y="21"/>
                  <a:pt x="6" y="22"/>
                  <a:pt x="8" y="22"/>
                </a:cubicBezTo>
                <a:cubicBezTo>
                  <a:pt x="13" y="22"/>
                  <a:pt x="15" y="17"/>
                  <a:pt x="19" y="1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3" name="Freeform 57"/>
          <p:cNvSpPr/>
          <p:nvPr/>
        </p:nvSpPr>
        <p:spPr bwMode="auto">
          <a:xfrm>
            <a:off x="8029155" y="3345868"/>
            <a:ext cx="67942" cy="65326"/>
          </a:xfrm>
          <a:custGeom>
            <a:cxnLst>
              <a:cxn ang="0">
                <a:pos x="12" y="0"/>
              </a:cxn>
              <a:cxn ang="0">
                <a:pos x="0" y="8"/>
              </a:cxn>
              <a:cxn ang="0">
                <a:pos x="1" y="11"/>
              </a:cxn>
              <a:cxn ang="0">
                <a:pos x="8" y="18"/>
              </a:cxn>
              <a:cxn ang="0">
                <a:pos x="9" y="25"/>
              </a:cxn>
              <a:cxn ang="0">
                <a:pos x="14" y="25"/>
              </a:cxn>
              <a:cxn ang="0">
                <a:pos x="25" y="11"/>
              </a:cxn>
              <a:cxn ang="0">
                <a:pos x="12" y="0"/>
              </a:cxn>
            </a:cxnLst>
            <a:rect l="0" t="0" r="r" b="b"/>
            <a:pathLst>
              <a:path w="26" h="25">
                <a:moveTo>
                  <a:pt x="12" y="0"/>
                </a:moveTo>
                <a:cubicBezTo>
                  <a:pt x="8" y="0"/>
                  <a:pt x="1" y="4"/>
                  <a:pt x="0" y="8"/>
                </a:cubicBezTo>
                <a:cubicBezTo>
                  <a:pt x="0" y="8"/>
                  <a:pt x="1" y="10"/>
                  <a:pt x="1" y="11"/>
                </a:cubicBezTo>
                <a:cubicBezTo>
                  <a:pt x="2" y="14"/>
                  <a:pt x="5" y="17"/>
                  <a:pt x="8" y="18"/>
                </a:cubicBezTo>
                <a:cubicBezTo>
                  <a:pt x="10" y="19"/>
                  <a:pt x="10" y="22"/>
                  <a:pt x="9" y="25"/>
                </a:cubicBezTo>
                <a:cubicBezTo>
                  <a:pt x="11" y="25"/>
                  <a:pt x="13" y="25"/>
                  <a:pt x="14" y="25"/>
                </a:cubicBezTo>
                <a:cubicBezTo>
                  <a:pt x="17" y="24"/>
                  <a:pt x="24" y="14"/>
                  <a:pt x="25" y="11"/>
                </a:cubicBezTo>
                <a:cubicBezTo>
                  <a:pt x="26" y="8"/>
                  <a:pt x="17" y="1"/>
                  <a:pt x="12" y="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4" name="Freeform 58"/>
          <p:cNvSpPr/>
          <p:nvPr/>
        </p:nvSpPr>
        <p:spPr bwMode="auto">
          <a:xfrm>
            <a:off x="9330663" y="3099807"/>
            <a:ext cx="197456" cy="193801"/>
          </a:xfrm>
          <a:custGeom>
            <a:cxnLst>
              <a:cxn ang="0">
                <a:pos x="74" y="4"/>
              </a:cxn>
              <a:cxn ang="0">
                <a:pos x="65" y="0"/>
              </a:cxn>
              <a:cxn ang="0">
                <a:pos x="58" y="9"/>
              </a:cxn>
              <a:cxn ang="0">
                <a:pos x="50" y="15"/>
              </a:cxn>
              <a:cxn ang="0">
                <a:pos x="46" y="19"/>
              </a:cxn>
              <a:cxn ang="0">
                <a:pos x="38" y="21"/>
              </a:cxn>
              <a:cxn ang="0">
                <a:pos x="31" y="18"/>
              </a:cxn>
              <a:cxn ang="0">
                <a:pos x="24" y="26"/>
              </a:cxn>
              <a:cxn ang="0">
                <a:pos x="3" y="38"/>
              </a:cxn>
              <a:cxn ang="0">
                <a:pos x="0" y="43"/>
              </a:cxn>
              <a:cxn ang="0">
                <a:pos x="13" y="49"/>
              </a:cxn>
              <a:cxn ang="0">
                <a:pos x="6" y="62"/>
              </a:cxn>
              <a:cxn ang="0">
                <a:pos x="8" y="68"/>
              </a:cxn>
              <a:cxn ang="0">
                <a:pos x="14" y="71"/>
              </a:cxn>
              <a:cxn ang="0">
                <a:pos x="22" y="70"/>
              </a:cxn>
              <a:cxn ang="0">
                <a:pos x="25" y="71"/>
              </a:cxn>
              <a:cxn ang="0">
                <a:pos x="31" y="66"/>
              </a:cxn>
              <a:cxn ang="0">
                <a:pos x="42" y="64"/>
              </a:cxn>
              <a:cxn ang="0">
                <a:pos x="48" y="62"/>
              </a:cxn>
              <a:cxn ang="0">
                <a:pos x="38" y="52"/>
              </a:cxn>
              <a:cxn ang="0">
                <a:pos x="41" y="42"/>
              </a:cxn>
              <a:cxn ang="0">
                <a:pos x="61" y="30"/>
              </a:cxn>
              <a:cxn ang="0">
                <a:pos x="65" y="17"/>
              </a:cxn>
              <a:cxn ang="0">
                <a:pos x="77" y="4"/>
              </a:cxn>
              <a:cxn ang="0">
                <a:pos x="74" y="4"/>
              </a:cxn>
            </a:cxnLst>
            <a:rect l="0" t="0" r="r" b="b"/>
            <a:pathLst>
              <a:path w="77" h="74">
                <a:moveTo>
                  <a:pt x="74" y="4"/>
                </a:moveTo>
                <a:cubicBezTo>
                  <a:pt x="70" y="5"/>
                  <a:pt x="68" y="0"/>
                  <a:pt x="65" y="0"/>
                </a:cubicBezTo>
                <a:cubicBezTo>
                  <a:pt x="61" y="0"/>
                  <a:pt x="62" y="9"/>
                  <a:pt x="58" y="9"/>
                </a:cubicBezTo>
                <a:cubicBezTo>
                  <a:pt x="54" y="9"/>
                  <a:pt x="55" y="14"/>
                  <a:pt x="50" y="15"/>
                </a:cubicBezTo>
                <a:cubicBezTo>
                  <a:pt x="45" y="16"/>
                  <a:pt x="43" y="16"/>
                  <a:pt x="46" y="19"/>
                </a:cubicBezTo>
                <a:cubicBezTo>
                  <a:pt x="48" y="23"/>
                  <a:pt x="43" y="21"/>
                  <a:pt x="38" y="21"/>
                </a:cubicBezTo>
                <a:cubicBezTo>
                  <a:pt x="34" y="21"/>
                  <a:pt x="34" y="18"/>
                  <a:pt x="31" y="18"/>
                </a:cubicBezTo>
                <a:cubicBezTo>
                  <a:pt x="28" y="18"/>
                  <a:pt x="26" y="24"/>
                  <a:pt x="24" y="26"/>
                </a:cubicBezTo>
                <a:cubicBezTo>
                  <a:pt x="22" y="29"/>
                  <a:pt x="7" y="36"/>
                  <a:pt x="3" y="38"/>
                </a:cubicBezTo>
                <a:cubicBezTo>
                  <a:pt x="2" y="39"/>
                  <a:pt x="1" y="41"/>
                  <a:pt x="0" y="43"/>
                </a:cubicBezTo>
                <a:cubicBezTo>
                  <a:pt x="5" y="43"/>
                  <a:pt x="10" y="46"/>
                  <a:pt x="13" y="49"/>
                </a:cubicBezTo>
                <a:cubicBezTo>
                  <a:pt x="16" y="53"/>
                  <a:pt x="9" y="58"/>
                  <a:pt x="6" y="62"/>
                </a:cubicBezTo>
                <a:cubicBezTo>
                  <a:pt x="3" y="65"/>
                  <a:pt x="8" y="65"/>
                  <a:pt x="8" y="68"/>
                </a:cubicBezTo>
                <a:cubicBezTo>
                  <a:pt x="8" y="71"/>
                  <a:pt x="12" y="74"/>
                  <a:pt x="14" y="71"/>
                </a:cubicBezTo>
                <a:cubicBezTo>
                  <a:pt x="15" y="69"/>
                  <a:pt x="18" y="70"/>
                  <a:pt x="22" y="70"/>
                </a:cubicBezTo>
                <a:cubicBezTo>
                  <a:pt x="24" y="70"/>
                  <a:pt x="24" y="70"/>
                  <a:pt x="25" y="71"/>
                </a:cubicBezTo>
                <a:cubicBezTo>
                  <a:pt x="27" y="69"/>
                  <a:pt x="30" y="67"/>
                  <a:pt x="31" y="66"/>
                </a:cubicBezTo>
                <a:cubicBezTo>
                  <a:pt x="33" y="64"/>
                  <a:pt x="38" y="64"/>
                  <a:pt x="42" y="64"/>
                </a:cubicBezTo>
                <a:cubicBezTo>
                  <a:pt x="44" y="64"/>
                  <a:pt x="46" y="63"/>
                  <a:pt x="48" y="62"/>
                </a:cubicBezTo>
                <a:cubicBezTo>
                  <a:pt x="43" y="57"/>
                  <a:pt x="39" y="53"/>
                  <a:pt x="38" y="52"/>
                </a:cubicBezTo>
                <a:cubicBezTo>
                  <a:pt x="34" y="50"/>
                  <a:pt x="36" y="43"/>
                  <a:pt x="41" y="42"/>
                </a:cubicBezTo>
                <a:cubicBezTo>
                  <a:pt x="46" y="41"/>
                  <a:pt x="57" y="32"/>
                  <a:pt x="61" y="30"/>
                </a:cubicBezTo>
                <a:cubicBezTo>
                  <a:pt x="64" y="28"/>
                  <a:pt x="62" y="22"/>
                  <a:pt x="65" y="17"/>
                </a:cubicBezTo>
                <a:cubicBezTo>
                  <a:pt x="66" y="14"/>
                  <a:pt x="72" y="9"/>
                  <a:pt x="77" y="4"/>
                </a:cubicBezTo>
                <a:cubicBezTo>
                  <a:pt x="76" y="4"/>
                  <a:pt x="75" y="4"/>
                  <a:pt x="74" y="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5" name="Freeform 59"/>
          <p:cNvSpPr/>
          <p:nvPr/>
        </p:nvSpPr>
        <p:spPr bwMode="auto">
          <a:xfrm>
            <a:off x="8088604" y="3533135"/>
            <a:ext cx="222934" cy="130652"/>
          </a:xfrm>
          <a:custGeom>
            <a:cxnLst>
              <a:cxn ang="0">
                <a:pos x="85" y="32"/>
              </a:cxn>
              <a:cxn ang="0">
                <a:pos x="83" y="32"/>
              </a:cxn>
              <a:cxn ang="0">
                <a:pos x="68" y="29"/>
              </a:cxn>
              <a:cxn ang="0">
                <a:pos x="46" y="20"/>
              </a:cxn>
              <a:cxn ang="0">
                <a:pos x="23" y="3"/>
              </a:cxn>
              <a:cxn ang="0">
                <a:pos x="14" y="2"/>
              </a:cxn>
              <a:cxn ang="0">
                <a:pos x="7" y="4"/>
              </a:cxn>
              <a:cxn ang="0">
                <a:pos x="2" y="10"/>
              </a:cxn>
              <a:cxn ang="0">
                <a:pos x="0" y="19"/>
              </a:cxn>
              <a:cxn ang="0">
                <a:pos x="6" y="23"/>
              </a:cxn>
              <a:cxn ang="0">
                <a:pos x="15" y="27"/>
              </a:cxn>
              <a:cxn ang="0">
                <a:pos x="23" y="32"/>
              </a:cxn>
              <a:cxn ang="0">
                <a:pos x="33" y="37"/>
              </a:cxn>
              <a:cxn ang="0">
                <a:pos x="43" y="35"/>
              </a:cxn>
              <a:cxn ang="0">
                <a:pos x="50" y="42"/>
              </a:cxn>
              <a:cxn ang="0">
                <a:pos x="64" y="47"/>
              </a:cxn>
              <a:cxn ang="0">
                <a:pos x="84" y="46"/>
              </a:cxn>
              <a:cxn ang="0">
                <a:pos x="84" y="34"/>
              </a:cxn>
              <a:cxn ang="0">
                <a:pos x="85" y="32"/>
              </a:cxn>
            </a:cxnLst>
            <a:rect l="0" t="0" r="r" b="b"/>
            <a:pathLst>
              <a:path w="87" h="50">
                <a:moveTo>
                  <a:pt x="85" y="32"/>
                </a:moveTo>
                <a:cubicBezTo>
                  <a:pt x="84" y="32"/>
                  <a:pt x="84" y="31"/>
                  <a:pt x="83" y="32"/>
                </a:cubicBezTo>
                <a:cubicBezTo>
                  <a:pt x="76" y="32"/>
                  <a:pt x="72" y="29"/>
                  <a:pt x="68" y="29"/>
                </a:cubicBezTo>
                <a:cubicBezTo>
                  <a:pt x="64" y="29"/>
                  <a:pt x="51" y="24"/>
                  <a:pt x="46" y="20"/>
                </a:cubicBezTo>
                <a:cubicBezTo>
                  <a:pt x="41" y="16"/>
                  <a:pt x="27" y="7"/>
                  <a:pt x="23" y="3"/>
                </a:cubicBezTo>
                <a:cubicBezTo>
                  <a:pt x="20" y="0"/>
                  <a:pt x="15" y="0"/>
                  <a:pt x="14" y="2"/>
                </a:cubicBezTo>
                <a:cubicBezTo>
                  <a:pt x="14" y="3"/>
                  <a:pt x="11" y="3"/>
                  <a:pt x="7" y="4"/>
                </a:cubicBezTo>
                <a:cubicBezTo>
                  <a:pt x="6" y="5"/>
                  <a:pt x="2" y="8"/>
                  <a:pt x="2" y="10"/>
                </a:cubicBezTo>
                <a:cubicBezTo>
                  <a:pt x="2" y="13"/>
                  <a:pt x="0" y="16"/>
                  <a:pt x="0" y="19"/>
                </a:cubicBezTo>
                <a:cubicBezTo>
                  <a:pt x="0" y="21"/>
                  <a:pt x="5" y="21"/>
                  <a:pt x="6" y="23"/>
                </a:cubicBezTo>
                <a:cubicBezTo>
                  <a:pt x="7" y="25"/>
                  <a:pt x="15" y="26"/>
                  <a:pt x="15" y="27"/>
                </a:cubicBezTo>
                <a:cubicBezTo>
                  <a:pt x="15" y="29"/>
                  <a:pt x="20" y="31"/>
                  <a:pt x="23" y="32"/>
                </a:cubicBezTo>
                <a:cubicBezTo>
                  <a:pt x="27" y="32"/>
                  <a:pt x="31" y="36"/>
                  <a:pt x="33" y="37"/>
                </a:cubicBezTo>
                <a:cubicBezTo>
                  <a:pt x="35" y="39"/>
                  <a:pt x="41" y="35"/>
                  <a:pt x="43" y="35"/>
                </a:cubicBezTo>
                <a:cubicBezTo>
                  <a:pt x="46" y="35"/>
                  <a:pt x="49" y="39"/>
                  <a:pt x="50" y="42"/>
                </a:cubicBezTo>
                <a:cubicBezTo>
                  <a:pt x="50" y="44"/>
                  <a:pt x="62" y="45"/>
                  <a:pt x="64" y="47"/>
                </a:cubicBezTo>
                <a:cubicBezTo>
                  <a:pt x="67" y="50"/>
                  <a:pt x="81" y="48"/>
                  <a:pt x="84" y="46"/>
                </a:cubicBezTo>
                <a:cubicBezTo>
                  <a:pt x="87" y="43"/>
                  <a:pt x="84" y="38"/>
                  <a:pt x="84" y="34"/>
                </a:cubicBezTo>
                <a:cubicBezTo>
                  <a:pt x="84" y="33"/>
                  <a:pt x="85" y="32"/>
                  <a:pt x="85" y="3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6" name="Freeform 60"/>
          <p:cNvSpPr/>
          <p:nvPr/>
        </p:nvSpPr>
        <p:spPr bwMode="auto">
          <a:xfrm>
            <a:off x="8411327" y="3591928"/>
            <a:ext cx="244166" cy="559625"/>
          </a:xfrm>
          <a:custGeom>
            <a:cxnLst>
              <a:cxn ang="0">
                <a:pos x="78" y="193"/>
              </a:cxn>
              <a:cxn ang="0">
                <a:pos x="74" y="185"/>
              </a:cxn>
              <a:cxn ang="0">
                <a:pos x="70" y="171"/>
              </a:cxn>
              <a:cxn ang="0">
                <a:pos x="66" y="159"/>
              </a:cxn>
              <a:cxn ang="0">
                <a:pos x="67" y="151"/>
              </a:cxn>
              <a:cxn ang="0">
                <a:pos x="68" y="146"/>
              </a:cxn>
              <a:cxn ang="0">
                <a:pos x="66" y="138"/>
              </a:cxn>
              <a:cxn ang="0">
                <a:pos x="57" y="128"/>
              </a:cxn>
              <a:cxn ang="0">
                <a:pos x="59" y="110"/>
              </a:cxn>
              <a:cxn ang="0">
                <a:pos x="66" y="106"/>
              </a:cxn>
              <a:cxn ang="0">
                <a:pos x="74" y="104"/>
              </a:cxn>
              <a:cxn ang="0">
                <a:pos x="84" y="98"/>
              </a:cxn>
              <a:cxn ang="0">
                <a:pos x="90" y="93"/>
              </a:cxn>
              <a:cxn ang="0">
                <a:pos x="96" y="84"/>
              </a:cxn>
              <a:cxn ang="0">
                <a:pos x="96" y="84"/>
              </a:cxn>
              <a:cxn ang="0">
                <a:pos x="91" y="85"/>
              </a:cxn>
              <a:cxn ang="0">
                <a:pos x="84" y="81"/>
              </a:cxn>
              <a:cxn ang="0">
                <a:pos x="78" y="78"/>
              </a:cxn>
              <a:cxn ang="0">
                <a:pos x="78" y="71"/>
              </a:cxn>
              <a:cxn ang="0">
                <a:pos x="74" y="66"/>
              </a:cxn>
              <a:cxn ang="0">
                <a:pos x="70" y="56"/>
              </a:cxn>
              <a:cxn ang="0">
                <a:pos x="60" y="54"/>
              </a:cxn>
              <a:cxn ang="0">
                <a:pos x="58" y="49"/>
              </a:cxn>
              <a:cxn ang="0">
                <a:pos x="67" y="33"/>
              </a:cxn>
              <a:cxn ang="0">
                <a:pos x="70" y="17"/>
              </a:cxn>
              <a:cxn ang="0">
                <a:pos x="65" y="11"/>
              </a:cxn>
              <a:cxn ang="0">
                <a:pos x="63" y="5"/>
              </a:cxn>
              <a:cxn ang="0">
                <a:pos x="55" y="2"/>
              </a:cxn>
              <a:cxn ang="0">
                <a:pos x="53" y="3"/>
              </a:cxn>
              <a:cxn ang="0">
                <a:pos x="54" y="3"/>
              </a:cxn>
              <a:cxn ang="0">
                <a:pos x="51" y="8"/>
              </a:cxn>
              <a:cxn ang="0">
                <a:pos x="52" y="16"/>
              </a:cxn>
              <a:cxn ang="0">
                <a:pos x="47" y="16"/>
              </a:cxn>
              <a:cxn ang="0">
                <a:pos x="38" y="20"/>
              </a:cxn>
              <a:cxn ang="0">
                <a:pos x="30" y="28"/>
              </a:cxn>
              <a:cxn ang="0">
                <a:pos x="27" y="42"/>
              </a:cxn>
              <a:cxn ang="0">
                <a:pos x="23" y="56"/>
              </a:cxn>
              <a:cxn ang="0">
                <a:pos x="14" y="56"/>
              </a:cxn>
              <a:cxn ang="0">
                <a:pos x="12" y="67"/>
              </a:cxn>
              <a:cxn ang="0">
                <a:pos x="9" y="79"/>
              </a:cxn>
              <a:cxn ang="0">
                <a:pos x="4" y="87"/>
              </a:cxn>
              <a:cxn ang="0">
                <a:pos x="0" y="91"/>
              </a:cxn>
              <a:cxn ang="0">
                <a:pos x="10" y="102"/>
              </a:cxn>
              <a:cxn ang="0">
                <a:pos x="23" y="125"/>
              </a:cxn>
              <a:cxn ang="0">
                <a:pos x="22" y="143"/>
              </a:cxn>
              <a:cxn ang="0">
                <a:pos x="26" y="149"/>
              </a:cxn>
              <a:cxn ang="0">
                <a:pos x="37" y="148"/>
              </a:cxn>
              <a:cxn ang="0">
                <a:pos x="47" y="136"/>
              </a:cxn>
              <a:cxn ang="0">
                <a:pos x="53" y="141"/>
              </a:cxn>
              <a:cxn ang="0">
                <a:pos x="57" y="153"/>
              </a:cxn>
              <a:cxn ang="0">
                <a:pos x="63" y="178"/>
              </a:cxn>
              <a:cxn ang="0">
                <a:pos x="67" y="195"/>
              </a:cxn>
              <a:cxn ang="0">
                <a:pos x="69" y="209"/>
              </a:cxn>
              <a:cxn ang="0">
                <a:pos x="68" y="212"/>
              </a:cxn>
              <a:cxn ang="0">
                <a:pos x="78" y="193"/>
              </a:cxn>
            </a:cxnLst>
            <a:rect l="0" t="0" r="r" b="b"/>
            <a:pathLst>
              <a:path w="96" h="213">
                <a:moveTo>
                  <a:pt x="78" y="193"/>
                </a:moveTo>
                <a:cubicBezTo>
                  <a:pt x="78" y="189"/>
                  <a:pt x="74" y="188"/>
                  <a:pt x="74" y="185"/>
                </a:cubicBezTo>
                <a:cubicBezTo>
                  <a:pt x="74" y="181"/>
                  <a:pt x="74" y="175"/>
                  <a:pt x="70" y="171"/>
                </a:cubicBezTo>
                <a:cubicBezTo>
                  <a:pt x="65" y="167"/>
                  <a:pt x="63" y="161"/>
                  <a:pt x="66" y="159"/>
                </a:cubicBezTo>
                <a:cubicBezTo>
                  <a:pt x="68" y="157"/>
                  <a:pt x="66" y="150"/>
                  <a:pt x="67" y="151"/>
                </a:cubicBezTo>
                <a:cubicBezTo>
                  <a:pt x="69" y="151"/>
                  <a:pt x="71" y="147"/>
                  <a:pt x="68" y="146"/>
                </a:cubicBezTo>
                <a:cubicBezTo>
                  <a:pt x="65" y="144"/>
                  <a:pt x="68" y="139"/>
                  <a:pt x="66" y="138"/>
                </a:cubicBezTo>
                <a:cubicBezTo>
                  <a:pt x="63" y="137"/>
                  <a:pt x="57" y="130"/>
                  <a:pt x="57" y="128"/>
                </a:cubicBezTo>
                <a:cubicBezTo>
                  <a:pt x="57" y="126"/>
                  <a:pt x="59" y="113"/>
                  <a:pt x="59" y="110"/>
                </a:cubicBezTo>
                <a:cubicBezTo>
                  <a:pt x="60" y="107"/>
                  <a:pt x="64" y="106"/>
                  <a:pt x="66" y="106"/>
                </a:cubicBezTo>
                <a:cubicBezTo>
                  <a:pt x="67" y="106"/>
                  <a:pt x="72" y="107"/>
                  <a:pt x="74" y="104"/>
                </a:cubicBezTo>
                <a:cubicBezTo>
                  <a:pt x="76" y="101"/>
                  <a:pt x="83" y="100"/>
                  <a:pt x="84" y="98"/>
                </a:cubicBezTo>
                <a:cubicBezTo>
                  <a:pt x="85" y="96"/>
                  <a:pt x="90" y="96"/>
                  <a:pt x="90" y="93"/>
                </a:cubicBezTo>
                <a:cubicBezTo>
                  <a:pt x="90" y="90"/>
                  <a:pt x="96" y="84"/>
                  <a:pt x="96" y="84"/>
                </a:cubicBezTo>
                <a:cubicBezTo>
                  <a:pt x="96" y="84"/>
                  <a:pt x="96" y="84"/>
                  <a:pt x="96" y="84"/>
                </a:cubicBezTo>
                <a:cubicBezTo>
                  <a:pt x="96" y="83"/>
                  <a:pt x="94" y="84"/>
                  <a:pt x="91" y="85"/>
                </a:cubicBezTo>
                <a:cubicBezTo>
                  <a:pt x="86" y="87"/>
                  <a:pt x="84" y="84"/>
                  <a:pt x="84" y="81"/>
                </a:cubicBezTo>
                <a:cubicBezTo>
                  <a:pt x="85" y="78"/>
                  <a:pt x="81" y="78"/>
                  <a:pt x="78" y="78"/>
                </a:cubicBezTo>
                <a:cubicBezTo>
                  <a:pt x="75" y="78"/>
                  <a:pt x="77" y="74"/>
                  <a:pt x="78" y="71"/>
                </a:cubicBezTo>
                <a:cubicBezTo>
                  <a:pt x="79" y="68"/>
                  <a:pt x="77" y="66"/>
                  <a:pt x="74" y="66"/>
                </a:cubicBezTo>
                <a:cubicBezTo>
                  <a:pt x="70" y="65"/>
                  <a:pt x="69" y="58"/>
                  <a:pt x="70" y="56"/>
                </a:cubicBezTo>
                <a:cubicBezTo>
                  <a:pt x="71" y="54"/>
                  <a:pt x="63" y="53"/>
                  <a:pt x="60" y="54"/>
                </a:cubicBezTo>
                <a:cubicBezTo>
                  <a:pt x="56" y="56"/>
                  <a:pt x="59" y="51"/>
                  <a:pt x="58" y="49"/>
                </a:cubicBezTo>
                <a:cubicBezTo>
                  <a:pt x="57" y="46"/>
                  <a:pt x="62" y="38"/>
                  <a:pt x="67" y="33"/>
                </a:cubicBezTo>
                <a:cubicBezTo>
                  <a:pt x="72" y="28"/>
                  <a:pt x="70" y="22"/>
                  <a:pt x="70" y="17"/>
                </a:cubicBezTo>
                <a:cubicBezTo>
                  <a:pt x="70" y="11"/>
                  <a:pt x="68" y="11"/>
                  <a:pt x="65" y="11"/>
                </a:cubicBezTo>
                <a:cubicBezTo>
                  <a:pt x="63" y="11"/>
                  <a:pt x="63" y="8"/>
                  <a:pt x="63" y="5"/>
                </a:cubicBezTo>
                <a:cubicBezTo>
                  <a:pt x="63" y="2"/>
                  <a:pt x="58" y="0"/>
                  <a:pt x="55" y="2"/>
                </a:cubicBezTo>
                <a:cubicBezTo>
                  <a:pt x="55" y="2"/>
                  <a:pt x="54" y="2"/>
                  <a:pt x="53" y="3"/>
                </a:cubicBezTo>
                <a:cubicBezTo>
                  <a:pt x="54" y="3"/>
                  <a:pt x="54" y="3"/>
                  <a:pt x="54" y="3"/>
                </a:cubicBezTo>
                <a:cubicBezTo>
                  <a:pt x="54" y="3"/>
                  <a:pt x="53" y="7"/>
                  <a:pt x="51" y="8"/>
                </a:cubicBezTo>
                <a:cubicBezTo>
                  <a:pt x="49" y="9"/>
                  <a:pt x="49" y="12"/>
                  <a:pt x="52" y="16"/>
                </a:cubicBezTo>
                <a:cubicBezTo>
                  <a:pt x="55" y="20"/>
                  <a:pt x="48" y="18"/>
                  <a:pt x="47" y="16"/>
                </a:cubicBezTo>
                <a:cubicBezTo>
                  <a:pt x="46" y="13"/>
                  <a:pt x="41" y="17"/>
                  <a:pt x="38" y="20"/>
                </a:cubicBezTo>
                <a:cubicBezTo>
                  <a:pt x="35" y="22"/>
                  <a:pt x="30" y="24"/>
                  <a:pt x="30" y="28"/>
                </a:cubicBezTo>
                <a:cubicBezTo>
                  <a:pt x="30" y="33"/>
                  <a:pt x="26" y="38"/>
                  <a:pt x="27" y="42"/>
                </a:cubicBezTo>
                <a:cubicBezTo>
                  <a:pt x="28" y="46"/>
                  <a:pt x="23" y="54"/>
                  <a:pt x="23" y="56"/>
                </a:cubicBezTo>
                <a:cubicBezTo>
                  <a:pt x="23" y="58"/>
                  <a:pt x="15" y="56"/>
                  <a:pt x="14" y="56"/>
                </a:cubicBezTo>
                <a:cubicBezTo>
                  <a:pt x="13" y="56"/>
                  <a:pt x="14" y="64"/>
                  <a:pt x="12" y="67"/>
                </a:cubicBezTo>
                <a:cubicBezTo>
                  <a:pt x="10" y="69"/>
                  <a:pt x="11" y="79"/>
                  <a:pt x="9" y="79"/>
                </a:cubicBezTo>
                <a:cubicBezTo>
                  <a:pt x="6" y="79"/>
                  <a:pt x="4" y="87"/>
                  <a:pt x="4" y="87"/>
                </a:cubicBezTo>
                <a:cubicBezTo>
                  <a:pt x="4" y="87"/>
                  <a:pt x="2" y="89"/>
                  <a:pt x="0" y="91"/>
                </a:cubicBezTo>
                <a:cubicBezTo>
                  <a:pt x="2" y="95"/>
                  <a:pt x="6" y="100"/>
                  <a:pt x="10" y="102"/>
                </a:cubicBezTo>
                <a:cubicBezTo>
                  <a:pt x="17" y="104"/>
                  <a:pt x="21" y="118"/>
                  <a:pt x="23" y="125"/>
                </a:cubicBezTo>
                <a:cubicBezTo>
                  <a:pt x="25" y="132"/>
                  <a:pt x="24" y="139"/>
                  <a:pt x="22" y="143"/>
                </a:cubicBezTo>
                <a:cubicBezTo>
                  <a:pt x="19" y="147"/>
                  <a:pt x="22" y="147"/>
                  <a:pt x="26" y="149"/>
                </a:cubicBezTo>
                <a:cubicBezTo>
                  <a:pt x="30" y="151"/>
                  <a:pt x="34" y="152"/>
                  <a:pt x="37" y="148"/>
                </a:cubicBezTo>
                <a:cubicBezTo>
                  <a:pt x="40" y="144"/>
                  <a:pt x="46" y="141"/>
                  <a:pt x="47" y="136"/>
                </a:cubicBezTo>
                <a:cubicBezTo>
                  <a:pt x="48" y="132"/>
                  <a:pt x="50" y="138"/>
                  <a:pt x="53" y="141"/>
                </a:cubicBezTo>
                <a:cubicBezTo>
                  <a:pt x="55" y="143"/>
                  <a:pt x="57" y="148"/>
                  <a:pt x="57" y="153"/>
                </a:cubicBezTo>
                <a:cubicBezTo>
                  <a:pt x="58" y="159"/>
                  <a:pt x="58" y="173"/>
                  <a:pt x="63" y="178"/>
                </a:cubicBezTo>
                <a:cubicBezTo>
                  <a:pt x="68" y="182"/>
                  <a:pt x="69" y="192"/>
                  <a:pt x="67" y="195"/>
                </a:cubicBezTo>
                <a:cubicBezTo>
                  <a:pt x="66" y="199"/>
                  <a:pt x="70" y="205"/>
                  <a:pt x="69" y="209"/>
                </a:cubicBezTo>
                <a:cubicBezTo>
                  <a:pt x="68" y="209"/>
                  <a:pt x="68" y="211"/>
                  <a:pt x="68" y="212"/>
                </a:cubicBezTo>
                <a:cubicBezTo>
                  <a:pt x="72" y="213"/>
                  <a:pt x="78" y="193"/>
                  <a:pt x="78" y="19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7" name="Freeform 61"/>
          <p:cNvSpPr/>
          <p:nvPr/>
        </p:nvSpPr>
        <p:spPr bwMode="auto">
          <a:xfrm>
            <a:off x="8326400" y="3600638"/>
            <a:ext cx="87051" cy="54439"/>
          </a:xfrm>
          <a:custGeom>
            <a:cxnLst>
              <a:cxn ang="0">
                <a:pos x="33" y="7"/>
              </a:cxn>
              <a:cxn ang="0">
                <a:pos x="20" y="3"/>
              </a:cxn>
              <a:cxn ang="0">
                <a:pos x="11" y="2"/>
              </a:cxn>
              <a:cxn ang="0">
                <a:pos x="3" y="9"/>
              </a:cxn>
              <a:cxn ang="0">
                <a:pos x="0" y="14"/>
              </a:cxn>
              <a:cxn ang="0">
                <a:pos x="3" y="16"/>
              </a:cxn>
              <a:cxn ang="0">
                <a:pos x="11" y="18"/>
              </a:cxn>
              <a:cxn ang="0">
                <a:pos x="21" y="19"/>
              </a:cxn>
              <a:cxn ang="0">
                <a:pos x="32" y="17"/>
              </a:cxn>
              <a:cxn ang="0">
                <a:pos x="31" y="8"/>
              </a:cxn>
              <a:cxn ang="0">
                <a:pos x="33" y="7"/>
              </a:cxn>
            </a:cxnLst>
            <a:rect l="0" t="0" r="r" b="b"/>
            <a:pathLst>
              <a:path w="34" h="21">
                <a:moveTo>
                  <a:pt x="33" y="7"/>
                </a:moveTo>
                <a:cubicBezTo>
                  <a:pt x="26" y="1"/>
                  <a:pt x="24" y="6"/>
                  <a:pt x="20" y="3"/>
                </a:cubicBezTo>
                <a:cubicBezTo>
                  <a:pt x="15" y="1"/>
                  <a:pt x="13" y="0"/>
                  <a:pt x="11" y="2"/>
                </a:cubicBezTo>
                <a:cubicBezTo>
                  <a:pt x="8" y="4"/>
                  <a:pt x="5" y="3"/>
                  <a:pt x="3" y="9"/>
                </a:cubicBezTo>
                <a:cubicBezTo>
                  <a:pt x="2" y="11"/>
                  <a:pt x="1" y="12"/>
                  <a:pt x="0" y="14"/>
                </a:cubicBezTo>
                <a:cubicBezTo>
                  <a:pt x="1" y="15"/>
                  <a:pt x="2" y="16"/>
                  <a:pt x="3" y="16"/>
                </a:cubicBezTo>
                <a:cubicBezTo>
                  <a:pt x="5" y="16"/>
                  <a:pt x="7" y="19"/>
                  <a:pt x="11" y="18"/>
                </a:cubicBezTo>
                <a:cubicBezTo>
                  <a:pt x="14" y="17"/>
                  <a:pt x="16" y="20"/>
                  <a:pt x="21" y="19"/>
                </a:cubicBezTo>
                <a:cubicBezTo>
                  <a:pt x="26" y="17"/>
                  <a:pt x="31" y="21"/>
                  <a:pt x="32" y="17"/>
                </a:cubicBezTo>
                <a:cubicBezTo>
                  <a:pt x="34" y="14"/>
                  <a:pt x="31" y="8"/>
                  <a:pt x="31" y="8"/>
                </a:cubicBezTo>
                <a:cubicBezTo>
                  <a:pt x="31" y="8"/>
                  <a:pt x="32" y="7"/>
                  <a:pt x="33" y="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8" name="Freeform 62"/>
          <p:cNvSpPr/>
          <p:nvPr/>
        </p:nvSpPr>
        <p:spPr bwMode="auto">
          <a:xfrm>
            <a:off x="8687340" y="3755243"/>
            <a:ext cx="214442" cy="455104"/>
          </a:xfrm>
          <a:custGeom>
            <a:cxnLst>
              <a:cxn ang="0">
                <a:pos x="62" y="22"/>
              </a:cxn>
              <a:cxn ang="0">
                <a:pos x="51" y="13"/>
              </a:cxn>
              <a:cxn ang="0">
                <a:pos x="48" y="7"/>
              </a:cxn>
              <a:cxn ang="0">
                <a:pos x="38" y="2"/>
              </a:cxn>
              <a:cxn ang="0">
                <a:pos x="29" y="7"/>
              </a:cxn>
              <a:cxn ang="0">
                <a:pos x="22" y="9"/>
              </a:cxn>
              <a:cxn ang="0">
                <a:pos x="12" y="9"/>
              </a:cxn>
              <a:cxn ang="0">
                <a:pos x="4" y="10"/>
              </a:cxn>
              <a:cxn ang="0">
                <a:pos x="0" y="12"/>
              </a:cxn>
              <a:cxn ang="0">
                <a:pos x="5" y="18"/>
              </a:cxn>
              <a:cxn ang="0">
                <a:pos x="10" y="27"/>
              </a:cxn>
              <a:cxn ang="0">
                <a:pos x="20" y="32"/>
              </a:cxn>
              <a:cxn ang="0">
                <a:pos x="27" y="34"/>
              </a:cxn>
              <a:cxn ang="0">
                <a:pos x="31" y="42"/>
              </a:cxn>
              <a:cxn ang="0">
                <a:pos x="22" y="47"/>
              </a:cxn>
              <a:cxn ang="0">
                <a:pos x="35" y="58"/>
              </a:cxn>
              <a:cxn ang="0">
                <a:pos x="40" y="68"/>
              </a:cxn>
              <a:cxn ang="0">
                <a:pos x="50" y="80"/>
              </a:cxn>
              <a:cxn ang="0">
                <a:pos x="59" y="89"/>
              </a:cxn>
              <a:cxn ang="0">
                <a:pos x="61" y="100"/>
              </a:cxn>
              <a:cxn ang="0">
                <a:pos x="65" y="119"/>
              </a:cxn>
              <a:cxn ang="0">
                <a:pos x="57" y="132"/>
              </a:cxn>
              <a:cxn ang="0">
                <a:pos x="47" y="138"/>
              </a:cxn>
              <a:cxn ang="0">
                <a:pos x="47" y="148"/>
              </a:cxn>
              <a:cxn ang="0">
                <a:pos x="34" y="148"/>
              </a:cxn>
              <a:cxn ang="0">
                <a:pos x="27" y="153"/>
              </a:cxn>
              <a:cxn ang="0">
                <a:pos x="32" y="157"/>
              </a:cxn>
              <a:cxn ang="0">
                <a:pos x="29" y="167"/>
              </a:cxn>
              <a:cxn ang="0">
                <a:pos x="34" y="172"/>
              </a:cxn>
              <a:cxn ang="0">
                <a:pos x="45" y="164"/>
              </a:cxn>
              <a:cxn ang="0">
                <a:pos x="47" y="159"/>
              </a:cxn>
              <a:cxn ang="0">
                <a:pos x="50" y="153"/>
              </a:cxn>
              <a:cxn ang="0">
                <a:pos x="57" y="152"/>
              </a:cxn>
              <a:cxn ang="0">
                <a:pos x="73" y="145"/>
              </a:cxn>
              <a:cxn ang="0">
                <a:pos x="81" y="130"/>
              </a:cxn>
              <a:cxn ang="0">
                <a:pos x="79" y="104"/>
              </a:cxn>
              <a:cxn ang="0">
                <a:pos x="68" y="86"/>
              </a:cxn>
              <a:cxn ang="0">
                <a:pos x="50" y="71"/>
              </a:cxn>
              <a:cxn ang="0">
                <a:pos x="45" y="62"/>
              </a:cxn>
              <a:cxn ang="0">
                <a:pos x="42" y="47"/>
              </a:cxn>
              <a:cxn ang="0">
                <a:pos x="50" y="37"/>
              </a:cxn>
              <a:cxn ang="0">
                <a:pos x="54" y="30"/>
              </a:cxn>
              <a:cxn ang="0">
                <a:pos x="63" y="24"/>
              </a:cxn>
              <a:cxn ang="0">
                <a:pos x="64" y="24"/>
              </a:cxn>
              <a:cxn ang="0">
                <a:pos x="62" y="22"/>
              </a:cxn>
            </a:cxnLst>
            <a:rect l="0" t="0" r="r" b="b"/>
            <a:pathLst>
              <a:path w="84" h="174">
                <a:moveTo>
                  <a:pt x="62" y="22"/>
                </a:moveTo>
                <a:cubicBezTo>
                  <a:pt x="59" y="21"/>
                  <a:pt x="51" y="15"/>
                  <a:pt x="51" y="13"/>
                </a:cubicBezTo>
                <a:cubicBezTo>
                  <a:pt x="51" y="11"/>
                  <a:pt x="55" y="7"/>
                  <a:pt x="48" y="7"/>
                </a:cubicBezTo>
                <a:cubicBezTo>
                  <a:pt x="40" y="6"/>
                  <a:pt x="40" y="3"/>
                  <a:pt x="38" y="2"/>
                </a:cubicBezTo>
                <a:cubicBezTo>
                  <a:pt x="37" y="0"/>
                  <a:pt x="31" y="4"/>
                  <a:pt x="29" y="7"/>
                </a:cubicBezTo>
                <a:cubicBezTo>
                  <a:pt x="28" y="11"/>
                  <a:pt x="26" y="7"/>
                  <a:pt x="22" y="9"/>
                </a:cubicBezTo>
                <a:cubicBezTo>
                  <a:pt x="18" y="11"/>
                  <a:pt x="14" y="6"/>
                  <a:pt x="12" y="9"/>
                </a:cubicBezTo>
                <a:cubicBezTo>
                  <a:pt x="10" y="12"/>
                  <a:pt x="6" y="7"/>
                  <a:pt x="4" y="10"/>
                </a:cubicBezTo>
                <a:cubicBezTo>
                  <a:pt x="3" y="11"/>
                  <a:pt x="2" y="11"/>
                  <a:pt x="0" y="12"/>
                </a:cubicBezTo>
                <a:cubicBezTo>
                  <a:pt x="2" y="14"/>
                  <a:pt x="5" y="16"/>
                  <a:pt x="5" y="18"/>
                </a:cubicBezTo>
                <a:cubicBezTo>
                  <a:pt x="5" y="21"/>
                  <a:pt x="10" y="23"/>
                  <a:pt x="10" y="27"/>
                </a:cubicBezTo>
                <a:cubicBezTo>
                  <a:pt x="10" y="30"/>
                  <a:pt x="17" y="33"/>
                  <a:pt x="20" y="32"/>
                </a:cubicBezTo>
                <a:cubicBezTo>
                  <a:pt x="22" y="30"/>
                  <a:pt x="27" y="29"/>
                  <a:pt x="27" y="34"/>
                </a:cubicBezTo>
                <a:cubicBezTo>
                  <a:pt x="28" y="39"/>
                  <a:pt x="31" y="39"/>
                  <a:pt x="31" y="42"/>
                </a:cubicBezTo>
                <a:cubicBezTo>
                  <a:pt x="31" y="46"/>
                  <a:pt x="24" y="44"/>
                  <a:pt x="22" y="47"/>
                </a:cubicBezTo>
                <a:cubicBezTo>
                  <a:pt x="21" y="51"/>
                  <a:pt x="35" y="55"/>
                  <a:pt x="35" y="58"/>
                </a:cubicBezTo>
                <a:cubicBezTo>
                  <a:pt x="35" y="61"/>
                  <a:pt x="39" y="64"/>
                  <a:pt x="40" y="68"/>
                </a:cubicBezTo>
                <a:cubicBezTo>
                  <a:pt x="42" y="72"/>
                  <a:pt x="48" y="76"/>
                  <a:pt x="50" y="80"/>
                </a:cubicBezTo>
                <a:cubicBezTo>
                  <a:pt x="51" y="84"/>
                  <a:pt x="57" y="87"/>
                  <a:pt x="59" y="89"/>
                </a:cubicBezTo>
                <a:cubicBezTo>
                  <a:pt x="61" y="91"/>
                  <a:pt x="62" y="96"/>
                  <a:pt x="61" y="100"/>
                </a:cubicBezTo>
                <a:cubicBezTo>
                  <a:pt x="60" y="104"/>
                  <a:pt x="60" y="112"/>
                  <a:pt x="65" y="119"/>
                </a:cubicBezTo>
                <a:cubicBezTo>
                  <a:pt x="69" y="125"/>
                  <a:pt x="60" y="128"/>
                  <a:pt x="57" y="132"/>
                </a:cubicBezTo>
                <a:cubicBezTo>
                  <a:pt x="54" y="135"/>
                  <a:pt x="55" y="140"/>
                  <a:pt x="47" y="138"/>
                </a:cubicBezTo>
                <a:cubicBezTo>
                  <a:pt x="38" y="136"/>
                  <a:pt x="48" y="145"/>
                  <a:pt x="47" y="148"/>
                </a:cubicBezTo>
                <a:cubicBezTo>
                  <a:pt x="45" y="151"/>
                  <a:pt x="34" y="145"/>
                  <a:pt x="34" y="148"/>
                </a:cubicBezTo>
                <a:cubicBezTo>
                  <a:pt x="34" y="150"/>
                  <a:pt x="30" y="152"/>
                  <a:pt x="27" y="153"/>
                </a:cubicBezTo>
                <a:cubicBezTo>
                  <a:pt x="28" y="155"/>
                  <a:pt x="30" y="156"/>
                  <a:pt x="32" y="157"/>
                </a:cubicBezTo>
                <a:cubicBezTo>
                  <a:pt x="35" y="159"/>
                  <a:pt x="29" y="162"/>
                  <a:pt x="29" y="167"/>
                </a:cubicBezTo>
                <a:cubicBezTo>
                  <a:pt x="29" y="172"/>
                  <a:pt x="33" y="174"/>
                  <a:pt x="34" y="172"/>
                </a:cubicBezTo>
                <a:cubicBezTo>
                  <a:pt x="36" y="169"/>
                  <a:pt x="42" y="165"/>
                  <a:pt x="45" y="164"/>
                </a:cubicBezTo>
                <a:cubicBezTo>
                  <a:pt x="47" y="163"/>
                  <a:pt x="45" y="159"/>
                  <a:pt x="47" y="159"/>
                </a:cubicBezTo>
                <a:cubicBezTo>
                  <a:pt x="50" y="160"/>
                  <a:pt x="49" y="156"/>
                  <a:pt x="50" y="153"/>
                </a:cubicBezTo>
                <a:cubicBezTo>
                  <a:pt x="51" y="151"/>
                  <a:pt x="53" y="152"/>
                  <a:pt x="57" y="152"/>
                </a:cubicBezTo>
                <a:cubicBezTo>
                  <a:pt x="61" y="152"/>
                  <a:pt x="67" y="149"/>
                  <a:pt x="73" y="145"/>
                </a:cubicBezTo>
                <a:cubicBezTo>
                  <a:pt x="78" y="141"/>
                  <a:pt x="79" y="140"/>
                  <a:pt x="81" y="130"/>
                </a:cubicBezTo>
                <a:cubicBezTo>
                  <a:pt x="84" y="119"/>
                  <a:pt x="79" y="107"/>
                  <a:pt x="79" y="104"/>
                </a:cubicBezTo>
                <a:cubicBezTo>
                  <a:pt x="79" y="101"/>
                  <a:pt x="71" y="86"/>
                  <a:pt x="68" y="86"/>
                </a:cubicBezTo>
                <a:cubicBezTo>
                  <a:pt x="65" y="86"/>
                  <a:pt x="52" y="73"/>
                  <a:pt x="50" y="71"/>
                </a:cubicBezTo>
                <a:cubicBezTo>
                  <a:pt x="48" y="69"/>
                  <a:pt x="48" y="65"/>
                  <a:pt x="45" y="62"/>
                </a:cubicBezTo>
                <a:cubicBezTo>
                  <a:pt x="42" y="59"/>
                  <a:pt x="41" y="52"/>
                  <a:pt x="42" y="47"/>
                </a:cubicBezTo>
                <a:cubicBezTo>
                  <a:pt x="43" y="42"/>
                  <a:pt x="50" y="40"/>
                  <a:pt x="50" y="37"/>
                </a:cubicBezTo>
                <a:cubicBezTo>
                  <a:pt x="50" y="33"/>
                  <a:pt x="51" y="30"/>
                  <a:pt x="54" y="30"/>
                </a:cubicBezTo>
                <a:cubicBezTo>
                  <a:pt x="58" y="30"/>
                  <a:pt x="62" y="27"/>
                  <a:pt x="63" y="24"/>
                </a:cubicBezTo>
                <a:cubicBezTo>
                  <a:pt x="63" y="24"/>
                  <a:pt x="64" y="24"/>
                  <a:pt x="64" y="24"/>
                </a:cubicBezTo>
                <a:cubicBezTo>
                  <a:pt x="63" y="22"/>
                  <a:pt x="62" y="22"/>
                  <a:pt x="62" y="2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9" name="Freeform 63"/>
          <p:cNvSpPr/>
          <p:nvPr/>
        </p:nvSpPr>
        <p:spPr bwMode="auto">
          <a:xfrm>
            <a:off x="8687340" y="4027433"/>
            <a:ext cx="176225" cy="128475"/>
          </a:xfrm>
          <a:custGeom>
            <a:cxnLst>
              <a:cxn ang="0">
                <a:pos x="34" y="44"/>
              </a:cxn>
              <a:cxn ang="0">
                <a:pos x="47" y="44"/>
              </a:cxn>
              <a:cxn ang="0">
                <a:pos x="47" y="34"/>
              </a:cxn>
              <a:cxn ang="0">
                <a:pos x="57" y="28"/>
              </a:cxn>
              <a:cxn ang="0">
                <a:pos x="65" y="15"/>
              </a:cxn>
              <a:cxn ang="0">
                <a:pos x="61" y="1"/>
              </a:cxn>
              <a:cxn ang="0">
                <a:pos x="53" y="2"/>
              </a:cxn>
              <a:cxn ang="0">
                <a:pos x="45" y="5"/>
              </a:cxn>
              <a:cxn ang="0">
                <a:pos x="42" y="8"/>
              </a:cxn>
              <a:cxn ang="0">
                <a:pos x="35" y="3"/>
              </a:cxn>
              <a:cxn ang="0">
                <a:pos x="20" y="3"/>
              </a:cxn>
              <a:cxn ang="0">
                <a:pos x="4" y="10"/>
              </a:cxn>
              <a:cxn ang="0">
                <a:pos x="5" y="21"/>
              </a:cxn>
              <a:cxn ang="0">
                <a:pos x="6" y="29"/>
              </a:cxn>
              <a:cxn ang="0">
                <a:pos x="6" y="30"/>
              </a:cxn>
              <a:cxn ang="0">
                <a:pos x="9" y="40"/>
              </a:cxn>
              <a:cxn ang="0">
                <a:pos x="16" y="41"/>
              </a:cxn>
              <a:cxn ang="0">
                <a:pos x="17" y="47"/>
              </a:cxn>
              <a:cxn ang="0">
                <a:pos x="26" y="48"/>
              </a:cxn>
              <a:cxn ang="0">
                <a:pos x="27" y="49"/>
              </a:cxn>
              <a:cxn ang="0">
                <a:pos x="34" y="44"/>
              </a:cxn>
            </a:cxnLst>
            <a:rect l="0" t="0" r="r" b="b"/>
            <a:pathLst>
              <a:path w="69" h="49">
                <a:moveTo>
                  <a:pt x="34" y="44"/>
                </a:moveTo>
                <a:cubicBezTo>
                  <a:pt x="34" y="41"/>
                  <a:pt x="45" y="47"/>
                  <a:pt x="47" y="44"/>
                </a:cubicBezTo>
                <a:cubicBezTo>
                  <a:pt x="48" y="41"/>
                  <a:pt x="38" y="32"/>
                  <a:pt x="47" y="34"/>
                </a:cubicBezTo>
                <a:cubicBezTo>
                  <a:pt x="55" y="36"/>
                  <a:pt x="54" y="31"/>
                  <a:pt x="57" y="28"/>
                </a:cubicBezTo>
                <a:cubicBezTo>
                  <a:pt x="60" y="24"/>
                  <a:pt x="69" y="21"/>
                  <a:pt x="65" y="15"/>
                </a:cubicBezTo>
                <a:cubicBezTo>
                  <a:pt x="61" y="10"/>
                  <a:pt x="61" y="5"/>
                  <a:pt x="61" y="1"/>
                </a:cubicBezTo>
                <a:cubicBezTo>
                  <a:pt x="58" y="3"/>
                  <a:pt x="54" y="3"/>
                  <a:pt x="53" y="2"/>
                </a:cubicBezTo>
                <a:cubicBezTo>
                  <a:pt x="50" y="1"/>
                  <a:pt x="45" y="1"/>
                  <a:pt x="45" y="5"/>
                </a:cubicBezTo>
                <a:cubicBezTo>
                  <a:pt x="45" y="9"/>
                  <a:pt x="41" y="9"/>
                  <a:pt x="42" y="8"/>
                </a:cubicBezTo>
                <a:cubicBezTo>
                  <a:pt x="42" y="6"/>
                  <a:pt x="38" y="6"/>
                  <a:pt x="35" y="3"/>
                </a:cubicBezTo>
                <a:cubicBezTo>
                  <a:pt x="33" y="0"/>
                  <a:pt x="24" y="4"/>
                  <a:pt x="20" y="3"/>
                </a:cubicBezTo>
                <a:cubicBezTo>
                  <a:pt x="16" y="1"/>
                  <a:pt x="9" y="5"/>
                  <a:pt x="4" y="10"/>
                </a:cubicBezTo>
                <a:cubicBezTo>
                  <a:pt x="0" y="16"/>
                  <a:pt x="5" y="16"/>
                  <a:pt x="5" y="21"/>
                </a:cubicBezTo>
                <a:cubicBezTo>
                  <a:pt x="5" y="25"/>
                  <a:pt x="8" y="25"/>
                  <a:pt x="6" y="29"/>
                </a:cubicBezTo>
                <a:cubicBezTo>
                  <a:pt x="6" y="29"/>
                  <a:pt x="6" y="29"/>
                  <a:pt x="6" y="30"/>
                </a:cubicBezTo>
                <a:cubicBezTo>
                  <a:pt x="11" y="31"/>
                  <a:pt x="9" y="37"/>
                  <a:pt x="9" y="40"/>
                </a:cubicBezTo>
                <a:cubicBezTo>
                  <a:pt x="10" y="43"/>
                  <a:pt x="14" y="41"/>
                  <a:pt x="16" y="41"/>
                </a:cubicBezTo>
                <a:cubicBezTo>
                  <a:pt x="19" y="41"/>
                  <a:pt x="15" y="45"/>
                  <a:pt x="17" y="47"/>
                </a:cubicBezTo>
                <a:cubicBezTo>
                  <a:pt x="19" y="49"/>
                  <a:pt x="25" y="45"/>
                  <a:pt x="26" y="48"/>
                </a:cubicBezTo>
                <a:cubicBezTo>
                  <a:pt x="26" y="48"/>
                  <a:pt x="26" y="49"/>
                  <a:pt x="27" y="49"/>
                </a:cubicBezTo>
                <a:cubicBezTo>
                  <a:pt x="30" y="48"/>
                  <a:pt x="34" y="46"/>
                  <a:pt x="34" y="4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0" name="Freeform 64"/>
          <p:cNvSpPr/>
          <p:nvPr/>
        </p:nvSpPr>
        <p:spPr bwMode="auto">
          <a:xfrm>
            <a:off x="8630014" y="3783550"/>
            <a:ext cx="214442" cy="267837"/>
          </a:xfrm>
          <a:custGeom>
            <a:cxnLst>
              <a:cxn ang="0">
                <a:pos x="57" y="47"/>
              </a:cxn>
              <a:cxn ang="0">
                <a:pos x="44" y="36"/>
              </a:cxn>
              <a:cxn ang="0">
                <a:pos x="53" y="31"/>
              </a:cxn>
              <a:cxn ang="0">
                <a:pos x="49" y="23"/>
              </a:cxn>
              <a:cxn ang="0">
                <a:pos x="42" y="21"/>
              </a:cxn>
              <a:cxn ang="0">
                <a:pos x="32" y="16"/>
              </a:cxn>
              <a:cxn ang="0">
                <a:pos x="27" y="7"/>
              </a:cxn>
              <a:cxn ang="0">
                <a:pos x="22" y="1"/>
              </a:cxn>
              <a:cxn ang="0">
                <a:pos x="18" y="1"/>
              </a:cxn>
              <a:cxn ang="0">
                <a:pos x="16" y="7"/>
              </a:cxn>
              <a:cxn ang="0">
                <a:pos x="16" y="16"/>
              </a:cxn>
              <a:cxn ang="0">
                <a:pos x="10" y="11"/>
              </a:cxn>
              <a:cxn ang="0">
                <a:pos x="4" y="20"/>
              </a:cxn>
              <a:cxn ang="0">
                <a:pos x="0" y="23"/>
              </a:cxn>
              <a:cxn ang="0">
                <a:pos x="2" y="25"/>
              </a:cxn>
              <a:cxn ang="0">
                <a:pos x="3" y="34"/>
              </a:cxn>
              <a:cxn ang="0">
                <a:pos x="11" y="37"/>
              </a:cxn>
              <a:cxn ang="0">
                <a:pos x="10" y="49"/>
              </a:cxn>
              <a:cxn ang="0">
                <a:pos x="7" y="58"/>
              </a:cxn>
              <a:cxn ang="0">
                <a:pos x="17" y="54"/>
              </a:cxn>
              <a:cxn ang="0">
                <a:pos x="26" y="53"/>
              </a:cxn>
              <a:cxn ang="0">
                <a:pos x="33" y="51"/>
              </a:cxn>
              <a:cxn ang="0">
                <a:pos x="43" y="51"/>
              </a:cxn>
              <a:cxn ang="0">
                <a:pos x="52" y="59"/>
              </a:cxn>
              <a:cxn ang="0">
                <a:pos x="52" y="73"/>
              </a:cxn>
              <a:cxn ang="0">
                <a:pos x="60" y="85"/>
              </a:cxn>
              <a:cxn ang="0">
                <a:pos x="59" y="97"/>
              </a:cxn>
              <a:cxn ang="0">
                <a:pos x="64" y="101"/>
              </a:cxn>
              <a:cxn ang="0">
                <a:pos x="67" y="98"/>
              </a:cxn>
              <a:cxn ang="0">
                <a:pos x="75" y="95"/>
              </a:cxn>
              <a:cxn ang="0">
                <a:pos x="83" y="94"/>
              </a:cxn>
              <a:cxn ang="0">
                <a:pos x="83" y="89"/>
              </a:cxn>
              <a:cxn ang="0">
                <a:pos x="81" y="78"/>
              </a:cxn>
              <a:cxn ang="0">
                <a:pos x="72" y="69"/>
              </a:cxn>
              <a:cxn ang="0">
                <a:pos x="62" y="57"/>
              </a:cxn>
              <a:cxn ang="0">
                <a:pos x="57" y="47"/>
              </a:cxn>
            </a:cxnLst>
            <a:rect l="0" t="0" r="r" b="b"/>
            <a:pathLst>
              <a:path w="84" h="102">
                <a:moveTo>
                  <a:pt x="57" y="47"/>
                </a:moveTo>
                <a:cubicBezTo>
                  <a:pt x="57" y="44"/>
                  <a:pt x="43" y="40"/>
                  <a:pt x="44" y="36"/>
                </a:cubicBezTo>
                <a:cubicBezTo>
                  <a:pt x="46" y="33"/>
                  <a:pt x="53" y="35"/>
                  <a:pt x="53" y="31"/>
                </a:cubicBezTo>
                <a:cubicBezTo>
                  <a:pt x="53" y="28"/>
                  <a:pt x="50" y="28"/>
                  <a:pt x="49" y="23"/>
                </a:cubicBezTo>
                <a:cubicBezTo>
                  <a:pt x="49" y="18"/>
                  <a:pt x="44" y="19"/>
                  <a:pt x="42" y="21"/>
                </a:cubicBezTo>
                <a:cubicBezTo>
                  <a:pt x="39" y="22"/>
                  <a:pt x="32" y="19"/>
                  <a:pt x="32" y="16"/>
                </a:cubicBezTo>
                <a:cubicBezTo>
                  <a:pt x="32" y="12"/>
                  <a:pt x="27" y="10"/>
                  <a:pt x="27" y="7"/>
                </a:cubicBezTo>
                <a:cubicBezTo>
                  <a:pt x="27" y="5"/>
                  <a:pt x="24" y="3"/>
                  <a:pt x="22" y="1"/>
                </a:cubicBezTo>
                <a:cubicBezTo>
                  <a:pt x="21" y="2"/>
                  <a:pt x="19" y="2"/>
                  <a:pt x="18" y="1"/>
                </a:cubicBezTo>
                <a:cubicBezTo>
                  <a:pt x="17" y="0"/>
                  <a:pt x="15" y="6"/>
                  <a:pt x="16" y="7"/>
                </a:cubicBezTo>
                <a:cubicBezTo>
                  <a:pt x="18" y="8"/>
                  <a:pt x="19" y="17"/>
                  <a:pt x="16" y="16"/>
                </a:cubicBezTo>
                <a:cubicBezTo>
                  <a:pt x="12" y="15"/>
                  <a:pt x="12" y="10"/>
                  <a:pt x="10" y="11"/>
                </a:cubicBezTo>
                <a:cubicBezTo>
                  <a:pt x="10" y="11"/>
                  <a:pt x="4" y="17"/>
                  <a:pt x="4" y="20"/>
                </a:cubicBezTo>
                <a:cubicBezTo>
                  <a:pt x="4" y="22"/>
                  <a:pt x="2" y="22"/>
                  <a:pt x="0" y="23"/>
                </a:cubicBezTo>
                <a:cubicBezTo>
                  <a:pt x="1" y="24"/>
                  <a:pt x="2" y="25"/>
                  <a:pt x="2" y="25"/>
                </a:cubicBezTo>
                <a:cubicBezTo>
                  <a:pt x="3" y="27"/>
                  <a:pt x="2" y="31"/>
                  <a:pt x="3" y="34"/>
                </a:cubicBezTo>
                <a:cubicBezTo>
                  <a:pt x="5" y="38"/>
                  <a:pt x="10" y="32"/>
                  <a:pt x="11" y="37"/>
                </a:cubicBezTo>
                <a:cubicBezTo>
                  <a:pt x="13" y="42"/>
                  <a:pt x="10" y="44"/>
                  <a:pt x="10" y="49"/>
                </a:cubicBezTo>
                <a:cubicBezTo>
                  <a:pt x="10" y="54"/>
                  <a:pt x="6" y="53"/>
                  <a:pt x="7" y="58"/>
                </a:cubicBezTo>
                <a:cubicBezTo>
                  <a:pt x="8" y="62"/>
                  <a:pt x="14" y="57"/>
                  <a:pt x="17" y="54"/>
                </a:cubicBezTo>
                <a:cubicBezTo>
                  <a:pt x="21" y="51"/>
                  <a:pt x="24" y="51"/>
                  <a:pt x="26" y="53"/>
                </a:cubicBezTo>
                <a:cubicBezTo>
                  <a:pt x="27" y="55"/>
                  <a:pt x="32" y="54"/>
                  <a:pt x="33" y="51"/>
                </a:cubicBezTo>
                <a:cubicBezTo>
                  <a:pt x="34" y="49"/>
                  <a:pt x="41" y="48"/>
                  <a:pt x="43" y="51"/>
                </a:cubicBezTo>
                <a:cubicBezTo>
                  <a:pt x="46" y="54"/>
                  <a:pt x="48" y="57"/>
                  <a:pt x="52" y="59"/>
                </a:cubicBezTo>
                <a:cubicBezTo>
                  <a:pt x="55" y="61"/>
                  <a:pt x="49" y="72"/>
                  <a:pt x="52" y="73"/>
                </a:cubicBezTo>
                <a:cubicBezTo>
                  <a:pt x="56" y="74"/>
                  <a:pt x="61" y="79"/>
                  <a:pt x="60" y="85"/>
                </a:cubicBezTo>
                <a:cubicBezTo>
                  <a:pt x="60" y="90"/>
                  <a:pt x="63" y="93"/>
                  <a:pt x="59" y="97"/>
                </a:cubicBezTo>
                <a:cubicBezTo>
                  <a:pt x="61" y="99"/>
                  <a:pt x="64" y="99"/>
                  <a:pt x="64" y="101"/>
                </a:cubicBezTo>
                <a:cubicBezTo>
                  <a:pt x="63" y="102"/>
                  <a:pt x="67" y="102"/>
                  <a:pt x="67" y="98"/>
                </a:cubicBezTo>
                <a:cubicBezTo>
                  <a:pt x="67" y="94"/>
                  <a:pt x="72" y="94"/>
                  <a:pt x="75" y="95"/>
                </a:cubicBezTo>
                <a:cubicBezTo>
                  <a:pt x="76" y="96"/>
                  <a:pt x="80" y="96"/>
                  <a:pt x="83" y="94"/>
                </a:cubicBezTo>
                <a:cubicBezTo>
                  <a:pt x="83" y="92"/>
                  <a:pt x="83" y="90"/>
                  <a:pt x="83" y="89"/>
                </a:cubicBezTo>
                <a:cubicBezTo>
                  <a:pt x="84" y="85"/>
                  <a:pt x="83" y="80"/>
                  <a:pt x="81" y="78"/>
                </a:cubicBezTo>
                <a:cubicBezTo>
                  <a:pt x="79" y="76"/>
                  <a:pt x="73" y="73"/>
                  <a:pt x="72" y="69"/>
                </a:cubicBezTo>
                <a:cubicBezTo>
                  <a:pt x="70" y="65"/>
                  <a:pt x="64" y="61"/>
                  <a:pt x="62" y="57"/>
                </a:cubicBezTo>
                <a:cubicBezTo>
                  <a:pt x="61" y="53"/>
                  <a:pt x="57" y="50"/>
                  <a:pt x="57" y="4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1" name="Freeform 65"/>
          <p:cNvSpPr/>
          <p:nvPr/>
        </p:nvSpPr>
        <p:spPr bwMode="auto">
          <a:xfrm>
            <a:off x="8555703" y="3844521"/>
            <a:ext cx="235674" cy="450749"/>
          </a:xfrm>
          <a:custGeom>
            <a:cxnLst>
              <a:cxn ang="0">
                <a:pos x="56" y="91"/>
              </a:cxn>
              <a:cxn ang="0">
                <a:pos x="55" y="80"/>
              </a:cxn>
              <a:cxn ang="0">
                <a:pos x="71" y="73"/>
              </a:cxn>
              <a:cxn ang="0">
                <a:pos x="86" y="73"/>
              </a:cxn>
              <a:cxn ang="0">
                <a:pos x="88" y="74"/>
              </a:cxn>
              <a:cxn ang="0">
                <a:pos x="89" y="62"/>
              </a:cxn>
              <a:cxn ang="0">
                <a:pos x="81" y="50"/>
              </a:cxn>
              <a:cxn ang="0">
                <a:pos x="81" y="36"/>
              </a:cxn>
              <a:cxn ang="0">
                <a:pos x="72" y="28"/>
              </a:cxn>
              <a:cxn ang="0">
                <a:pos x="62" y="28"/>
              </a:cxn>
              <a:cxn ang="0">
                <a:pos x="55" y="30"/>
              </a:cxn>
              <a:cxn ang="0">
                <a:pos x="46" y="31"/>
              </a:cxn>
              <a:cxn ang="0">
                <a:pos x="36" y="35"/>
              </a:cxn>
              <a:cxn ang="0">
                <a:pos x="39" y="26"/>
              </a:cxn>
              <a:cxn ang="0">
                <a:pos x="40" y="14"/>
              </a:cxn>
              <a:cxn ang="0">
                <a:pos x="32" y="11"/>
              </a:cxn>
              <a:cxn ang="0">
                <a:pos x="31" y="2"/>
              </a:cxn>
              <a:cxn ang="0">
                <a:pos x="29" y="0"/>
              </a:cxn>
              <a:cxn ang="0">
                <a:pos x="27" y="2"/>
              </a:cxn>
              <a:cxn ang="0">
                <a:pos x="17" y="8"/>
              </a:cxn>
              <a:cxn ang="0">
                <a:pos x="9" y="10"/>
              </a:cxn>
              <a:cxn ang="0">
                <a:pos x="2" y="14"/>
              </a:cxn>
              <a:cxn ang="0">
                <a:pos x="0" y="32"/>
              </a:cxn>
              <a:cxn ang="0">
                <a:pos x="9" y="42"/>
              </a:cxn>
              <a:cxn ang="0">
                <a:pos x="11" y="50"/>
              </a:cxn>
              <a:cxn ang="0">
                <a:pos x="10" y="55"/>
              </a:cxn>
              <a:cxn ang="0">
                <a:pos x="9" y="63"/>
              </a:cxn>
              <a:cxn ang="0">
                <a:pos x="13" y="75"/>
              </a:cxn>
              <a:cxn ang="0">
                <a:pos x="17" y="89"/>
              </a:cxn>
              <a:cxn ang="0">
                <a:pos x="21" y="97"/>
              </a:cxn>
              <a:cxn ang="0">
                <a:pos x="11" y="116"/>
              </a:cxn>
              <a:cxn ang="0">
                <a:pos x="8" y="132"/>
              </a:cxn>
              <a:cxn ang="0">
                <a:pos x="9" y="142"/>
              </a:cxn>
              <a:cxn ang="0">
                <a:pos x="23" y="157"/>
              </a:cxn>
              <a:cxn ang="0">
                <a:pos x="27" y="162"/>
              </a:cxn>
              <a:cxn ang="0">
                <a:pos x="33" y="163"/>
              </a:cxn>
              <a:cxn ang="0">
                <a:pos x="39" y="170"/>
              </a:cxn>
              <a:cxn ang="0">
                <a:pos x="48" y="171"/>
              </a:cxn>
              <a:cxn ang="0">
                <a:pos x="51" y="166"/>
              </a:cxn>
              <a:cxn ang="0">
                <a:pos x="38" y="159"/>
              </a:cxn>
              <a:cxn ang="0">
                <a:pos x="30" y="146"/>
              </a:cxn>
              <a:cxn ang="0">
                <a:pos x="26" y="135"/>
              </a:cxn>
              <a:cxn ang="0">
                <a:pos x="19" y="130"/>
              </a:cxn>
              <a:cxn ang="0">
                <a:pos x="20" y="112"/>
              </a:cxn>
              <a:cxn ang="0">
                <a:pos x="27" y="89"/>
              </a:cxn>
              <a:cxn ang="0">
                <a:pos x="36" y="86"/>
              </a:cxn>
              <a:cxn ang="0">
                <a:pos x="45" y="93"/>
              </a:cxn>
              <a:cxn ang="0">
                <a:pos x="57" y="99"/>
              </a:cxn>
              <a:cxn ang="0">
                <a:pos x="57" y="100"/>
              </a:cxn>
              <a:cxn ang="0">
                <a:pos x="57" y="99"/>
              </a:cxn>
              <a:cxn ang="0">
                <a:pos x="56" y="91"/>
              </a:cxn>
            </a:cxnLst>
            <a:rect l="0" t="0" r="r" b="b"/>
            <a:pathLst>
              <a:path w="92" h="172">
                <a:moveTo>
                  <a:pt x="56" y="91"/>
                </a:moveTo>
                <a:cubicBezTo>
                  <a:pt x="56" y="86"/>
                  <a:pt x="51" y="86"/>
                  <a:pt x="55" y="80"/>
                </a:cubicBezTo>
                <a:cubicBezTo>
                  <a:pt x="60" y="75"/>
                  <a:pt x="67" y="71"/>
                  <a:pt x="71" y="73"/>
                </a:cubicBezTo>
                <a:cubicBezTo>
                  <a:pt x="75" y="74"/>
                  <a:pt x="84" y="70"/>
                  <a:pt x="86" y="73"/>
                </a:cubicBezTo>
                <a:cubicBezTo>
                  <a:pt x="87" y="74"/>
                  <a:pt x="87" y="74"/>
                  <a:pt x="88" y="74"/>
                </a:cubicBezTo>
                <a:cubicBezTo>
                  <a:pt x="92" y="70"/>
                  <a:pt x="89" y="67"/>
                  <a:pt x="89" y="62"/>
                </a:cubicBezTo>
                <a:cubicBezTo>
                  <a:pt x="90" y="56"/>
                  <a:pt x="85" y="51"/>
                  <a:pt x="81" y="50"/>
                </a:cubicBezTo>
                <a:cubicBezTo>
                  <a:pt x="78" y="49"/>
                  <a:pt x="84" y="38"/>
                  <a:pt x="81" y="36"/>
                </a:cubicBezTo>
                <a:cubicBezTo>
                  <a:pt x="77" y="34"/>
                  <a:pt x="75" y="31"/>
                  <a:pt x="72" y="28"/>
                </a:cubicBezTo>
                <a:cubicBezTo>
                  <a:pt x="70" y="25"/>
                  <a:pt x="63" y="26"/>
                  <a:pt x="62" y="28"/>
                </a:cubicBezTo>
                <a:cubicBezTo>
                  <a:pt x="61" y="31"/>
                  <a:pt x="56" y="32"/>
                  <a:pt x="55" y="30"/>
                </a:cubicBezTo>
                <a:cubicBezTo>
                  <a:pt x="53" y="28"/>
                  <a:pt x="50" y="28"/>
                  <a:pt x="46" y="31"/>
                </a:cubicBezTo>
                <a:cubicBezTo>
                  <a:pt x="43" y="34"/>
                  <a:pt x="37" y="39"/>
                  <a:pt x="36" y="35"/>
                </a:cubicBezTo>
                <a:cubicBezTo>
                  <a:pt x="35" y="30"/>
                  <a:pt x="39" y="31"/>
                  <a:pt x="39" y="26"/>
                </a:cubicBezTo>
                <a:cubicBezTo>
                  <a:pt x="39" y="21"/>
                  <a:pt x="42" y="19"/>
                  <a:pt x="40" y="14"/>
                </a:cubicBezTo>
                <a:cubicBezTo>
                  <a:pt x="39" y="9"/>
                  <a:pt x="34" y="15"/>
                  <a:pt x="32" y="11"/>
                </a:cubicBezTo>
                <a:cubicBezTo>
                  <a:pt x="31" y="8"/>
                  <a:pt x="32" y="4"/>
                  <a:pt x="31" y="2"/>
                </a:cubicBezTo>
                <a:cubicBezTo>
                  <a:pt x="31" y="2"/>
                  <a:pt x="30" y="1"/>
                  <a:pt x="29" y="0"/>
                </a:cubicBezTo>
                <a:cubicBezTo>
                  <a:pt x="28" y="1"/>
                  <a:pt x="28" y="1"/>
                  <a:pt x="27" y="2"/>
                </a:cubicBezTo>
                <a:cubicBezTo>
                  <a:pt x="26" y="4"/>
                  <a:pt x="19" y="5"/>
                  <a:pt x="17" y="8"/>
                </a:cubicBezTo>
                <a:cubicBezTo>
                  <a:pt x="15" y="11"/>
                  <a:pt x="10" y="10"/>
                  <a:pt x="9" y="10"/>
                </a:cubicBezTo>
                <a:cubicBezTo>
                  <a:pt x="7" y="10"/>
                  <a:pt x="3" y="11"/>
                  <a:pt x="2" y="14"/>
                </a:cubicBezTo>
                <a:cubicBezTo>
                  <a:pt x="2" y="17"/>
                  <a:pt x="0" y="30"/>
                  <a:pt x="0" y="32"/>
                </a:cubicBezTo>
                <a:cubicBezTo>
                  <a:pt x="0" y="34"/>
                  <a:pt x="6" y="41"/>
                  <a:pt x="9" y="42"/>
                </a:cubicBezTo>
                <a:cubicBezTo>
                  <a:pt x="11" y="43"/>
                  <a:pt x="8" y="48"/>
                  <a:pt x="11" y="50"/>
                </a:cubicBezTo>
                <a:cubicBezTo>
                  <a:pt x="14" y="51"/>
                  <a:pt x="12" y="55"/>
                  <a:pt x="10" y="55"/>
                </a:cubicBezTo>
                <a:cubicBezTo>
                  <a:pt x="9" y="54"/>
                  <a:pt x="11" y="61"/>
                  <a:pt x="9" y="63"/>
                </a:cubicBezTo>
                <a:cubicBezTo>
                  <a:pt x="6" y="65"/>
                  <a:pt x="8" y="71"/>
                  <a:pt x="13" y="75"/>
                </a:cubicBezTo>
                <a:cubicBezTo>
                  <a:pt x="17" y="79"/>
                  <a:pt x="17" y="85"/>
                  <a:pt x="17" y="89"/>
                </a:cubicBezTo>
                <a:cubicBezTo>
                  <a:pt x="17" y="92"/>
                  <a:pt x="21" y="93"/>
                  <a:pt x="21" y="97"/>
                </a:cubicBezTo>
                <a:cubicBezTo>
                  <a:pt x="21" y="97"/>
                  <a:pt x="15" y="117"/>
                  <a:pt x="11" y="116"/>
                </a:cubicBezTo>
                <a:cubicBezTo>
                  <a:pt x="10" y="121"/>
                  <a:pt x="9" y="128"/>
                  <a:pt x="8" y="132"/>
                </a:cubicBezTo>
                <a:cubicBezTo>
                  <a:pt x="7" y="138"/>
                  <a:pt x="6" y="142"/>
                  <a:pt x="9" y="142"/>
                </a:cubicBezTo>
                <a:cubicBezTo>
                  <a:pt x="12" y="143"/>
                  <a:pt x="18" y="150"/>
                  <a:pt x="23" y="157"/>
                </a:cubicBezTo>
                <a:cubicBezTo>
                  <a:pt x="25" y="159"/>
                  <a:pt x="26" y="161"/>
                  <a:pt x="27" y="162"/>
                </a:cubicBezTo>
                <a:cubicBezTo>
                  <a:pt x="29" y="162"/>
                  <a:pt x="31" y="162"/>
                  <a:pt x="33" y="163"/>
                </a:cubicBezTo>
                <a:cubicBezTo>
                  <a:pt x="38" y="164"/>
                  <a:pt x="39" y="167"/>
                  <a:pt x="39" y="170"/>
                </a:cubicBezTo>
                <a:cubicBezTo>
                  <a:pt x="39" y="172"/>
                  <a:pt x="46" y="171"/>
                  <a:pt x="48" y="171"/>
                </a:cubicBezTo>
                <a:cubicBezTo>
                  <a:pt x="49" y="170"/>
                  <a:pt x="47" y="167"/>
                  <a:pt x="51" y="166"/>
                </a:cubicBezTo>
                <a:cubicBezTo>
                  <a:pt x="49" y="163"/>
                  <a:pt x="43" y="159"/>
                  <a:pt x="38" y="159"/>
                </a:cubicBezTo>
                <a:cubicBezTo>
                  <a:pt x="33" y="158"/>
                  <a:pt x="30" y="150"/>
                  <a:pt x="30" y="146"/>
                </a:cubicBezTo>
                <a:cubicBezTo>
                  <a:pt x="31" y="142"/>
                  <a:pt x="26" y="139"/>
                  <a:pt x="26" y="135"/>
                </a:cubicBezTo>
                <a:cubicBezTo>
                  <a:pt x="26" y="132"/>
                  <a:pt x="23" y="132"/>
                  <a:pt x="19" y="130"/>
                </a:cubicBezTo>
                <a:cubicBezTo>
                  <a:pt x="15" y="128"/>
                  <a:pt x="20" y="117"/>
                  <a:pt x="20" y="112"/>
                </a:cubicBezTo>
                <a:cubicBezTo>
                  <a:pt x="21" y="107"/>
                  <a:pt x="29" y="93"/>
                  <a:pt x="27" y="89"/>
                </a:cubicBezTo>
                <a:cubicBezTo>
                  <a:pt x="24" y="85"/>
                  <a:pt x="35" y="81"/>
                  <a:pt x="36" y="86"/>
                </a:cubicBezTo>
                <a:cubicBezTo>
                  <a:pt x="37" y="91"/>
                  <a:pt x="38" y="93"/>
                  <a:pt x="45" y="93"/>
                </a:cubicBezTo>
                <a:cubicBezTo>
                  <a:pt x="51" y="93"/>
                  <a:pt x="51" y="98"/>
                  <a:pt x="57" y="99"/>
                </a:cubicBezTo>
                <a:cubicBezTo>
                  <a:pt x="57" y="99"/>
                  <a:pt x="57" y="99"/>
                  <a:pt x="57" y="100"/>
                </a:cubicBezTo>
                <a:cubicBezTo>
                  <a:pt x="57" y="99"/>
                  <a:pt x="57" y="99"/>
                  <a:pt x="57" y="99"/>
                </a:cubicBezTo>
                <a:cubicBezTo>
                  <a:pt x="59" y="95"/>
                  <a:pt x="56" y="95"/>
                  <a:pt x="56" y="9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2" name="Freeform 66"/>
          <p:cNvSpPr/>
          <p:nvPr/>
        </p:nvSpPr>
        <p:spPr bwMode="auto">
          <a:xfrm>
            <a:off x="6186235" y="2631639"/>
            <a:ext cx="278137" cy="232996"/>
          </a:xfrm>
          <a:custGeom>
            <a:cxnLst>
              <a:cxn ang="0">
                <a:pos x="2" y="19"/>
              </a:cxn>
              <a:cxn ang="0">
                <a:pos x="2" y="31"/>
              </a:cxn>
              <a:cxn ang="0">
                <a:pos x="3" y="36"/>
              </a:cxn>
              <a:cxn ang="0">
                <a:pos x="5" y="41"/>
              </a:cxn>
              <a:cxn ang="0">
                <a:pos x="7" y="47"/>
              </a:cxn>
              <a:cxn ang="0">
                <a:pos x="10" y="56"/>
              </a:cxn>
              <a:cxn ang="0">
                <a:pos x="10" y="61"/>
              </a:cxn>
              <a:cxn ang="0">
                <a:pos x="16" y="65"/>
              </a:cxn>
              <a:cxn ang="0">
                <a:pos x="24" y="70"/>
              </a:cxn>
              <a:cxn ang="0">
                <a:pos x="30" y="73"/>
              </a:cxn>
              <a:cxn ang="0">
                <a:pos x="36" y="72"/>
              </a:cxn>
              <a:cxn ang="0">
                <a:pos x="39" y="76"/>
              </a:cxn>
              <a:cxn ang="0">
                <a:pos x="47" y="78"/>
              </a:cxn>
              <a:cxn ang="0">
                <a:pos x="52" y="84"/>
              </a:cxn>
              <a:cxn ang="0">
                <a:pos x="59" y="83"/>
              </a:cxn>
              <a:cxn ang="0">
                <a:pos x="68" y="85"/>
              </a:cxn>
              <a:cxn ang="0">
                <a:pos x="77" y="85"/>
              </a:cxn>
              <a:cxn ang="0">
                <a:pos x="86" y="88"/>
              </a:cxn>
              <a:cxn ang="0">
                <a:pos x="93" y="89"/>
              </a:cxn>
              <a:cxn ang="0">
                <a:pos x="93" y="82"/>
              </a:cxn>
              <a:cxn ang="0">
                <a:pos x="103" y="71"/>
              </a:cxn>
              <a:cxn ang="0">
                <a:pos x="108" y="67"/>
              </a:cxn>
              <a:cxn ang="0">
                <a:pos x="104" y="56"/>
              </a:cxn>
              <a:cxn ang="0">
                <a:pos x="103" y="46"/>
              </a:cxn>
              <a:cxn ang="0">
                <a:pos x="99" y="40"/>
              </a:cxn>
              <a:cxn ang="0">
                <a:pos x="106" y="35"/>
              </a:cxn>
              <a:cxn ang="0">
                <a:pos x="105" y="25"/>
              </a:cxn>
              <a:cxn ang="0">
                <a:pos x="103" y="16"/>
              </a:cxn>
              <a:cxn ang="0">
                <a:pos x="95" y="10"/>
              </a:cxn>
              <a:cxn ang="0">
                <a:pos x="94" y="9"/>
              </a:cxn>
              <a:cxn ang="0">
                <a:pos x="65" y="8"/>
              </a:cxn>
              <a:cxn ang="0">
                <a:pos x="59" y="6"/>
              </a:cxn>
              <a:cxn ang="0">
                <a:pos x="53" y="9"/>
              </a:cxn>
              <a:cxn ang="0">
                <a:pos x="48" y="2"/>
              </a:cxn>
              <a:cxn ang="0">
                <a:pos x="23" y="9"/>
              </a:cxn>
              <a:cxn ang="0">
                <a:pos x="6" y="15"/>
              </a:cxn>
              <a:cxn ang="0">
                <a:pos x="2" y="18"/>
              </a:cxn>
              <a:cxn ang="0">
                <a:pos x="2" y="19"/>
              </a:cxn>
            </a:cxnLst>
            <a:rect l="0" t="0" r="r" b="b"/>
            <a:pathLst>
              <a:path w="109" h="89">
                <a:moveTo>
                  <a:pt x="2" y="19"/>
                </a:moveTo>
                <a:cubicBezTo>
                  <a:pt x="3" y="21"/>
                  <a:pt x="4" y="28"/>
                  <a:pt x="2" y="31"/>
                </a:cubicBezTo>
                <a:cubicBezTo>
                  <a:pt x="0" y="34"/>
                  <a:pt x="1" y="35"/>
                  <a:pt x="3" y="36"/>
                </a:cubicBezTo>
                <a:cubicBezTo>
                  <a:pt x="5" y="37"/>
                  <a:pt x="5" y="39"/>
                  <a:pt x="5" y="41"/>
                </a:cubicBezTo>
                <a:cubicBezTo>
                  <a:pt x="5" y="43"/>
                  <a:pt x="7" y="43"/>
                  <a:pt x="7" y="47"/>
                </a:cubicBezTo>
                <a:cubicBezTo>
                  <a:pt x="7" y="51"/>
                  <a:pt x="8" y="54"/>
                  <a:pt x="10" y="56"/>
                </a:cubicBezTo>
                <a:cubicBezTo>
                  <a:pt x="11" y="57"/>
                  <a:pt x="11" y="59"/>
                  <a:pt x="10" y="61"/>
                </a:cubicBezTo>
                <a:cubicBezTo>
                  <a:pt x="12" y="63"/>
                  <a:pt x="14" y="64"/>
                  <a:pt x="16" y="65"/>
                </a:cubicBezTo>
                <a:cubicBezTo>
                  <a:pt x="22" y="67"/>
                  <a:pt x="24" y="68"/>
                  <a:pt x="24" y="70"/>
                </a:cubicBezTo>
                <a:cubicBezTo>
                  <a:pt x="24" y="72"/>
                  <a:pt x="29" y="75"/>
                  <a:pt x="30" y="73"/>
                </a:cubicBezTo>
                <a:cubicBezTo>
                  <a:pt x="31" y="70"/>
                  <a:pt x="34" y="72"/>
                  <a:pt x="36" y="72"/>
                </a:cubicBezTo>
                <a:cubicBezTo>
                  <a:pt x="38" y="72"/>
                  <a:pt x="39" y="74"/>
                  <a:pt x="39" y="76"/>
                </a:cubicBezTo>
                <a:cubicBezTo>
                  <a:pt x="40" y="77"/>
                  <a:pt x="45" y="76"/>
                  <a:pt x="47" y="78"/>
                </a:cubicBezTo>
                <a:cubicBezTo>
                  <a:pt x="48" y="79"/>
                  <a:pt x="49" y="83"/>
                  <a:pt x="52" y="84"/>
                </a:cubicBezTo>
                <a:cubicBezTo>
                  <a:pt x="54" y="86"/>
                  <a:pt x="57" y="82"/>
                  <a:pt x="59" y="83"/>
                </a:cubicBezTo>
                <a:cubicBezTo>
                  <a:pt x="60" y="85"/>
                  <a:pt x="65" y="86"/>
                  <a:pt x="68" y="85"/>
                </a:cubicBezTo>
                <a:cubicBezTo>
                  <a:pt x="71" y="83"/>
                  <a:pt x="73" y="86"/>
                  <a:pt x="77" y="85"/>
                </a:cubicBezTo>
                <a:cubicBezTo>
                  <a:pt x="81" y="85"/>
                  <a:pt x="85" y="86"/>
                  <a:pt x="86" y="88"/>
                </a:cubicBezTo>
                <a:cubicBezTo>
                  <a:pt x="87" y="88"/>
                  <a:pt x="90" y="89"/>
                  <a:pt x="93" y="89"/>
                </a:cubicBezTo>
                <a:cubicBezTo>
                  <a:pt x="94" y="88"/>
                  <a:pt x="92" y="83"/>
                  <a:pt x="93" y="82"/>
                </a:cubicBezTo>
                <a:cubicBezTo>
                  <a:pt x="93" y="81"/>
                  <a:pt x="102" y="73"/>
                  <a:pt x="103" y="71"/>
                </a:cubicBezTo>
                <a:cubicBezTo>
                  <a:pt x="105" y="69"/>
                  <a:pt x="107" y="69"/>
                  <a:pt x="108" y="67"/>
                </a:cubicBezTo>
                <a:cubicBezTo>
                  <a:pt x="109" y="65"/>
                  <a:pt x="105" y="58"/>
                  <a:pt x="104" y="56"/>
                </a:cubicBezTo>
                <a:cubicBezTo>
                  <a:pt x="103" y="55"/>
                  <a:pt x="102" y="49"/>
                  <a:pt x="103" y="46"/>
                </a:cubicBezTo>
                <a:cubicBezTo>
                  <a:pt x="104" y="44"/>
                  <a:pt x="99" y="42"/>
                  <a:pt x="99" y="40"/>
                </a:cubicBezTo>
                <a:cubicBezTo>
                  <a:pt x="99" y="39"/>
                  <a:pt x="103" y="36"/>
                  <a:pt x="106" y="35"/>
                </a:cubicBezTo>
                <a:cubicBezTo>
                  <a:pt x="108" y="34"/>
                  <a:pt x="107" y="27"/>
                  <a:pt x="105" y="25"/>
                </a:cubicBezTo>
                <a:cubicBezTo>
                  <a:pt x="103" y="23"/>
                  <a:pt x="102" y="20"/>
                  <a:pt x="103" y="16"/>
                </a:cubicBezTo>
                <a:cubicBezTo>
                  <a:pt x="105" y="13"/>
                  <a:pt x="96" y="10"/>
                  <a:pt x="95" y="10"/>
                </a:cubicBezTo>
                <a:cubicBezTo>
                  <a:pt x="94" y="10"/>
                  <a:pt x="94" y="10"/>
                  <a:pt x="94" y="9"/>
                </a:cubicBezTo>
                <a:cubicBezTo>
                  <a:pt x="86" y="11"/>
                  <a:pt x="66" y="9"/>
                  <a:pt x="65" y="8"/>
                </a:cubicBezTo>
                <a:cubicBezTo>
                  <a:pt x="64" y="8"/>
                  <a:pt x="61" y="7"/>
                  <a:pt x="59" y="6"/>
                </a:cubicBezTo>
                <a:cubicBezTo>
                  <a:pt x="58" y="8"/>
                  <a:pt x="56" y="9"/>
                  <a:pt x="53" y="9"/>
                </a:cubicBezTo>
                <a:cubicBezTo>
                  <a:pt x="48" y="9"/>
                  <a:pt x="48" y="5"/>
                  <a:pt x="48" y="2"/>
                </a:cubicBezTo>
                <a:cubicBezTo>
                  <a:pt x="48" y="0"/>
                  <a:pt x="28" y="4"/>
                  <a:pt x="23" y="9"/>
                </a:cubicBezTo>
                <a:cubicBezTo>
                  <a:pt x="18" y="15"/>
                  <a:pt x="6" y="13"/>
                  <a:pt x="6" y="15"/>
                </a:cubicBezTo>
                <a:cubicBezTo>
                  <a:pt x="5" y="17"/>
                  <a:pt x="3" y="18"/>
                  <a:pt x="2" y="18"/>
                </a:cubicBezTo>
                <a:cubicBezTo>
                  <a:pt x="2" y="18"/>
                  <a:pt x="2" y="19"/>
                  <a:pt x="2" y="1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3" name="Freeform 67"/>
          <p:cNvSpPr/>
          <p:nvPr/>
        </p:nvSpPr>
        <p:spPr bwMode="auto">
          <a:xfrm>
            <a:off x="6226575" y="3010529"/>
            <a:ext cx="106159" cy="102344"/>
          </a:xfrm>
          <a:custGeom>
            <a:cxnLst>
              <a:cxn ang="0">
                <a:pos x="31" y="35"/>
              </a:cxn>
              <a:cxn ang="0">
                <a:pos x="39" y="23"/>
              </a:cxn>
              <a:cxn ang="0">
                <a:pos x="40" y="8"/>
              </a:cxn>
              <a:cxn ang="0">
                <a:pos x="30" y="2"/>
              </a:cxn>
              <a:cxn ang="0">
                <a:pos x="13" y="1"/>
              </a:cxn>
              <a:cxn ang="0">
                <a:pos x="6" y="2"/>
              </a:cxn>
              <a:cxn ang="0">
                <a:pos x="1" y="5"/>
              </a:cxn>
              <a:cxn ang="0">
                <a:pos x="6" y="13"/>
              </a:cxn>
              <a:cxn ang="0">
                <a:pos x="15" y="24"/>
              </a:cxn>
              <a:cxn ang="0">
                <a:pos x="24" y="34"/>
              </a:cxn>
              <a:cxn ang="0">
                <a:pos x="30" y="39"/>
              </a:cxn>
              <a:cxn ang="0">
                <a:pos x="31" y="35"/>
              </a:cxn>
            </a:cxnLst>
            <a:rect l="0" t="0" r="r" b="b"/>
            <a:pathLst>
              <a:path w="41" h="39">
                <a:moveTo>
                  <a:pt x="31" y="35"/>
                </a:moveTo>
                <a:cubicBezTo>
                  <a:pt x="30" y="33"/>
                  <a:pt x="37" y="23"/>
                  <a:pt x="39" y="23"/>
                </a:cubicBezTo>
                <a:cubicBezTo>
                  <a:pt x="41" y="23"/>
                  <a:pt x="41" y="13"/>
                  <a:pt x="40" y="8"/>
                </a:cubicBezTo>
                <a:cubicBezTo>
                  <a:pt x="35" y="4"/>
                  <a:pt x="30" y="2"/>
                  <a:pt x="30" y="2"/>
                </a:cubicBezTo>
                <a:cubicBezTo>
                  <a:pt x="30" y="2"/>
                  <a:pt x="15" y="2"/>
                  <a:pt x="13" y="1"/>
                </a:cubicBezTo>
                <a:cubicBezTo>
                  <a:pt x="10" y="0"/>
                  <a:pt x="8" y="4"/>
                  <a:pt x="6" y="2"/>
                </a:cubicBezTo>
                <a:cubicBezTo>
                  <a:pt x="3" y="0"/>
                  <a:pt x="0" y="3"/>
                  <a:pt x="1" y="5"/>
                </a:cubicBezTo>
                <a:cubicBezTo>
                  <a:pt x="1" y="8"/>
                  <a:pt x="6" y="9"/>
                  <a:pt x="6" y="13"/>
                </a:cubicBezTo>
                <a:cubicBezTo>
                  <a:pt x="6" y="17"/>
                  <a:pt x="15" y="22"/>
                  <a:pt x="15" y="24"/>
                </a:cubicBezTo>
                <a:cubicBezTo>
                  <a:pt x="15" y="25"/>
                  <a:pt x="21" y="29"/>
                  <a:pt x="24" y="34"/>
                </a:cubicBezTo>
                <a:cubicBezTo>
                  <a:pt x="26" y="35"/>
                  <a:pt x="28" y="37"/>
                  <a:pt x="30" y="39"/>
                </a:cubicBezTo>
                <a:cubicBezTo>
                  <a:pt x="30" y="37"/>
                  <a:pt x="31" y="36"/>
                  <a:pt x="31" y="3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4" name="Freeform 68"/>
          <p:cNvSpPr/>
          <p:nvPr/>
        </p:nvSpPr>
        <p:spPr bwMode="auto">
          <a:xfrm>
            <a:off x="6175619" y="2964800"/>
            <a:ext cx="152869" cy="135007"/>
          </a:xfrm>
          <a:custGeom>
            <a:cxnLst>
              <a:cxn ang="0">
                <a:pos x="35" y="42"/>
              </a:cxn>
              <a:cxn ang="0">
                <a:pos x="26" y="31"/>
              </a:cxn>
              <a:cxn ang="0">
                <a:pos x="21" y="23"/>
              </a:cxn>
              <a:cxn ang="0">
                <a:pos x="26" y="20"/>
              </a:cxn>
              <a:cxn ang="0">
                <a:pos x="33" y="19"/>
              </a:cxn>
              <a:cxn ang="0">
                <a:pos x="50" y="20"/>
              </a:cxn>
              <a:cxn ang="0">
                <a:pos x="60" y="26"/>
              </a:cxn>
              <a:cxn ang="0">
                <a:pos x="60" y="23"/>
              </a:cxn>
              <a:cxn ang="0">
                <a:pos x="56" y="15"/>
              </a:cxn>
              <a:cxn ang="0">
                <a:pos x="53" y="8"/>
              </a:cxn>
              <a:cxn ang="0">
                <a:pos x="50" y="9"/>
              </a:cxn>
              <a:cxn ang="0">
                <a:pos x="38" y="7"/>
              </a:cxn>
              <a:cxn ang="0">
                <a:pos x="29" y="0"/>
              </a:cxn>
              <a:cxn ang="0">
                <a:pos x="22" y="4"/>
              </a:cxn>
              <a:cxn ang="0">
                <a:pos x="19" y="10"/>
              </a:cxn>
              <a:cxn ang="0">
                <a:pos x="15" y="15"/>
              </a:cxn>
              <a:cxn ang="0">
                <a:pos x="8" y="15"/>
              </a:cxn>
              <a:cxn ang="0">
                <a:pos x="0" y="16"/>
              </a:cxn>
              <a:cxn ang="0">
                <a:pos x="2" y="21"/>
              </a:cxn>
              <a:cxn ang="0">
                <a:pos x="11" y="25"/>
              </a:cxn>
              <a:cxn ang="0">
                <a:pos x="21" y="40"/>
              </a:cxn>
              <a:cxn ang="0">
                <a:pos x="30" y="45"/>
              </a:cxn>
              <a:cxn ang="0">
                <a:pos x="40" y="50"/>
              </a:cxn>
              <a:cxn ang="0">
                <a:pos x="44" y="52"/>
              </a:cxn>
              <a:cxn ang="0">
                <a:pos x="35" y="42"/>
              </a:cxn>
            </a:cxnLst>
            <a:rect l="0" t="0" r="r" b="b"/>
            <a:pathLst>
              <a:path w="60" h="52">
                <a:moveTo>
                  <a:pt x="35" y="42"/>
                </a:moveTo>
                <a:cubicBezTo>
                  <a:pt x="35" y="40"/>
                  <a:pt x="26" y="35"/>
                  <a:pt x="26" y="31"/>
                </a:cubicBezTo>
                <a:cubicBezTo>
                  <a:pt x="26" y="27"/>
                  <a:pt x="21" y="26"/>
                  <a:pt x="21" y="23"/>
                </a:cubicBezTo>
                <a:cubicBezTo>
                  <a:pt x="20" y="21"/>
                  <a:pt x="23" y="18"/>
                  <a:pt x="26" y="20"/>
                </a:cubicBezTo>
                <a:cubicBezTo>
                  <a:pt x="28" y="22"/>
                  <a:pt x="30" y="18"/>
                  <a:pt x="33" y="19"/>
                </a:cubicBezTo>
                <a:cubicBezTo>
                  <a:pt x="35" y="20"/>
                  <a:pt x="50" y="20"/>
                  <a:pt x="50" y="20"/>
                </a:cubicBezTo>
                <a:cubicBezTo>
                  <a:pt x="50" y="20"/>
                  <a:pt x="55" y="22"/>
                  <a:pt x="60" y="26"/>
                </a:cubicBezTo>
                <a:cubicBezTo>
                  <a:pt x="60" y="24"/>
                  <a:pt x="60" y="24"/>
                  <a:pt x="60" y="23"/>
                </a:cubicBezTo>
                <a:cubicBezTo>
                  <a:pt x="59" y="20"/>
                  <a:pt x="60" y="16"/>
                  <a:pt x="56" y="15"/>
                </a:cubicBezTo>
                <a:cubicBezTo>
                  <a:pt x="55" y="14"/>
                  <a:pt x="54" y="11"/>
                  <a:pt x="53" y="8"/>
                </a:cubicBezTo>
                <a:cubicBezTo>
                  <a:pt x="52" y="9"/>
                  <a:pt x="50" y="9"/>
                  <a:pt x="50" y="9"/>
                </a:cubicBezTo>
                <a:cubicBezTo>
                  <a:pt x="47" y="10"/>
                  <a:pt x="40" y="10"/>
                  <a:pt x="38" y="7"/>
                </a:cubicBezTo>
                <a:cubicBezTo>
                  <a:pt x="36" y="5"/>
                  <a:pt x="31" y="1"/>
                  <a:pt x="29" y="0"/>
                </a:cubicBezTo>
                <a:cubicBezTo>
                  <a:pt x="28" y="1"/>
                  <a:pt x="24" y="4"/>
                  <a:pt x="22" y="4"/>
                </a:cubicBezTo>
                <a:cubicBezTo>
                  <a:pt x="20" y="5"/>
                  <a:pt x="21" y="10"/>
                  <a:pt x="19" y="10"/>
                </a:cubicBezTo>
                <a:cubicBezTo>
                  <a:pt x="17" y="10"/>
                  <a:pt x="16" y="13"/>
                  <a:pt x="15" y="15"/>
                </a:cubicBezTo>
                <a:cubicBezTo>
                  <a:pt x="15" y="16"/>
                  <a:pt x="10" y="14"/>
                  <a:pt x="8" y="15"/>
                </a:cubicBezTo>
                <a:cubicBezTo>
                  <a:pt x="7" y="15"/>
                  <a:pt x="2" y="16"/>
                  <a:pt x="0" y="16"/>
                </a:cubicBezTo>
                <a:cubicBezTo>
                  <a:pt x="1" y="18"/>
                  <a:pt x="0" y="21"/>
                  <a:pt x="2" y="21"/>
                </a:cubicBezTo>
                <a:cubicBezTo>
                  <a:pt x="5" y="21"/>
                  <a:pt x="11" y="21"/>
                  <a:pt x="11" y="25"/>
                </a:cubicBezTo>
                <a:cubicBezTo>
                  <a:pt x="11" y="29"/>
                  <a:pt x="18" y="37"/>
                  <a:pt x="21" y="40"/>
                </a:cubicBezTo>
                <a:cubicBezTo>
                  <a:pt x="24" y="43"/>
                  <a:pt x="30" y="43"/>
                  <a:pt x="30" y="45"/>
                </a:cubicBezTo>
                <a:cubicBezTo>
                  <a:pt x="30" y="48"/>
                  <a:pt x="35" y="50"/>
                  <a:pt x="40" y="50"/>
                </a:cubicBezTo>
                <a:cubicBezTo>
                  <a:pt x="41" y="50"/>
                  <a:pt x="43" y="51"/>
                  <a:pt x="44" y="52"/>
                </a:cubicBezTo>
                <a:cubicBezTo>
                  <a:pt x="41" y="47"/>
                  <a:pt x="35" y="43"/>
                  <a:pt x="35" y="4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5" name="Freeform 69"/>
          <p:cNvSpPr/>
          <p:nvPr/>
        </p:nvSpPr>
        <p:spPr bwMode="auto">
          <a:xfrm>
            <a:off x="6324241" y="3108517"/>
            <a:ext cx="53080" cy="106700"/>
          </a:xfrm>
          <a:custGeom>
            <a:cxnLst>
              <a:cxn ang="0">
                <a:pos x="14" y="35"/>
              </a:cxn>
              <a:cxn ang="0">
                <a:pos x="17" y="31"/>
              </a:cxn>
              <a:cxn ang="0">
                <a:pos x="21" y="24"/>
              </a:cxn>
              <a:cxn ang="0">
                <a:pos x="21" y="24"/>
              </a:cxn>
              <a:cxn ang="0">
                <a:pos x="15" y="17"/>
              </a:cxn>
              <a:cxn ang="0">
                <a:pos x="16" y="5"/>
              </a:cxn>
              <a:cxn ang="0">
                <a:pos x="6" y="0"/>
              </a:cxn>
              <a:cxn ang="0">
                <a:pos x="1" y="8"/>
              </a:cxn>
              <a:cxn ang="0">
                <a:pos x="4" y="15"/>
              </a:cxn>
              <a:cxn ang="0">
                <a:pos x="3" y="32"/>
              </a:cxn>
              <a:cxn ang="0">
                <a:pos x="11" y="41"/>
              </a:cxn>
              <a:cxn ang="0">
                <a:pos x="14" y="35"/>
              </a:cxn>
            </a:cxnLst>
            <a:rect l="0" t="0" r="r" b="b"/>
            <a:pathLst>
              <a:path w="21" h="41">
                <a:moveTo>
                  <a:pt x="14" y="35"/>
                </a:moveTo>
                <a:cubicBezTo>
                  <a:pt x="17" y="35"/>
                  <a:pt x="15" y="33"/>
                  <a:pt x="17" y="31"/>
                </a:cubicBezTo>
                <a:cubicBezTo>
                  <a:pt x="19" y="29"/>
                  <a:pt x="21" y="26"/>
                  <a:pt x="21" y="24"/>
                </a:cubicBezTo>
                <a:cubicBezTo>
                  <a:pt x="21" y="24"/>
                  <a:pt x="21" y="24"/>
                  <a:pt x="21" y="24"/>
                </a:cubicBezTo>
                <a:cubicBezTo>
                  <a:pt x="18" y="21"/>
                  <a:pt x="15" y="20"/>
                  <a:pt x="15" y="17"/>
                </a:cubicBezTo>
                <a:cubicBezTo>
                  <a:pt x="14" y="14"/>
                  <a:pt x="15" y="9"/>
                  <a:pt x="16" y="5"/>
                </a:cubicBezTo>
                <a:cubicBezTo>
                  <a:pt x="14" y="4"/>
                  <a:pt x="8" y="0"/>
                  <a:pt x="6" y="0"/>
                </a:cubicBezTo>
                <a:cubicBezTo>
                  <a:pt x="4" y="0"/>
                  <a:pt x="1" y="4"/>
                  <a:pt x="1" y="8"/>
                </a:cubicBezTo>
                <a:cubicBezTo>
                  <a:pt x="5" y="10"/>
                  <a:pt x="7" y="12"/>
                  <a:pt x="4" y="15"/>
                </a:cubicBezTo>
                <a:cubicBezTo>
                  <a:pt x="1" y="18"/>
                  <a:pt x="0" y="29"/>
                  <a:pt x="3" y="32"/>
                </a:cubicBezTo>
                <a:cubicBezTo>
                  <a:pt x="7" y="34"/>
                  <a:pt x="8" y="40"/>
                  <a:pt x="11" y="41"/>
                </a:cubicBezTo>
                <a:cubicBezTo>
                  <a:pt x="12" y="38"/>
                  <a:pt x="12" y="35"/>
                  <a:pt x="14" y="3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6" name="Freeform 70"/>
          <p:cNvSpPr/>
          <p:nvPr/>
        </p:nvSpPr>
        <p:spPr bwMode="auto">
          <a:xfrm>
            <a:off x="6058845" y="2868989"/>
            <a:ext cx="214442" cy="97989"/>
          </a:xfrm>
          <a:custGeom>
            <a:cxnLst>
              <a:cxn ang="0">
                <a:pos x="71" y="3"/>
              </a:cxn>
              <a:cxn ang="0">
                <a:pos x="60" y="0"/>
              </a:cxn>
              <a:cxn ang="0">
                <a:pos x="58" y="5"/>
              </a:cxn>
              <a:cxn ang="0">
                <a:pos x="48" y="5"/>
              </a:cxn>
              <a:cxn ang="0">
                <a:pos x="42" y="10"/>
              </a:cxn>
              <a:cxn ang="0">
                <a:pos x="38" y="17"/>
              </a:cxn>
              <a:cxn ang="0">
                <a:pos x="33" y="20"/>
              </a:cxn>
              <a:cxn ang="0">
                <a:pos x="22" y="22"/>
              </a:cxn>
              <a:cxn ang="0">
                <a:pos x="15" y="23"/>
              </a:cxn>
              <a:cxn ang="0">
                <a:pos x="9" y="24"/>
              </a:cxn>
              <a:cxn ang="0">
                <a:pos x="2" y="22"/>
              </a:cxn>
              <a:cxn ang="0">
                <a:pos x="1" y="28"/>
              </a:cxn>
              <a:cxn ang="0">
                <a:pos x="7" y="31"/>
              </a:cxn>
              <a:cxn ang="0">
                <a:pos x="14" y="32"/>
              </a:cxn>
              <a:cxn ang="0">
                <a:pos x="21" y="30"/>
              </a:cxn>
              <a:cxn ang="0">
                <a:pos x="30" y="29"/>
              </a:cxn>
              <a:cxn ang="0">
                <a:pos x="32" y="34"/>
              </a:cxn>
              <a:cxn ang="0">
                <a:pos x="42" y="35"/>
              </a:cxn>
              <a:cxn ang="0">
                <a:pos x="55" y="37"/>
              </a:cxn>
              <a:cxn ang="0">
                <a:pos x="64" y="34"/>
              </a:cxn>
              <a:cxn ang="0">
                <a:pos x="72" y="31"/>
              </a:cxn>
              <a:cxn ang="0">
                <a:pos x="72" y="31"/>
              </a:cxn>
              <a:cxn ang="0">
                <a:pos x="74" y="29"/>
              </a:cxn>
              <a:cxn ang="0">
                <a:pos x="76" y="24"/>
              </a:cxn>
              <a:cxn ang="0">
                <a:pos x="77" y="19"/>
              </a:cxn>
              <a:cxn ang="0">
                <a:pos x="82" y="16"/>
              </a:cxn>
              <a:cxn ang="0">
                <a:pos x="84" y="13"/>
              </a:cxn>
              <a:cxn ang="0">
                <a:pos x="79" y="4"/>
              </a:cxn>
              <a:cxn ang="0">
                <a:pos x="71" y="3"/>
              </a:cxn>
            </a:cxnLst>
            <a:rect l="0" t="0" r="r" b="b"/>
            <a:pathLst>
              <a:path w="84" h="37">
                <a:moveTo>
                  <a:pt x="71" y="3"/>
                </a:moveTo>
                <a:cubicBezTo>
                  <a:pt x="68" y="0"/>
                  <a:pt x="60" y="0"/>
                  <a:pt x="60" y="0"/>
                </a:cubicBezTo>
                <a:cubicBezTo>
                  <a:pt x="60" y="0"/>
                  <a:pt x="59" y="3"/>
                  <a:pt x="58" y="5"/>
                </a:cubicBezTo>
                <a:cubicBezTo>
                  <a:pt x="57" y="6"/>
                  <a:pt x="52" y="6"/>
                  <a:pt x="48" y="5"/>
                </a:cubicBezTo>
                <a:cubicBezTo>
                  <a:pt x="47" y="7"/>
                  <a:pt x="43" y="8"/>
                  <a:pt x="42" y="10"/>
                </a:cubicBezTo>
                <a:cubicBezTo>
                  <a:pt x="42" y="12"/>
                  <a:pt x="36" y="11"/>
                  <a:pt x="38" y="17"/>
                </a:cubicBezTo>
                <a:cubicBezTo>
                  <a:pt x="40" y="23"/>
                  <a:pt x="35" y="21"/>
                  <a:pt x="33" y="20"/>
                </a:cubicBezTo>
                <a:cubicBezTo>
                  <a:pt x="32" y="19"/>
                  <a:pt x="24" y="20"/>
                  <a:pt x="22" y="22"/>
                </a:cubicBezTo>
                <a:cubicBezTo>
                  <a:pt x="20" y="24"/>
                  <a:pt x="17" y="24"/>
                  <a:pt x="15" y="23"/>
                </a:cubicBezTo>
                <a:cubicBezTo>
                  <a:pt x="14" y="22"/>
                  <a:pt x="10" y="21"/>
                  <a:pt x="9" y="24"/>
                </a:cubicBezTo>
                <a:cubicBezTo>
                  <a:pt x="7" y="26"/>
                  <a:pt x="4" y="22"/>
                  <a:pt x="2" y="22"/>
                </a:cubicBezTo>
                <a:cubicBezTo>
                  <a:pt x="0" y="22"/>
                  <a:pt x="1" y="27"/>
                  <a:pt x="1" y="28"/>
                </a:cubicBezTo>
                <a:cubicBezTo>
                  <a:pt x="1" y="29"/>
                  <a:pt x="4" y="32"/>
                  <a:pt x="7" y="31"/>
                </a:cubicBezTo>
                <a:cubicBezTo>
                  <a:pt x="9" y="30"/>
                  <a:pt x="12" y="31"/>
                  <a:pt x="14" y="32"/>
                </a:cubicBezTo>
                <a:cubicBezTo>
                  <a:pt x="16" y="34"/>
                  <a:pt x="19" y="31"/>
                  <a:pt x="21" y="30"/>
                </a:cubicBezTo>
                <a:cubicBezTo>
                  <a:pt x="22" y="29"/>
                  <a:pt x="29" y="29"/>
                  <a:pt x="30" y="29"/>
                </a:cubicBezTo>
                <a:cubicBezTo>
                  <a:pt x="30" y="29"/>
                  <a:pt x="31" y="33"/>
                  <a:pt x="32" y="34"/>
                </a:cubicBezTo>
                <a:cubicBezTo>
                  <a:pt x="33" y="34"/>
                  <a:pt x="38" y="35"/>
                  <a:pt x="42" y="35"/>
                </a:cubicBezTo>
                <a:cubicBezTo>
                  <a:pt x="46" y="35"/>
                  <a:pt x="53" y="37"/>
                  <a:pt x="55" y="37"/>
                </a:cubicBezTo>
                <a:cubicBezTo>
                  <a:pt x="57" y="37"/>
                  <a:pt x="60" y="34"/>
                  <a:pt x="64" y="34"/>
                </a:cubicBezTo>
                <a:cubicBezTo>
                  <a:pt x="69" y="34"/>
                  <a:pt x="71" y="31"/>
                  <a:pt x="72" y="31"/>
                </a:cubicBezTo>
                <a:cubicBezTo>
                  <a:pt x="72" y="31"/>
                  <a:pt x="72" y="31"/>
                  <a:pt x="72" y="31"/>
                </a:cubicBezTo>
                <a:cubicBezTo>
                  <a:pt x="72" y="30"/>
                  <a:pt x="73" y="29"/>
                  <a:pt x="74" y="29"/>
                </a:cubicBezTo>
                <a:cubicBezTo>
                  <a:pt x="76" y="28"/>
                  <a:pt x="74" y="25"/>
                  <a:pt x="76" y="24"/>
                </a:cubicBezTo>
                <a:cubicBezTo>
                  <a:pt x="77" y="22"/>
                  <a:pt x="75" y="19"/>
                  <a:pt x="77" y="19"/>
                </a:cubicBezTo>
                <a:cubicBezTo>
                  <a:pt x="79" y="20"/>
                  <a:pt x="82" y="20"/>
                  <a:pt x="82" y="16"/>
                </a:cubicBezTo>
                <a:cubicBezTo>
                  <a:pt x="82" y="15"/>
                  <a:pt x="83" y="14"/>
                  <a:pt x="84" y="13"/>
                </a:cubicBezTo>
                <a:cubicBezTo>
                  <a:pt x="81" y="10"/>
                  <a:pt x="79" y="4"/>
                  <a:pt x="79" y="4"/>
                </a:cubicBezTo>
                <a:cubicBezTo>
                  <a:pt x="79" y="4"/>
                  <a:pt x="74" y="6"/>
                  <a:pt x="71" y="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7" name="Freeform 71"/>
          <p:cNvSpPr/>
          <p:nvPr/>
        </p:nvSpPr>
        <p:spPr bwMode="auto">
          <a:xfrm>
            <a:off x="6241438" y="2879877"/>
            <a:ext cx="191086" cy="111055"/>
          </a:xfrm>
          <a:custGeom>
            <a:cxnLst>
              <a:cxn ang="0">
                <a:pos x="71" y="8"/>
              </a:cxn>
              <a:cxn ang="0">
                <a:pos x="68" y="7"/>
              </a:cxn>
              <a:cxn ang="0">
                <a:pos x="61" y="4"/>
              </a:cxn>
              <a:cxn ang="0">
                <a:pos x="51" y="1"/>
              </a:cxn>
              <a:cxn ang="0">
                <a:pos x="40" y="7"/>
              </a:cxn>
              <a:cxn ang="0">
                <a:pos x="28" y="11"/>
              </a:cxn>
              <a:cxn ang="0">
                <a:pos x="13" y="11"/>
              </a:cxn>
              <a:cxn ang="0">
                <a:pos x="12" y="9"/>
              </a:cxn>
              <a:cxn ang="0">
                <a:pos x="10" y="12"/>
              </a:cxn>
              <a:cxn ang="0">
                <a:pos x="5" y="15"/>
              </a:cxn>
              <a:cxn ang="0">
                <a:pos x="4" y="20"/>
              </a:cxn>
              <a:cxn ang="0">
                <a:pos x="2" y="25"/>
              </a:cxn>
              <a:cxn ang="0">
                <a:pos x="0" y="27"/>
              </a:cxn>
              <a:cxn ang="0">
                <a:pos x="3" y="32"/>
              </a:cxn>
              <a:cxn ang="0">
                <a:pos x="3" y="32"/>
              </a:cxn>
              <a:cxn ang="0">
                <a:pos x="12" y="39"/>
              </a:cxn>
              <a:cxn ang="0">
                <a:pos x="24" y="41"/>
              </a:cxn>
              <a:cxn ang="0">
                <a:pos x="39" y="37"/>
              </a:cxn>
              <a:cxn ang="0">
                <a:pos x="44" y="38"/>
              </a:cxn>
              <a:cxn ang="0">
                <a:pos x="47" y="39"/>
              </a:cxn>
              <a:cxn ang="0">
                <a:pos x="54" y="34"/>
              </a:cxn>
              <a:cxn ang="0">
                <a:pos x="64" y="17"/>
              </a:cxn>
              <a:cxn ang="0">
                <a:pos x="72" y="12"/>
              </a:cxn>
              <a:cxn ang="0">
                <a:pos x="71" y="8"/>
              </a:cxn>
            </a:cxnLst>
            <a:rect l="0" t="0" r="r" b="b"/>
            <a:pathLst>
              <a:path w="74" h="42">
                <a:moveTo>
                  <a:pt x="71" y="8"/>
                </a:moveTo>
                <a:cubicBezTo>
                  <a:pt x="70" y="8"/>
                  <a:pt x="69" y="7"/>
                  <a:pt x="68" y="7"/>
                </a:cubicBezTo>
                <a:cubicBezTo>
                  <a:pt x="65" y="6"/>
                  <a:pt x="62" y="5"/>
                  <a:pt x="61" y="4"/>
                </a:cubicBezTo>
                <a:cubicBezTo>
                  <a:pt x="59" y="2"/>
                  <a:pt x="52" y="1"/>
                  <a:pt x="51" y="1"/>
                </a:cubicBezTo>
                <a:cubicBezTo>
                  <a:pt x="50" y="0"/>
                  <a:pt x="43" y="7"/>
                  <a:pt x="40" y="7"/>
                </a:cubicBezTo>
                <a:cubicBezTo>
                  <a:pt x="38" y="7"/>
                  <a:pt x="28" y="9"/>
                  <a:pt x="28" y="11"/>
                </a:cubicBezTo>
                <a:cubicBezTo>
                  <a:pt x="28" y="14"/>
                  <a:pt x="16" y="14"/>
                  <a:pt x="13" y="11"/>
                </a:cubicBezTo>
                <a:cubicBezTo>
                  <a:pt x="13" y="11"/>
                  <a:pt x="12" y="10"/>
                  <a:pt x="12" y="9"/>
                </a:cubicBezTo>
                <a:cubicBezTo>
                  <a:pt x="11" y="10"/>
                  <a:pt x="10" y="11"/>
                  <a:pt x="10" y="12"/>
                </a:cubicBezTo>
                <a:cubicBezTo>
                  <a:pt x="10" y="16"/>
                  <a:pt x="7" y="16"/>
                  <a:pt x="5" y="15"/>
                </a:cubicBezTo>
                <a:cubicBezTo>
                  <a:pt x="3" y="15"/>
                  <a:pt x="5" y="18"/>
                  <a:pt x="4" y="20"/>
                </a:cubicBezTo>
                <a:cubicBezTo>
                  <a:pt x="2" y="21"/>
                  <a:pt x="4" y="24"/>
                  <a:pt x="2" y="25"/>
                </a:cubicBezTo>
                <a:cubicBezTo>
                  <a:pt x="1" y="25"/>
                  <a:pt x="0" y="26"/>
                  <a:pt x="0" y="27"/>
                </a:cubicBezTo>
                <a:cubicBezTo>
                  <a:pt x="1" y="28"/>
                  <a:pt x="3" y="32"/>
                  <a:pt x="3" y="32"/>
                </a:cubicBezTo>
                <a:cubicBezTo>
                  <a:pt x="3" y="32"/>
                  <a:pt x="3" y="32"/>
                  <a:pt x="3" y="32"/>
                </a:cubicBezTo>
                <a:cubicBezTo>
                  <a:pt x="5" y="33"/>
                  <a:pt x="10" y="37"/>
                  <a:pt x="12" y="39"/>
                </a:cubicBezTo>
                <a:cubicBezTo>
                  <a:pt x="14" y="42"/>
                  <a:pt x="21" y="42"/>
                  <a:pt x="24" y="41"/>
                </a:cubicBezTo>
                <a:cubicBezTo>
                  <a:pt x="26" y="41"/>
                  <a:pt x="39" y="37"/>
                  <a:pt x="39" y="37"/>
                </a:cubicBezTo>
                <a:cubicBezTo>
                  <a:pt x="39" y="37"/>
                  <a:pt x="42" y="38"/>
                  <a:pt x="44" y="38"/>
                </a:cubicBezTo>
                <a:cubicBezTo>
                  <a:pt x="44" y="38"/>
                  <a:pt x="46" y="38"/>
                  <a:pt x="47" y="39"/>
                </a:cubicBezTo>
                <a:cubicBezTo>
                  <a:pt x="48" y="38"/>
                  <a:pt x="51" y="37"/>
                  <a:pt x="54" y="34"/>
                </a:cubicBezTo>
                <a:cubicBezTo>
                  <a:pt x="57" y="30"/>
                  <a:pt x="63" y="18"/>
                  <a:pt x="64" y="17"/>
                </a:cubicBezTo>
                <a:cubicBezTo>
                  <a:pt x="66" y="16"/>
                  <a:pt x="70" y="14"/>
                  <a:pt x="72" y="12"/>
                </a:cubicBezTo>
                <a:cubicBezTo>
                  <a:pt x="74" y="11"/>
                  <a:pt x="73" y="9"/>
                  <a:pt x="71" y="8"/>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8" name="Freeform 72"/>
          <p:cNvSpPr/>
          <p:nvPr/>
        </p:nvSpPr>
        <p:spPr bwMode="auto">
          <a:xfrm>
            <a:off x="6133155" y="2790598"/>
            <a:ext cx="180471" cy="95811"/>
          </a:xfrm>
          <a:custGeom>
            <a:cxnLst>
              <a:cxn ang="0">
                <a:pos x="68" y="17"/>
              </a:cxn>
              <a:cxn ang="0">
                <a:pos x="60" y="15"/>
              </a:cxn>
              <a:cxn ang="0">
                <a:pos x="57" y="11"/>
              </a:cxn>
              <a:cxn ang="0">
                <a:pos x="51" y="12"/>
              </a:cxn>
              <a:cxn ang="0">
                <a:pos x="45" y="9"/>
              </a:cxn>
              <a:cxn ang="0">
                <a:pos x="37" y="4"/>
              </a:cxn>
              <a:cxn ang="0">
                <a:pos x="31" y="0"/>
              </a:cxn>
              <a:cxn ang="0">
                <a:pos x="30" y="1"/>
              </a:cxn>
              <a:cxn ang="0">
                <a:pos x="24" y="2"/>
              </a:cxn>
              <a:cxn ang="0">
                <a:pos x="15" y="6"/>
              </a:cxn>
              <a:cxn ang="0">
                <a:pos x="3" y="10"/>
              </a:cxn>
              <a:cxn ang="0">
                <a:pos x="4" y="16"/>
              </a:cxn>
              <a:cxn ang="0">
                <a:pos x="8" y="26"/>
              </a:cxn>
              <a:cxn ang="0">
                <a:pos x="20" y="35"/>
              </a:cxn>
              <a:cxn ang="0">
                <a:pos x="19" y="35"/>
              </a:cxn>
              <a:cxn ang="0">
                <a:pos x="29" y="35"/>
              </a:cxn>
              <a:cxn ang="0">
                <a:pos x="31" y="30"/>
              </a:cxn>
              <a:cxn ang="0">
                <a:pos x="42" y="33"/>
              </a:cxn>
              <a:cxn ang="0">
                <a:pos x="50" y="34"/>
              </a:cxn>
              <a:cxn ang="0">
                <a:pos x="51" y="36"/>
              </a:cxn>
              <a:cxn ang="0">
                <a:pos x="54" y="33"/>
              </a:cxn>
              <a:cxn ang="0">
                <a:pos x="65" y="27"/>
              </a:cxn>
              <a:cxn ang="0">
                <a:pos x="71" y="22"/>
              </a:cxn>
              <a:cxn ang="0">
                <a:pos x="68" y="17"/>
              </a:cxn>
            </a:cxnLst>
            <a:rect l="0" t="0" r="r" b="b"/>
            <a:pathLst>
              <a:path w="71" h="36">
                <a:moveTo>
                  <a:pt x="68" y="17"/>
                </a:moveTo>
                <a:cubicBezTo>
                  <a:pt x="66" y="15"/>
                  <a:pt x="61" y="16"/>
                  <a:pt x="60" y="15"/>
                </a:cubicBezTo>
                <a:cubicBezTo>
                  <a:pt x="60" y="13"/>
                  <a:pt x="59" y="11"/>
                  <a:pt x="57" y="11"/>
                </a:cubicBezTo>
                <a:cubicBezTo>
                  <a:pt x="55" y="11"/>
                  <a:pt x="52" y="9"/>
                  <a:pt x="51" y="12"/>
                </a:cubicBezTo>
                <a:cubicBezTo>
                  <a:pt x="50" y="14"/>
                  <a:pt x="45" y="11"/>
                  <a:pt x="45" y="9"/>
                </a:cubicBezTo>
                <a:cubicBezTo>
                  <a:pt x="45" y="7"/>
                  <a:pt x="43" y="6"/>
                  <a:pt x="37" y="4"/>
                </a:cubicBezTo>
                <a:cubicBezTo>
                  <a:pt x="35" y="3"/>
                  <a:pt x="33" y="2"/>
                  <a:pt x="31" y="0"/>
                </a:cubicBezTo>
                <a:cubicBezTo>
                  <a:pt x="31" y="1"/>
                  <a:pt x="31" y="1"/>
                  <a:pt x="30" y="1"/>
                </a:cubicBezTo>
                <a:cubicBezTo>
                  <a:pt x="29" y="3"/>
                  <a:pt x="26" y="0"/>
                  <a:pt x="24" y="2"/>
                </a:cubicBezTo>
                <a:cubicBezTo>
                  <a:pt x="23" y="3"/>
                  <a:pt x="18" y="3"/>
                  <a:pt x="15" y="6"/>
                </a:cubicBezTo>
                <a:cubicBezTo>
                  <a:pt x="12" y="8"/>
                  <a:pt x="7" y="10"/>
                  <a:pt x="3" y="10"/>
                </a:cubicBezTo>
                <a:cubicBezTo>
                  <a:pt x="0" y="11"/>
                  <a:pt x="3" y="14"/>
                  <a:pt x="4" y="16"/>
                </a:cubicBezTo>
                <a:cubicBezTo>
                  <a:pt x="5" y="19"/>
                  <a:pt x="5" y="24"/>
                  <a:pt x="8" y="26"/>
                </a:cubicBezTo>
                <a:cubicBezTo>
                  <a:pt x="10" y="28"/>
                  <a:pt x="19" y="33"/>
                  <a:pt x="20" y="35"/>
                </a:cubicBezTo>
                <a:cubicBezTo>
                  <a:pt x="20" y="35"/>
                  <a:pt x="20" y="35"/>
                  <a:pt x="19" y="35"/>
                </a:cubicBezTo>
                <a:cubicBezTo>
                  <a:pt x="23" y="36"/>
                  <a:pt x="28" y="36"/>
                  <a:pt x="29" y="35"/>
                </a:cubicBezTo>
                <a:cubicBezTo>
                  <a:pt x="30" y="33"/>
                  <a:pt x="31" y="30"/>
                  <a:pt x="31" y="30"/>
                </a:cubicBezTo>
                <a:cubicBezTo>
                  <a:pt x="31" y="30"/>
                  <a:pt x="39" y="30"/>
                  <a:pt x="42" y="33"/>
                </a:cubicBezTo>
                <a:cubicBezTo>
                  <a:pt x="45" y="36"/>
                  <a:pt x="50" y="34"/>
                  <a:pt x="50" y="34"/>
                </a:cubicBezTo>
                <a:cubicBezTo>
                  <a:pt x="50" y="34"/>
                  <a:pt x="50" y="35"/>
                  <a:pt x="51" y="36"/>
                </a:cubicBezTo>
                <a:cubicBezTo>
                  <a:pt x="52" y="34"/>
                  <a:pt x="53" y="33"/>
                  <a:pt x="54" y="33"/>
                </a:cubicBezTo>
                <a:cubicBezTo>
                  <a:pt x="57" y="32"/>
                  <a:pt x="62" y="32"/>
                  <a:pt x="65" y="27"/>
                </a:cubicBezTo>
                <a:cubicBezTo>
                  <a:pt x="66" y="25"/>
                  <a:pt x="69" y="23"/>
                  <a:pt x="71" y="22"/>
                </a:cubicBezTo>
                <a:cubicBezTo>
                  <a:pt x="70" y="20"/>
                  <a:pt x="69" y="17"/>
                  <a:pt x="68" y="1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9" name="Freeform 73"/>
          <p:cNvSpPr/>
          <p:nvPr/>
        </p:nvSpPr>
        <p:spPr bwMode="auto">
          <a:xfrm>
            <a:off x="6262670" y="2847213"/>
            <a:ext cx="161362" cy="69681"/>
          </a:xfrm>
          <a:custGeom>
            <a:cxnLst>
              <a:cxn ang="0">
                <a:pos x="47" y="3"/>
              </a:cxn>
              <a:cxn ang="0">
                <a:pos x="38" y="3"/>
              </a:cxn>
              <a:cxn ang="0">
                <a:pos x="29" y="1"/>
              </a:cxn>
              <a:cxn ang="0">
                <a:pos x="22" y="2"/>
              </a:cxn>
              <a:cxn ang="0">
                <a:pos x="20" y="1"/>
              </a:cxn>
              <a:cxn ang="0">
                <a:pos x="14" y="6"/>
              </a:cxn>
              <a:cxn ang="0">
                <a:pos x="3" y="12"/>
              </a:cxn>
              <a:cxn ang="0">
                <a:pos x="0" y="15"/>
              </a:cxn>
              <a:cxn ang="0">
                <a:pos x="5" y="24"/>
              </a:cxn>
              <a:cxn ang="0">
                <a:pos x="20" y="24"/>
              </a:cxn>
              <a:cxn ang="0">
                <a:pos x="32" y="20"/>
              </a:cxn>
              <a:cxn ang="0">
                <a:pos x="43" y="14"/>
              </a:cxn>
              <a:cxn ang="0">
                <a:pos x="53" y="17"/>
              </a:cxn>
              <a:cxn ang="0">
                <a:pos x="60" y="20"/>
              </a:cxn>
              <a:cxn ang="0">
                <a:pos x="58" y="16"/>
              </a:cxn>
              <a:cxn ang="0">
                <a:pos x="63" y="8"/>
              </a:cxn>
              <a:cxn ang="0">
                <a:pos x="63" y="7"/>
              </a:cxn>
              <a:cxn ang="0">
                <a:pos x="56" y="6"/>
              </a:cxn>
              <a:cxn ang="0">
                <a:pos x="47" y="3"/>
              </a:cxn>
            </a:cxnLst>
            <a:rect l="0" t="0" r="r" b="b"/>
            <a:pathLst>
              <a:path w="62" h="27">
                <a:moveTo>
                  <a:pt x="47" y="3"/>
                </a:moveTo>
                <a:cubicBezTo>
                  <a:pt x="43" y="4"/>
                  <a:pt x="41" y="1"/>
                  <a:pt x="38" y="3"/>
                </a:cubicBezTo>
                <a:cubicBezTo>
                  <a:pt x="35" y="4"/>
                  <a:pt x="30" y="3"/>
                  <a:pt x="29" y="1"/>
                </a:cubicBezTo>
                <a:cubicBezTo>
                  <a:pt x="27" y="0"/>
                  <a:pt x="24" y="4"/>
                  <a:pt x="22" y="2"/>
                </a:cubicBezTo>
                <a:cubicBezTo>
                  <a:pt x="21" y="2"/>
                  <a:pt x="21" y="1"/>
                  <a:pt x="20" y="1"/>
                </a:cubicBezTo>
                <a:cubicBezTo>
                  <a:pt x="18" y="2"/>
                  <a:pt x="15" y="4"/>
                  <a:pt x="14" y="6"/>
                </a:cubicBezTo>
                <a:cubicBezTo>
                  <a:pt x="11" y="11"/>
                  <a:pt x="6" y="11"/>
                  <a:pt x="3" y="12"/>
                </a:cubicBezTo>
                <a:cubicBezTo>
                  <a:pt x="2" y="12"/>
                  <a:pt x="1" y="13"/>
                  <a:pt x="0" y="15"/>
                </a:cubicBezTo>
                <a:cubicBezTo>
                  <a:pt x="1" y="18"/>
                  <a:pt x="3" y="22"/>
                  <a:pt x="5" y="24"/>
                </a:cubicBezTo>
                <a:cubicBezTo>
                  <a:pt x="8" y="27"/>
                  <a:pt x="20" y="27"/>
                  <a:pt x="20" y="24"/>
                </a:cubicBezTo>
                <a:cubicBezTo>
                  <a:pt x="20" y="22"/>
                  <a:pt x="30" y="20"/>
                  <a:pt x="32" y="20"/>
                </a:cubicBezTo>
                <a:cubicBezTo>
                  <a:pt x="35" y="20"/>
                  <a:pt x="42" y="13"/>
                  <a:pt x="43" y="14"/>
                </a:cubicBezTo>
                <a:cubicBezTo>
                  <a:pt x="44" y="14"/>
                  <a:pt x="51" y="15"/>
                  <a:pt x="53" y="17"/>
                </a:cubicBezTo>
                <a:cubicBezTo>
                  <a:pt x="54" y="18"/>
                  <a:pt x="57" y="19"/>
                  <a:pt x="60" y="20"/>
                </a:cubicBezTo>
                <a:cubicBezTo>
                  <a:pt x="59" y="18"/>
                  <a:pt x="58" y="17"/>
                  <a:pt x="58" y="16"/>
                </a:cubicBezTo>
                <a:cubicBezTo>
                  <a:pt x="58" y="14"/>
                  <a:pt x="62" y="9"/>
                  <a:pt x="63" y="8"/>
                </a:cubicBezTo>
                <a:cubicBezTo>
                  <a:pt x="63" y="7"/>
                  <a:pt x="63" y="7"/>
                  <a:pt x="63" y="7"/>
                </a:cubicBezTo>
                <a:cubicBezTo>
                  <a:pt x="60" y="7"/>
                  <a:pt x="57" y="6"/>
                  <a:pt x="56" y="6"/>
                </a:cubicBezTo>
                <a:cubicBezTo>
                  <a:pt x="55" y="4"/>
                  <a:pt x="51" y="3"/>
                  <a:pt x="47" y="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0" name="Freeform 74"/>
          <p:cNvSpPr/>
          <p:nvPr/>
        </p:nvSpPr>
        <p:spPr bwMode="auto">
          <a:xfrm>
            <a:off x="5498325" y="3123760"/>
            <a:ext cx="108283" cy="182912"/>
          </a:xfrm>
          <a:custGeom>
            <a:cxnLst>
              <a:cxn ang="0">
                <a:pos x="30" y="57"/>
              </a:cxn>
              <a:cxn ang="0">
                <a:pos x="28" y="52"/>
              </a:cxn>
              <a:cxn ang="0">
                <a:pos x="31" y="45"/>
              </a:cxn>
              <a:cxn ang="0">
                <a:pos x="27" y="39"/>
              </a:cxn>
              <a:cxn ang="0">
                <a:pos x="30" y="35"/>
              </a:cxn>
              <a:cxn ang="0">
                <a:pos x="32" y="27"/>
              </a:cxn>
              <a:cxn ang="0">
                <a:pos x="31" y="17"/>
              </a:cxn>
              <a:cxn ang="0">
                <a:pos x="39" y="10"/>
              </a:cxn>
              <a:cxn ang="0">
                <a:pos x="36" y="6"/>
              </a:cxn>
              <a:cxn ang="0">
                <a:pos x="29" y="4"/>
              </a:cxn>
              <a:cxn ang="0">
                <a:pos x="25" y="4"/>
              </a:cxn>
              <a:cxn ang="0">
                <a:pos x="18" y="3"/>
              </a:cxn>
              <a:cxn ang="0">
                <a:pos x="14" y="2"/>
              </a:cxn>
              <a:cxn ang="0">
                <a:pos x="11" y="4"/>
              </a:cxn>
              <a:cxn ang="0">
                <a:pos x="11" y="11"/>
              </a:cxn>
              <a:cxn ang="0">
                <a:pos x="4" y="38"/>
              </a:cxn>
              <a:cxn ang="0">
                <a:pos x="8" y="48"/>
              </a:cxn>
              <a:cxn ang="0">
                <a:pos x="10" y="67"/>
              </a:cxn>
              <a:cxn ang="0">
                <a:pos x="18" y="70"/>
              </a:cxn>
              <a:cxn ang="0">
                <a:pos x="27" y="68"/>
              </a:cxn>
              <a:cxn ang="0">
                <a:pos x="26" y="64"/>
              </a:cxn>
              <a:cxn ang="0">
                <a:pos x="30" y="57"/>
              </a:cxn>
            </a:cxnLst>
            <a:rect l="0" t="0" r="r" b="b"/>
            <a:pathLst>
              <a:path w="42" h="70">
                <a:moveTo>
                  <a:pt x="30" y="57"/>
                </a:moveTo>
                <a:cubicBezTo>
                  <a:pt x="35" y="56"/>
                  <a:pt x="29" y="53"/>
                  <a:pt x="28" y="52"/>
                </a:cubicBezTo>
                <a:cubicBezTo>
                  <a:pt x="27" y="50"/>
                  <a:pt x="28" y="45"/>
                  <a:pt x="31" y="45"/>
                </a:cubicBezTo>
                <a:cubicBezTo>
                  <a:pt x="33" y="45"/>
                  <a:pt x="31" y="43"/>
                  <a:pt x="27" y="39"/>
                </a:cubicBezTo>
                <a:cubicBezTo>
                  <a:pt x="24" y="36"/>
                  <a:pt x="27" y="35"/>
                  <a:pt x="30" y="35"/>
                </a:cubicBezTo>
                <a:cubicBezTo>
                  <a:pt x="33" y="35"/>
                  <a:pt x="29" y="30"/>
                  <a:pt x="32" y="27"/>
                </a:cubicBezTo>
                <a:cubicBezTo>
                  <a:pt x="35" y="24"/>
                  <a:pt x="31" y="19"/>
                  <a:pt x="31" y="17"/>
                </a:cubicBezTo>
                <a:cubicBezTo>
                  <a:pt x="31" y="14"/>
                  <a:pt x="35" y="13"/>
                  <a:pt x="39" y="10"/>
                </a:cubicBezTo>
                <a:cubicBezTo>
                  <a:pt x="42" y="7"/>
                  <a:pt x="36" y="8"/>
                  <a:pt x="36" y="6"/>
                </a:cubicBezTo>
                <a:cubicBezTo>
                  <a:pt x="36" y="3"/>
                  <a:pt x="32" y="2"/>
                  <a:pt x="29" y="4"/>
                </a:cubicBezTo>
                <a:cubicBezTo>
                  <a:pt x="26" y="6"/>
                  <a:pt x="27" y="4"/>
                  <a:pt x="25" y="4"/>
                </a:cubicBezTo>
                <a:cubicBezTo>
                  <a:pt x="22" y="4"/>
                  <a:pt x="18" y="5"/>
                  <a:pt x="18" y="3"/>
                </a:cubicBezTo>
                <a:cubicBezTo>
                  <a:pt x="18" y="0"/>
                  <a:pt x="16" y="0"/>
                  <a:pt x="14" y="2"/>
                </a:cubicBezTo>
                <a:cubicBezTo>
                  <a:pt x="13" y="3"/>
                  <a:pt x="12" y="4"/>
                  <a:pt x="11" y="4"/>
                </a:cubicBezTo>
                <a:cubicBezTo>
                  <a:pt x="10" y="7"/>
                  <a:pt x="10" y="10"/>
                  <a:pt x="11" y="11"/>
                </a:cubicBezTo>
                <a:cubicBezTo>
                  <a:pt x="13" y="15"/>
                  <a:pt x="8" y="33"/>
                  <a:pt x="4" y="38"/>
                </a:cubicBezTo>
                <a:cubicBezTo>
                  <a:pt x="0" y="43"/>
                  <a:pt x="4" y="45"/>
                  <a:pt x="8" y="48"/>
                </a:cubicBezTo>
                <a:cubicBezTo>
                  <a:pt x="13" y="52"/>
                  <a:pt x="10" y="64"/>
                  <a:pt x="10" y="67"/>
                </a:cubicBezTo>
                <a:cubicBezTo>
                  <a:pt x="10" y="70"/>
                  <a:pt x="14" y="70"/>
                  <a:pt x="18" y="70"/>
                </a:cubicBezTo>
                <a:cubicBezTo>
                  <a:pt x="21" y="70"/>
                  <a:pt x="24" y="68"/>
                  <a:pt x="27" y="68"/>
                </a:cubicBezTo>
                <a:cubicBezTo>
                  <a:pt x="26" y="66"/>
                  <a:pt x="26" y="65"/>
                  <a:pt x="26" y="64"/>
                </a:cubicBezTo>
                <a:cubicBezTo>
                  <a:pt x="26" y="62"/>
                  <a:pt x="26" y="58"/>
                  <a:pt x="30" y="5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1" name="Freeform 75"/>
          <p:cNvSpPr/>
          <p:nvPr/>
        </p:nvSpPr>
        <p:spPr bwMode="auto">
          <a:xfrm>
            <a:off x="5872005" y="2694786"/>
            <a:ext cx="118898" cy="104521"/>
          </a:xfrm>
          <a:custGeom>
            <a:cxnLst>
              <a:cxn ang="0">
                <a:pos x="15" y="31"/>
              </a:cxn>
              <a:cxn ang="0">
                <a:pos x="23" y="32"/>
              </a:cxn>
              <a:cxn ang="0">
                <a:pos x="31" y="38"/>
              </a:cxn>
              <a:cxn ang="0">
                <a:pos x="33" y="40"/>
              </a:cxn>
              <a:cxn ang="0">
                <a:pos x="35" y="32"/>
              </a:cxn>
              <a:cxn ang="0">
                <a:pos x="35" y="26"/>
              </a:cxn>
              <a:cxn ang="0">
                <a:pos x="42" y="23"/>
              </a:cxn>
              <a:cxn ang="0">
                <a:pos x="44" y="20"/>
              </a:cxn>
              <a:cxn ang="0">
                <a:pos x="40" y="14"/>
              </a:cxn>
              <a:cxn ang="0">
                <a:pos x="46" y="8"/>
              </a:cxn>
              <a:cxn ang="0">
                <a:pos x="46" y="1"/>
              </a:cxn>
              <a:cxn ang="0">
                <a:pos x="43" y="2"/>
              </a:cxn>
              <a:cxn ang="0">
                <a:pos x="32" y="2"/>
              </a:cxn>
              <a:cxn ang="0">
                <a:pos x="27" y="10"/>
              </a:cxn>
              <a:cxn ang="0">
                <a:pos x="22" y="10"/>
              </a:cxn>
              <a:cxn ang="0">
                <a:pos x="16" y="13"/>
              </a:cxn>
              <a:cxn ang="0">
                <a:pos x="11" y="22"/>
              </a:cxn>
              <a:cxn ang="0">
                <a:pos x="2" y="33"/>
              </a:cxn>
              <a:cxn ang="0">
                <a:pos x="0" y="34"/>
              </a:cxn>
              <a:cxn ang="0">
                <a:pos x="4" y="35"/>
              </a:cxn>
              <a:cxn ang="0">
                <a:pos x="15" y="31"/>
              </a:cxn>
            </a:cxnLst>
            <a:rect l="0" t="0" r="r" b="b"/>
            <a:pathLst>
              <a:path w="47" h="40">
                <a:moveTo>
                  <a:pt x="15" y="31"/>
                </a:moveTo>
                <a:cubicBezTo>
                  <a:pt x="17" y="29"/>
                  <a:pt x="21" y="30"/>
                  <a:pt x="23" y="32"/>
                </a:cubicBezTo>
                <a:cubicBezTo>
                  <a:pt x="25" y="34"/>
                  <a:pt x="28" y="35"/>
                  <a:pt x="31" y="38"/>
                </a:cubicBezTo>
                <a:cubicBezTo>
                  <a:pt x="32" y="39"/>
                  <a:pt x="33" y="40"/>
                  <a:pt x="33" y="40"/>
                </a:cubicBezTo>
                <a:cubicBezTo>
                  <a:pt x="34" y="38"/>
                  <a:pt x="34" y="34"/>
                  <a:pt x="35" y="32"/>
                </a:cubicBezTo>
                <a:cubicBezTo>
                  <a:pt x="36" y="29"/>
                  <a:pt x="34" y="26"/>
                  <a:pt x="35" y="26"/>
                </a:cubicBezTo>
                <a:cubicBezTo>
                  <a:pt x="37" y="26"/>
                  <a:pt x="42" y="26"/>
                  <a:pt x="42" y="23"/>
                </a:cubicBezTo>
                <a:cubicBezTo>
                  <a:pt x="42" y="20"/>
                  <a:pt x="43" y="21"/>
                  <a:pt x="44" y="20"/>
                </a:cubicBezTo>
                <a:cubicBezTo>
                  <a:pt x="45" y="18"/>
                  <a:pt x="41" y="15"/>
                  <a:pt x="40" y="14"/>
                </a:cubicBezTo>
                <a:cubicBezTo>
                  <a:pt x="40" y="13"/>
                  <a:pt x="43" y="12"/>
                  <a:pt x="46" y="8"/>
                </a:cubicBezTo>
                <a:cubicBezTo>
                  <a:pt x="47" y="7"/>
                  <a:pt x="47" y="4"/>
                  <a:pt x="46" y="1"/>
                </a:cubicBezTo>
                <a:cubicBezTo>
                  <a:pt x="45" y="2"/>
                  <a:pt x="44" y="3"/>
                  <a:pt x="43" y="2"/>
                </a:cubicBezTo>
                <a:cubicBezTo>
                  <a:pt x="40" y="0"/>
                  <a:pt x="37" y="1"/>
                  <a:pt x="32" y="2"/>
                </a:cubicBezTo>
                <a:cubicBezTo>
                  <a:pt x="27" y="3"/>
                  <a:pt x="25" y="8"/>
                  <a:pt x="27" y="10"/>
                </a:cubicBezTo>
                <a:cubicBezTo>
                  <a:pt x="29" y="12"/>
                  <a:pt x="22" y="13"/>
                  <a:pt x="22" y="10"/>
                </a:cubicBezTo>
                <a:cubicBezTo>
                  <a:pt x="21" y="8"/>
                  <a:pt x="16" y="9"/>
                  <a:pt x="16" y="13"/>
                </a:cubicBezTo>
                <a:cubicBezTo>
                  <a:pt x="17" y="16"/>
                  <a:pt x="11" y="18"/>
                  <a:pt x="11" y="22"/>
                </a:cubicBezTo>
                <a:cubicBezTo>
                  <a:pt x="12" y="26"/>
                  <a:pt x="6" y="30"/>
                  <a:pt x="2" y="33"/>
                </a:cubicBezTo>
                <a:cubicBezTo>
                  <a:pt x="2" y="33"/>
                  <a:pt x="1" y="33"/>
                  <a:pt x="0" y="34"/>
                </a:cubicBezTo>
                <a:cubicBezTo>
                  <a:pt x="2" y="34"/>
                  <a:pt x="4" y="35"/>
                  <a:pt x="4" y="35"/>
                </a:cubicBezTo>
                <a:cubicBezTo>
                  <a:pt x="8" y="35"/>
                  <a:pt x="13" y="33"/>
                  <a:pt x="15" y="3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2" name="Freeform 76"/>
          <p:cNvSpPr/>
          <p:nvPr/>
        </p:nvSpPr>
        <p:spPr bwMode="auto">
          <a:xfrm>
            <a:off x="5948439" y="2827616"/>
            <a:ext cx="21232" cy="26130"/>
          </a:xfrm>
          <a:custGeom>
            <a:cxnLst>
              <a:cxn ang="0">
                <a:pos x="4" y="0"/>
              </a:cxn>
              <a:cxn ang="0">
                <a:pos x="0" y="9"/>
              </a:cxn>
              <a:cxn ang="0">
                <a:pos x="8" y="10"/>
              </a:cxn>
              <a:cxn ang="0">
                <a:pos x="4" y="1"/>
              </a:cxn>
              <a:cxn ang="0">
                <a:pos x="4" y="0"/>
              </a:cxn>
            </a:cxnLst>
            <a:rect l="0" t="0" r="r" b="b"/>
            <a:pathLst>
              <a:path w="8" h="10">
                <a:moveTo>
                  <a:pt x="4" y="0"/>
                </a:moveTo>
                <a:cubicBezTo>
                  <a:pt x="2" y="1"/>
                  <a:pt x="0" y="4"/>
                  <a:pt x="0" y="9"/>
                </a:cubicBezTo>
                <a:cubicBezTo>
                  <a:pt x="2" y="9"/>
                  <a:pt x="5" y="10"/>
                  <a:pt x="8" y="10"/>
                </a:cubicBezTo>
                <a:cubicBezTo>
                  <a:pt x="7" y="4"/>
                  <a:pt x="5" y="2"/>
                  <a:pt x="4" y="1"/>
                </a:cubicBezTo>
                <a:cubicBezTo>
                  <a:pt x="4" y="0"/>
                  <a:pt x="4" y="0"/>
                  <a:pt x="4" y="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3" name="Freeform 77"/>
          <p:cNvSpPr/>
          <p:nvPr/>
        </p:nvSpPr>
        <p:spPr bwMode="auto">
          <a:xfrm>
            <a:off x="5852896" y="2771001"/>
            <a:ext cx="112529" cy="82746"/>
          </a:xfrm>
          <a:custGeom>
            <a:cxnLst>
              <a:cxn ang="0">
                <a:pos x="1" y="9"/>
              </a:cxn>
              <a:cxn ang="0">
                <a:pos x="5" y="14"/>
              </a:cxn>
              <a:cxn ang="0">
                <a:pos x="11" y="17"/>
              </a:cxn>
              <a:cxn ang="0">
                <a:pos x="18" y="21"/>
              </a:cxn>
              <a:cxn ang="0">
                <a:pos x="21" y="25"/>
              </a:cxn>
              <a:cxn ang="0">
                <a:pos x="26" y="23"/>
              </a:cxn>
              <a:cxn ang="0">
                <a:pos x="30" y="28"/>
              </a:cxn>
              <a:cxn ang="0">
                <a:pos x="35" y="32"/>
              </a:cxn>
              <a:cxn ang="0">
                <a:pos x="37" y="31"/>
              </a:cxn>
              <a:cxn ang="0">
                <a:pos x="41" y="22"/>
              </a:cxn>
              <a:cxn ang="0">
                <a:pos x="43" y="19"/>
              </a:cxn>
              <a:cxn ang="0">
                <a:pos x="40" y="12"/>
              </a:cxn>
              <a:cxn ang="0">
                <a:pos x="40" y="11"/>
              </a:cxn>
              <a:cxn ang="0">
                <a:pos x="38" y="9"/>
              </a:cxn>
              <a:cxn ang="0">
                <a:pos x="30" y="3"/>
              </a:cxn>
              <a:cxn ang="0">
                <a:pos x="22" y="2"/>
              </a:cxn>
              <a:cxn ang="0">
                <a:pos x="11" y="6"/>
              </a:cxn>
              <a:cxn ang="0">
                <a:pos x="7" y="5"/>
              </a:cxn>
              <a:cxn ang="0">
                <a:pos x="0" y="8"/>
              </a:cxn>
              <a:cxn ang="0">
                <a:pos x="1" y="9"/>
              </a:cxn>
            </a:cxnLst>
            <a:rect l="0" t="0" r="r" b="b"/>
            <a:pathLst>
              <a:path w="44" h="32">
                <a:moveTo>
                  <a:pt x="1" y="9"/>
                </a:moveTo>
                <a:cubicBezTo>
                  <a:pt x="2" y="11"/>
                  <a:pt x="4" y="15"/>
                  <a:pt x="5" y="14"/>
                </a:cubicBezTo>
                <a:cubicBezTo>
                  <a:pt x="6" y="12"/>
                  <a:pt x="9" y="16"/>
                  <a:pt x="11" y="17"/>
                </a:cubicBezTo>
                <a:cubicBezTo>
                  <a:pt x="13" y="18"/>
                  <a:pt x="18" y="20"/>
                  <a:pt x="18" y="21"/>
                </a:cubicBezTo>
                <a:cubicBezTo>
                  <a:pt x="18" y="23"/>
                  <a:pt x="19" y="26"/>
                  <a:pt x="21" y="25"/>
                </a:cubicBezTo>
                <a:cubicBezTo>
                  <a:pt x="24" y="24"/>
                  <a:pt x="26" y="21"/>
                  <a:pt x="26" y="23"/>
                </a:cubicBezTo>
                <a:cubicBezTo>
                  <a:pt x="26" y="25"/>
                  <a:pt x="27" y="28"/>
                  <a:pt x="30" y="28"/>
                </a:cubicBezTo>
                <a:cubicBezTo>
                  <a:pt x="32" y="27"/>
                  <a:pt x="33" y="32"/>
                  <a:pt x="35" y="32"/>
                </a:cubicBezTo>
                <a:cubicBezTo>
                  <a:pt x="36" y="31"/>
                  <a:pt x="36" y="31"/>
                  <a:pt x="37" y="31"/>
                </a:cubicBezTo>
                <a:cubicBezTo>
                  <a:pt x="37" y="26"/>
                  <a:pt x="39" y="23"/>
                  <a:pt x="41" y="22"/>
                </a:cubicBezTo>
                <a:cubicBezTo>
                  <a:pt x="42" y="21"/>
                  <a:pt x="43" y="20"/>
                  <a:pt x="43" y="19"/>
                </a:cubicBezTo>
                <a:cubicBezTo>
                  <a:pt x="44" y="17"/>
                  <a:pt x="40" y="14"/>
                  <a:pt x="40" y="12"/>
                </a:cubicBezTo>
                <a:cubicBezTo>
                  <a:pt x="40" y="11"/>
                  <a:pt x="40" y="11"/>
                  <a:pt x="40" y="11"/>
                </a:cubicBezTo>
                <a:cubicBezTo>
                  <a:pt x="40" y="11"/>
                  <a:pt x="39" y="10"/>
                  <a:pt x="38" y="9"/>
                </a:cubicBezTo>
                <a:cubicBezTo>
                  <a:pt x="35" y="6"/>
                  <a:pt x="32" y="5"/>
                  <a:pt x="30" y="3"/>
                </a:cubicBezTo>
                <a:cubicBezTo>
                  <a:pt x="28" y="1"/>
                  <a:pt x="24" y="0"/>
                  <a:pt x="22" y="2"/>
                </a:cubicBezTo>
                <a:cubicBezTo>
                  <a:pt x="20" y="4"/>
                  <a:pt x="15" y="6"/>
                  <a:pt x="11" y="6"/>
                </a:cubicBezTo>
                <a:cubicBezTo>
                  <a:pt x="11" y="6"/>
                  <a:pt x="9" y="5"/>
                  <a:pt x="7" y="5"/>
                </a:cubicBezTo>
                <a:cubicBezTo>
                  <a:pt x="5" y="6"/>
                  <a:pt x="2" y="7"/>
                  <a:pt x="0" y="8"/>
                </a:cubicBezTo>
                <a:cubicBezTo>
                  <a:pt x="0" y="8"/>
                  <a:pt x="1" y="8"/>
                  <a:pt x="1" y="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4" name="Freeform 78"/>
          <p:cNvSpPr/>
          <p:nvPr/>
        </p:nvSpPr>
        <p:spPr bwMode="auto">
          <a:xfrm>
            <a:off x="6362459" y="2892942"/>
            <a:ext cx="261152" cy="176380"/>
          </a:xfrm>
          <a:custGeom>
            <a:cxnLst>
              <a:cxn ang="0">
                <a:pos x="91" y="45"/>
              </a:cxn>
              <a:cxn ang="0">
                <a:pos x="87" y="42"/>
              </a:cxn>
              <a:cxn ang="0">
                <a:pos x="87" y="41"/>
              </a:cxn>
              <a:cxn ang="0">
                <a:pos x="85" y="29"/>
              </a:cxn>
              <a:cxn ang="0">
                <a:pos x="78" y="13"/>
              </a:cxn>
              <a:cxn ang="0">
                <a:pos x="70" y="0"/>
              </a:cxn>
              <a:cxn ang="0">
                <a:pos x="65" y="3"/>
              </a:cxn>
              <a:cxn ang="0">
                <a:pos x="59" y="6"/>
              </a:cxn>
              <a:cxn ang="0">
                <a:pos x="53" y="7"/>
              </a:cxn>
              <a:cxn ang="0">
                <a:pos x="48" y="8"/>
              </a:cxn>
              <a:cxn ang="0">
                <a:pos x="41" y="6"/>
              </a:cxn>
              <a:cxn ang="0">
                <a:pos x="30" y="4"/>
              </a:cxn>
              <a:cxn ang="0">
                <a:pos x="26" y="5"/>
              </a:cxn>
              <a:cxn ang="0">
                <a:pos x="25" y="7"/>
              </a:cxn>
              <a:cxn ang="0">
                <a:pos x="17" y="12"/>
              </a:cxn>
              <a:cxn ang="0">
                <a:pos x="7" y="29"/>
              </a:cxn>
              <a:cxn ang="0">
                <a:pos x="0" y="34"/>
              </a:cxn>
              <a:cxn ang="0">
                <a:pos x="4" y="41"/>
              </a:cxn>
              <a:cxn ang="0">
                <a:pos x="8" y="45"/>
              </a:cxn>
              <a:cxn ang="0">
                <a:pos x="9" y="52"/>
              </a:cxn>
              <a:cxn ang="0">
                <a:pos x="22" y="55"/>
              </a:cxn>
              <a:cxn ang="0">
                <a:pos x="22" y="60"/>
              </a:cxn>
              <a:cxn ang="0">
                <a:pos x="29" y="65"/>
              </a:cxn>
              <a:cxn ang="0">
                <a:pos x="41" y="66"/>
              </a:cxn>
              <a:cxn ang="0">
                <a:pos x="53" y="66"/>
              </a:cxn>
              <a:cxn ang="0">
                <a:pos x="61" y="63"/>
              </a:cxn>
              <a:cxn ang="0">
                <a:pos x="74" y="61"/>
              </a:cxn>
              <a:cxn ang="0">
                <a:pos x="83" y="63"/>
              </a:cxn>
              <a:cxn ang="0">
                <a:pos x="90" y="66"/>
              </a:cxn>
              <a:cxn ang="0">
                <a:pos x="90" y="61"/>
              </a:cxn>
              <a:cxn ang="0">
                <a:pos x="96" y="51"/>
              </a:cxn>
              <a:cxn ang="0">
                <a:pos x="101" y="45"/>
              </a:cxn>
              <a:cxn ang="0">
                <a:pos x="101" y="45"/>
              </a:cxn>
              <a:cxn ang="0">
                <a:pos x="97" y="42"/>
              </a:cxn>
              <a:cxn ang="0">
                <a:pos x="91" y="45"/>
              </a:cxn>
            </a:cxnLst>
            <a:rect l="0" t="0" r="r" b="b"/>
            <a:pathLst>
              <a:path w="102" h="67">
                <a:moveTo>
                  <a:pt x="91" y="45"/>
                </a:moveTo>
                <a:cubicBezTo>
                  <a:pt x="89" y="44"/>
                  <a:pt x="86" y="43"/>
                  <a:pt x="87" y="42"/>
                </a:cubicBezTo>
                <a:cubicBezTo>
                  <a:pt x="87" y="42"/>
                  <a:pt x="87" y="42"/>
                  <a:pt x="87" y="41"/>
                </a:cubicBezTo>
                <a:cubicBezTo>
                  <a:pt x="84" y="39"/>
                  <a:pt x="83" y="31"/>
                  <a:pt x="85" y="29"/>
                </a:cubicBezTo>
                <a:cubicBezTo>
                  <a:pt x="88" y="26"/>
                  <a:pt x="81" y="17"/>
                  <a:pt x="78" y="13"/>
                </a:cubicBezTo>
                <a:cubicBezTo>
                  <a:pt x="76" y="11"/>
                  <a:pt x="73" y="6"/>
                  <a:pt x="70" y="0"/>
                </a:cubicBezTo>
                <a:cubicBezTo>
                  <a:pt x="68" y="1"/>
                  <a:pt x="65" y="2"/>
                  <a:pt x="65" y="3"/>
                </a:cubicBezTo>
                <a:cubicBezTo>
                  <a:pt x="64" y="5"/>
                  <a:pt x="61" y="6"/>
                  <a:pt x="59" y="6"/>
                </a:cubicBezTo>
                <a:cubicBezTo>
                  <a:pt x="57" y="6"/>
                  <a:pt x="55" y="5"/>
                  <a:pt x="53" y="7"/>
                </a:cubicBezTo>
                <a:cubicBezTo>
                  <a:pt x="51" y="9"/>
                  <a:pt x="49" y="9"/>
                  <a:pt x="48" y="8"/>
                </a:cubicBezTo>
                <a:cubicBezTo>
                  <a:pt x="47" y="7"/>
                  <a:pt x="44" y="6"/>
                  <a:pt x="41" y="6"/>
                </a:cubicBezTo>
                <a:cubicBezTo>
                  <a:pt x="39" y="6"/>
                  <a:pt x="32" y="4"/>
                  <a:pt x="30" y="4"/>
                </a:cubicBezTo>
                <a:cubicBezTo>
                  <a:pt x="29" y="4"/>
                  <a:pt x="27" y="4"/>
                  <a:pt x="26" y="5"/>
                </a:cubicBezTo>
                <a:cubicBezTo>
                  <a:pt x="26" y="5"/>
                  <a:pt x="26" y="6"/>
                  <a:pt x="25" y="7"/>
                </a:cubicBezTo>
                <a:cubicBezTo>
                  <a:pt x="23" y="9"/>
                  <a:pt x="19" y="11"/>
                  <a:pt x="17" y="12"/>
                </a:cubicBezTo>
                <a:cubicBezTo>
                  <a:pt x="16" y="13"/>
                  <a:pt x="10" y="25"/>
                  <a:pt x="7" y="29"/>
                </a:cubicBezTo>
                <a:cubicBezTo>
                  <a:pt x="3" y="32"/>
                  <a:pt x="0" y="33"/>
                  <a:pt x="0" y="34"/>
                </a:cubicBezTo>
                <a:cubicBezTo>
                  <a:pt x="0" y="35"/>
                  <a:pt x="4" y="39"/>
                  <a:pt x="4" y="41"/>
                </a:cubicBezTo>
                <a:cubicBezTo>
                  <a:pt x="4" y="43"/>
                  <a:pt x="5" y="45"/>
                  <a:pt x="8" y="45"/>
                </a:cubicBezTo>
                <a:cubicBezTo>
                  <a:pt x="10" y="45"/>
                  <a:pt x="7" y="51"/>
                  <a:pt x="9" y="52"/>
                </a:cubicBezTo>
                <a:cubicBezTo>
                  <a:pt x="11" y="52"/>
                  <a:pt x="22" y="53"/>
                  <a:pt x="22" y="55"/>
                </a:cubicBezTo>
                <a:cubicBezTo>
                  <a:pt x="22" y="57"/>
                  <a:pt x="23" y="59"/>
                  <a:pt x="22" y="60"/>
                </a:cubicBezTo>
                <a:cubicBezTo>
                  <a:pt x="25" y="61"/>
                  <a:pt x="28" y="65"/>
                  <a:pt x="29" y="65"/>
                </a:cubicBezTo>
                <a:cubicBezTo>
                  <a:pt x="30" y="64"/>
                  <a:pt x="39" y="66"/>
                  <a:pt x="41" y="66"/>
                </a:cubicBezTo>
                <a:cubicBezTo>
                  <a:pt x="42" y="66"/>
                  <a:pt x="50" y="66"/>
                  <a:pt x="53" y="66"/>
                </a:cubicBezTo>
                <a:cubicBezTo>
                  <a:pt x="55" y="67"/>
                  <a:pt x="58" y="65"/>
                  <a:pt x="61" y="63"/>
                </a:cubicBezTo>
                <a:cubicBezTo>
                  <a:pt x="63" y="61"/>
                  <a:pt x="71" y="60"/>
                  <a:pt x="74" y="61"/>
                </a:cubicBezTo>
                <a:cubicBezTo>
                  <a:pt x="77" y="61"/>
                  <a:pt x="82" y="62"/>
                  <a:pt x="83" y="63"/>
                </a:cubicBezTo>
                <a:cubicBezTo>
                  <a:pt x="84" y="64"/>
                  <a:pt x="87" y="65"/>
                  <a:pt x="90" y="66"/>
                </a:cubicBezTo>
                <a:cubicBezTo>
                  <a:pt x="90" y="65"/>
                  <a:pt x="90" y="63"/>
                  <a:pt x="90" y="61"/>
                </a:cubicBezTo>
                <a:cubicBezTo>
                  <a:pt x="90" y="57"/>
                  <a:pt x="92" y="52"/>
                  <a:pt x="96" y="51"/>
                </a:cubicBezTo>
                <a:cubicBezTo>
                  <a:pt x="99" y="51"/>
                  <a:pt x="102" y="51"/>
                  <a:pt x="101" y="45"/>
                </a:cubicBezTo>
                <a:cubicBezTo>
                  <a:pt x="101" y="45"/>
                  <a:pt x="101" y="45"/>
                  <a:pt x="101" y="45"/>
                </a:cubicBezTo>
                <a:cubicBezTo>
                  <a:pt x="100" y="43"/>
                  <a:pt x="98" y="42"/>
                  <a:pt x="97" y="42"/>
                </a:cubicBezTo>
                <a:cubicBezTo>
                  <a:pt x="96" y="42"/>
                  <a:pt x="92" y="45"/>
                  <a:pt x="91" y="4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5" name="Freeform 79"/>
          <p:cNvSpPr/>
          <p:nvPr/>
        </p:nvSpPr>
        <p:spPr bwMode="auto">
          <a:xfrm>
            <a:off x="6540806" y="2888587"/>
            <a:ext cx="89174" cy="113231"/>
          </a:xfrm>
          <a:custGeom>
            <a:cxnLst>
              <a:cxn ang="0">
                <a:pos x="26" y="11"/>
              </a:cxn>
              <a:cxn ang="0">
                <a:pos x="18" y="5"/>
              </a:cxn>
              <a:cxn ang="0">
                <a:pos x="9" y="0"/>
              </a:cxn>
              <a:cxn ang="0">
                <a:pos x="0" y="2"/>
              </a:cxn>
              <a:cxn ang="0">
                <a:pos x="8" y="15"/>
              </a:cxn>
              <a:cxn ang="0">
                <a:pos x="15" y="31"/>
              </a:cxn>
              <a:cxn ang="0">
                <a:pos x="17" y="43"/>
              </a:cxn>
              <a:cxn ang="0">
                <a:pos x="23" y="34"/>
              </a:cxn>
              <a:cxn ang="0">
                <a:pos x="28" y="29"/>
              </a:cxn>
              <a:cxn ang="0">
                <a:pos x="35" y="30"/>
              </a:cxn>
              <a:cxn ang="0">
                <a:pos x="33" y="23"/>
              </a:cxn>
              <a:cxn ang="0">
                <a:pos x="26" y="11"/>
              </a:cxn>
            </a:cxnLst>
            <a:rect l="0" t="0" r="r" b="b"/>
            <a:pathLst>
              <a:path w="35" h="43">
                <a:moveTo>
                  <a:pt x="26" y="11"/>
                </a:moveTo>
                <a:cubicBezTo>
                  <a:pt x="24" y="7"/>
                  <a:pt x="20" y="5"/>
                  <a:pt x="18" y="5"/>
                </a:cubicBezTo>
                <a:cubicBezTo>
                  <a:pt x="15" y="5"/>
                  <a:pt x="11" y="0"/>
                  <a:pt x="9" y="0"/>
                </a:cubicBezTo>
                <a:cubicBezTo>
                  <a:pt x="7" y="0"/>
                  <a:pt x="4" y="1"/>
                  <a:pt x="0" y="2"/>
                </a:cubicBezTo>
                <a:cubicBezTo>
                  <a:pt x="3" y="8"/>
                  <a:pt x="6" y="13"/>
                  <a:pt x="8" y="15"/>
                </a:cubicBezTo>
                <a:cubicBezTo>
                  <a:pt x="11" y="19"/>
                  <a:pt x="18" y="28"/>
                  <a:pt x="15" y="31"/>
                </a:cubicBezTo>
                <a:cubicBezTo>
                  <a:pt x="13" y="33"/>
                  <a:pt x="14" y="41"/>
                  <a:pt x="17" y="43"/>
                </a:cubicBezTo>
                <a:cubicBezTo>
                  <a:pt x="18" y="42"/>
                  <a:pt x="23" y="35"/>
                  <a:pt x="23" y="34"/>
                </a:cubicBezTo>
                <a:cubicBezTo>
                  <a:pt x="23" y="32"/>
                  <a:pt x="24" y="28"/>
                  <a:pt x="28" y="29"/>
                </a:cubicBezTo>
                <a:cubicBezTo>
                  <a:pt x="32" y="30"/>
                  <a:pt x="35" y="31"/>
                  <a:pt x="35" y="30"/>
                </a:cubicBezTo>
                <a:cubicBezTo>
                  <a:pt x="35" y="29"/>
                  <a:pt x="34" y="24"/>
                  <a:pt x="33" y="23"/>
                </a:cubicBezTo>
                <a:cubicBezTo>
                  <a:pt x="31" y="21"/>
                  <a:pt x="27" y="16"/>
                  <a:pt x="26" y="1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6" name="Freeform 80"/>
          <p:cNvSpPr/>
          <p:nvPr/>
        </p:nvSpPr>
        <p:spPr bwMode="auto">
          <a:xfrm>
            <a:off x="6411292" y="3049724"/>
            <a:ext cx="180471" cy="102344"/>
          </a:xfrm>
          <a:custGeom>
            <a:cxnLst>
              <a:cxn ang="0">
                <a:pos x="55" y="1"/>
              </a:cxn>
              <a:cxn ang="0">
                <a:pos x="42" y="3"/>
              </a:cxn>
              <a:cxn ang="0">
                <a:pos x="34" y="6"/>
              </a:cxn>
              <a:cxn ang="0">
                <a:pos x="22" y="6"/>
              </a:cxn>
              <a:cxn ang="0">
                <a:pos x="10" y="5"/>
              </a:cxn>
              <a:cxn ang="0">
                <a:pos x="3" y="0"/>
              </a:cxn>
              <a:cxn ang="0">
                <a:pos x="2" y="1"/>
              </a:cxn>
              <a:cxn ang="0">
                <a:pos x="2" y="9"/>
              </a:cxn>
              <a:cxn ang="0">
                <a:pos x="6" y="16"/>
              </a:cxn>
              <a:cxn ang="0">
                <a:pos x="2" y="21"/>
              </a:cxn>
              <a:cxn ang="0">
                <a:pos x="2" y="26"/>
              </a:cxn>
              <a:cxn ang="0">
                <a:pos x="8" y="34"/>
              </a:cxn>
              <a:cxn ang="0">
                <a:pos x="11" y="37"/>
              </a:cxn>
              <a:cxn ang="0">
                <a:pos x="26" y="37"/>
              </a:cxn>
              <a:cxn ang="0">
                <a:pos x="38" y="39"/>
              </a:cxn>
              <a:cxn ang="0">
                <a:pos x="42" y="36"/>
              </a:cxn>
              <a:cxn ang="0">
                <a:pos x="47" y="34"/>
              </a:cxn>
              <a:cxn ang="0">
                <a:pos x="47" y="31"/>
              </a:cxn>
              <a:cxn ang="0">
                <a:pos x="59" y="31"/>
              </a:cxn>
              <a:cxn ang="0">
                <a:pos x="63" y="30"/>
              </a:cxn>
              <a:cxn ang="0">
                <a:pos x="62" y="27"/>
              </a:cxn>
              <a:cxn ang="0">
                <a:pos x="60" y="19"/>
              </a:cxn>
              <a:cxn ang="0">
                <a:pos x="69" y="9"/>
              </a:cxn>
              <a:cxn ang="0">
                <a:pos x="71" y="6"/>
              </a:cxn>
              <a:cxn ang="0">
                <a:pos x="64" y="3"/>
              </a:cxn>
              <a:cxn ang="0">
                <a:pos x="55" y="1"/>
              </a:cxn>
            </a:cxnLst>
            <a:rect l="0" t="0" r="r" b="b"/>
            <a:pathLst>
              <a:path w="71" h="39">
                <a:moveTo>
                  <a:pt x="55" y="1"/>
                </a:moveTo>
                <a:cubicBezTo>
                  <a:pt x="52" y="0"/>
                  <a:pt x="44" y="1"/>
                  <a:pt x="42" y="3"/>
                </a:cubicBezTo>
                <a:cubicBezTo>
                  <a:pt x="39" y="5"/>
                  <a:pt x="36" y="7"/>
                  <a:pt x="34" y="6"/>
                </a:cubicBezTo>
                <a:cubicBezTo>
                  <a:pt x="31" y="6"/>
                  <a:pt x="23" y="6"/>
                  <a:pt x="22" y="6"/>
                </a:cubicBezTo>
                <a:cubicBezTo>
                  <a:pt x="20" y="6"/>
                  <a:pt x="11" y="4"/>
                  <a:pt x="10" y="5"/>
                </a:cubicBezTo>
                <a:cubicBezTo>
                  <a:pt x="9" y="5"/>
                  <a:pt x="6" y="1"/>
                  <a:pt x="3" y="0"/>
                </a:cubicBezTo>
                <a:cubicBezTo>
                  <a:pt x="3" y="1"/>
                  <a:pt x="3" y="1"/>
                  <a:pt x="2" y="1"/>
                </a:cubicBezTo>
                <a:cubicBezTo>
                  <a:pt x="0" y="3"/>
                  <a:pt x="0" y="7"/>
                  <a:pt x="2" y="9"/>
                </a:cubicBezTo>
                <a:cubicBezTo>
                  <a:pt x="5" y="11"/>
                  <a:pt x="8" y="16"/>
                  <a:pt x="6" y="16"/>
                </a:cubicBezTo>
                <a:cubicBezTo>
                  <a:pt x="4" y="16"/>
                  <a:pt x="2" y="19"/>
                  <a:pt x="2" y="21"/>
                </a:cubicBezTo>
                <a:cubicBezTo>
                  <a:pt x="2" y="22"/>
                  <a:pt x="1" y="26"/>
                  <a:pt x="2" y="26"/>
                </a:cubicBezTo>
                <a:cubicBezTo>
                  <a:pt x="3" y="27"/>
                  <a:pt x="8" y="32"/>
                  <a:pt x="8" y="34"/>
                </a:cubicBezTo>
                <a:cubicBezTo>
                  <a:pt x="9" y="35"/>
                  <a:pt x="11" y="36"/>
                  <a:pt x="11" y="37"/>
                </a:cubicBezTo>
                <a:cubicBezTo>
                  <a:pt x="15" y="36"/>
                  <a:pt x="24" y="36"/>
                  <a:pt x="26" y="37"/>
                </a:cubicBezTo>
                <a:cubicBezTo>
                  <a:pt x="28" y="38"/>
                  <a:pt x="38" y="39"/>
                  <a:pt x="38" y="39"/>
                </a:cubicBezTo>
                <a:cubicBezTo>
                  <a:pt x="40" y="39"/>
                  <a:pt x="43" y="38"/>
                  <a:pt x="42" y="36"/>
                </a:cubicBezTo>
                <a:cubicBezTo>
                  <a:pt x="41" y="35"/>
                  <a:pt x="45" y="34"/>
                  <a:pt x="47" y="34"/>
                </a:cubicBezTo>
                <a:cubicBezTo>
                  <a:pt x="47" y="32"/>
                  <a:pt x="47" y="31"/>
                  <a:pt x="47" y="31"/>
                </a:cubicBezTo>
                <a:cubicBezTo>
                  <a:pt x="49" y="30"/>
                  <a:pt x="56" y="29"/>
                  <a:pt x="59" y="31"/>
                </a:cubicBezTo>
                <a:cubicBezTo>
                  <a:pt x="60" y="31"/>
                  <a:pt x="62" y="31"/>
                  <a:pt x="63" y="30"/>
                </a:cubicBezTo>
                <a:cubicBezTo>
                  <a:pt x="63" y="28"/>
                  <a:pt x="63" y="27"/>
                  <a:pt x="62" y="27"/>
                </a:cubicBezTo>
                <a:cubicBezTo>
                  <a:pt x="60" y="27"/>
                  <a:pt x="57" y="19"/>
                  <a:pt x="60" y="19"/>
                </a:cubicBezTo>
                <a:cubicBezTo>
                  <a:pt x="62" y="18"/>
                  <a:pt x="65" y="10"/>
                  <a:pt x="69" y="9"/>
                </a:cubicBezTo>
                <a:cubicBezTo>
                  <a:pt x="70" y="8"/>
                  <a:pt x="71" y="8"/>
                  <a:pt x="71" y="6"/>
                </a:cubicBezTo>
                <a:cubicBezTo>
                  <a:pt x="68" y="5"/>
                  <a:pt x="65" y="4"/>
                  <a:pt x="64" y="3"/>
                </a:cubicBezTo>
                <a:cubicBezTo>
                  <a:pt x="63" y="2"/>
                  <a:pt x="58" y="1"/>
                  <a:pt x="55" y="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7" name="Freeform 81"/>
          <p:cNvSpPr/>
          <p:nvPr/>
        </p:nvSpPr>
        <p:spPr bwMode="auto">
          <a:xfrm>
            <a:off x="6360336" y="3112872"/>
            <a:ext cx="78558" cy="58794"/>
          </a:xfrm>
          <a:custGeom>
            <a:cxnLst>
              <a:cxn ang="0">
                <a:pos x="7" y="22"/>
              </a:cxn>
              <a:cxn ang="0">
                <a:pos x="7" y="22"/>
              </a:cxn>
              <a:cxn ang="0">
                <a:pos x="8" y="22"/>
              </a:cxn>
              <a:cxn ang="0">
                <a:pos x="8" y="22"/>
              </a:cxn>
              <a:cxn ang="0">
                <a:pos x="8" y="22"/>
              </a:cxn>
              <a:cxn ang="0">
                <a:pos x="8" y="22"/>
              </a:cxn>
              <a:cxn ang="0">
                <a:pos x="12" y="22"/>
              </a:cxn>
              <a:cxn ang="0">
                <a:pos x="12" y="22"/>
              </a:cxn>
              <a:cxn ang="0">
                <a:pos x="13" y="21"/>
              </a:cxn>
              <a:cxn ang="0">
                <a:pos x="13" y="21"/>
              </a:cxn>
              <a:cxn ang="0">
                <a:pos x="15" y="21"/>
              </a:cxn>
              <a:cxn ang="0">
                <a:pos x="20" y="18"/>
              </a:cxn>
              <a:cxn ang="0">
                <a:pos x="30" y="13"/>
              </a:cxn>
              <a:cxn ang="0">
                <a:pos x="31" y="13"/>
              </a:cxn>
              <a:cxn ang="0">
                <a:pos x="28" y="10"/>
              </a:cxn>
              <a:cxn ang="0">
                <a:pos x="22" y="2"/>
              </a:cxn>
              <a:cxn ang="0">
                <a:pos x="22" y="1"/>
              </a:cxn>
              <a:cxn ang="0">
                <a:pos x="22" y="1"/>
              </a:cxn>
              <a:cxn ang="0">
                <a:pos x="22" y="0"/>
              </a:cxn>
              <a:cxn ang="0">
                <a:pos x="2" y="4"/>
              </a:cxn>
              <a:cxn ang="0">
                <a:pos x="2" y="3"/>
              </a:cxn>
              <a:cxn ang="0">
                <a:pos x="1" y="15"/>
              </a:cxn>
              <a:cxn ang="0">
                <a:pos x="7" y="22"/>
              </a:cxn>
            </a:cxnLst>
            <a:rect l="0" t="0" r="r" b="b"/>
            <a:pathLst>
              <a:path w="31" h="22">
                <a:moveTo>
                  <a:pt x="7" y="22"/>
                </a:moveTo>
                <a:cubicBezTo>
                  <a:pt x="7" y="22"/>
                  <a:pt x="7" y="22"/>
                  <a:pt x="7" y="22"/>
                </a:cubicBezTo>
                <a:cubicBezTo>
                  <a:pt x="7" y="22"/>
                  <a:pt x="7" y="22"/>
                  <a:pt x="8" y="22"/>
                </a:cubicBezTo>
                <a:cubicBezTo>
                  <a:pt x="8" y="22"/>
                  <a:pt x="8" y="22"/>
                  <a:pt x="8" y="22"/>
                </a:cubicBezTo>
                <a:cubicBezTo>
                  <a:pt x="8" y="22"/>
                  <a:pt x="8" y="22"/>
                  <a:pt x="8" y="22"/>
                </a:cubicBezTo>
                <a:cubicBezTo>
                  <a:pt x="8" y="22"/>
                  <a:pt x="8" y="22"/>
                  <a:pt x="8" y="22"/>
                </a:cubicBezTo>
                <a:cubicBezTo>
                  <a:pt x="9" y="22"/>
                  <a:pt x="11" y="22"/>
                  <a:pt x="12" y="22"/>
                </a:cubicBezTo>
                <a:cubicBezTo>
                  <a:pt x="12" y="22"/>
                  <a:pt x="12" y="22"/>
                  <a:pt x="12" y="22"/>
                </a:cubicBezTo>
                <a:cubicBezTo>
                  <a:pt x="13" y="22"/>
                  <a:pt x="13" y="22"/>
                  <a:pt x="13" y="21"/>
                </a:cubicBezTo>
                <a:cubicBezTo>
                  <a:pt x="13" y="21"/>
                  <a:pt x="13" y="21"/>
                  <a:pt x="13" y="21"/>
                </a:cubicBezTo>
                <a:cubicBezTo>
                  <a:pt x="14" y="21"/>
                  <a:pt x="14" y="21"/>
                  <a:pt x="15" y="21"/>
                </a:cubicBezTo>
                <a:cubicBezTo>
                  <a:pt x="18" y="21"/>
                  <a:pt x="18" y="17"/>
                  <a:pt x="20" y="18"/>
                </a:cubicBezTo>
                <a:cubicBezTo>
                  <a:pt x="21" y="19"/>
                  <a:pt x="29" y="15"/>
                  <a:pt x="30" y="13"/>
                </a:cubicBezTo>
                <a:cubicBezTo>
                  <a:pt x="30" y="13"/>
                  <a:pt x="31" y="13"/>
                  <a:pt x="31" y="13"/>
                </a:cubicBezTo>
                <a:cubicBezTo>
                  <a:pt x="31" y="12"/>
                  <a:pt x="29" y="11"/>
                  <a:pt x="28" y="10"/>
                </a:cubicBezTo>
                <a:cubicBezTo>
                  <a:pt x="28" y="8"/>
                  <a:pt x="23" y="3"/>
                  <a:pt x="22" y="2"/>
                </a:cubicBezTo>
                <a:cubicBezTo>
                  <a:pt x="22" y="2"/>
                  <a:pt x="22" y="2"/>
                  <a:pt x="22" y="1"/>
                </a:cubicBezTo>
                <a:cubicBezTo>
                  <a:pt x="22" y="1"/>
                  <a:pt x="22" y="1"/>
                  <a:pt x="22" y="1"/>
                </a:cubicBezTo>
                <a:cubicBezTo>
                  <a:pt x="22" y="1"/>
                  <a:pt x="22" y="1"/>
                  <a:pt x="22" y="0"/>
                </a:cubicBezTo>
                <a:cubicBezTo>
                  <a:pt x="14" y="1"/>
                  <a:pt x="2" y="4"/>
                  <a:pt x="2" y="4"/>
                </a:cubicBezTo>
                <a:cubicBezTo>
                  <a:pt x="2" y="4"/>
                  <a:pt x="2" y="4"/>
                  <a:pt x="2" y="3"/>
                </a:cubicBezTo>
                <a:cubicBezTo>
                  <a:pt x="1" y="7"/>
                  <a:pt x="0" y="12"/>
                  <a:pt x="1" y="15"/>
                </a:cubicBezTo>
                <a:cubicBezTo>
                  <a:pt x="1" y="18"/>
                  <a:pt x="4" y="19"/>
                  <a:pt x="7" y="2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8" name="Freeform 82"/>
          <p:cNvSpPr/>
          <p:nvPr/>
        </p:nvSpPr>
        <p:spPr bwMode="auto">
          <a:xfrm>
            <a:off x="6411292" y="2736160"/>
            <a:ext cx="513809" cy="307032"/>
          </a:xfrm>
          <a:custGeom>
            <a:cxnLst>
              <a:cxn ang="0">
                <a:pos x="187" y="67"/>
              </a:cxn>
              <a:cxn ang="0">
                <a:pos x="199" y="60"/>
              </a:cxn>
              <a:cxn ang="0">
                <a:pos x="200" y="53"/>
              </a:cxn>
              <a:cxn ang="0">
                <a:pos x="201" y="45"/>
              </a:cxn>
              <a:cxn ang="0">
                <a:pos x="185" y="39"/>
              </a:cxn>
              <a:cxn ang="0">
                <a:pos x="170" y="31"/>
              </a:cxn>
              <a:cxn ang="0">
                <a:pos x="158" y="32"/>
              </a:cxn>
              <a:cxn ang="0">
                <a:pos x="149" y="28"/>
              </a:cxn>
              <a:cxn ang="0">
                <a:pos x="135" y="17"/>
              </a:cxn>
              <a:cxn ang="0">
                <a:pos x="131" y="2"/>
              </a:cxn>
              <a:cxn ang="0">
                <a:pos x="115" y="1"/>
              </a:cxn>
              <a:cxn ang="0">
                <a:pos x="106" y="3"/>
              </a:cxn>
              <a:cxn ang="0">
                <a:pos x="92" y="12"/>
              </a:cxn>
              <a:cxn ang="0">
                <a:pos x="80" y="15"/>
              </a:cxn>
              <a:cxn ang="0">
                <a:pos x="65" y="12"/>
              </a:cxn>
              <a:cxn ang="0">
                <a:pos x="47" y="9"/>
              </a:cxn>
              <a:cxn ang="0">
                <a:pos x="21" y="11"/>
              </a:cxn>
              <a:cxn ang="0">
                <a:pos x="16" y="16"/>
              </a:cxn>
              <a:cxn ang="0">
                <a:pos x="15" y="31"/>
              </a:cxn>
              <a:cxn ang="0">
                <a:pos x="5" y="50"/>
              </a:cxn>
              <a:cxn ang="0">
                <a:pos x="5" y="63"/>
              </a:cxn>
              <a:cxn ang="0">
                <a:pos x="11" y="64"/>
              </a:cxn>
              <a:cxn ang="0">
                <a:pos x="29" y="68"/>
              </a:cxn>
              <a:cxn ang="0">
                <a:pos x="40" y="66"/>
              </a:cxn>
              <a:cxn ang="0">
                <a:pos x="60" y="58"/>
              </a:cxn>
              <a:cxn ang="0">
                <a:pos x="77" y="69"/>
              </a:cxn>
              <a:cxn ang="0">
                <a:pos x="86" y="88"/>
              </a:cxn>
              <a:cxn ang="0">
                <a:pos x="74" y="92"/>
              </a:cxn>
              <a:cxn ang="0">
                <a:pos x="72" y="105"/>
              </a:cxn>
              <a:cxn ang="0">
                <a:pos x="82" y="105"/>
              </a:cxn>
              <a:cxn ang="0">
                <a:pos x="97" y="85"/>
              </a:cxn>
              <a:cxn ang="0">
                <a:pos x="111" y="90"/>
              </a:cxn>
              <a:cxn ang="0">
                <a:pos x="114" y="101"/>
              </a:cxn>
              <a:cxn ang="0">
                <a:pos x="126" y="115"/>
              </a:cxn>
              <a:cxn ang="0">
                <a:pos x="146" y="108"/>
              </a:cxn>
              <a:cxn ang="0">
                <a:pos x="150" y="103"/>
              </a:cxn>
              <a:cxn ang="0">
                <a:pos x="155" y="85"/>
              </a:cxn>
              <a:cxn ang="0">
                <a:pos x="178" y="78"/>
              </a:cxn>
            </a:cxnLst>
            <a:rect l="0" t="0" r="r" b="b"/>
            <a:pathLst>
              <a:path w="201" h="117">
                <a:moveTo>
                  <a:pt x="179" y="73"/>
                </a:moveTo>
                <a:cubicBezTo>
                  <a:pt x="180" y="73"/>
                  <a:pt x="186" y="67"/>
                  <a:pt x="187" y="67"/>
                </a:cubicBezTo>
                <a:cubicBezTo>
                  <a:pt x="189" y="67"/>
                  <a:pt x="197" y="68"/>
                  <a:pt x="197" y="67"/>
                </a:cubicBezTo>
                <a:cubicBezTo>
                  <a:pt x="197" y="66"/>
                  <a:pt x="199" y="62"/>
                  <a:pt x="199" y="60"/>
                </a:cubicBezTo>
                <a:cubicBezTo>
                  <a:pt x="198" y="59"/>
                  <a:pt x="196" y="57"/>
                  <a:pt x="196" y="56"/>
                </a:cubicBezTo>
                <a:cubicBezTo>
                  <a:pt x="197" y="55"/>
                  <a:pt x="200" y="55"/>
                  <a:pt x="200" y="53"/>
                </a:cubicBezTo>
                <a:cubicBezTo>
                  <a:pt x="200" y="52"/>
                  <a:pt x="197" y="51"/>
                  <a:pt x="197" y="50"/>
                </a:cubicBezTo>
                <a:cubicBezTo>
                  <a:pt x="197" y="49"/>
                  <a:pt x="201" y="47"/>
                  <a:pt x="201" y="45"/>
                </a:cubicBezTo>
                <a:cubicBezTo>
                  <a:pt x="200" y="43"/>
                  <a:pt x="197" y="43"/>
                  <a:pt x="194" y="41"/>
                </a:cubicBezTo>
                <a:cubicBezTo>
                  <a:pt x="191" y="40"/>
                  <a:pt x="188" y="40"/>
                  <a:pt x="185" y="39"/>
                </a:cubicBezTo>
                <a:cubicBezTo>
                  <a:pt x="182" y="37"/>
                  <a:pt x="175" y="38"/>
                  <a:pt x="175" y="37"/>
                </a:cubicBezTo>
                <a:cubicBezTo>
                  <a:pt x="175" y="36"/>
                  <a:pt x="171" y="33"/>
                  <a:pt x="170" y="31"/>
                </a:cubicBezTo>
                <a:cubicBezTo>
                  <a:pt x="169" y="30"/>
                  <a:pt x="166" y="31"/>
                  <a:pt x="164" y="32"/>
                </a:cubicBezTo>
                <a:cubicBezTo>
                  <a:pt x="162" y="33"/>
                  <a:pt x="160" y="34"/>
                  <a:pt x="158" y="32"/>
                </a:cubicBezTo>
                <a:cubicBezTo>
                  <a:pt x="156" y="31"/>
                  <a:pt x="155" y="29"/>
                  <a:pt x="153" y="30"/>
                </a:cubicBezTo>
                <a:cubicBezTo>
                  <a:pt x="151" y="31"/>
                  <a:pt x="148" y="30"/>
                  <a:pt x="149" y="28"/>
                </a:cubicBezTo>
                <a:cubicBezTo>
                  <a:pt x="149" y="25"/>
                  <a:pt x="145" y="20"/>
                  <a:pt x="144" y="19"/>
                </a:cubicBezTo>
                <a:cubicBezTo>
                  <a:pt x="142" y="18"/>
                  <a:pt x="137" y="19"/>
                  <a:pt x="135" y="17"/>
                </a:cubicBezTo>
                <a:cubicBezTo>
                  <a:pt x="134" y="14"/>
                  <a:pt x="132" y="12"/>
                  <a:pt x="133" y="11"/>
                </a:cubicBezTo>
                <a:cubicBezTo>
                  <a:pt x="134" y="9"/>
                  <a:pt x="133" y="4"/>
                  <a:pt x="131" y="2"/>
                </a:cubicBezTo>
                <a:cubicBezTo>
                  <a:pt x="130" y="0"/>
                  <a:pt x="124" y="0"/>
                  <a:pt x="122" y="1"/>
                </a:cubicBezTo>
                <a:cubicBezTo>
                  <a:pt x="120" y="2"/>
                  <a:pt x="116" y="0"/>
                  <a:pt x="115" y="1"/>
                </a:cubicBezTo>
                <a:cubicBezTo>
                  <a:pt x="113" y="2"/>
                  <a:pt x="112" y="4"/>
                  <a:pt x="109" y="4"/>
                </a:cubicBezTo>
                <a:cubicBezTo>
                  <a:pt x="108" y="4"/>
                  <a:pt x="107" y="4"/>
                  <a:pt x="106" y="3"/>
                </a:cubicBezTo>
                <a:cubicBezTo>
                  <a:pt x="104" y="4"/>
                  <a:pt x="99" y="4"/>
                  <a:pt x="99" y="4"/>
                </a:cubicBezTo>
                <a:cubicBezTo>
                  <a:pt x="99" y="4"/>
                  <a:pt x="92" y="10"/>
                  <a:pt x="92" y="12"/>
                </a:cubicBezTo>
                <a:cubicBezTo>
                  <a:pt x="92" y="14"/>
                  <a:pt x="92" y="17"/>
                  <a:pt x="90" y="15"/>
                </a:cubicBezTo>
                <a:cubicBezTo>
                  <a:pt x="89" y="14"/>
                  <a:pt x="82" y="14"/>
                  <a:pt x="80" y="15"/>
                </a:cubicBezTo>
                <a:cubicBezTo>
                  <a:pt x="78" y="16"/>
                  <a:pt x="76" y="11"/>
                  <a:pt x="73" y="12"/>
                </a:cubicBezTo>
                <a:cubicBezTo>
                  <a:pt x="70" y="14"/>
                  <a:pt x="66" y="10"/>
                  <a:pt x="65" y="12"/>
                </a:cubicBezTo>
                <a:cubicBezTo>
                  <a:pt x="65" y="13"/>
                  <a:pt x="61" y="12"/>
                  <a:pt x="58" y="11"/>
                </a:cubicBezTo>
                <a:cubicBezTo>
                  <a:pt x="55" y="9"/>
                  <a:pt x="49" y="11"/>
                  <a:pt x="47" y="9"/>
                </a:cubicBezTo>
                <a:cubicBezTo>
                  <a:pt x="45" y="7"/>
                  <a:pt x="32" y="7"/>
                  <a:pt x="28" y="7"/>
                </a:cubicBezTo>
                <a:cubicBezTo>
                  <a:pt x="24" y="7"/>
                  <a:pt x="23" y="9"/>
                  <a:pt x="21" y="11"/>
                </a:cubicBezTo>
                <a:cubicBezTo>
                  <a:pt x="19" y="13"/>
                  <a:pt x="17" y="12"/>
                  <a:pt x="15" y="12"/>
                </a:cubicBezTo>
                <a:cubicBezTo>
                  <a:pt x="15" y="14"/>
                  <a:pt x="15" y="15"/>
                  <a:pt x="16" y="16"/>
                </a:cubicBezTo>
                <a:cubicBezTo>
                  <a:pt x="17" y="18"/>
                  <a:pt x="21" y="25"/>
                  <a:pt x="20" y="27"/>
                </a:cubicBezTo>
                <a:cubicBezTo>
                  <a:pt x="19" y="29"/>
                  <a:pt x="17" y="29"/>
                  <a:pt x="15" y="31"/>
                </a:cubicBezTo>
                <a:cubicBezTo>
                  <a:pt x="14" y="33"/>
                  <a:pt x="5" y="41"/>
                  <a:pt x="5" y="42"/>
                </a:cubicBezTo>
                <a:cubicBezTo>
                  <a:pt x="4" y="43"/>
                  <a:pt x="6" y="49"/>
                  <a:pt x="5" y="50"/>
                </a:cubicBezTo>
                <a:cubicBezTo>
                  <a:pt x="4" y="51"/>
                  <a:pt x="0" y="56"/>
                  <a:pt x="0" y="58"/>
                </a:cubicBezTo>
                <a:cubicBezTo>
                  <a:pt x="0" y="60"/>
                  <a:pt x="3" y="63"/>
                  <a:pt x="5" y="63"/>
                </a:cubicBezTo>
                <a:cubicBezTo>
                  <a:pt x="6" y="64"/>
                  <a:pt x="6" y="64"/>
                  <a:pt x="7" y="65"/>
                </a:cubicBezTo>
                <a:cubicBezTo>
                  <a:pt x="8" y="64"/>
                  <a:pt x="10" y="64"/>
                  <a:pt x="11" y="64"/>
                </a:cubicBezTo>
                <a:cubicBezTo>
                  <a:pt x="13" y="64"/>
                  <a:pt x="20" y="66"/>
                  <a:pt x="22" y="66"/>
                </a:cubicBezTo>
                <a:cubicBezTo>
                  <a:pt x="25" y="66"/>
                  <a:pt x="28" y="67"/>
                  <a:pt x="29" y="68"/>
                </a:cubicBezTo>
                <a:cubicBezTo>
                  <a:pt x="30" y="69"/>
                  <a:pt x="32" y="69"/>
                  <a:pt x="34" y="67"/>
                </a:cubicBezTo>
                <a:cubicBezTo>
                  <a:pt x="36" y="65"/>
                  <a:pt x="38" y="66"/>
                  <a:pt x="40" y="66"/>
                </a:cubicBezTo>
                <a:cubicBezTo>
                  <a:pt x="42" y="66"/>
                  <a:pt x="45" y="65"/>
                  <a:pt x="46" y="63"/>
                </a:cubicBezTo>
                <a:cubicBezTo>
                  <a:pt x="47" y="61"/>
                  <a:pt x="57" y="59"/>
                  <a:pt x="60" y="58"/>
                </a:cubicBezTo>
                <a:cubicBezTo>
                  <a:pt x="62" y="58"/>
                  <a:pt x="66" y="63"/>
                  <a:pt x="69" y="63"/>
                </a:cubicBezTo>
                <a:cubicBezTo>
                  <a:pt x="71" y="63"/>
                  <a:pt x="75" y="65"/>
                  <a:pt x="77" y="69"/>
                </a:cubicBezTo>
                <a:cubicBezTo>
                  <a:pt x="78" y="74"/>
                  <a:pt x="82" y="79"/>
                  <a:pt x="84" y="81"/>
                </a:cubicBezTo>
                <a:cubicBezTo>
                  <a:pt x="85" y="82"/>
                  <a:pt x="86" y="87"/>
                  <a:pt x="86" y="88"/>
                </a:cubicBezTo>
                <a:cubicBezTo>
                  <a:pt x="86" y="89"/>
                  <a:pt x="83" y="88"/>
                  <a:pt x="79" y="87"/>
                </a:cubicBezTo>
                <a:cubicBezTo>
                  <a:pt x="75" y="86"/>
                  <a:pt x="74" y="90"/>
                  <a:pt x="74" y="92"/>
                </a:cubicBezTo>
                <a:cubicBezTo>
                  <a:pt x="74" y="94"/>
                  <a:pt x="69" y="101"/>
                  <a:pt x="68" y="102"/>
                </a:cubicBezTo>
                <a:cubicBezTo>
                  <a:pt x="67" y="103"/>
                  <a:pt x="70" y="104"/>
                  <a:pt x="72" y="105"/>
                </a:cubicBezTo>
                <a:cubicBezTo>
                  <a:pt x="73" y="105"/>
                  <a:pt x="77" y="102"/>
                  <a:pt x="78" y="102"/>
                </a:cubicBezTo>
                <a:cubicBezTo>
                  <a:pt x="79" y="102"/>
                  <a:pt x="81" y="103"/>
                  <a:pt x="82" y="105"/>
                </a:cubicBezTo>
                <a:cubicBezTo>
                  <a:pt x="82" y="99"/>
                  <a:pt x="83" y="100"/>
                  <a:pt x="88" y="96"/>
                </a:cubicBezTo>
                <a:cubicBezTo>
                  <a:pt x="93" y="93"/>
                  <a:pt x="93" y="86"/>
                  <a:pt x="97" y="85"/>
                </a:cubicBezTo>
                <a:cubicBezTo>
                  <a:pt x="102" y="84"/>
                  <a:pt x="104" y="82"/>
                  <a:pt x="110" y="83"/>
                </a:cubicBezTo>
                <a:cubicBezTo>
                  <a:pt x="116" y="84"/>
                  <a:pt x="107" y="88"/>
                  <a:pt x="111" y="90"/>
                </a:cubicBezTo>
                <a:cubicBezTo>
                  <a:pt x="115" y="93"/>
                  <a:pt x="129" y="90"/>
                  <a:pt x="129" y="93"/>
                </a:cubicBezTo>
                <a:cubicBezTo>
                  <a:pt x="130" y="96"/>
                  <a:pt x="114" y="100"/>
                  <a:pt x="114" y="101"/>
                </a:cubicBezTo>
                <a:cubicBezTo>
                  <a:pt x="115" y="103"/>
                  <a:pt x="123" y="105"/>
                  <a:pt x="126" y="107"/>
                </a:cubicBezTo>
                <a:cubicBezTo>
                  <a:pt x="129" y="108"/>
                  <a:pt x="125" y="114"/>
                  <a:pt x="126" y="115"/>
                </a:cubicBezTo>
                <a:cubicBezTo>
                  <a:pt x="128" y="117"/>
                  <a:pt x="132" y="116"/>
                  <a:pt x="135" y="113"/>
                </a:cubicBezTo>
                <a:cubicBezTo>
                  <a:pt x="139" y="111"/>
                  <a:pt x="142" y="111"/>
                  <a:pt x="146" y="108"/>
                </a:cubicBezTo>
                <a:cubicBezTo>
                  <a:pt x="151" y="105"/>
                  <a:pt x="160" y="108"/>
                  <a:pt x="161" y="106"/>
                </a:cubicBezTo>
                <a:cubicBezTo>
                  <a:pt x="162" y="104"/>
                  <a:pt x="159" y="103"/>
                  <a:pt x="150" y="103"/>
                </a:cubicBezTo>
                <a:cubicBezTo>
                  <a:pt x="141" y="104"/>
                  <a:pt x="141" y="96"/>
                  <a:pt x="141" y="94"/>
                </a:cubicBezTo>
                <a:cubicBezTo>
                  <a:pt x="141" y="92"/>
                  <a:pt x="150" y="86"/>
                  <a:pt x="155" y="85"/>
                </a:cubicBezTo>
                <a:cubicBezTo>
                  <a:pt x="160" y="85"/>
                  <a:pt x="164" y="83"/>
                  <a:pt x="169" y="81"/>
                </a:cubicBezTo>
                <a:cubicBezTo>
                  <a:pt x="171" y="80"/>
                  <a:pt x="175" y="79"/>
                  <a:pt x="178" y="78"/>
                </a:cubicBezTo>
                <a:cubicBezTo>
                  <a:pt x="178" y="76"/>
                  <a:pt x="177" y="73"/>
                  <a:pt x="179" y="7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9" name="Freeform 83"/>
          <p:cNvSpPr/>
          <p:nvPr/>
        </p:nvSpPr>
        <p:spPr bwMode="auto">
          <a:xfrm>
            <a:off x="6438893" y="2579378"/>
            <a:ext cx="271767" cy="200333"/>
          </a:xfrm>
          <a:custGeom>
            <a:cxnLst>
              <a:cxn ang="0">
                <a:pos x="99" y="38"/>
              </a:cxn>
              <a:cxn ang="0">
                <a:pos x="93" y="32"/>
              </a:cxn>
              <a:cxn ang="0">
                <a:pos x="88" y="25"/>
              </a:cxn>
              <a:cxn ang="0">
                <a:pos x="86" y="17"/>
              </a:cxn>
              <a:cxn ang="0">
                <a:pos x="85" y="9"/>
              </a:cxn>
              <a:cxn ang="0">
                <a:pos x="75" y="6"/>
              </a:cxn>
              <a:cxn ang="0">
                <a:pos x="69" y="6"/>
              </a:cxn>
              <a:cxn ang="0">
                <a:pos x="63" y="3"/>
              </a:cxn>
              <a:cxn ang="0">
                <a:pos x="57" y="1"/>
              </a:cxn>
              <a:cxn ang="0">
                <a:pos x="57" y="0"/>
              </a:cxn>
              <a:cxn ang="0">
                <a:pos x="53" y="2"/>
              </a:cxn>
              <a:cxn ang="0">
                <a:pos x="49" y="6"/>
              </a:cxn>
              <a:cxn ang="0">
                <a:pos x="41" y="7"/>
              </a:cxn>
              <a:cxn ang="0">
                <a:pos x="38" y="13"/>
              </a:cxn>
              <a:cxn ang="0">
                <a:pos x="37" y="17"/>
              </a:cxn>
              <a:cxn ang="0">
                <a:pos x="33" y="20"/>
              </a:cxn>
              <a:cxn ang="0">
                <a:pos x="27" y="26"/>
              </a:cxn>
              <a:cxn ang="0">
                <a:pos x="26" y="31"/>
              </a:cxn>
              <a:cxn ang="0">
                <a:pos x="18" y="33"/>
              </a:cxn>
              <a:cxn ang="0">
                <a:pos x="13" y="36"/>
              </a:cxn>
              <a:cxn ang="0">
                <a:pos x="4" y="35"/>
              </a:cxn>
              <a:cxn ang="0">
                <a:pos x="4" y="36"/>
              </a:cxn>
              <a:cxn ang="0">
                <a:pos x="6" y="45"/>
              </a:cxn>
              <a:cxn ang="0">
                <a:pos x="7" y="55"/>
              </a:cxn>
              <a:cxn ang="0">
                <a:pos x="0" y="60"/>
              </a:cxn>
              <a:cxn ang="0">
                <a:pos x="4" y="66"/>
              </a:cxn>
              <a:cxn ang="0">
                <a:pos x="4" y="72"/>
              </a:cxn>
              <a:cxn ang="0">
                <a:pos x="10" y="71"/>
              </a:cxn>
              <a:cxn ang="0">
                <a:pos x="17" y="67"/>
              </a:cxn>
              <a:cxn ang="0">
                <a:pos x="36" y="69"/>
              </a:cxn>
              <a:cxn ang="0">
                <a:pos x="47" y="71"/>
              </a:cxn>
              <a:cxn ang="0">
                <a:pos x="54" y="72"/>
              </a:cxn>
              <a:cxn ang="0">
                <a:pos x="62" y="72"/>
              </a:cxn>
              <a:cxn ang="0">
                <a:pos x="69" y="75"/>
              </a:cxn>
              <a:cxn ang="0">
                <a:pos x="79" y="75"/>
              </a:cxn>
              <a:cxn ang="0">
                <a:pos x="81" y="72"/>
              </a:cxn>
              <a:cxn ang="0">
                <a:pos x="88" y="64"/>
              </a:cxn>
              <a:cxn ang="0">
                <a:pos x="95" y="63"/>
              </a:cxn>
              <a:cxn ang="0">
                <a:pos x="94" y="58"/>
              </a:cxn>
              <a:cxn ang="0">
                <a:pos x="92" y="48"/>
              </a:cxn>
              <a:cxn ang="0">
                <a:pos x="100" y="49"/>
              </a:cxn>
              <a:cxn ang="0">
                <a:pos x="106" y="44"/>
              </a:cxn>
              <a:cxn ang="0">
                <a:pos x="99" y="38"/>
              </a:cxn>
            </a:cxnLst>
            <a:rect l="0" t="0" r="r" b="b"/>
            <a:pathLst>
              <a:path w="105" h="77">
                <a:moveTo>
                  <a:pt x="99" y="38"/>
                </a:moveTo>
                <a:cubicBezTo>
                  <a:pt x="97" y="37"/>
                  <a:pt x="96" y="33"/>
                  <a:pt x="93" y="32"/>
                </a:cubicBezTo>
                <a:cubicBezTo>
                  <a:pt x="90" y="30"/>
                  <a:pt x="90" y="26"/>
                  <a:pt x="88" y="25"/>
                </a:cubicBezTo>
                <a:cubicBezTo>
                  <a:pt x="85" y="23"/>
                  <a:pt x="87" y="19"/>
                  <a:pt x="86" y="17"/>
                </a:cubicBezTo>
                <a:cubicBezTo>
                  <a:pt x="86" y="14"/>
                  <a:pt x="87" y="10"/>
                  <a:pt x="85" y="9"/>
                </a:cubicBezTo>
                <a:cubicBezTo>
                  <a:pt x="84" y="8"/>
                  <a:pt x="78" y="5"/>
                  <a:pt x="75" y="6"/>
                </a:cubicBezTo>
                <a:cubicBezTo>
                  <a:pt x="72" y="7"/>
                  <a:pt x="70" y="8"/>
                  <a:pt x="69" y="6"/>
                </a:cubicBezTo>
                <a:cubicBezTo>
                  <a:pt x="68" y="4"/>
                  <a:pt x="66" y="2"/>
                  <a:pt x="63" y="3"/>
                </a:cubicBezTo>
                <a:cubicBezTo>
                  <a:pt x="60" y="4"/>
                  <a:pt x="59" y="3"/>
                  <a:pt x="57" y="1"/>
                </a:cubicBezTo>
                <a:cubicBezTo>
                  <a:pt x="57" y="1"/>
                  <a:pt x="57" y="1"/>
                  <a:pt x="57" y="0"/>
                </a:cubicBezTo>
                <a:cubicBezTo>
                  <a:pt x="55" y="1"/>
                  <a:pt x="54" y="1"/>
                  <a:pt x="53" y="2"/>
                </a:cubicBezTo>
                <a:cubicBezTo>
                  <a:pt x="51" y="3"/>
                  <a:pt x="51" y="6"/>
                  <a:pt x="49" y="6"/>
                </a:cubicBezTo>
                <a:cubicBezTo>
                  <a:pt x="46" y="6"/>
                  <a:pt x="44" y="5"/>
                  <a:pt x="41" y="7"/>
                </a:cubicBezTo>
                <a:cubicBezTo>
                  <a:pt x="38" y="9"/>
                  <a:pt x="38" y="11"/>
                  <a:pt x="38" y="13"/>
                </a:cubicBezTo>
                <a:cubicBezTo>
                  <a:pt x="38" y="15"/>
                  <a:pt x="39" y="17"/>
                  <a:pt x="37" y="17"/>
                </a:cubicBezTo>
                <a:cubicBezTo>
                  <a:pt x="35" y="17"/>
                  <a:pt x="35" y="20"/>
                  <a:pt x="33" y="20"/>
                </a:cubicBezTo>
                <a:cubicBezTo>
                  <a:pt x="31" y="21"/>
                  <a:pt x="28" y="24"/>
                  <a:pt x="27" y="26"/>
                </a:cubicBezTo>
                <a:cubicBezTo>
                  <a:pt x="27" y="27"/>
                  <a:pt x="27" y="31"/>
                  <a:pt x="26" y="31"/>
                </a:cubicBezTo>
                <a:cubicBezTo>
                  <a:pt x="24" y="31"/>
                  <a:pt x="20" y="32"/>
                  <a:pt x="18" y="33"/>
                </a:cubicBezTo>
                <a:cubicBezTo>
                  <a:pt x="17" y="35"/>
                  <a:pt x="15" y="37"/>
                  <a:pt x="13" y="36"/>
                </a:cubicBezTo>
                <a:cubicBezTo>
                  <a:pt x="11" y="36"/>
                  <a:pt x="8" y="35"/>
                  <a:pt x="4" y="35"/>
                </a:cubicBezTo>
                <a:cubicBezTo>
                  <a:pt x="4" y="36"/>
                  <a:pt x="4" y="36"/>
                  <a:pt x="4" y="36"/>
                </a:cubicBezTo>
                <a:cubicBezTo>
                  <a:pt x="3" y="40"/>
                  <a:pt x="4" y="43"/>
                  <a:pt x="6" y="45"/>
                </a:cubicBezTo>
                <a:cubicBezTo>
                  <a:pt x="8" y="47"/>
                  <a:pt x="9" y="54"/>
                  <a:pt x="7" y="55"/>
                </a:cubicBezTo>
                <a:cubicBezTo>
                  <a:pt x="4" y="56"/>
                  <a:pt x="0" y="59"/>
                  <a:pt x="0" y="60"/>
                </a:cubicBezTo>
                <a:cubicBezTo>
                  <a:pt x="0" y="62"/>
                  <a:pt x="5" y="64"/>
                  <a:pt x="4" y="66"/>
                </a:cubicBezTo>
                <a:cubicBezTo>
                  <a:pt x="3" y="67"/>
                  <a:pt x="3" y="70"/>
                  <a:pt x="4" y="72"/>
                </a:cubicBezTo>
                <a:cubicBezTo>
                  <a:pt x="6" y="72"/>
                  <a:pt x="8" y="73"/>
                  <a:pt x="10" y="71"/>
                </a:cubicBezTo>
                <a:cubicBezTo>
                  <a:pt x="12" y="69"/>
                  <a:pt x="13" y="67"/>
                  <a:pt x="17" y="67"/>
                </a:cubicBezTo>
                <a:cubicBezTo>
                  <a:pt x="21" y="67"/>
                  <a:pt x="34" y="67"/>
                  <a:pt x="36" y="69"/>
                </a:cubicBezTo>
                <a:cubicBezTo>
                  <a:pt x="38" y="71"/>
                  <a:pt x="44" y="69"/>
                  <a:pt x="47" y="71"/>
                </a:cubicBezTo>
                <a:cubicBezTo>
                  <a:pt x="50" y="72"/>
                  <a:pt x="54" y="73"/>
                  <a:pt x="54" y="72"/>
                </a:cubicBezTo>
                <a:cubicBezTo>
                  <a:pt x="55" y="70"/>
                  <a:pt x="59" y="74"/>
                  <a:pt x="62" y="72"/>
                </a:cubicBezTo>
                <a:cubicBezTo>
                  <a:pt x="65" y="71"/>
                  <a:pt x="67" y="76"/>
                  <a:pt x="69" y="75"/>
                </a:cubicBezTo>
                <a:cubicBezTo>
                  <a:pt x="71" y="74"/>
                  <a:pt x="78" y="74"/>
                  <a:pt x="79" y="75"/>
                </a:cubicBezTo>
                <a:cubicBezTo>
                  <a:pt x="81" y="77"/>
                  <a:pt x="81" y="74"/>
                  <a:pt x="81" y="72"/>
                </a:cubicBezTo>
                <a:cubicBezTo>
                  <a:pt x="81" y="70"/>
                  <a:pt x="88" y="64"/>
                  <a:pt x="88" y="64"/>
                </a:cubicBezTo>
                <a:cubicBezTo>
                  <a:pt x="88" y="64"/>
                  <a:pt x="93" y="64"/>
                  <a:pt x="95" y="63"/>
                </a:cubicBezTo>
                <a:cubicBezTo>
                  <a:pt x="95" y="62"/>
                  <a:pt x="94" y="60"/>
                  <a:pt x="94" y="58"/>
                </a:cubicBezTo>
                <a:cubicBezTo>
                  <a:pt x="92" y="53"/>
                  <a:pt x="90" y="49"/>
                  <a:pt x="92" y="48"/>
                </a:cubicBezTo>
                <a:cubicBezTo>
                  <a:pt x="93" y="46"/>
                  <a:pt x="98" y="50"/>
                  <a:pt x="100" y="49"/>
                </a:cubicBezTo>
                <a:cubicBezTo>
                  <a:pt x="102" y="48"/>
                  <a:pt x="106" y="46"/>
                  <a:pt x="106" y="44"/>
                </a:cubicBezTo>
                <a:cubicBezTo>
                  <a:pt x="105" y="41"/>
                  <a:pt x="101" y="38"/>
                  <a:pt x="99" y="38"/>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0" name="Freeform 84"/>
          <p:cNvSpPr/>
          <p:nvPr/>
        </p:nvSpPr>
        <p:spPr bwMode="auto">
          <a:xfrm>
            <a:off x="6370951" y="2500987"/>
            <a:ext cx="214442" cy="102344"/>
          </a:xfrm>
          <a:custGeom>
            <a:cxnLst>
              <a:cxn ang="0">
                <a:pos x="29" y="27"/>
              </a:cxn>
              <a:cxn ang="0">
                <a:pos x="43" y="27"/>
              </a:cxn>
              <a:cxn ang="0">
                <a:pos x="49" y="30"/>
              </a:cxn>
              <a:cxn ang="0">
                <a:pos x="60" y="36"/>
              </a:cxn>
              <a:cxn ang="0">
                <a:pos x="66" y="39"/>
              </a:cxn>
              <a:cxn ang="0">
                <a:pos x="68" y="37"/>
              </a:cxn>
              <a:cxn ang="0">
                <a:pos x="76" y="36"/>
              </a:cxn>
              <a:cxn ang="0">
                <a:pos x="80" y="32"/>
              </a:cxn>
              <a:cxn ang="0">
                <a:pos x="84" y="30"/>
              </a:cxn>
              <a:cxn ang="0">
                <a:pos x="81" y="24"/>
              </a:cxn>
              <a:cxn ang="0">
                <a:pos x="78" y="17"/>
              </a:cxn>
              <a:cxn ang="0">
                <a:pos x="76" y="11"/>
              </a:cxn>
              <a:cxn ang="0">
                <a:pos x="74" y="8"/>
              </a:cxn>
              <a:cxn ang="0">
                <a:pos x="64" y="7"/>
              </a:cxn>
              <a:cxn ang="0">
                <a:pos x="52" y="1"/>
              </a:cxn>
              <a:cxn ang="0">
                <a:pos x="40" y="1"/>
              </a:cxn>
              <a:cxn ang="0">
                <a:pos x="39" y="12"/>
              </a:cxn>
              <a:cxn ang="0">
                <a:pos x="30" y="16"/>
              </a:cxn>
              <a:cxn ang="0">
                <a:pos x="20" y="5"/>
              </a:cxn>
              <a:cxn ang="0">
                <a:pos x="9" y="10"/>
              </a:cxn>
              <a:cxn ang="0">
                <a:pos x="5" y="19"/>
              </a:cxn>
              <a:cxn ang="0">
                <a:pos x="3" y="29"/>
              </a:cxn>
              <a:cxn ang="0">
                <a:pos x="3" y="30"/>
              </a:cxn>
              <a:cxn ang="0">
                <a:pos x="12" y="27"/>
              </a:cxn>
              <a:cxn ang="0">
                <a:pos x="29" y="27"/>
              </a:cxn>
            </a:cxnLst>
            <a:rect l="0" t="0" r="r" b="b"/>
            <a:pathLst>
              <a:path w="84" h="39">
                <a:moveTo>
                  <a:pt x="29" y="27"/>
                </a:moveTo>
                <a:cubicBezTo>
                  <a:pt x="32" y="27"/>
                  <a:pt x="39" y="29"/>
                  <a:pt x="43" y="27"/>
                </a:cubicBezTo>
                <a:cubicBezTo>
                  <a:pt x="47" y="26"/>
                  <a:pt x="47" y="31"/>
                  <a:pt x="49" y="30"/>
                </a:cubicBezTo>
                <a:cubicBezTo>
                  <a:pt x="52" y="29"/>
                  <a:pt x="57" y="33"/>
                  <a:pt x="60" y="36"/>
                </a:cubicBezTo>
                <a:cubicBezTo>
                  <a:pt x="62" y="37"/>
                  <a:pt x="64" y="38"/>
                  <a:pt x="66" y="39"/>
                </a:cubicBezTo>
                <a:cubicBezTo>
                  <a:pt x="66" y="38"/>
                  <a:pt x="67" y="38"/>
                  <a:pt x="68" y="37"/>
                </a:cubicBezTo>
                <a:cubicBezTo>
                  <a:pt x="71" y="35"/>
                  <a:pt x="73" y="36"/>
                  <a:pt x="76" y="36"/>
                </a:cubicBezTo>
                <a:cubicBezTo>
                  <a:pt x="78" y="36"/>
                  <a:pt x="78" y="33"/>
                  <a:pt x="80" y="32"/>
                </a:cubicBezTo>
                <a:cubicBezTo>
                  <a:pt x="81" y="31"/>
                  <a:pt x="82" y="31"/>
                  <a:pt x="84" y="30"/>
                </a:cubicBezTo>
                <a:cubicBezTo>
                  <a:pt x="83" y="29"/>
                  <a:pt x="83" y="25"/>
                  <a:pt x="81" y="24"/>
                </a:cubicBezTo>
                <a:cubicBezTo>
                  <a:pt x="79" y="22"/>
                  <a:pt x="77" y="19"/>
                  <a:pt x="78" y="17"/>
                </a:cubicBezTo>
                <a:cubicBezTo>
                  <a:pt x="78" y="15"/>
                  <a:pt x="78" y="13"/>
                  <a:pt x="76" y="11"/>
                </a:cubicBezTo>
                <a:cubicBezTo>
                  <a:pt x="75" y="10"/>
                  <a:pt x="75" y="9"/>
                  <a:pt x="74" y="8"/>
                </a:cubicBezTo>
                <a:cubicBezTo>
                  <a:pt x="70" y="7"/>
                  <a:pt x="65" y="7"/>
                  <a:pt x="64" y="7"/>
                </a:cubicBezTo>
                <a:cubicBezTo>
                  <a:pt x="62" y="8"/>
                  <a:pt x="54" y="2"/>
                  <a:pt x="52" y="1"/>
                </a:cubicBezTo>
                <a:cubicBezTo>
                  <a:pt x="51" y="0"/>
                  <a:pt x="46" y="0"/>
                  <a:pt x="40" y="1"/>
                </a:cubicBezTo>
                <a:cubicBezTo>
                  <a:pt x="37" y="4"/>
                  <a:pt x="39" y="7"/>
                  <a:pt x="39" y="12"/>
                </a:cubicBezTo>
                <a:cubicBezTo>
                  <a:pt x="39" y="17"/>
                  <a:pt x="33" y="16"/>
                  <a:pt x="30" y="16"/>
                </a:cubicBezTo>
                <a:cubicBezTo>
                  <a:pt x="27" y="16"/>
                  <a:pt x="22" y="7"/>
                  <a:pt x="20" y="5"/>
                </a:cubicBezTo>
                <a:cubicBezTo>
                  <a:pt x="18" y="2"/>
                  <a:pt x="13" y="7"/>
                  <a:pt x="9" y="10"/>
                </a:cubicBezTo>
                <a:cubicBezTo>
                  <a:pt x="5" y="12"/>
                  <a:pt x="7" y="16"/>
                  <a:pt x="5" y="19"/>
                </a:cubicBezTo>
                <a:cubicBezTo>
                  <a:pt x="2" y="21"/>
                  <a:pt x="0" y="24"/>
                  <a:pt x="3" y="29"/>
                </a:cubicBezTo>
                <a:cubicBezTo>
                  <a:pt x="3" y="29"/>
                  <a:pt x="3" y="30"/>
                  <a:pt x="3" y="30"/>
                </a:cubicBezTo>
                <a:cubicBezTo>
                  <a:pt x="7" y="30"/>
                  <a:pt x="10" y="29"/>
                  <a:pt x="12" y="27"/>
                </a:cubicBezTo>
                <a:cubicBezTo>
                  <a:pt x="16" y="25"/>
                  <a:pt x="25" y="27"/>
                  <a:pt x="29" y="2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1" name="Freeform 85"/>
          <p:cNvSpPr/>
          <p:nvPr/>
        </p:nvSpPr>
        <p:spPr bwMode="auto">
          <a:xfrm>
            <a:off x="6370951" y="2566313"/>
            <a:ext cx="167732" cy="108876"/>
          </a:xfrm>
          <a:custGeom>
            <a:cxnLst>
              <a:cxn ang="0">
                <a:pos x="10" y="21"/>
              </a:cxn>
              <a:cxn ang="0">
                <a:pos x="16" y="23"/>
              </a:cxn>
              <a:cxn ang="0">
                <a:pos x="23" y="27"/>
              </a:cxn>
              <a:cxn ang="0">
                <a:pos x="23" y="35"/>
              </a:cxn>
              <a:cxn ang="0">
                <a:pos x="31" y="40"/>
              </a:cxn>
              <a:cxn ang="0">
                <a:pos x="40" y="41"/>
              </a:cxn>
              <a:cxn ang="0">
                <a:pos x="45" y="38"/>
              </a:cxn>
              <a:cxn ang="0">
                <a:pos x="53" y="36"/>
              </a:cxn>
              <a:cxn ang="0">
                <a:pos x="54" y="31"/>
              </a:cxn>
              <a:cxn ang="0">
                <a:pos x="60" y="25"/>
              </a:cxn>
              <a:cxn ang="0">
                <a:pos x="64" y="22"/>
              </a:cxn>
              <a:cxn ang="0">
                <a:pos x="65" y="18"/>
              </a:cxn>
              <a:cxn ang="0">
                <a:pos x="66" y="14"/>
              </a:cxn>
              <a:cxn ang="0">
                <a:pos x="60" y="11"/>
              </a:cxn>
              <a:cxn ang="0">
                <a:pos x="49" y="5"/>
              </a:cxn>
              <a:cxn ang="0">
                <a:pos x="43" y="2"/>
              </a:cxn>
              <a:cxn ang="0">
                <a:pos x="29" y="2"/>
              </a:cxn>
              <a:cxn ang="0">
                <a:pos x="12" y="2"/>
              </a:cxn>
              <a:cxn ang="0">
                <a:pos x="3" y="5"/>
              </a:cxn>
              <a:cxn ang="0">
                <a:pos x="2" y="17"/>
              </a:cxn>
              <a:cxn ang="0">
                <a:pos x="3" y="20"/>
              </a:cxn>
              <a:cxn ang="0">
                <a:pos x="10" y="21"/>
              </a:cxn>
            </a:cxnLst>
            <a:rect l="0" t="0" r="r" b="b"/>
            <a:pathLst>
              <a:path w="66" h="42">
                <a:moveTo>
                  <a:pt x="10" y="21"/>
                </a:moveTo>
                <a:cubicBezTo>
                  <a:pt x="11" y="23"/>
                  <a:pt x="15" y="24"/>
                  <a:pt x="16" y="23"/>
                </a:cubicBezTo>
                <a:cubicBezTo>
                  <a:pt x="18" y="23"/>
                  <a:pt x="23" y="25"/>
                  <a:pt x="23" y="27"/>
                </a:cubicBezTo>
                <a:cubicBezTo>
                  <a:pt x="23" y="29"/>
                  <a:pt x="21" y="35"/>
                  <a:pt x="23" y="35"/>
                </a:cubicBezTo>
                <a:cubicBezTo>
                  <a:pt x="24" y="35"/>
                  <a:pt x="31" y="37"/>
                  <a:pt x="31" y="40"/>
                </a:cubicBezTo>
                <a:cubicBezTo>
                  <a:pt x="35" y="40"/>
                  <a:pt x="38" y="41"/>
                  <a:pt x="40" y="41"/>
                </a:cubicBezTo>
                <a:cubicBezTo>
                  <a:pt x="42" y="42"/>
                  <a:pt x="44" y="40"/>
                  <a:pt x="45" y="38"/>
                </a:cubicBezTo>
                <a:cubicBezTo>
                  <a:pt x="47" y="37"/>
                  <a:pt x="51" y="36"/>
                  <a:pt x="53" y="36"/>
                </a:cubicBezTo>
                <a:cubicBezTo>
                  <a:pt x="54" y="36"/>
                  <a:pt x="54" y="32"/>
                  <a:pt x="54" y="31"/>
                </a:cubicBezTo>
                <a:cubicBezTo>
                  <a:pt x="55" y="29"/>
                  <a:pt x="58" y="26"/>
                  <a:pt x="60" y="25"/>
                </a:cubicBezTo>
                <a:cubicBezTo>
                  <a:pt x="62" y="25"/>
                  <a:pt x="62" y="22"/>
                  <a:pt x="64" y="22"/>
                </a:cubicBezTo>
                <a:cubicBezTo>
                  <a:pt x="66" y="22"/>
                  <a:pt x="65" y="20"/>
                  <a:pt x="65" y="18"/>
                </a:cubicBezTo>
                <a:cubicBezTo>
                  <a:pt x="65" y="17"/>
                  <a:pt x="65" y="16"/>
                  <a:pt x="66" y="14"/>
                </a:cubicBezTo>
                <a:cubicBezTo>
                  <a:pt x="64" y="13"/>
                  <a:pt x="62" y="12"/>
                  <a:pt x="60" y="11"/>
                </a:cubicBezTo>
                <a:cubicBezTo>
                  <a:pt x="57" y="8"/>
                  <a:pt x="52" y="4"/>
                  <a:pt x="49" y="5"/>
                </a:cubicBezTo>
                <a:cubicBezTo>
                  <a:pt x="47" y="6"/>
                  <a:pt x="47" y="1"/>
                  <a:pt x="43" y="2"/>
                </a:cubicBezTo>
                <a:cubicBezTo>
                  <a:pt x="39" y="4"/>
                  <a:pt x="32" y="2"/>
                  <a:pt x="29" y="2"/>
                </a:cubicBezTo>
                <a:cubicBezTo>
                  <a:pt x="25" y="2"/>
                  <a:pt x="16" y="0"/>
                  <a:pt x="12" y="2"/>
                </a:cubicBezTo>
                <a:cubicBezTo>
                  <a:pt x="10" y="4"/>
                  <a:pt x="7" y="5"/>
                  <a:pt x="3" y="5"/>
                </a:cubicBezTo>
                <a:cubicBezTo>
                  <a:pt x="6" y="9"/>
                  <a:pt x="5" y="14"/>
                  <a:pt x="2" y="17"/>
                </a:cubicBezTo>
                <a:cubicBezTo>
                  <a:pt x="0" y="19"/>
                  <a:pt x="1" y="19"/>
                  <a:pt x="3" y="20"/>
                </a:cubicBezTo>
                <a:cubicBezTo>
                  <a:pt x="5" y="20"/>
                  <a:pt x="9" y="19"/>
                  <a:pt x="10" y="2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2" name="Freeform 86"/>
          <p:cNvSpPr/>
          <p:nvPr/>
        </p:nvSpPr>
        <p:spPr bwMode="auto">
          <a:xfrm>
            <a:off x="5959055" y="2919072"/>
            <a:ext cx="129515" cy="76214"/>
          </a:xfrm>
          <a:custGeom>
            <a:cxnLst>
              <a:cxn ang="0">
                <a:pos x="46" y="12"/>
              </a:cxn>
              <a:cxn ang="0">
                <a:pos x="40" y="9"/>
              </a:cxn>
              <a:cxn ang="0">
                <a:pos x="40" y="4"/>
              </a:cxn>
              <a:cxn ang="0">
                <a:pos x="33" y="1"/>
              </a:cxn>
              <a:cxn ang="0">
                <a:pos x="26" y="2"/>
              </a:cxn>
              <a:cxn ang="0">
                <a:pos x="16" y="2"/>
              </a:cxn>
              <a:cxn ang="0">
                <a:pos x="15" y="4"/>
              </a:cxn>
              <a:cxn ang="0">
                <a:pos x="9" y="8"/>
              </a:cxn>
              <a:cxn ang="0">
                <a:pos x="2" y="17"/>
              </a:cxn>
              <a:cxn ang="0">
                <a:pos x="3" y="21"/>
              </a:cxn>
              <a:cxn ang="0">
                <a:pos x="8" y="22"/>
              </a:cxn>
              <a:cxn ang="0">
                <a:pos x="10" y="27"/>
              </a:cxn>
              <a:cxn ang="0">
                <a:pos x="10" y="27"/>
              </a:cxn>
              <a:cxn ang="0">
                <a:pos x="20" y="27"/>
              </a:cxn>
              <a:cxn ang="0">
                <a:pos x="25" y="19"/>
              </a:cxn>
              <a:cxn ang="0">
                <a:pos x="32" y="26"/>
              </a:cxn>
              <a:cxn ang="0">
                <a:pos x="35" y="22"/>
              </a:cxn>
              <a:cxn ang="0">
                <a:pos x="39" y="20"/>
              </a:cxn>
              <a:cxn ang="0">
                <a:pos x="44" y="19"/>
              </a:cxn>
              <a:cxn ang="0">
                <a:pos x="47" y="17"/>
              </a:cxn>
              <a:cxn ang="0">
                <a:pos x="49" y="15"/>
              </a:cxn>
              <a:cxn ang="0">
                <a:pos x="51" y="12"/>
              </a:cxn>
              <a:cxn ang="0">
                <a:pos x="46" y="12"/>
              </a:cxn>
            </a:cxnLst>
            <a:rect l="0" t="0" r="r" b="b"/>
            <a:pathLst>
              <a:path w="51" h="28">
                <a:moveTo>
                  <a:pt x="46" y="12"/>
                </a:moveTo>
                <a:cubicBezTo>
                  <a:pt x="43" y="13"/>
                  <a:pt x="40" y="10"/>
                  <a:pt x="40" y="9"/>
                </a:cubicBezTo>
                <a:cubicBezTo>
                  <a:pt x="40" y="8"/>
                  <a:pt x="39" y="6"/>
                  <a:pt x="40" y="4"/>
                </a:cubicBezTo>
                <a:cubicBezTo>
                  <a:pt x="38" y="3"/>
                  <a:pt x="35" y="2"/>
                  <a:pt x="33" y="1"/>
                </a:cubicBezTo>
                <a:cubicBezTo>
                  <a:pt x="30" y="0"/>
                  <a:pt x="28" y="0"/>
                  <a:pt x="26" y="2"/>
                </a:cubicBezTo>
                <a:cubicBezTo>
                  <a:pt x="24" y="2"/>
                  <a:pt x="19" y="2"/>
                  <a:pt x="16" y="2"/>
                </a:cubicBezTo>
                <a:cubicBezTo>
                  <a:pt x="16" y="3"/>
                  <a:pt x="15" y="4"/>
                  <a:pt x="15" y="4"/>
                </a:cubicBezTo>
                <a:cubicBezTo>
                  <a:pt x="12" y="4"/>
                  <a:pt x="9" y="6"/>
                  <a:pt x="9" y="8"/>
                </a:cubicBezTo>
                <a:cubicBezTo>
                  <a:pt x="8" y="11"/>
                  <a:pt x="3" y="13"/>
                  <a:pt x="2" y="17"/>
                </a:cubicBezTo>
                <a:cubicBezTo>
                  <a:pt x="0" y="22"/>
                  <a:pt x="1" y="24"/>
                  <a:pt x="3" y="21"/>
                </a:cubicBezTo>
                <a:cubicBezTo>
                  <a:pt x="5" y="18"/>
                  <a:pt x="8" y="19"/>
                  <a:pt x="8" y="22"/>
                </a:cubicBezTo>
                <a:cubicBezTo>
                  <a:pt x="8" y="24"/>
                  <a:pt x="11" y="24"/>
                  <a:pt x="10" y="27"/>
                </a:cubicBezTo>
                <a:cubicBezTo>
                  <a:pt x="10" y="27"/>
                  <a:pt x="10" y="27"/>
                  <a:pt x="10" y="27"/>
                </a:cubicBezTo>
                <a:cubicBezTo>
                  <a:pt x="13" y="27"/>
                  <a:pt x="18" y="27"/>
                  <a:pt x="20" y="27"/>
                </a:cubicBezTo>
                <a:cubicBezTo>
                  <a:pt x="22" y="27"/>
                  <a:pt x="24" y="19"/>
                  <a:pt x="25" y="19"/>
                </a:cubicBezTo>
                <a:cubicBezTo>
                  <a:pt x="26" y="18"/>
                  <a:pt x="29" y="24"/>
                  <a:pt x="32" y="26"/>
                </a:cubicBezTo>
                <a:cubicBezTo>
                  <a:pt x="34" y="29"/>
                  <a:pt x="35" y="24"/>
                  <a:pt x="35" y="22"/>
                </a:cubicBezTo>
                <a:cubicBezTo>
                  <a:pt x="35" y="20"/>
                  <a:pt x="37" y="20"/>
                  <a:pt x="39" y="20"/>
                </a:cubicBezTo>
                <a:cubicBezTo>
                  <a:pt x="40" y="20"/>
                  <a:pt x="44" y="21"/>
                  <a:pt x="44" y="19"/>
                </a:cubicBezTo>
                <a:cubicBezTo>
                  <a:pt x="44" y="16"/>
                  <a:pt x="46" y="17"/>
                  <a:pt x="47" y="17"/>
                </a:cubicBezTo>
                <a:cubicBezTo>
                  <a:pt x="49" y="17"/>
                  <a:pt x="49" y="15"/>
                  <a:pt x="49" y="15"/>
                </a:cubicBezTo>
                <a:cubicBezTo>
                  <a:pt x="51" y="12"/>
                  <a:pt x="51" y="12"/>
                  <a:pt x="51" y="12"/>
                </a:cubicBezTo>
                <a:cubicBezTo>
                  <a:pt x="49" y="12"/>
                  <a:pt x="47" y="11"/>
                  <a:pt x="46" y="1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3" name="Freeform 87"/>
          <p:cNvSpPr/>
          <p:nvPr/>
        </p:nvSpPr>
        <p:spPr bwMode="auto">
          <a:xfrm>
            <a:off x="5956932" y="2638171"/>
            <a:ext cx="256905" cy="300499"/>
          </a:xfrm>
          <a:custGeom>
            <a:cxnLst>
              <a:cxn ang="0">
                <a:pos x="13" y="29"/>
              </a:cxn>
              <a:cxn ang="0">
                <a:pos x="7" y="35"/>
              </a:cxn>
              <a:cxn ang="0">
                <a:pos x="11" y="41"/>
              </a:cxn>
              <a:cxn ang="0">
                <a:pos x="9" y="44"/>
              </a:cxn>
              <a:cxn ang="0">
                <a:pos x="2" y="47"/>
              </a:cxn>
              <a:cxn ang="0">
                <a:pos x="2" y="53"/>
              </a:cxn>
              <a:cxn ang="0">
                <a:pos x="0" y="62"/>
              </a:cxn>
              <a:cxn ang="0">
                <a:pos x="3" y="69"/>
              </a:cxn>
              <a:cxn ang="0">
                <a:pos x="1" y="73"/>
              </a:cxn>
              <a:cxn ang="0">
                <a:pos x="5" y="82"/>
              </a:cxn>
              <a:cxn ang="0">
                <a:pos x="7" y="84"/>
              </a:cxn>
              <a:cxn ang="0">
                <a:pos x="14" y="87"/>
              </a:cxn>
              <a:cxn ang="0">
                <a:pos x="20" y="89"/>
              </a:cxn>
              <a:cxn ang="0">
                <a:pos x="23" y="93"/>
              </a:cxn>
              <a:cxn ang="0">
                <a:pos x="18" y="102"/>
              </a:cxn>
              <a:cxn ang="0">
                <a:pos x="17" y="109"/>
              </a:cxn>
              <a:cxn ang="0">
                <a:pos x="27" y="109"/>
              </a:cxn>
              <a:cxn ang="0">
                <a:pos x="34" y="108"/>
              </a:cxn>
              <a:cxn ang="0">
                <a:pos x="41" y="111"/>
              </a:cxn>
              <a:cxn ang="0">
                <a:pos x="42" y="110"/>
              </a:cxn>
              <a:cxn ang="0">
                <a:pos x="49" y="112"/>
              </a:cxn>
              <a:cxn ang="0">
                <a:pos x="55" y="111"/>
              </a:cxn>
              <a:cxn ang="0">
                <a:pos x="62" y="110"/>
              </a:cxn>
              <a:cxn ang="0">
                <a:pos x="73" y="108"/>
              </a:cxn>
              <a:cxn ang="0">
                <a:pos x="78" y="105"/>
              </a:cxn>
              <a:cxn ang="0">
                <a:pos x="82" y="98"/>
              </a:cxn>
              <a:cxn ang="0">
                <a:pos x="89" y="93"/>
              </a:cxn>
              <a:cxn ang="0">
                <a:pos x="77" y="84"/>
              </a:cxn>
              <a:cxn ang="0">
                <a:pos x="73" y="74"/>
              </a:cxn>
              <a:cxn ang="0">
                <a:pos x="72" y="68"/>
              </a:cxn>
              <a:cxn ang="0">
                <a:pos x="84" y="64"/>
              </a:cxn>
              <a:cxn ang="0">
                <a:pos x="93" y="60"/>
              </a:cxn>
              <a:cxn ang="0">
                <a:pos x="99" y="59"/>
              </a:cxn>
              <a:cxn ang="0">
                <a:pos x="100" y="53"/>
              </a:cxn>
              <a:cxn ang="0">
                <a:pos x="97" y="44"/>
              </a:cxn>
              <a:cxn ang="0">
                <a:pos x="95" y="38"/>
              </a:cxn>
              <a:cxn ang="0">
                <a:pos x="93" y="33"/>
              </a:cxn>
              <a:cxn ang="0">
                <a:pos x="92" y="28"/>
              </a:cxn>
              <a:cxn ang="0">
                <a:pos x="92" y="16"/>
              </a:cxn>
              <a:cxn ang="0">
                <a:pos x="92" y="15"/>
              </a:cxn>
              <a:cxn ang="0">
                <a:pos x="91" y="14"/>
              </a:cxn>
              <a:cxn ang="0">
                <a:pos x="85" y="10"/>
              </a:cxn>
              <a:cxn ang="0">
                <a:pos x="86" y="3"/>
              </a:cxn>
              <a:cxn ang="0">
                <a:pos x="76" y="6"/>
              </a:cxn>
              <a:cxn ang="0">
                <a:pos x="63" y="13"/>
              </a:cxn>
              <a:cxn ang="0">
                <a:pos x="57" y="9"/>
              </a:cxn>
              <a:cxn ang="0">
                <a:pos x="53" y="7"/>
              </a:cxn>
              <a:cxn ang="0">
                <a:pos x="45" y="3"/>
              </a:cxn>
              <a:cxn ang="0">
                <a:pos x="44" y="0"/>
              </a:cxn>
              <a:cxn ang="0">
                <a:pos x="40" y="1"/>
              </a:cxn>
              <a:cxn ang="0">
                <a:pos x="30" y="0"/>
              </a:cxn>
              <a:cxn ang="0">
                <a:pos x="32" y="5"/>
              </a:cxn>
              <a:cxn ang="0">
                <a:pos x="35" y="15"/>
              </a:cxn>
              <a:cxn ang="0">
                <a:pos x="30" y="19"/>
              </a:cxn>
              <a:cxn ang="0">
                <a:pos x="22" y="18"/>
              </a:cxn>
              <a:cxn ang="0">
                <a:pos x="13" y="19"/>
              </a:cxn>
              <a:cxn ang="0">
                <a:pos x="13" y="22"/>
              </a:cxn>
              <a:cxn ang="0">
                <a:pos x="13" y="29"/>
              </a:cxn>
            </a:cxnLst>
            <a:rect l="0" t="0" r="r" b="b"/>
            <a:pathLst>
              <a:path w="100" h="114">
                <a:moveTo>
                  <a:pt x="13" y="29"/>
                </a:moveTo>
                <a:cubicBezTo>
                  <a:pt x="10" y="33"/>
                  <a:pt x="7" y="34"/>
                  <a:pt x="7" y="35"/>
                </a:cubicBezTo>
                <a:cubicBezTo>
                  <a:pt x="8" y="36"/>
                  <a:pt x="12" y="39"/>
                  <a:pt x="11" y="41"/>
                </a:cubicBezTo>
                <a:cubicBezTo>
                  <a:pt x="10" y="42"/>
                  <a:pt x="9" y="41"/>
                  <a:pt x="9" y="44"/>
                </a:cubicBezTo>
                <a:cubicBezTo>
                  <a:pt x="9" y="47"/>
                  <a:pt x="4" y="47"/>
                  <a:pt x="2" y="47"/>
                </a:cubicBezTo>
                <a:cubicBezTo>
                  <a:pt x="1" y="47"/>
                  <a:pt x="3" y="50"/>
                  <a:pt x="2" y="53"/>
                </a:cubicBezTo>
                <a:cubicBezTo>
                  <a:pt x="1" y="55"/>
                  <a:pt x="1" y="60"/>
                  <a:pt x="0" y="62"/>
                </a:cubicBezTo>
                <a:cubicBezTo>
                  <a:pt x="0" y="64"/>
                  <a:pt x="4" y="67"/>
                  <a:pt x="3" y="69"/>
                </a:cubicBezTo>
                <a:cubicBezTo>
                  <a:pt x="3" y="70"/>
                  <a:pt x="0" y="72"/>
                  <a:pt x="1" y="73"/>
                </a:cubicBezTo>
                <a:cubicBezTo>
                  <a:pt x="2" y="74"/>
                  <a:pt x="4" y="76"/>
                  <a:pt x="5" y="82"/>
                </a:cubicBezTo>
                <a:cubicBezTo>
                  <a:pt x="6" y="83"/>
                  <a:pt x="7" y="83"/>
                  <a:pt x="7" y="84"/>
                </a:cubicBezTo>
                <a:cubicBezTo>
                  <a:pt x="9" y="86"/>
                  <a:pt x="11" y="87"/>
                  <a:pt x="14" y="87"/>
                </a:cubicBezTo>
                <a:cubicBezTo>
                  <a:pt x="18" y="87"/>
                  <a:pt x="19" y="89"/>
                  <a:pt x="20" y="89"/>
                </a:cubicBezTo>
                <a:cubicBezTo>
                  <a:pt x="22" y="89"/>
                  <a:pt x="26" y="90"/>
                  <a:pt x="23" y="93"/>
                </a:cubicBezTo>
                <a:cubicBezTo>
                  <a:pt x="19" y="96"/>
                  <a:pt x="19" y="99"/>
                  <a:pt x="18" y="102"/>
                </a:cubicBezTo>
                <a:cubicBezTo>
                  <a:pt x="18" y="104"/>
                  <a:pt x="18" y="107"/>
                  <a:pt x="17" y="109"/>
                </a:cubicBezTo>
                <a:cubicBezTo>
                  <a:pt x="20" y="109"/>
                  <a:pt x="25" y="109"/>
                  <a:pt x="27" y="109"/>
                </a:cubicBezTo>
                <a:cubicBezTo>
                  <a:pt x="29" y="107"/>
                  <a:pt x="31" y="107"/>
                  <a:pt x="34" y="108"/>
                </a:cubicBezTo>
                <a:cubicBezTo>
                  <a:pt x="36" y="109"/>
                  <a:pt x="39" y="110"/>
                  <a:pt x="41" y="111"/>
                </a:cubicBezTo>
                <a:cubicBezTo>
                  <a:pt x="41" y="110"/>
                  <a:pt x="41" y="110"/>
                  <a:pt x="42" y="110"/>
                </a:cubicBezTo>
                <a:cubicBezTo>
                  <a:pt x="44" y="110"/>
                  <a:pt x="47" y="114"/>
                  <a:pt x="49" y="112"/>
                </a:cubicBezTo>
                <a:cubicBezTo>
                  <a:pt x="50" y="109"/>
                  <a:pt x="54" y="110"/>
                  <a:pt x="55" y="111"/>
                </a:cubicBezTo>
                <a:cubicBezTo>
                  <a:pt x="57" y="112"/>
                  <a:pt x="60" y="112"/>
                  <a:pt x="62" y="110"/>
                </a:cubicBezTo>
                <a:cubicBezTo>
                  <a:pt x="64" y="108"/>
                  <a:pt x="72" y="107"/>
                  <a:pt x="73" y="108"/>
                </a:cubicBezTo>
                <a:cubicBezTo>
                  <a:pt x="75" y="109"/>
                  <a:pt x="80" y="111"/>
                  <a:pt x="78" y="105"/>
                </a:cubicBezTo>
                <a:cubicBezTo>
                  <a:pt x="76" y="99"/>
                  <a:pt x="82" y="100"/>
                  <a:pt x="82" y="98"/>
                </a:cubicBezTo>
                <a:cubicBezTo>
                  <a:pt x="83" y="95"/>
                  <a:pt x="90" y="94"/>
                  <a:pt x="89" y="93"/>
                </a:cubicBezTo>
                <a:cubicBezTo>
                  <a:pt x="88" y="91"/>
                  <a:pt x="79" y="86"/>
                  <a:pt x="77" y="84"/>
                </a:cubicBezTo>
                <a:cubicBezTo>
                  <a:pt x="74" y="82"/>
                  <a:pt x="74" y="77"/>
                  <a:pt x="73" y="74"/>
                </a:cubicBezTo>
                <a:cubicBezTo>
                  <a:pt x="72" y="72"/>
                  <a:pt x="69" y="69"/>
                  <a:pt x="72" y="68"/>
                </a:cubicBezTo>
                <a:cubicBezTo>
                  <a:pt x="76" y="68"/>
                  <a:pt x="81" y="66"/>
                  <a:pt x="84" y="64"/>
                </a:cubicBezTo>
                <a:cubicBezTo>
                  <a:pt x="87" y="61"/>
                  <a:pt x="92" y="61"/>
                  <a:pt x="93" y="60"/>
                </a:cubicBezTo>
                <a:cubicBezTo>
                  <a:pt x="95" y="58"/>
                  <a:pt x="98" y="61"/>
                  <a:pt x="99" y="59"/>
                </a:cubicBezTo>
                <a:cubicBezTo>
                  <a:pt x="100" y="58"/>
                  <a:pt x="101" y="55"/>
                  <a:pt x="100" y="53"/>
                </a:cubicBezTo>
                <a:cubicBezTo>
                  <a:pt x="98" y="51"/>
                  <a:pt x="97" y="48"/>
                  <a:pt x="97" y="44"/>
                </a:cubicBezTo>
                <a:cubicBezTo>
                  <a:pt x="97" y="40"/>
                  <a:pt x="95" y="40"/>
                  <a:pt x="95" y="38"/>
                </a:cubicBezTo>
                <a:cubicBezTo>
                  <a:pt x="95" y="36"/>
                  <a:pt x="95" y="34"/>
                  <a:pt x="93" y="33"/>
                </a:cubicBezTo>
                <a:cubicBezTo>
                  <a:pt x="91" y="32"/>
                  <a:pt x="90" y="31"/>
                  <a:pt x="92" y="28"/>
                </a:cubicBezTo>
                <a:cubicBezTo>
                  <a:pt x="94" y="25"/>
                  <a:pt x="93" y="18"/>
                  <a:pt x="92" y="16"/>
                </a:cubicBezTo>
                <a:cubicBezTo>
                  <a:pt x="92" y="16"/>
                  <a:pt x="92" y="15"/>
                  <a:pt x="92" y="15"/>
                </a:cubicBezTo>
                <a:cubicBezTo>
                  <a:pt x="92" y="15"/>
                  <a:pt x="91" y="14"/>
                  <a:pt x="91" y="14"/>
                </a:cubicBezTo>
                <a:cubicBezTo>
                  <a:pt x="91" y="11"/>
                  <a:pt x="89" y="10"/>
                  <a:pt x="85" y="10"/>
                </a:cubicBezTo>
                <a:cubicBezTo>
                  <a:pt x="80" y="10"/>
                  <a:pt x="87" y="6"/>
                  <a:pt x="86" y="3"/>
                </a:cubicBezTo>
                <a:cubicBezTo>
                  <a:pt x="84" y="1"/>
                  <a:pt x="80" y="7"/>
                  <a:pt x="76" y="6"/>
                </a:cubicBezTo>
                <a:cubicBezTo>
                  <a:pt x="72" y="5"/>
                  <a:pt x="67" y="11"/>
                  <a:pt x="63" y="13"/>
                </a:cubicBezTo>
                <a:cubicBezTo>
                  <a:pt x="60" y="16"/>
                  <a:pt x="55" y="13"/>
                  <a:pt x="57" y="9"/>
                </a:cubicBezTo>
                <a:cubicBezTo>
                  <a:pt x="60" y="5"/>
                  <a:pt x="57" y="6"/>
                  <a:pt x="53" y="7"/>
                </a:cubicBezTo>
                <a:cubicBezTo>
                  <a:pt x="49" y="9"/>
                  <a:pt x="44" y="7"/>
                  <a:pt x="45" y="3"/>
                </a:cubicBezTo>
                <a:cubicBezTo>
                  <a:pt x="45" y="2"/>
                  <a:pt x="45" y="1"/>
                  <a:pt x="44" y="0"/>
                </a:cubicBezTo>
                <a:cubicBezTo>
                  <a:pt x="42" y="1"/>
                  <a:pt x="41" y="1"/>
                  <a:pt x="40" y="1"/>
                </a:cubicBezTo>
                <a:cubicBezTo>
                  <a:pt x="38" y="0"/>
                  <a:pt x="34" y="0"/>
                  <a:pt x="30" y="0"/>
                </a:cubicBezTo>
                <a:cubicBezTo>
                  <a:pt x="31" y="1"/>
                  <a:pt x="32" y="3"/>
                  <a:pt x="32" y="5"/>
                </a:cubicBezTo>
                <a:cubicBezTo>
                  <a:pt x="30" y="8"/>
                  <a:pt x="33" y="10"/>
                  <a:pt x="35" y="15"/>
                </a:cubicBezTo>
                <a:cubicBezTo>
                  <a:pt x="37" y="19"/>
                  <a:pt x="30" y="16"/>
                  <a:pt x="30" y="19"/>
                </a:cubicBezTo>
                <a:cubicBezTo>
                  <a:pt x="30" y="22"/>
                  <a:pt x="24" y="19"/>
                  <a:pt x="22" y="18"/>
                </a:cubicBezTo>
                <a:cubicBezTo>
                  <a:pt x="20" y="17"/>
                  <a:pt x="13" y="18"/>
                  <a:pt x="13" y="19"/>
                </a:cubicBezTo>
                <a:cubicBezTo>
                  <a:pt x="13" y="20"/>
                  <a:pt x="13" y="21"/>
                  <a:pt x="13" y="22"/>
                </a:cubicBezTo>
                <a:cubicBezTo>
                  <a:pt x="14" y="25"/>
                  <a:pt x="14" y="28"/>
                  <a:pt x="13" y="2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4" name="Freeform 88"/>
          <p:cNvSpPr/>
          <p:nvPr/>
        </p:nvSpPr>
        <p:spPr bwMode="auto">
          <a:xfrm>
            <a:off x="6377322" y="1921765"/>
            <a:ext cx="301491" cy="494299"/>
          </a:xfrm>
          <a:custGeom>
            <a:cxnLst>
              <a:cxn ang="0">
                <a:pos x="100" y="158"/>
              </a:cxn>
              <a:cxn ang="0">
                <a:pos x="117" y="142"/>
              </a:cxn>
              <a:cxn ang="0">
                <a:pos x="114" y="133"/>
              </a:cxn>
              <a:cxn ang="0">
                <a:pos x="100" y="122"/>
              </a:cxn>
              <a:cxn ang="0">
                <a:pos x="107" y="116"/>
              </a:cxn>
              <a:cxn ang="0">
                <a:pos x="101" y="110"/>
              </a:cxn>
              <a:cxn ang="0">
                <a:pos x="102" y="104"/>
              </a:cxn>
              <a:cxn ang="0">
                <a:pos x="97" y="101"/>
              </a:cxn>
              <a:cxn ang="0">
                <a:pos x="99" y="97"/>
              </a:cxn>
              <a:cxn ang="0">
                <a:pos x="98" y="89"/>
              </a:cxn>
              <a:cxn ang="0">
                <a:pos x="101" y="82"/>
              </a:cxn>
              <a:cxn ang="0">
                <a:pos x="91" y="65"/>
              </a:cxn>
              <a:cxn ang="0">
                <a:pos x="94" y="58"/>
              </a:cxn>
              <a:cxn ang="0">
                <a:pos x="101" y="50"/>
              </a:cxn>
              <a:cxn ang="0">
                <a:pos x="93" y="42"/>
              </a:cxn>
              <a:cxn ang="0">
                <a:pos x="86" y="38"/>
              </a:cxn>
              <a:cxn ang="0">
                <a:pos x="84" y="31"/>
              </a:cxn>
              <a:cxn ang="0">
                <a:pos x="86" y="25"/>
              </a:cxn>
              <a:cxn ang="0">
                <a:pos x="90" y="22"/>
              </a:cxn>
              <a:cxn ang="0">
                <a:pos x="93" y="18"/>
              </a:cxn>
              <a:cxn ang="0">
                <a:pos x="93" y="11"/>
              </a:cxn>
              <a:cxn ang="0">
                <a:pos x="81" y="3"/>
              </a:cxn>
              <a:cxn ang="0">
                <a:pos x="72" y="3"/>
              </a:cxn>
              <a:cxn ang="0">
                <a:pos x="61" y="6"/>
              </a:cxn>
              <a:cxn ang="0">
                <a:pos x="54" y="14"/>
              </a:cxn>
              <a:cxn ang="0">
                <a:pos x="52" y="23"/>
              </a:cxn>
              <a:cxn ang="0">
                <a:pos x="47" y="30"/>
              </a:cxn>
              <a:cxn ang="0">
                <a:pos x="40" y="28"/>
              </a:cxn>
              <a:cxn ang="0">
                <a:pos x="32" y="28"/>
              </a:cxn>
              <a:cxn ang="0">
                <a:pos x="19" y="27"/>
              </a:cxn>
              <a:cxn ang="0">
                <a:pos x="7" y="18"/>
              </a:cxn>
              <a:cxn ang="0">
                <a:pos x="0" y="23"/>
              </a:cxn>
              <a:cxn ang="0">
                <a:pos x="12" y="32"/>
              </a:cxn>
              <a:cxn ang="0">
                <a:pos x="28" y="42"/>
              </a:cxn>
              <a:cxn ang="0">
                <a:pos x="29" y="53"/>
              </a:cxn>
              <a:cxn ang="0">
                <a:pos x="31" y="63"/>
              </a:cxn>
              <a:cxn ang="0">
                <a:pos x="31" y="73"/>
              </a:cxn>
              <a:cxn ang="0">
                <a:pos x="33" y="78"/>
              </a:cxn>
              <a:cxn ang="0">
                <a:pos x="34" y="84"/>
              </a:cxn>
              <a:cxn ang="0">
                <a:pos x="44" y="88"/>
              </a:cxn>
              <a:cxn ang="0">
                <a:pos x="48" y="96"/>
              </a:cxn>
              <a:cxn ang="0">
                <a:pos x="46" y="100"/>
              </a:cxn>
              <a:cxn ang="0">
                <a:pos x="39" y="105"/>
              </a:cxn>
              <a:cxn ang="0">
                <a:pos x="28" y="117"/>
              </a:cxn>
              <a:cxn ang="0">
                <a:pos x="21" y="122"/>
              </a:cxn>
              <a:cxn ang="0">
                <a:pos x="15" y="128"/>
              </a:cxn>
              <a:cxn ang="0">
                <a:pos x="7" y="132"/>
              </a:cxn>
              <a:cxn ang="0">
                <a:pos x="2" y="139"/>
              </a:cxn>
              <a:cxn ang="0">
                <a:pos x="3" y="146"/>
              </a:cxn>
              <a:cxn ang="0">
                <a:pos x="4" y="153"/>
              </a:cxn>
              <a:cxn ang="0">
                <a:pos x="6" y="166"/>
              </a:cxn>
              <a:cxn ang="0">
                <a:pos x="3" y="178"/>
              </a:cxn>
              <a:cxn ang="0">
                <a:pos x="13" y="182"/>
              </a:cxn>
              <a:cxn ang="0">
                <a:pos x="20" y="186"/>
              </a:cxn>
              <a:cxn ang="0">
                <a:pos x="33" y="188"/>
              </a:cxn>
              <a:cxn ang="0">
                <a:pos x="68" y="180"/>
              </a:cxn>
              <a:cxn ang="0">
                <a:pos x="78" y="179"/>
              </a:cxn>
              <a:cxn ang="0">
                <a:pos x="83" y="172"/>
              </a:cxn>
              <a:cxn ang="0">
                <a:pos x="100" y="158"/>
              </a:cxn>
            </a:cxnLst>
            <a:rect l="0" t="0" r="r" b="b"/>
            <a:pathLst>
              <a:path w="118" h="189">
                <a:moveTo>
                  <a:pt x="100" y="158"/>
                </a:moveTo>
                <a:cubicBezTo>
                  <a:pt x="103" y="152"/>
                  <a:pt x="115" y="148"/>
                  <a:pt x="117" y="142"/>
                </a:cubicBezTo>
                <a:cubicBezTo>
                  <a:pt x="118" y="140"/>
                  <a:pt x="118" y="138"/>
                  <a:pt x="114" y="133"/>
                </a:cubicBezTo>
                <a:cubicBezTo>
                  <a:pt x="110" y="128"/>
                  <a:pt x="100" y="125"/>
                  <a:pt x="100" y="122"/>
                </a:cubicBezTo>
                <a:cubicBezTo>
                  <a:pt x="99" y="120"/>
                  <a:pt x="107" y="119"/>
                  <a:pt x="107" y="116"/>
                </a:cubicBezTo>
                <a:cubicBezTo>
                  <a:pt x="106" y="113"/>
                  <a:pt x="102" y="113"/>
                  <a:pt x="101" y="110"/>
                </a:cubicBezTo>
                <a:cubicBezTo>
                  <a:pt x="99" y="107"/>
                  <a:pt x="103" y="106"/>
                  <a:pt x="102" y="104"/>
                </a:cubicBezTo>
                <a:cubicBezTo>
                  <a:pt x="102" y="103"/>
                  <a:pt x="97" y="102"/>
                  <a:pt x="97" y="101"/>
                </a:cubicBezTo>
                <a:cubicBezTo>
                  <a:pt x="96" y="99"/>
                  <a:pt x="100" y="99"/>
                  <a:pt x="99" y="97"/>
                </a:cubicBezTo>
                <a:cubicBezTo>
                  <a:pt x="99" y="95"/>
                  <a:pt x="95" y="92"/>
                  <a:pt x="98" y="89"/>
                </a:cubicBezTo>
                <a:cubicBezTo>
                  <a:pt x="100" y="86"/>
                  <a:pt x="105" y="89"/>
                  <a:pt x="101" y="82"/>
                </a:cubicBezTo>
                <a:cubicBezTo>
                  <a:pt x="98" y="75"/>
                  <a:pt x="92" y="67"/>
                  <a:pt x="91" y="65"/>
                </a:cubicBezTo>
                <a:cubicBezTo>
                  <a:pt x="89" y="63"/>
                  <a:pt x="92" y="60"/>
                  <a:pt x="94" y="58"/>
                </a:cubicBezTo>
                <a:cubicBezTo>
                  <a:pt x="96" y="57"/>
                  <a:pt x="101" y="52"/>
                  <a:pt x="101" y="50"/>
                </a:cubicBezTo>
                <a:cubicBezTo>
                  <a:pt x="101" y="48"/>
                  <a:pt x="95" y="43"/>
                  <a:pt x="93" y="42"/>
                </a:cubicBezTo>
                <a:cubicBezTo>
                  <a:pt x="91" y="41"/>
                  <a:pt x="88" y="41"/>
                  <a:pt x="86" y="38"/>
                </a:cubicBezTo>
                <a:cubicBezTo>
                  <a:pt x="84" y="34"/>
                  <a:pt x="83" y="33"/>
                  <a:pt x="84" y="31"/>
                </a:cubicBezTo>
                <a:cubicBezTo>
                  <a:pt x="86" y="29"/>
                  <a:pt x="86" y="27"/>
                  <a:pt x="86" y="25"/>
                </a:cubicBezTo>
                <a:cubicBezTo>
                  <a:pt x="86" y="23"/>
                  <a:pt x="90" y="25"/>
                  <a:pt x="90" y="22"/>
                </a:cubicBezTo>
                <a:cubicBezTo>
                  <a:pt x="91" y="20"/>
                  <a:pt x="92" y="19"/>
                  <a:pt x="93" y="18"/>
                </a:cubicBezTo>
                <a:cubicBezTo>
                  <a:pt x="93" y="15"/>
                  <a:pt x="93" y="13"/>
                  <a:pt x="93" y="11"/>
                </a:cubicBezTo>
                <a:cubicBezTo>
                  <a:pt x="92" y="8"/>
                  <a:pt x="83" y="7"/>
                  <a:pt x="81" y="3"/>
                </a:cubicBezTo>
                <a:cubicBezTo>
                  <a:pt x="79" y="0"/>
                  <a:pt x="74" y="1"/>
                  <a:pt x="72" y="3"/>
                </a:cubicBezTo>
                <a:cubicBezTo>
                  <a:pt x="70" y="6"/>
                  <a:pt x="61" y="3"/>
                  <a:pt x="61" y="6"/>
                </a:cubicBezTo>
                <a:cubicBezTo>
                  <a:pt x="61" y="9"/>
                  <a:pt x="54" y="10"/>
                  <a:pt x="54" y="14"/>
                </a:cubicBezTo>
                <a:cubicBezTo>
                  <a:pt x="54" y="17"/>
                  <a:pt x="57" y="24"/>
                  <a:pt x="52" y="23"/>
                </a:cubicBezTo>
                <a:cubicBezTo>
                  <a:pt x="46" y="23"/>
                  <a:pt x="50" y="25"/>
                  <a:pt x="47" y="30"/>
                </a:cubicBezTo>
                <a:cubicBezTo>
                  <a:pt x="44" y="34"/>
                  <a:pt x="44" y="27"/>
                  <a:pt x="40" y="28"/>
                </a:cubicBezTo>
                <a:cubicBezTo>
                  <a:pt x="37" y="29"/>
                  <a:pt x="33" y="25"/>
                  <a:pt x="32" y="28"/>
                </a:cubicBezTo>
                <a:cubicBezTo>
                  <a:pt x="30" y="30"/>
                  <a:pt x="25" y="28"/>
                  <a:pt x="19" y="27"/>
                </a:cubicBezTo>
                <a:cubicBezTo>
                  <a:pt x="14" y="26"/>
                  <a:pt x="11" y="18"/>
                  <a:pt x="7" y="18"/>
                </a:cubicBezTo>
                <a:cubicBezTo>
                  <a:pt x="4" y="18"/>
                  <a:pt x="1" y="20"/>
                  <a:pt x="0" y="23"/>
                </a:cubicBezTo>
                <a:cubicBezTo>
                  <a:pt x="4" y="26"/>
                  <a:pt x="7" y="30"/>
                  <a:pt x="12" y="32"/>
                </a:cubicBezTo>
                <a:cubicBezTo>
                  <a:pt x="18" y="35"/>
                  <a:pt x="29" y="38"/>
                  <a:pt x="28" y="42"/>
                </a:cubicBezTo>
                <a:cubicBezTo>
                  <a:pt x="28" y="46"/>
                  <a:pt x="26" y="51"/>
                  <a:pt x="29" y="53"/>
                </a:cubicBezTo>
                <a:cubicBezTo>
                  <a:pt x="31" y="54"/>
                  <a:pt x="28" y="61"/>
                  <a:pt x="31" y="63"/>
                </a:cubicBezTo>
                <a:cubicBezTo>
                  <a:pt x="34" y="64"/>
                  <a:pt x="33" y="73"/>
                  <a:pt x="31" y="73"/>
                </a:cubicBezTo>
                <a:cubicBezTo>
                  <a:pt x="28" y="73"/>
                  <a:pt x="31" y="77"/>
                  <a:pt x="33" y="78"/>
                </a:cubicBezTo>
                <a:cubicBezTo>
                  <a:pt x="34" y="79"/>
                  <a:pt x="34" y="81"/>
                  <a:pt x="34" y="84"/>
                </a:cubicBezTo>
                <a:cubicBezTo>
                  <a:pt x="38" y="85"/>
                  <a:pt x="41" y="86"/>
                  <a:pt x="44" y="88"/>
                </a:cubicBezTo>
                <a:cubicBezTo>
                  <a:pt x="48" y="90"/>
                  <a:pt x="47" y="93"/>
                  <a:pt x="48" y="96"/>
                </a:cubicBezTo>
                <a:cubicBezTo>
                  <a:pt x="48" y="100"/>
                  <a:pt x="48" y="102"/>
                  <a:pt x="46" y="100"/>
                </a:cubicBezTo>
                <a:cubicBezTo>
                  <a:pt x="43" y="99"/>
                  <a:pt x="41" y="100"/>
                  <a:pt x="39" y="105"/>
                </a:cubicBezTo>
                <a:cubicBezTo>
                  <a:pt x="38" y="110"/>
                  <a:pt x="32" y="116"/>
                  <a:pt x="28" y="117"/>
                </a:cubicBezTo>
                <a:cubicBezTo>
                  <a:pt x="24" y="117"/>
                  <a:pt x="24" y="121"/>
                  <a:pt x="21" y="122"/>
                </a:cubicBezTo>
                <a:cubicBezTo>
                  <a:pt x="18" y="123"/>
                  <a:pt x="15" y="125"/>
                  <a:pt x="15" y="128"/>
                </a:cubicBezTo>
                <a:cubicBezTo>
                  <a:pt x="15" y="132"/>
                  <a:pt x="11" y="132"/>
                  <a:pt x="7" y="132"/>
                </a:cubicBezTo>
                <a:cubicBezTo>
                  <a:pt x="4" y="132"/>
                  <a:pt x="5" y="138"/>
                  <a:pt x="2" y="139"/>
                </a:cubicBezTo>
                <a:cubicBezTo>
                  <a:pt x="0" y="141"/>
                  <a:pt x="0" y="143"/>
                  <a:pt x="3" y="146"/>
                </a:cubicBezTo>
                <a:cubicBezTo>
                  <a:pt x="5" y="149"/>
                  <a:pt x="3" y="151"/>
                  <a:pt x="4" y="153"/>
                </a:cubicBezTo>
                <a:cubicBezTo>
                  <a:pt x="5" y="156"/>
                  <a:pt x="8" y="161"/>
                  <a:pt x="6" y="166"/>
                </a:cubicBezTo>
                <a:cubicBezTo>
                  <a:pt x="3" y="172"/>
                  <a:pt x="1" y="178"/>
                  <a:pt x="3" y="178"/>
                </a:cubicBezTo>
                <a:cubicBezTo>
                  <a:pt x="5" y="177"/>
                  <a:pt x="10" y="182"/>
                  <a:pt x="13" y="182"/>
                </a:cubicBezTo>
                <a:cubicBezTo>
                  <a:pt x="17" y="182"/>
                  <a:pt x="17" y="187"/>
                  <a:pt x="20" y="186"/>
                </a:cubicBezTo>
                <a:cubicBezTo>
                  <a:pt x="23" y="185"/>
                  <a:pt x="23" y="189"/>
                  <a:pt x="33" y="188"/>
                </a:cubicBezTo>
                <a:cubicBezTo>
                  <a:pt x="42" y="188"/>
                  <a:pt x="60" y="180"/>
                  <a:pt x="68" y="180"/>
                </a:cubicBezTo>
                <a:cubicBezTo>
                  <a:pt x="72" y="180"/>
                  <a:pt x="75" y="180"/>
                  <a:pt x="78" y="179"/>
                </a:cubicBezTo>
                <a:cubicBezTo>
                  <a:pt x="79" y="177"/>
                  <a:pt x="81" y="174"/>
                  <a:pt x="83" y="172"/>
                </a:cubicBezTo>
                <a:cubicBezTo>
                  <a:pt x="88" y="168"/>
                  <a:pt x="98" y="164"/>
                  <a:pt x="100" y="158"/>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5" name="Freeform 89"/>
          <p:cNvSpPr/>
          <p:nvPr/>
        </p:nvSpPr>
        <p:spPr bwMode="auto">
          <a:xfrm>
            <a:off x="6763740" y="3469986"/>
            <a:ext cx="609353" cy="498655"/>
          </a:xfrm>
          <a:custGeom>
            <a:cxnLst>
              <a:cxn ang="0">
                <a:pos x="142" y="40"/>
              </a:cxn>
              <a:cxn ang="0">
                <a:pos x="122" y="38"/>
              </a:cxn>
              <a:cxn ang="0">
                <a:pos x="109" y="33"/>
              </a:cxn>
              <a:cxn ang="0">
                <a:pos x="82" y="13"/>
              </a:cxn>
              <a:cxn ang="0">
                <a:pos x="59" y="0"/>
              </a:cxn>
              <a:cxn ang="0">
                <a:pos x="50" y="0"/>
              </a:cxn>
              <a:cxn ang="0">
                <a:pos x="38" y="4"/>
              </a:cxn>
              <a:cxn ang="0">
                <a:pos x="27" y="11"/>
              </a:cxn>
              <a:cxn ang="0">
                <a:pos x="36" y="21"/>
              </a:cxn>
              <a:cxn ang="0">
                <a:pos x="29" y="26"/>
              </a:cxn>
              <a:cxn ang="0">
                <a:pos x="22" y="29"/>
              </a:cxn>
              <a:cxn ang="0">
                <a:pos x="13" y="36"/>
              </a:cxn>
              <a:cxn ang="0">
                <a:pos x="2" y="31"/>
              </a:cxn>
              <a:cxn ang="0">
                <a:pos x="1" y="34"/>
              </a:cxn>
              <a:cxn ang="0">
                <a:pos x="0" y="37"/>
              </a:cxn>
              <a:cxn ang="0">
                <a:pos x="2" y="50"/>
              </a:cxn>
              <a:cxn ang="0">
                <a:pos x="11" y="61"/>
              </a:cxn>
              <a:cxn ang="0">
                <a:pos x="28" y="87"/>
              </a:cxn>
              <a:cxn ang="0">
                <a:pos x="36" y="99"/>
              </a:cxn>
              <a:cxn ang="0">
                <a:pos x="47" y="112"/>
              </a:cxn>
              <a:cxn ang="0">
                <a:pos x="49" y="124"/>
              </a:cxn>
              <a:cxn ang="0">
                <a:pos x="59" y="143"/>
              </a:cxn>
              <a:cxn ang="0">
                <a:pos x="72" y="158"/>
              </a:cxn>
              <a:cxn ang="0">
                <a:pos x="82" y="175"/>
              </a:cxn>
              <a:cxn ang="0">
                <a:pos x="86" y="184"/>
              </a:cxn>
              <a:cxn ang="0">
                <a:pos x="89" y="190"/>
              </a:cxn>
              <a:cxn ang="0">
                <a:pos x="95" y="188"/>
              </a:cxn>
              <a:cxn ang="0">
                <a:pos x="94" y="181"/>
              </a:cxn>
              <a:cxn ang="0">
                <a:pos x="99" y="177"/>
              </a:cxn>
              <a:cxn ang="0">
                <a:pos x="107" y="179"/>
              </a:cxn>
              <a:cxn ang="0">
                <a:pos x="121" y="180"/>
              </a:cxn>
              <a:cxn ang="0">
                <a:pos x="137" y="182"/>
              </a:cxn>
              <a:cxn ang="0">
                <a:pos x="145" y="179"/>
              </a:cxn>
              <a:cxn ang="0">
                <a:pos x="162" y="164"/>
              </a:cxn>
              <a:cxn ang="0">
                <a:pos x="184" y="163"/>
              </a:cxn>
              <a:cxn ang="0">
                <a:pos x="230" y="148"/>
              </a:cxn>
              <a:cxn ang="0">
                <a:pos x="238" y="125"/>
              </a:cxn>
              <a:cxn ang="0">
                <a:pos x="232" y="117"/>
              </a:cxn>
              <a:cxn ang="0">
                <a:pos x="203" y="113"/>
              </a:cxn>
              <a:cxn ang="0">
                <a:pos x="195" y="101"/>
              </a:cxn>
              <a:cxn ang="0">
                <a:pos x="190" y="94"/>
              </a:cxn>
              <a:cxn ang="0">
                <a:pos x="181" y="88"/>
              </a:cxn>
              <a:cxn ang="0">
                <a:pos x="175" y="76"/>
              </a:cxn>
              <a:cxn ang="0">
                <a:pos x="170" y="63"/>
              </a:cxn>
              <a:cxn ang="0">
                <a:pos x="158" y="50"/>
              </a:cxn>
              <a:cxn ang="0">
                <a:pos x="157" y="45"/>
              </a:cxn>
              <a:cxn ang="0">
                <a:pos x="148" y="45"/>
              </a:cxn>
              <a:cxn ang="0">
                <a:pos x="142" y="40"/>
              </a:cxn>
            </a:cxnLst>
            <a:rect l="0" t="0" r="r" b="b"/>
            <a:pathLst>
              <a:path w="238" h="190">
                <a:moveTo>
                  <a:pt x="142" y="40"/>
                </a:moveTo>
                <a:cubicBezTo>
                  <a:pt x="142" y="40"/>
                  <a:pt x="125" y="38"/>
                  <a:pt x="122" y="38"/>
                </a:cubicBezTo>
                <a:cubicBezTo>
                  <a:pt x="119" y="38"/>
                  <a:pt x="113" y="37"/>
                  <a:pt x="109" y="33"/>
                </a:cubicBezTo>
                <a:cubicBezTo>
                  <a:pt x="105" y="30"/>
                  <a:pt x="85" y="15"/>
                  <a:pt x="82" y="13"/>
                </a:cubicBezTo>
                <a:cubicBezTo>
                  <a:pt x="78" y="11"/>
                  <a:pt x="63" y="1"/>
                  <a:pt x="59" y="0"/>
                </a:cubicBezTo>
                <a:cubicBezTo>
                  <a:pt x="55" y="0"/>
                  <a:pt x="55" y="0"/>
                  <a:pt x="50" y="0"/>
                </a:cubicBezTo>
                <a:cubicBezTo>
                  <a:pt x="45" y="0"/>
                  <a:pt x="47" y="3"/>
                  <a:pt x="38" y="4"/>
                </a:cubicBezTo>
                <a:cubicBezTo>
                  <a:pt x="30" y="4"/>
                  <a:pt x="25" y="10"/>
                  <a:pt x="27" y="11"/>
                </a:cubicBezTo>
                <a:cubicBezTo>
                  <a:pt x="30" y="12"/>
                  <a:pt x="38" y="19"/>
                  <a:pt x="36" y="21"/>
                </a:cubicBezTo>
                <a:cubicBezTo>
                  <a:pt x="33" y="22"/>
                  <a:pt x="33" y="26"/>
                  <a:pt x="29" y="26"/>
                </a:cubicBezTo>
                <a:cubicBezTo>
                  <a:pt x="26" y="26"/>
                  <a:pt x="22" y="27"/>
                  <a:pt x="22" y="29"/>
                </a:cubicBezTo>
                <a:cubicBezTo>
                  <a:pt x="22" y="32"/>
                  <a:pt x="17" y="36"/>
                  <a:pt x="13" y="36"/>
                </a:cubicBezTo>
                <a:cubicBezTo>
                  <a:pt x="11" y="36"/>
                  <a:pt x="6" y="33"/>
                  <a:pt x="2" y="31"/>
                </a:cubicBezTo>
                <a:cubicBezTo>
                  <a:pt x="1" y="34"/>
                  <a:pt x="1" y="34"/>
                  <a:pt x="1" y="34"/>
                </a:cubicBezTo>
                <a:cubicBezTo>
                  <a:pt x="0" y="37"/>
                  <a:pt x="0" y="37"/>
                  <a:pt x="0" y="37"/>
                </a:cubicBezTo>
                <a:cubicBezTo>
                  <a:pt x="1" y="40"/>
                  <a:pt x="0" y="49"/>
                  <a:pt x="2" y="50"/>
                </a:cubicBezTo>
                <a:cubicBezTo>
                  <a:pt x="5" y="51"/>
                  <a:pt x="6" y="55"/>
                  <a:pt x="11" y="61"/>
                </a:cubicBezTo>
                <a:cubicBezTo>
                  <a:pt x="17" y="67"/>
                  <a:pt x="28" y="83"/>
                  <a:pt x="28" y="87"/>
                </a:cubicBezTo>
                <a:cubicBezTo>
                  <a:pt x="28" y="90"/>
                  <a:pt x="30" y="95"/>
                  <a:pt x="36" y="99"/>
                </a:cubicBezTo>
                <a:cubicBezTo>
                  <a:pt x="43" y="104"/>
                  <a:pt x="43" y="109"/>
                  <a:pt x="47" y="112"/>
                </a:cubicBezTo>
                <a:cubicBezTo>
                  <a:pt x="50" y="114"/>
                  <a:pt x="49" y="118"/>
                  <a:pt x="49" y="124"/>
                </a:cubicBezTo>
                <a:cubicBezTo>
                  <a:pt x="50" y="131"/>
                  <a:pt x="53" y="140"/>
                  <a:pt x="59" y="143"/>
                </a:cubicBezTo>
                <a:cubicBezTo>
                  <a:pt x="65" y="147"/>
                  <a:pt x="69" y="151"/>
                  <a:pt x="72" y="158"/>
                </a:cubicBezTo>
                <a:cubicBezTo>
                  <a:pt x="74" y="165"/>
                  <a:pt x="78" y="171"/>
                  <a:pt x="82" y="175"/>
                </a:cubicBezTo>
                <a:cubicBezTo>
                  <a:pt x="86" y="179"/>
                  <a:pt x="84" y="181"/>
                  <a:pt x="86" y="184"/>
                </a:cubicBezTo>
                <a:cubicBezTo>
                  <a:pt x="87" y="185"/>
                  <a:pt x="88" y="188"/>
                  <a:pt x="89" y="190"/>
                </a:cubicBezTo>
                <a:cubicBezTo>
                  <a:pt x="92" y="189"/>
                  <a:pt x="94" y="188"/>
                  <a:pt x="95" y="188"/>
                </a:cubicBezTo>
                <a:cubicBezTo>
                  <a:pt x="95" y="186"/>
                  <a:pt x="93" y="183"/>
                  <a:pt x="94" y="181"/>
                </a:cubicBezTo>
                <a:cubicBezTo>
                  <a:pt x="95" y="180"/>
                  <a:pt x="97" y="178"/>
                  <a:pt x="99" y="177"/>
                </a:cubicBezTo>
                <a:cubicBezTo>
                  <a:pt x="101" y="177"/>
                  <a:pt x="103" y="179"/>
                  <a:pt x="107" y="179"/>
                </a:cubicBezTo>
                <a:cubicBezTo>
                  <a:pt x="112" y="178"/>
                  <a:pt x="120" y="179"/>
                  <a:pt x="121" y="180"/>
                </a:cubicBezTo>
                <a:cubicBezTo>
                  <a:pt x="122" y="181"/>
                  <a:pt x="134" y="180"/>
                  <a:pt x="137" y="182"/>
                </a:cubicBezTo>
                <a:cubicBezTo>
                  <a:pt x="140" y="185"/>
                  <a:pt x="143" y="184"/>
                  <a:pt x="145" y="179"/>
                </a:cubicBezTo>
                <a:cubicBezTo>
                  <a:pt x="147" y="175"/>
                  <a:pt x="160" y="165"/>
                  <a:pt x="162" y="164"/>
                </a:cubicBezTo>
                <a:cubicBezTo>
                  <a:pt x="164" y="163"/>
                  <a:pt x="179" y="164"/>
                  <a:pt x="184" y="163"/>
                </a:cubicBezTo>
                <a:cubicBezTo>
                  <a:pt x="190" y="162"/>
                  <a:pt x="228" y="150"/>
                  <a:pt x="230" y="148"/>
                </a:cubicBezTo>
                <a:cubicBezTo>
                  <a:pt x="231" y="147"/>
                  <a:pt x="238" y="127"/>
                  <a:pt x="238" y="125"/>
                </a:cubicBezTo>
                <a:cubicBezTo>
                  <a:pt x="238" y="122"/>
                  <a:pt x="235" y="116"/>
                  <a:pt x="232" y="117"/>
                </a:cubicBezTo>
                <a:cubicBezTo>
                  <a:pt x="229" y="117"/>
                  <a:pt x="205" y="114"/>
                  <a:pt x="203" y="113"/>
                </a:cubicBezTo>
                <a:cubicBezTo>
                  <a:pt x="202" y="113"/>
                  <a:pt x="196" y="108"/>
                  <a:pt x="195" y="101"/>
                </a:cubicBezTo>
                <a:cubicBezTo>
                  <a:pt x="193" y="100"/>
                  <a:pt x="191" y="97"/>
                  <a:pt x="190" y="94"/>
                </a:cubicBezTo>
                <a:cubicBezTo>
                  <a:pt x="188" y="95"/>
                  <a:pt x="183" y="94"/>
                  <a:pt x="181" y="88"/>
                </a:cubicBezTo>
                <a:cubicBezTo>
                  <a:pt x="179" y="86"/>
                  <a:pt x="173" y="78"/>
                  <a:pt x="175" y="76"/>
                </a:cubicBezTo>
                <a:cubicBezTo>
                  <a:pt x="177" y="73"/>
                  <a:pt x="174" y="67"/>
                  <a:pt x="170" y="63"/>
                </a:cubicBezTo>
                <a:cubicBezTo>
                  <a:pt x="166" y="60"/>
                  <a:pt x="159" y="54"/>
                  <a:pt x="158" y="50"/>
                </a:cubicBezTo>
                <a:cubicBezTo>
                  <a:pt x="158" y="49"/>
                  <a:pt x="158" y="47"/>
                  <a:pt x="157" y="45"/>
                </a:cubicBezTo>
                <a:cubicBezTo>
                  <a:pt x="148" y="45"/>
                  <a:pt x="148" y="45"/>
                  <a:pt x="148" y="45"/>
                </a:cubicBezTo>
                <a:lnTo>
                  <a:pt x="142" y="40"/>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6" name="Freeform 90"/>
          <p:cNvSpPr/>
          <p:nvPr/>
        </p:nvSpPr>
        <p:spPr bwMode="auto">
          <a:xfrm>
            <a:off x="7262687" y="3698627"/>
            <a:ext cx="233550" cy="263482"/>
          </a:xfrm>
          <a:custGeom>
            <a:cxnLst>
              <a:cxn ang="0">
                <a:pos x="45" y="3"/>
              </a:cxn>
              <a:cxn ang="0">
                <a:pos x="45" y="11"/>
              </a:cxn>
              <a:cxn ang="0">
                <a:pos x="38" y="20"/>
              </a:cxn>
              <a:cxn ang="0">
                <a:pos x="35" y="30"/>
              </a:cxn>
              <a:cxn ang="0">
                <a:pos x="37" y="30"/>
              </a:cxn>
              <a:cxn ang="0">
                <a:pos x="43" y="38"/>
              </a:cxn>
              <a:cxn ang="0">
                <a:pos x="35" y="61"/>
              </a:cxn>
              <a:cxn ang="0">
                <a:pos x="0" y="73"/>
              </a:cxn>
              <a:cxn ang="0">
                <a:pos x="14" y="101"/>
              </a:cxn>
              <a:cxn ang="0">
                <a:pos x="17" y="100"/>
              </a:cxn>
              <a:cxn ang="0">
                <a:pos x="35" y="97"/>
              </a:cxn>
              <a:cxn ang="0">
                <a:pos x="40" y="88"/>
              </a:cxn>
              <a:cxn ang="0">
                <a:pos x="52" y="86"/>
              </a:cxn>
              <a:cxn ang="0">
                <a:pos x="59" y="76"/>
              </a:cxn>
              <a:cxn ang="0">
                <a:pos x="67" y="72"/>
              </a:cxn>
              <a:cxn ang="0">
                <a:pos x="70" y="57"/>
              </a:cxn>
              <a:cxn ang="0">
                <a:pos x="80" y="51"/>
              </a:cxn>
              <a:cxn ang="0">
                <a:pos x="89" y="37"/>
              </a:cxn>
              <a:cxn ang="0">
                <a:pos x="88" y="31"/>
              </a:cxn>
              <a:cxn ang="0">
                <a:pos x="79" y="19"/>
              </a:cxn>
              <a:cxn ang="0">
                <a:pos x="60" y="12"/>
              </a:cxn>
              <a:cxn ang="0">
                <a:pos x="54" y="0"/>
              </a:cxn>
              <a:cxn ang="0">
                <a:pos x="50" y="3"/>
              </a:cxn>
              <a:cxn ang="0">
                <a:pos x="45" y="3"/>
              </a:cxn>
            </a:cxnLst>
            <a:rect l="0" t="0" r="r" b="b"/>
            <a:pathLst>
              <a:path w="91" h="100">
                <a:moveTo>
                  <a:pt x="45" y="3"/>
                </a:moveTo>
                <a:cubicBezTo>
                  <a:pt x="45" y="11"/>
                  <a:pt x="45" y="11"/>
                  <a:pt x="45" y="11"/>
                </a:cubicBezTo>
                <a:cubicBezTo>
                  <a:pt x="38" y="20"/>
                  <a:pt x="38" y="20"/>
                  <a:pt x="38" y="20"/>
                </a:cubicBezTo>
                <a:cubicBezTo>
                  <a:pt x="35" y="30"/>
                  <a:pt x="35" y="30"/>
                  <a:pt x="35" y="30"/>
                </a:cubicBezTo>
                <a:cubicBezTo>
                  <a:pt x="36" y="30"/>
                  <a:pt x="36" y="30"/>
                  <a:pt x="37" y="30"/>
                </a:cubicBezTo>
                <a:cubicBezTo>
                  <a:pt x="40" y="29"/>
                  <a:pt x="43" y="35"/>
                  <a:pt x="43" y="38"/>
                </a:cubicBezTo>
                <a:cubicBezTo>
                  <a:pt x="43" y="40"/>
                  <a:pt x="36" y="60"/>
                  <a:pt x="35" y="61"/>
                </a:cubicBezTo>
                <a:cubicBezTo>
                  <a:pt x="34" y="62"/>
                  <a:pt x="14" y="69"/>
                  <a:pt x="0" y="73"/>
                </a:cubicBezTo>
                <a:cubicBezTo>
                  <a:pt x="3" y="79"/>
                  <a:pt x="9" y="91"/>
                  <a:pt x="14" y="101"/>
                </a:cubicBezTo>
                <a:cubicBezTo>
                  <a:pt x="15" y="101"/>
                  <a:pt x="16" y="101"/>
                  <a:pt x="17" y="100"/>
                </a:cubicBezTo>
                <a:cubicBezTo>
                  <a:pt x="23" y="96"/>
                  <a:pt x="31" y="98"/>
                  <a:pt x="35" y="97"/>
                </a:cubicBezTo>
                <a:cubicBezTo>
                  <a:pt x="40" y="96"/>
                  <a:pt x="36" y="92"/>
                  <a:pt x="40" y="88"/>
                </a:cubicBezTo>
                <a:cubicBezTo>
                  <a:pt x="44" y="85"/>
                  <a:pt x="50" y="87"/>
                  <a:pt x="52" y="86"/>
                </a:cubicBezTo>
                <a:cubicBezTo>
                  <a:pt x="54" y="85"/>
                  <a:pt x="56" y="77"/>
                  <a:pt x="59" y="76"/>
                </a:cubicBezTo>
                <a:cubicBezTo>
                  <a:pt x="63" y="74"/>
                  <a:pt x="67" y="75"/>
                  <a:pt x="67" y="72"/>
                </a:cubicBezTo>
                <a:cubicBezTo>
                  <a:pt x="66" y="69"/>
                  <a:pt x="67" y="58"/>
                  <a:pt x="70" y="57"/>
                </a:cubicBezTo>
                <a:cubicBezTo>
                  <a:pt x="74" y="56"/>
                  <a:pt x="79" y="53"/>
                  <a:pt x="80" y="51"/>
                </a:cubicBezTo>
                <a:cubicBezTo>
                  <a:pt x="80" y="49"/>
                  <a:pt x="87" y="41"/>
                  <a:pt x="89" y="37"/>
                </a:cubicBezTo>
                <a:cubicBezTo>
                  <a:pt x="91" y="34"/>
                  <a:pt x="91" y="32"/>
                  <a:pt x="88" y="31"/>
                </a:cubicBezTo>
                <a:cubicBezTo>
                  <a:pt x="85" y="31"/>
                  <a:pt x="80" y="22"/>
                  <a:pt x="79" y="19"/>
                </a:cubicBezTo>
                <a:cubicBezTo>
                  <a:pt x="77" y="17"/>
                  <a:pt x="68" y="19"/>
                  <a:pt x="60" y="12"/>
                </a:cubicBezTo>
                <a:cubicBezTo>
                  <a:pt x="57" y="10"/>
                  <a:pt x="55" y="5"/>
                  <a:pt x="54" y="0"/>
                </a:cubicBezTo>
                <a:cubicBezTo>
                  <a:pt x="50" y="3"/>
                  <a:pt x="50" y="3"/>
                  <a:pt x="50" y="3"/>
                </a:cubicBezTo>
                <a:lnTo>
                  <a:pt x="45" y="3"/>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7" name="Freeform 91"/>
          <p:cNvSpPr/>
          <p:nvPr/>
        </p:nvSpPr>
        <p:spPr bwMode="auto">
          <a:xfrm>
            <a:off x="7226593" y="3665964"/>
            <a:ext cx="33971" cy="52261"/>
          </a:xfrm>
          <a:custGeom>
            <a:cxnLst>
              <a:cxn ang="0">
                <a:pos x="9" y="19"/>
              </a:cxn>
              <a:cxn ang="0">
                <a:pos x="10" y="16"/>
              </a:cxn>
              <a:cxn ang="0">
                <a:pos x="8" y="2"/>
              </a:cxn>
              <a:cxn ang="0">
                <a:pos x="1" y="13"/>
              </a:cxn>
              <a:cxn ang="0">
                <a:pos x="0" y="13"/>
              </a:cxn>
              <a:cxn ang="0">
                <a:pos x="9" y="19"/>
              </a:cxn>
            </a:cxnLst>
            <a:rect l="0" t="0" r="r" b="b"/>
            <a:pathLst>
              <a:path w="13" h="20">
                <a:moveTo>
                  <a:pt x="9" y="19"/>
                </a:moveTo>
                <a:cubicBezTo>
                  <a:pt x="9" y="18"/>
                  <a:pt x="9" y="17"/>
                  <a:pt x="10" y="16"/>
                </a:cubicBezTo>
                <a:cubicBezTo>
                  <a:pt x="12" y="12"/>
                  <a:pt x="13" y="3"/>
                  <a:pt x="8" y="2"/>
                </a:cubicBezTo>
                <a:cubicBezTo>
                  <a:pt x="3" y="0"/>
                  <a:pt x="1" y="10"/>
                  <a:pt x="1" y="13"/>
                </a:cubicBezTo>
                <a:cubicBezTo>
                  <a:pt x="1" y="13"/>
                  <a:pt x="0" y="13"/>
                  <a:pt x="0" y="13"/>
                </a:cubicBezTo>
                <a:cubicBezTo>
                  <a:pt x="2" y="19"/>
                  <a:pt x="7" y="20"/>
                  <a:pt x="9" y="1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8" name="Freeform 92"/>
          <p:cNvSpPr/>
          <p:nvPr/>
        </p:nvSpPr>
        <p:spPr bwMode="auto">
          <a:xfrm>
            <a:off x="7262687" y="3661609"/>
            <a:ext cx="138007" cy="115410"/>
          </a:xfrm>
          <a:custGeom>
            <a:cxnLst>
              <a:cxn ang="0">
                <a:pos x="8" y="40"/>
              </a:cxn>
              <a:cxn ang="0">
                <a:pos x="35" y="44"/>
              </a:cxn>
              <a:cxn ang="0">
                <a:pos x="38" y="34"/>
              </a:cxn>
              <a:cxn ang="0">
                <a:pos x="45" y="25"/>
              </a:cxn>
              <a:cxn ang="0">
                <a:pos x="45" y="17"/>
              </a:cxn>
              <a:cxn ang="0">
                <a:pos x="50" y="17"/>
              </a:cxn>
              <a:cxn ang="0">
                <a:pos x="54" y="14"/>
              </a:cxn>
              <a:cxn ang="0">
                <a:pos x="51" y="0"/>
              </a:cxn>
              <a:cxn ang="0">
                <a:pos x="37" y="16"/>
              </a:cxn>
              <a:cxn ang="0">
                <a:pos x="16" y="26"/>
              </a:cxn>
              <a:cxn ang="0">
                <a:pos x="2" y="29"/>
              </a:cxn>
              <a:cxn ang="0">
                <a:pos x="0" y="28"/>
              </a:cxn>
              <a:cxn ang="0">
                <a:pos x="8" y="40"/>
              </a:cxn>
            </a:cxnLst>
            <a:rect l="0" t="0" r="r" b="b"/>
            <a:pathLst>
              <a:path w="54" h="44">
                <a:moveTo>
                  <a:pt x="8" y="40"/>
                </a:moveTo>
                <a:cubicBezTo>
                  <a:pt x="10" y="41"/>
                  <a:pt x="28" y="43"/>
                  <a:pt x="35" y="44"/>
                </a:cubicBezTo>
                <a:cubicBezTo>
                  <a:pt x="38" y="34"/>
                  <a:pt x="38" y="34"/>
                  <a:pt x="38" y="34"/>
                </a:cubicBezTo>
                <a:cubicBezTo>
                  <a:pt x="45" y="25"/>
                  <a:pt x="45" y="25"/>
                  <a:pt x="45" y="25"/>
                </a:cubicBezTo>
                <a:cubicBezTo>
                  <a:pt x="45" y="17"/>
                  <a:pt x="45" y="17"/>
                  <a:pt x="45" y="17"/>
                </a:cubicBezTo>
                <a:cubicBezTo>
                  <a:pt x="50" y="17"/>
                  <a:pt x="50" y="17"/>
                  <a:pt x="50" y="17"/>
                </a:cubicBezTo>
                <a:cubicBezTo>
                  <a:pt x="54" y="14"/>
                  <a:pt x="54" y="14"/>
                  <a:pt x="54" y="14"/>
                </a:cubicBezTo>
                <a:cubicBezTo>
                  <a:pt x="52" y="7"/>
                  <a:pt x="52" y="0"/>
                  <a:pt x="51" y="0"/>
                </a:cubicBezTo>
                <a:cubicBezTo>
                  <a:pt x="49" y="0"/>
                  <a:pt x="40" y="9"/>
                  <a:pt x="37" y="16"/>
                </a:cubicBezTo>
                <a:cubicBezTo>
                  <a:pt x="34" y="22"/>
                  <a:pt x="24" y="27"/>
                  <a:pt x="16" y="26"/>
                </a:cubicBezTo>
                <a:cubicBezTo>
                  <a:pt x="7" y="24"/>
                  <a:pt x="5" y="28"/>
                  <a:pt x="2" y="29"/>
                </a:cubicBezTo>
                <a:cubicBezTo>
                  <a:pt x="2" y="29"/>
                  <a:pt x="1" y="29"/>
                  <a:pt x="0" y="28"/>
                </a:cubicBezTo>
                <a:cubicBezTo>
                  <a:pt x="1" y="35"/>
                  <a:pt x="7" y="40"/>
                  <a:pt x="8" y="4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9" name="Freeform 93"/>
          <p:cNvSpPr>
            <a:spLocks noEditPoints="1"/>
          </p:cNvSpPr>
          <p:nvPr/>
        </p:nvSpPr>
        <p:spPr bwMode="auto">
          <a:xfrm>
            <a:off x="8625768" y="4266961"/>
            <a:ext cx="560519" cy="178557"/>
          </a:xfrm>
          <a:custGeom>
            <a:cxnLst>
              <a:cxn ang="0">
                <a:pos x="39" y="24"/>
              </a:cxn>
              <a:cxn ang="0">
                <a:pos x="31" y="12"/>
              </a:cxn>
              <a:cxn ang="0">
                <a:pos x="25" y="7"/>
              </a:cxn>
              <a:cxn ang="0">
                <a:pos x="24" y="5"/>
              </a:cxn>
              <a:cxn ang="0">
                <a:pos x="21" y="10"/>
              </a:cxn>
              <a:cxn ang="0">
                <a:pos x="12" y="9"/>
              </a:cxn>
              <a:cxn ang="0">
                <a:pos x="6" y="2"/>
              </a:cxn>
              <a:cxn ang="0">
                <a:pos x="0" y="1"/>
              </a:cxn>
              <a:cxn ang="0">
                <a:pos x="3" y="19"/>
              </a:cxn>
              <a:cxn ang="0">
                <a:pos x="14" y="40"/>
              </a:cxn>
              <a:cxn ang="0">
                <a:pos x="25" y="51"/>
              </a:cxn>
              <a:cxn ang="0">
                <a:pos x="47" y="62"/>
              </a:cxn>
              <a:cxn ang="0">
                <a:pos x="39" y="46"/>
              </a:cxn>
              <a:cxn ang="0">
                <a:pos x="39" y="24"/>
              </a:cxn>
              <a:cxn ang="0">
                <a:pos x="210" y="11"/>
              </a:cxn>
              <a:cxn ang="0">
                <a:pos x="200" y="9"/>
              </a:cxn>
              <a:cxn ang="0">
                <a:pos x="189" y="0"/>
              </a:cxn>
              <a:cxn ang="0">
                <a:pos x="180" y="11"/>
              </a:cxn>
              <a:cxn ang="0">
                <a:pos x="174" y="19"/>
              </a:cxn>
              <a:cxn ang="0">
                <a:pos x="172" y="22"/>
              </a:cxn>
              <a:cxn ang="0">
                <a:pos x="172" y="29"/>
              </a:cxn>
              <a:cxn ang="0">
                <a:pos x="165" y="31"/>
              </a:cxn>
              <a:cxn ang="0">
                <a:pos x="159" y="23"/>
              </a:cxn>
              <a:cxn ang="0">
                <a:pos x="158" y="23"/>
              </a:cxn>
              <a:cxn ang="0">
                <a:pos x="148" y="39"/>
              </a:cxn>
              <a:cxn ang="0">
                <a:pos x="132" y="44"/>
              </a:cxn>
              <a:cxn ang="0">
                <a:pos x="125" y="58"/>
              </a:cxn>
              <a:cxn ang="0">
                <a:pos x="108" y="54"/>
              </a:cxn>
              <a:cxn ang="0">
                <a:pos x="111" y="61"/>
              </a:cxn>
              <a:cxn ang="0">
                <a:pos x="121" y="66"/>
              </a:cxn>
              <a:cxn ang="0">
                <a:pos x="135" y="65"/>
              </a:cxn>
              <a:cxn ang="0">
                <a:pos x="147" y="60"/>
              </a:cxn>
              <a:cxn ang="0">
                <a:pos x="157" y="62"/>
              </a:cxn>
              <a:cxn ang="0">
                <a:pos x="167" y="55"/>
              </a:cxn>
              <a:cxn ang="0">
                <a:pos x="171" y="45"/>
              </a:cxn>
              <a:cxn ang="0">
                <a:pos x="177" y="35"/>
              </a:cxn>
              <a:cxn ang="0">
                <a:pos x="195" y="27"/>
              </a:cxn>
              <a:cxn ang="0">
                <a:pos x="200" y="29"/>
              </a:cxn>
              <a:cxn ang="0">
                <a:pos x="207" y="22"/>
              </a:cxn>
              <a:cxn ang="0">
                <a:pos x="217" y="18"/>
              </a:cxn>
              <a:cxn ang="0">
                <a:pos x="210" y="11"/>
              </a:cxn>
            </a:cxnLst>
            <a:rect l="0" t="0" r="r" b="b"/>
            <a:pathLst>
              <a:path w="219" h="68">
                <a:moveTo>
                  <a:pt x="39" y="24"/>
                </a:moveTo>
                <a:cubicBezTo>
                  <a:pt x="39" y="17"/>
                  <a:pt x="32" y="17"/>
                  <a:pt x="31" y="12"/>
                </a:cubicBezTo>
                <a:cubicBezTo>
                  <a:pt x="29" y="7"/>
                  <a:pt x="26" y="10"/>
                  <a:pt x="25" y="7"/>
                </a:cubicBezTo>
                <a:cubicBezTo>
                  <a:pt x="25" y="6"/>
                  <a:pt x="25" y="6"/>
                  <a:pt x="24" y="5"/>
                </a:cubicBezTo>
                <a:cubicBezTo>
                  <a:pt x="20" y="6"/>
                  <a:pt x="22" y="9"/>
                  <a:pt x="21" y="10"/>
                </a:cubicBezTo>
                <a:cubicBezTo>
                  <a:pt x="19" y="10"/>
                  <a:pt x="12" y="11"/>
                  <a:pt x="12" y="9"/>
                </a:cubicBezTo>
                <a:cubicBezTo>
                  <a:pt x="12" y="6"/>
                  <a:pt x="11" y="3"/>
                  <a:pt x="6" y="2"/>
                </a:cubicBezTo>
                <a:cubicBezTo>
                  <a:pt x="4" y="1"/>
                  <a:pt x="2" y="1"/>
                  <a:pt x="0" y="1"/>
                </a:cubicBezTo>
                <a:cubicBezTo>
                  <a:pt x="2" y="7"/>
                  <a:pt x="3" y="14"/>
                  <a:pt x="3" y="19"/>
                </a:cubicBezTo>
                <a:cubicBezTo>
                  <a:pt x="3" y="25"/>
                  <a:pt x="13" y="36"/>
                  <a:pt x="14" y="40"/>
                </a:cubicBezTo>
                <a:cubicBezTo>
                  <a:pt x="16" y="45"/>
                  <a:pt x="19" y="46"/>
                  <a:pt x="25" y="51"/>
                </a:cubicBezTo>
                <a:cubicBezTo>
                  <a:pt x="32" y="55"/>
                  <a:pt x="44" y="63"/>
                  <a:pt x="47" y="62"/>
                </a:cubicBezTo>
                <a:cubicBezTo>
                  <a:pt x="49" y="61"/>
                  <a:pt x="43" y="50"/>
                  <a:pt x="39" y="46"/>
                </a:cubicBezTo>
                <a:cubicBezTo>
                  <a:pt x="36" y="42"/>
                  <a:pt x="39" y="32"/>
                  <a:pt x="39" y="24"/>
                </a:cubicBezTo>
                <a:close/>
                <a:moveTo>
                  <a:pt x="210" y="11"/>
                </a:moveTo>
                <a:cubicBezTo>
                  <a:pt x="207" y="12"/>
                  <a:pt x="200" y="12"/>
                  <a:pt x="200" y="9"/>
                </a:cubicBezTo>
                <a:cubicBezTo>
                  <a:pt x="200" y="6"/>
                  <a:pt x="193" y="0"/>
                  <a:pt x="189" y="0"/>
                </a:cubicBezTo>
                <a:cubicBezTo>
                  <a:pt x="185" y="0"/>
                  <a:pt x="181" y="8"/>
                  <a:pt x="180" y="11"/>
                </a:cubicBezTo>
                <a:cubicBezTo>
                  <a:pt x="180" y="15"/>
                  <a:pt x="174" y="14"/>
                  <a:pt x="174" y="19"/>
                </a:cubicBezTo>
                <a:cubicBezTo>
                  <a:pt x="175" y="21"/>
                  <a:pt x="173" y="21"/>
                  <a:pt x="172" y="22"/>
                </a:cubicBezTo>
                <a:cubicBezTo>
                  <a:pt x="173" y="26"/>
                  <a:pt x="174" y="29"/>
                  <a:pt x="172" y="29"/>
                </a:cubicBezTo>
                <a:cubicBezTo>
                  <a:pt x="169" y="28"/>
                  <a:pt x="169" y="31"/>
                  <a:pt x="165" y="31"/>
                </a:cubicBezTo>
                <a:cubicBezTo>
                  <a:pt x="163" y="31"/>
                  <a:pt x="161" y="28"/>
                  <a:pt x="159" y="23"/>
                </a:cubicBezTo>
                <a:cubicBezTo>
                  <a:pt x="159" y="23"/>
                  <a:pt x="158" y="23"/>
                  <a:pt x="158" y="23"/>
                </a:cubicBezTo>
                <a:cubicBezTo>
                  <a:pt x="156" y="23"/>
                  <a:pt x="150" y="33"/>
                  <a:pt x="148" y="39"/>
                </a:cubicBezTo>
                <a:cubicBezTo>
                  <a:pt x="147" y="45"/>
                  <a:pt x="141" y="43"/>
                  <a:pt x="132" y="44"/>
                </a:cubicBezTo>
                <a:cubicBezTo>
                  <a:pt x="123" y="45"/>
                  <a:pt x="127" y="54"/>
                  <a:pt x="125" y="58"/>
                </a:cubicBezTo>
                <a:cubicBezTo>
                  <a:pt x="123" y="62"/>
                  <a:pt x="113" y="55"/>
                  <a:pt x="108" y="54"/>
                </a:cubicBezTo>
                <a:cubicBezTo>
                  <a:pt x="109" y="58"/>
                  <a:pt x="110" y="61"/>
                  <a:pt x="111" y="61"/>
                </a:cubicBezTo>
                <a:cubicBezTo>
                  <a:pt x="114" y="61"/>
                  <a:pt x="118" y="68"/>
                  <a:pt x="121" y="66"/>
                </a:cubicBezTo>
                <a:cubicBezTo>
                  <a:pt x="123" y="64"/>
                  <a:pt x="131" y="66"/>
                  <a:pt x="135" y="65"/>
                </a:cubicBezTo>
                <a:cubicBezTo>
                  <a:pt x="139" y="63"/>
                  <a:pt x="140" y="60"/>
                  <a:pt x="147" y="60"/>
                </a:cubicBezTo>
                <a:cubicBezTo>
                  <a:pt x="153" y="60"/>
                  <a:pt x="151" y="65"/>
                  <a:pt x="157" y="62"/>
                </a:cubicBezTo>
                <a:cubicBezTo>
                  <a:pt x="164" y="59"/>
                  <a:pt x="168" y="61"/>
                  <a:pt x="167" y="55"/>
                </a:cubicBezTo>
                <a:cubicBezTo>
                  <a:pt x="167" y="49"/>
                  <a:pt x="171" y="49"/>
                  <a:pt x="171" y="45"/>
                </a:cubicBezTo>
                <a:cubicBezTo>
                  <a:pt x="170" y="40"/>
                  <a:pt x="178" y="43"/>
                  <a:pt x="177" y="35"/>
                </a:cubicBezTo>
                <a:cubicBezTo>
                  <a:pt x="177" y="26"/>
                  <a:pt x="189" y="27"/>
                  <a:pt x="195" y="27"/>
                </a:cubicBezTo>
                <a:cubicBezTo>
                  <a:pt x="196" y="27"/>
                  <a:pt x="198" y="28"/>
                  <a:pt x="200" y="29"/>
                </a:cubicBezTo>
                <a:cubicBezTo>
                  <a:pt x="204" y="27"/>
                  <a:pt x="210" y="24"/>
                  <a:pt x="207" y="22"/>
                </a:cubicBezTo>
                <a:cubicBezTo>
                  <a:pt x="204" y="20"/>
                  <a:pt x="216" y="22"/>
                  <a:pt x="217" y="18"/>
                </a:cubicBezTo>
                <a:cubicBezTo>
                  <a:pt x="219" y="14"/>
                  <a:pt x="213" y="11"/>
                  <a:pt x="210" y="1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0" name="Freeform 94"/>
          <p:cNvSpPr/>
          <p:nvPr/>
        </p:nvSpPr>
        <p:spPr bwMode="auto">
          <a:xfrm>
            <a:off x="9031295" y="4323577"/>
            <a:ext cx="38217" cy="23953"/>
          </a:xfrm>
          <a:custGeom>
            <a:cxnLst>
              <a:cxn ang="0">
                <a:pos x="6" y="9"/>
              </a:cxn>
              <a:cxn ang="0">
                <a:pos x="13" y="7"/>
              </a:cxn>
              <a:cxn ang="0">
                <a:pos x="13" y="0"/>
              </a:cxn>
              <a:cxn ang="0">
                <a:pos x="7" y="3"/>
              </a:cxn>
              <a:cxn ang="0">
                <a:pos x="0" y="1"/>
              </a:cxn>
              <a:cxn ang="0">
                <a:pos x="6" y="9"/>
              </a:cxn>
            </a:cxnLst>
            <a:rect l="0" t="0" r="r" b="b"/>
            <a:pathLst>
              <a:path w="15" h="9">
                <a:moveTo>
                  <a:pt x="6" y="9"/>
                </a:moveTo>
                <a:cubicBezTo>
                  <a:pt x="10" y="9"/>
                  <a:pt x="10" y="6"/>
                  <a:pt x="13" y="7"/>
                </a:cubicBezTo>
                <a:cubicBezTo>
                  <a:pt x="15" y="7"/>
                  <a:pt x="14" y="4"/>
                  <a:pt x="13" y="0"/>
                </a:cubicBezTo>
                <a:cubicBezTo>
                  <a:pt x="11" y="1"/>
                  <a:pt x="7" y="1"/>
                  <a:pt x="7" y="3"/>
                </a:cubicBezTo>
                <a:cubicBezTo>
                  <a:pt x="7" y="5"/>
                  <a:pt x="2" y="1"/>
                  <a:pt x="0" y="1"/>
                </a:cubicBezTo>
                <a:cubicBezTo>
                  <a:pt x="2" y="6"/>
                  <a:pt x="4" y="9"/>
                  <a:pt x="6" y="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1" name="Freeform 95"/>
          <p:cNvSpPr/>
          <p:nvPr/>
        </p:nvSpPr>
        <p:spPr bwMode="auto">
          <a:xfrm>
            <a:off x="6884761" y="3289252"/>
            <a:ext cx="280260" cy="283079"/>
          </a:xfrm>
          <a:custGeom>
            <a:cxnLst>
              <a:cxn ang="0">
                <a:pos x="93" y="98"/>
              </a:cxn>
              <a:cxn ang="0">
                <a:pos x="98" y="94"/>
              </a:cxn>
              <a:cxn ang="0">
                <a:pos x="106" y="98"/>
              </a:cxn>
              <a:cxn ang="0">
                <a:pos x="110" y="95"/>
              </a:cxn>
              <a:cxn ang="0">
                <a:pos x="104" y="87"/>
              </a:cxn>
              <a:cxn ang="0">
                <a:pos x="100" y="79"/>
              </a:cxn>
              <a:cxn ang="0">
                <a:pos x="101" y="71"/>
              </a:cxn>
              <a:cxn ang="0">
                <a:pos x="96" y="65"/>
              </a:cxn>
              <a:cxn ang="0">
                <a:pos x="83" y="56"/>
              </a:cxn>
              <a:cxn ang="0">
                <a:pos x="78" y="50"/>
              </a:cxn>
              <a:cxn ang="0">
                <a:pos x="76" y="40"/>
              </a:cxn>
              <a:cxn ang="0">
                <a:pos x="81" y="31"/>
              </a:cxn>
              <a:cxn ang="0">
                <a:pos x="82" y="24"/>
              </a:cxn>
              <a:cxn ang="0">
                <a:pos x="78" y="20"/>
              </a:cxn>
              <a:cxn ang="0">
                <a:pos x="72" y="14"/>
              </a:cxn>
              <a:cxn ang="0">
                <a:pos x="68" y="5"/>
              </a:cxn>
              <a:cxn ang="0">
                <a:pos x="56" y="3"/>
              </a:cxn>
              <a:cxn ang="0">
                <a:pos x="46" y="1"/>
              </a:cxn>
              <a:cxn ang="0">
                <a:pos x="41" y="5"/>
              </a:cxn>
              <a:cxn ang="0">
                <a:pos x="41" y="5"/>
              </a:cxn>
              <a:cxn ang="0">
                <a:pos x="34" y="10"/>
              </a:cxn>
              <a:cxn ang="0">
                <a:pos x="27" y="15"/>
              </a:cxn>
              <a:cxn ang="0">
                <a:pos x="28" y="24"/>
              </a:cxn>
              <a:cxn ang="0">
                <a:pos x="27" y="33"/>
              </a:cxn>
              <a:cxn ang="0">
                <a:pos x="24" y="40"/>
              </a:cxn>
              <a:cxn ang="0">
                <a:pos x="0" y="53"/>
              </a:cxn>
              <a:cxn ang="0">
                <a:pos x="1" y="58"/>
              </a:cxn>
              <a:cxn ang="0">
                <a:pos x="4" y="69"/>
              </a:cxn>
              <a:cxn ang="0">
                <a:pos x="12" y="69"/>
              </a:cxn>
              <a:cxn ang="0">
                <a:pos x="35" y="82"/>
              </a:cxn>
              <a:cxn ang="0">
                <a:pos x="62" y="102"/>
              </a:cxn>
              <a:cxn ang="0">
                <a:pos x="75" y="107"/>
              </a:cxn>
              <a:cxn ang="0">
                <a:pos x="88" y="108"/>
              </a:cxn>
              <a:cxn ang="0">
                <a:pos x="93" y="98"/>
              </a:cxn>
            </a:cxnLst>
            <a:rect l="0" t="0" r="r" b="b"/>
            <a:pathLst>
              <a:path w="110" h="108">
                <a:moveTo>
                  <a:pt x="93" y="98"/>
                </a:moveTo>
                <a:cubicBezTo>
                  <a:pt x="94" y="97"/>
                  <a:pt x="95" y="94"/>
                  <a:pt x="98" y="94"/>
                </a:cubicBezTo>
                <a:cubicBezTo>
                  <a:pt x="101" y="94"/>
                  <a:pt x="103" y="95"/>
                  <a:pt x="106" y="98"/>
                </a:cubicBezTo>
                <a:cubicBezTo>
                  <a:pt x="107" y="97"/>
                  <a:pt x="109" y="96"/>
                  <a:pt x="110" y="95"/>
                </a:cubicBezTo>
                <a:cubicBezTo>
                  <a:pt x="107" y="92"/>
                  <a:pt x="104" y="89"/>
                  <a:pt x="104" y="87"/>
                </a:cubicBezTo>
                <a:cubicBezTo>
                  <a:pt x="105" y="83"/>
                  <a:pt x="101" y="81"/>
                  <a:pt x="100" y="79"/>
                </a:cubicBezTo>
                <a:cubicBezTo>
                  <a:pt x="100" y="77"/>
                  <a:pt x="103" y="73"/>
                  <a:pt x="101" y="71"/>
                </a:cubicBezTo>
                <a:cubicBezTo>
                  <a:pt x="99" y="70"/>
                  <a:pt x="99" y="65"/>
                  <a:pt x="96" y="65"/>
                </a:cubicBezTo>
                <a:cubicBezTo>
                  <a:pt x="93" y="64"/>
                  <a:pt x="83" y="59"/>
                  <a:pt x="83" y="56"/>
                </a:cubicBezTo>
                <a:cubicBezTo>
                  <a:pt x="84" y="53"/>
                  <a:pt x="80" y="51"/>
                  <a:pt x="78" y="50"/>
                </a:cubicBezTo>
                <a:cubicBezTo>
                  <a:pt x="76" y="49"/>
                  <a:pt x="74" y="41"/>
                  <a:pt x="76" y="40"/>
                </a:cubicBezTo>
                <a:cubicBezTo>
                  <a:pt x="79" y="39"/>
                  <a:pt x="78" y="31"/>
                  <a:pt x="81" y="31"/>
                </a:cubicBezTo>
                <a:cubicBezTo>
                  <a:pt x="84" y="31"/>
                  <a:pt x="81" y="27"/>
                  <a:pt x="82" y="24"/>
                </a:cubicBezTo>
                <a:cubicBezTo>
                  <a:pt x="83" y="22"/>
                  <a:pt x="80" y="20"/>
                  <a:pt x="78" y="20"/>
                </a:cubicBezTo>
                <a:cubicBezTo>
                  <a:pt x="76" y="20"/>
                  <a:pt x="72" y="17"/>
                  <a:pt x="72" y="14"/>
                </a:cubicBezTo>
                <a:cubicBezTo>
                  <a:pt x="72" y="11"/>
                  <a:pt x="67" y="6"/>
                  <a:pt x="68" y="5"/>
                </a:cubicBezTo>
                <a:cubicBezTo>
                  <a:pt x="67" y="11"/>
                  <a:pt x="58" y="2"/>
                  <a:pt x="56" y="3"/>
                </a:cubicBezTo>
                <a:cubicBezTo>
                  <a:pt x="53" y="4"/>
                  <a:pt x="51" y="0"/>
                  <a:pt x="46" y="1"/>
                </a:cubicBezTo>
                <a:cubicBezTo>
                  <a:pt x="42" y="1"/>
                  <a:pt x="42" y="3"/>
                  <a:pt x="41" y="5"/>
                </a:cubicBezTo>
                <a:cubicBezTo>
                  <a:pt x="41" y="5"/>
                  <a:pt x="41" y="5"/>
                  <a:pt x="41" y="5"/>
                </a:cubicBezTo>
                <a:cubicBezTo>
                  <a:pt x="34" y="10"/>
                  <a:pt x="34" y="10"/>
                  <a:pt x="34" y="10"/>
                </a:cubicBezTo>
                <a:cubicBezTo>
                  <a:pt x="34" y="10"/>
                  <a:pt x="28" y="11"/>
                  <a:pt x="27" y="15"/>
                </a:cubicBezTo>
                <a:cubicBezTo>
                  <a:pt x="26" y="19"/>
                  <a:pt x="30" y="22"/>
                  <a:pt x="28" y="24"/>
                </a:cubicBezTo>
                <a:cubicBezTo>
                  <a:pt x="26" y="27"/>
                  <a:pt x="27" y="31"/>
                  <a:pt x="27" y="33"/>
                </a:cubicBezTo>
                <a:cubicBezTo>
                  <a:pt x="28" y="35"/>
                  <a:pt x="24" y="40"/>
                  <a:pt x="24" y="40"/>
                </a:cubicBezTo>
                <a:cubicBezTo>
                  <a:pt x="24" y="40"/>
                  <a:pt x="11" y="47"/>
                  <a:pt x="0" y="53"/>
                </a:cubicBezTo>
                <a:cubicBezTo>
                  <a:pt x="0" y="55"/>
                  <a:pt x="1" y="57"/>
                  <a:pt x="1" y="58"/>
                </a:cubicBezTo>
                <a:cubicBezTo>
                  <a:pt x="2" y="61"/>
                  <a:pt x="3" y="65"/>
                  <a:pt x="4" y="69"/>
                </a:cubicBezTo>
                <a:cubicBezTo>
                  <a:pt x="8" y="69"/>
                  <a:pt x="9" y="69"/>
                  <a:pt x="12" y="69"/>
                </a:cubicBezTo>
                <a:cubicBezTo>
                  <a:pt x="16" y="70"/>
                  <a:pt x="31" y="80"/>
                  <a:pt x="35" y="82"/>
                </a:cubicBezTo>
                <a:cubicBezTo>
                  <a:pt x="38" y="84"/>
                  <a:pt x="58" y="99"/>
                  <a:pt x="62" y="102"/>
                </a:cubicBezTo>
                <a:cubicBezTo>
                  <a:pt x="66" y="106"/>
                  <a:pt x="72" y="107"/>
                  <a:pt x="75" y="107"/>
                </a:cubicBezTo>
                <a:cubicBezTo>
                  <a:pt x="77" y="107"/>
                  <a:pt x="83" y="107"/>
                  <a:pt x="88" y="108"/>
                </a:cubicBezTo>
                <a:cubicBezTo>
                  <a:pt x="90" y="104"/>
                  <a:pt x="92" y="99"/>
                  <a:pt x="93" y="98"/>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2" name="Freeform 96"/>
          <p:cNvSpPr/>
          <p:nvPr/>
        </p:nvSpPr>
        <p:spPr bwMode="auto">
          <a:xfrm>
            <a:off x="7109818" y="3535312"/>
            <a:ext cx="55203" cy="52261"/>
          </a:xfrm>
          <a:custGeom>
            <a:cxnLst>
              <a:cxn ang="0">
                <a:pos x="7" y="15"/>
              </a:cxn>
              <a:cxn ang="0">
                <a:pos x="13" y="20"/>
              </a:cxn>
              <a:cxn ang="0">
                <a:pos x="22" y="20"/>
              </a:cxn>
              <a:cxn ang="0">
                <a:pos x="17" y="6"/>
              </a:cxn>
              <a:cxn ang="0">
                <a:pos x="18" y="4"/>
              </a:cxn>
              <a:cxn ang="0">
                <a:pos x="10" y="0"/>
              </a:cxn>
              <a:cxn ang="0">
                <a:pos x="5" y="4"/>
              </a:cxn>
              <a:cxn ang="0">
                <a:pos x="0" y="14"/>
              </a:cxn>
              <a:cxn ang="0">
                <a:pos x="7" y="15"/>
              </a:cxn>
            </a:cxnLst>
            <a:rect l="0" t="0" r="r" b="b"/>
            <a:pathLst>
              <a:path w="22" h="20">
                <a:moveTo>
                  <a:pt x="7" y="15"/>
                </a:moveTo>
                <a:cubicBezTo>
                  <a:pt x="13" y="20"/>
                  <a:pt x="13" y="20"/>
                  <a:pt x="13" y="20"/>
                </a:cubicBezTo>
                <a:cubicBezTo>
                  <a:pt x="22" y="20"/>
                  <a:pt x="22" y="20"/>
                  <a:pt x="22" y="20"/>
                </a:cubicBezTo>
                <a:cubicBezTo>
                  <a:pt x="20" y="15"/>
                  <a:pt x="17" y="8"/>
                  <a:pt x="17" y="6"/>
                </a:cubicBezTo>
                <a:cubicBezTo>
                  <a:pt x="17" y="5"/>
                  <a:pt x="17" y="5"/>
                  <a:pt x="18" y="4"/>
                </a:cubicBezTo>
                <a:cubicBezTo>
                  <a:pt x="15" y="1"/>
                  <a:pt x="13" y="0"/>
                  <a:pt x="10" y="0"/>
                </a:cubicBezTo>
                <a:cubicBezTo>
                  <a:pt x="7" y="0"/>
                  <a:pt x="6" y="3"/>
                  <a:pt x="5" y="4"/>
                </a:cubicBezTo>
                <a:cubicBezTo>
                  <a:pt x="4" y="5"/>
                  <a:pt x="2" y="10"/>
                  <a:pt x="0" y="14"/>
                </a:cubicBezTo>
                <a:cubicBezTo>
                  <a:pt x="4" y="14"/>
                  <a:pt x="7" y="15"/>
                  <a:pt x="7" y="1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3" name="Freeform 97"/>
          <p:cNvSpPr>
            <a:spLocks noEditPoints="1"/>
          </p:cNvSpPr>
          <p:nvPr/>
        </p:nvSpPr>
        <p:spPr bwMode="auto">
          <a:xfrm>
            <a:off x="5638455" y="2790598"/>
            <a:ext cx="422513" cy="359293"/>
          </a:xfrm>
          <a:custGeom>
            <a:cxnLst>
              <a:cxn ang="0">
                <a:pos x="144" y="31"/>
              </a:cxn>
              <a:cxn ang="0">
                <a:pos x="138" y="29"/>
              </a:cxn>
              <a:cxn ang="0">
                <a:pos x="131" y="26"/>
              </a:cxn>
              <a:cxn ang="0">
                <a:pos x="119" y="24"/>
              </a:cxn>
              <a:cxn ang="0">
                <a:pos x="114" y="20"/>
              </a:cxn>
              <a:cxn ang="0">
                <a:pos x="110" y="15"/>
              </a:cxn>
              <a:cxn ang="0">
                <a:pos x="105" y="17"/>
              </a:cxn>
              <a:cxn ang="0">
                <a:pos x="102" y="13"/>
              </a:cxn>
              <a:cxn ang="0">
                <a:pos x="95" y="9"/>
              </a:cxn>
              <a:cxn ang="0">
                <a:pos x="89" y="6"/>
              </a:cxn>
              <a:cxn ang="0">
                <a:pos x="85" y="1"/>
              </a:cxn>
              <a:cxn ang="0">
                <a:pos x="84" y="0"/>
              </a:cxn>
              <a:cxn ang="0">
                <a:pos x="81" y="0"/>
              </a:cxn>
              <a:cxn ang="0">
                <a:pos x="75" y="10"/>
              </a:cxn>
              <a:cxn ang="0">
                <a:pos x="63" y="18"/>
              </a:cxn>
              <a:cxn ang="0">
                <a:pos x="56" y="26"/>
              </a:cxn>
              <a:cxn ang="0">
                <a:pos x="41" y="21"/>
              </a:cxn>
              <a:cxn ang="0">
                <a:pos x="35" y="25"/>
              </a:cxn>
              <a:cxn ang="0">
                <a:pos x="36" y="37"/>
              </a:cxn>
              <a:cxn ang="0">
                <a:pos x="27" y="37"/>
              </a:cxn>
              <a:cxn ang="0">
                <a:pos x="20" y="33"/>
              </a:cxn>
              <a:cxn ang="0">
                <a:pos x="9" y="34"/>
              </a:cxn>
              <a:cxn ang="0">
                <a:pos x="2" y="40"/>
              </a:cxn>
              <a:cxn ang="0">
                <a:pos x="3" y="47"/>
              </a:cxn>
              <a:cxn ang="0">
                <a:pos x="18" y="52"/>
              </a:cxn>
              <a:cxn ang="0">
                <a:pos x="28" y="54"/>
              </a:cxn>
              <a:cxn ang="0">
                <a:pos x="32" y="59"/>
              </a:cxn>
              <a:cxn ang="0">
                <a:pos x="40" y="69"/>
              </a:cxn>
              <a:cxn ang="0">
                <a:pos x="43" y="78"/>
              </a:cxn>
              <a:cxn ang="0">
                <a:pos x="42" y="91"/>
              </a:cxn>
              <a:cxn ang="0">
                <a:pos x="36" y="112"/>
              </a:cxn>
              <a:cxn ang="0">
                <a:pos x="36" y="112"/>
              </a:cxn>
              <a:cxn ang="0">
                <a:pos x="42" y="115"/>
              </a:cxn>
              <a:cxn ang="0">
                <a:pos x="53" y="120"/>
              </a:cxn>
              <a:cxn ang="0">
                <a:pos x="62" y="119"/>
              </a:cxn>
              <a:cxn ang="0">
                <a:pos x="67" y="121"/>
              </a:cxn>
              <a:cxn ang="0">
                <a:pos x="81" y="124"/>
              </a:cxn>
              <a:cxn ang="0">
                <a:pos x="92" y="124"/>
              </a:cxn>
              <a:cxn ang="0">
                <a:pos x="92" y="121"/>
              </a:cxn>
              <a:cxn ang="0">
                <a:pos x="101" y="110"/>
              </a:cxn>
              <a:cxn ang="0">
                <a:pos x="122" y="115"/>
              </a:cxn>
              <a:cxn ang="0">
                <a:pos x="135" y="110"/>
              </a:cxn>
              <a:cxn ang="0">
                <a:pos x="142" y="106"/>
              </a:cxn>
              <a:cxn ang="0">
                <a:pos x="143" y="102"/>
              </a:cxn>
              <a:cxn ang="0">
                <a:pos x="138" y="100"/>
              </a:cxn>
              <a:cxn ang="0">
                <a:pos x="135" y="95"/>
              </a:cxn>
              <a:cxn ang="0">
                <a:pos x="132" y="89"/>
              </a:cxn>
              <a:cxn ang="0">
                <a:pos x="134" y="86"/>
              </a:cxn>
              <a:cxn ang="0">
                <a:pos x="136" y="82"/>
              </a:cxn>
              <a:cxn ang="0">
                <a:pos x="135" y="76"/>
              </a:cxn>
              <a:cxn ang="0">
                <a:pos x="133" y="71"/>
              </a:cxn>
              <a:cxn ang="0">
                <a:pos x="128" y="70"/>
              </a:cxn>
              <a:cxn ang="0">
                <a:pos x="127" y="66"/>
              </a:cxn>
              <a:cxn ang="0">
                <a:pos x="134" y="57"/>
              </a:cxn>
              <a:cxn ang="0">
                <a:pos x="140" y="53"/>
              </a:cxn>
              <a:cxn ang="0">
                <a:pos x="142" y="44"/>
              </a:cxn>
              <a:cxn ang="0">
                <a:pos x="147" y="35"/>
              </a:cxn>
              <a:cxn ang="0">
                <a:pos x="144" y="31"/>
              </a:cxn>
              <a:cxn ang="0">
                <a:pos x="162" y="116"/>
              </a:cxn>
              <a:cxn ang="0">
                <a:pos x="155" y="122"/>
              </a:cxn>
              <a:cxn ang="0">
                <a:pos x="160" y="137"/>
              </a:cxn>
              <a:cxn ang="0">
                <a:pos x="162" y="116"/>
              </a:cxn>
            </a:cxnLst>
            <a:rect l="0" t="0" r="r" b="b"/>
            <a:pathLst>
              <a:path w="165" h="137">
                <a:moveTo>
                  <a:pt x="144" y="31"/>
                </a:moveTo>
                <a:cubicBezTo>
                  <a:pt x="143" y="31"/>
                  <a:pt x="142" y="29"/>
                  <a:pt x="138" y="29"/>
                </a:cubicBezTo>
                <a:cubicBezTo>
                  <a:pt x="135" y="29"/>
                  <a:pt x="133" y="28"/>
                  <a:pt x="131" y="26"/>
                </a:cubicBezTo>
                <a:cubicBezTo>
                  <a:pt x="130" y="24"/>
                  <a:pt x="122" y="23"/>
                  <a:pt x="119" y="24"/>
                </a:cubicBezTo>
                <a:cubicBezTo>
                  <a:pt x="117" y="24"/>
                  <a:pt x="116" y="19"/>
                  <a:pt x="114" y="20"/>
                </a:cubicBezTo>
                <a:cubicBezTo>
                  <a:pt x="111" y="20"/>
                  <a:pt x="110" y="17"/>
                  <a:pt x="110" y="15"/>
                </a:cubicBezTo>
                <a:cubicBezTo>
                  <a:pt x="110" y="13"/>
                  <a:pt x="108" y="16"/>
                  <a:pt x="105" y="17"/>
                </a:cubicBezTo>
                <a:cubicBezTo>
                  <a:pt x="103" y="18"/>
                  <a:pt x="102" y="15"/>
                  <a:pt x="102" y="13"/>
                </a:cubicBezTo>
                <a:cubicBezTo>
                  <a:pt x="102" y="12"/>
                  <a:pt x="97" y="10"/>
                  <a:pt x="95" y="9"/>
                </a:cubicBezTo>
                <a:cubicBezTo>
                  <a:pt x="93" y="8"/>
                  <a:pt x="90" y="4"/>
                  <a:pt x="89" y="6"/>
                </a:cubicBezTo>
                <a:cubicBezTo>
                  <a:pt x="88" y="7"/>
                  <a:pt x="86" y="3"/>
                  <a:pt x="85" y="1"/>
                </a:cubicBezTo>
                <a:cubicBezTo>
                  <a:pt x="85" y="0"/>
                  <a:pt x="84" y="0"/>
                  <a:pt x="84" y="0"/>
                </a:cubicBezTo>
                <a:cubicBezTo>
                  <a:pt x="83" y="0"/>
                  <a:pt x="82" y="0"/>
                  <a:pt x="81" y="0"/>
                </a:cubicBezTo>
                <a:cubicBezTo>
                  <a:pt x="77" y="0"/>
                  <a:pt x="74" y="3"/>
                  <a:pt x="75" y="10"/>
                </a:cubicBezTo>
                <a:cubicBezTo>
                  <a:pt x="75" y="16"/>
                  <a:pt x="70" y="17"/>
                  <a:pt x="63" y="18"/>
                </a:cubicBezTo>
                <a:cubicBezTo>
                  <a:pt x="56" y="18"/>
                  <a:pt x="58" y="23"/>
                  <a:pt x="56" y="26"/>
                </a:cubicBezTo>
                <a:cubicBezTo>
                  <a:pt x="53" y="28"/>
                  <a:pt x="43" y="24"/>
                  <a:pt x="41" y="21"/>
                </a:cubicBezTo>
                <a:cubicBezTo>
                  <a:pt x="40" y="17"/>
                  <a:pt x="31" y="21"/>
                  <a:pt x="35" y="25"/>
                </a:cubicBezTo>
                <a:cubicBezTo>
                  <a:pt x="39" y="29"/>
                  <a:pt x="39" y="35"/>
                  <a:pt x="36" y="37"/>
                </a:cubicBezTo>
                <a:cubicBezTo>
                  <a:pt x="34" y="39"/>
                  <a:pt x="30" y="34"/>
                  <a:pt x="27" y="37"/>
                </a:cubicBezTo>
                <a:cubicBezTo>
                  <a:pt x="24" y="39"/>
                  <a:pt x="23" y="35"/>
                  <a:pt x="20" y="33"/>
                </a:cubicBezTo>
                <a:cubicBezTo>
                  <a:pt x="16" y="32"/>
                  <a:pt x="15" y="35"/>
                  <a:pt x="9" y="34"/>
                </a:cubicBezTo>
                <a:cubicBezTo>
                  <a:pt x="3" y="34"/>
                  <a:pt x="0" y="37"/>
                  <a:pt x="2" y="40"/>
                </a:cubicBezTo>
                <a:cubicBezTo>
                  <a:pt x="4" y="42"/>
                  <a:pt x="1" y="45"/>
                  <a:pt x="3" y="47"/>
                </a:cubicBezTo>
                <a:cubicBezTo>
                  <a:pt x="5" y="49"/>
                  <a:pt x="12" y="49"/>
                  <a:pt x="18" y="52"/>
                </a:cubicBezTo>
                <a:cubicBezTo>
                  <a:pt x="24" y="55"/>
                  <a:pt x="25" y="52"/>
                  <a:pt x="28" y="54"/>
                </a:cubicBezTo>
                <a:cubicBezTo>
                  <a:pt x="31" y="56"/>
                  <a:pt x="31" y="55"/>
                  <a:pt x="32" y="59"/>
                </a:cubicBezTo>
                <a:cubicBezTo>
                  <a:pt x="32" y="63"/>
                  <a:pt x="35" y="67"/>
                  <a:pt x="40" y="69"/>
                </a:cubicBezTo>
                <a:cubicBezTo>
                  <a:pt x="46" y="70"/>
                  <a:pt x="42" y="74"/>
                  <a:pt x="43" y="78"/>
                </a:cubicBezTo>
                <a:cubicBezTo>
                  <a:pt x="45" y="81"/>
                  <a:pt x="41" y="87"/>
                  <a:pt x="42" y="91"/>
                </a:cubicBezTo>
                <a:cubicBezTo>
                  <a:pt x="43" y="96"/>
                  <a:pt x="39" y="110"/>
                  <a:pt x="36" y="112"/>
                </a:cubicBezTo>
                <a:cubicBezTo>
                  <a:pt x="36" y="112"/>
                  <a:pt x="36" y="112"/>
                  <a:pt x="36" y="112"/>
                </a:cubicBezTo>
                <a:cubicBezTo>
                  <a:pt x="38" y="113"/>
                  <a:pt x="41" y="114"/>
                  <a:pt x="42" y="115"/>
                </a:cubicBezTo>
                <a:cubicBezTo>
                  <a:pt x="45" y="116"/>
                  <a:pt x="50" y="118"/>
                  <a:pt x="53" y="120"/>
                </a:cubicBezTo>
                <a:cubicBezTo>
                  <a:pt x="56" y="122"/>
                  <a:pt x="62" y="122"/>
                  <a:pt x="62" y="119"/>
                </a:cubicBezTo>
                <a:cubicBezTo>
                  <a:pt x="62" y="117"/>
                  <a:pt x="65" y="118"/>
                  <a:pt x="67" y="121"/>
                </a:cubicBezTo>
                <a:cubicBezTo>
                  <a:pt x="69" y="123"/>
                  <a:pt x="77" y="123"/>
                  <a:pt x="81" y="124"/>
                </a:cubicBezTo>
                <a:cubicBezTo>
                  <a:pt x="84" y="124"/>
                  <a:pt x="88" y="124"/>
                  <a:pt x="92" y="124"/>
                </a:cubicBezTo>
                <a:cubicBezTo>
                  <a:pt x="92" y="123"/>
                  <a:pt x="92" y="122"/>
                  <a:pt x="92" y="121"/>
                </a:cubicBezTo>
                <a:cubicBezTo>
                  <a:pt x="90" y="115"/>
                  <a:pt x="95" y="111"/>
                  <a:pt x="101" y="110"/>
                </a:cubicBezTo>
                <a:cubicBezTo>
                  <a:pt x="106" y="109"/>
                  <a:pt x="118" y="113"/>
                  <a:pt x="122" y="115"/>
                </a:cubicBezTo>
                <a:cubicBezTo>
                  <a:pt x="125" y="117"/>
                  <a:pt x="129" y="116"/>
                  <a:pt x="135" y="110"/>
                </a:cubicBezTo>
                <a:cubicBezTo>
                  <a:pt x="137" y="107"/>
                  <a:pt x="140" y="106"/>
                  <a:pt x="142" y="106"/>
                </a:cubicBezTo>
                <a:cubicBezTo>
                  <a:pt x="142" y="104"/>
                  <a:pt x="142" y="103"/>
                  <a:pt x="143" y="102"/>
                </a:cubicBezTo>
                <a:cubicBezTo>
                  <a:pt x="144" y="100"/>
                  <a:pt x="140" y="100"/>
                  <a:pt x="138" y="100"/>
                </a:cubicBezTo>
                <a:cubicBezTo>
                  <a:pt x="135" y="100"/>
                  <a:pt x="133" y="97"/>
                  <a:pt x="135" y="95"/>
                </a:cubicBezTo>
                <a:cubicBezTo>
                  <a:pt x="137" y="92"/>
                  <a:pt x="134" y="92"/>
                  <a:pt x="132" y="89"/>
                </a:cubicBezTo>
                <a:cubicBezTo>
                  <a:pt x="130" y="86"/>
                  <a:pt x="133" y="87"/>
                  <a:pt x="134" y="86"/>
                </a:cubicBezTo>
                <a:cubicBezTo>
                  <a:pt x="136" y="85"/>
                  <a:pt x="138" y="82"/>
                  <a:pt x="136" y="82"/>
                </a:cubicBezTo>
                <a:cubicBezTo>
                  <a:pt x="135" y="81"/>
                  <a:pt x="134" y="79"/>
                  <a:pt x="135" y="76"/>
                </a:cubicBezTo>
                <a:cubicBezTo>
                  <a:pt x="136" y="73"/>
                  <a:pt x="133" y="73"/>
                  <a:pt x="133" y="71"/>
                </a:cubicBezTo>
                <a:cubicBezTo>
                  <a:pt x="133" y="68"/>
                  <a:pt x="130" y="67"/>
                  <a:pt x="128" y="70"/>
                </a:cubicBezTo>
                <a:cubicBezTo>
                  <a:pt x="126" y="73"/>
                  <a:pt x="125" y="71"/>
                  <a:pt x="127" y="66"/>
                </a:cubicBezTo>
                <a:cubicBezTo>
                  <a:pt x="128" y="62"/>
                  <a:pt x="133" y="60"/>
                  <a:pt x="134" y="57"/>
                </a:cubicBezTo>
                <a:cubicBezTo>
                  <a:pt x="134" y="55"/>
                  <a:pt x="137" y="53"/>
                  <a:pt x="140" y="53"/>
                </a:cubicBezTo>
                <a:cubicBezTo>
                  <a:pt x="142" y="53"/>
                  <a:pt x="141" y="47"/>
                  <a:pt x="142" y="44"/>
                </a:cubicBezTo>
                <a:cubicBezTo>
                  <a:pt x="143" y="41"/>
                  <a:pt x="143" y="38"/>
                  <a:pt x="147" y="35"/>
                </a:cubicBezTo>
                <a:cubicBezTo>
                  <a:pt x="150" y="32"/>
                  <a:pt x="146" y="31"/>
                  <a:pt x="144" y="31"/>
                </a:cubicBezTo>
                <a:close/>
                <a:moveTo>
                  <a:pt x="162" y="116"/>
                </a:moveTo>
                <a:cubicBezTo>
                  <a:pt x="160" y="116"/>
                  <a:pt x="160" y="119"/>
                  <a:pt x="155" y="122"/>
                </a:cubicBezTo>
                <a:cubicBezTo>
                  <a:pt x="151" y="125"/>
                  <a:pt x="155" y="137"/>
                  <a:pt x="160" y="137"/>
                </a:cubicBezTo>
                <a:cubicBezTo>
                  <a:pt x="165" y="136"/>
                  <a:pt x="164" y="116"/>
                  <a:pt x="162" y="11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4" name="Freeform 98"/>
          <p:cNvSpPr/>
          <p:nvPr/>
        </p:nvSpPr>
        <p:spPr bwMode="auto">
          <a:xfrm>
            <a:off x="3160705" y="4029612"/>
            <a:ext cx="67942" cy="37019"/>
          </a:xfrm>
          <a:custGeom>
            <a:cxnLst>
              <a:cxn ang="0">
                <a:pos x="26" y="5"/>
              </a:cxn>
              <a:cxn ang="0">
                <a:pos x="14" y="2"/>
              </a:cxn>
              <a:cxn ang="0">
                <a:pos x="9" y="0"/>
              </a:cxn>
              <a:cxn ang="0">
                <a:pos x="8" y="0"/>
              </a:cxn>
              <a:cxn ang="0">
                <a:pos x="0" y="7"/>
              </a:cxn>
              <a:cxn ang="0">
                <a:pos x="22" y="14"/>
              </a:cxn>
              <a:cxn ang="0">
                <a:pos x="26" y="13"/>
              </a:cxn>
              <a:cxn ang="0">
                <a:pos x="26" y="5"/>
              </a:cxn>
            </a:cxnLst>
            <a:rect l="0" t="0" r="r" b="b"/>
            <a:pathLst>
              <a:path w="26" h="14">
                <a:moveTo>
                  <a:pt x="26" y="5"/>
                </a:moveTo>
                <a:cubicBezTo>
                  <a:pt x="24" y="3"/>
                  <a:pt x="19" y="6"/>
                  <a:pt x="14" y="2"/>
                </a:cubicBezTo>
                <a:cubicBezTo>
                  <a:pt x="12" y="1"/>
                  <a:pt x="10" y="1"/>
                  <a:pt x="9" y="0"/>
                </a:cubicBezTo>
                <a:cubicBezTo>
                  <a:pt x="9" y="0"/>
                  <a:pt x="8" y="0"/>
                  <a:pt x="8" y="0"/>
                </a:cubicBezTo>
                <a:cubicBezTo>
                  <a:pt x="7" y="0"/>
                  <a:pt x="4" y="4"/>
                  <a:pt x="0" y="7"/>
                </a:cubicBezTo>
                <a:cubicBezTo>
                  <a:pt x="4" y="10"/>
                  <a:pt x="18" y="14"/>
                  <a:pt x="22" y="14"/>
                </a:cubicBezTo>
                <a:cubicBezTo>
                  <a:pt x="24" y="14"/>
                  <a:pt x="25" y="13"/>
                  <a:pt x="26" y="13"/>
                </a:cubicBezTo>
                <a:cubicBezTo>
                  <a:pt x="26" y="9"/>
                  <a:pt x="26" y="6"/>
                  <a:pt x="26" y="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5" name="Freeform 99"/>
          <p:cNvSpPr/>
          <p:nvPr/>
        </p:nvSpPr>
        <p:spPr bwMode="auto">
          <a:xfrm>
            <a:off x="3184060" y="3975173"/>
            <a:ext cx="176225" cy="100166"/>
          </a:xfrm>
          <a:custGeom>
            <a:cxnLst>
              <a:cxn ang="0">
                <a:pos x="29" y="34"/>
              </a:cxn>
              <a:cxn ang="0">
                <a:pos x="32" y="27"/>
              </a:cxn>
              <a:cxn ang="0">
                <a:pos x="45" y="22"/>
              </a:cxn>
              <a:cxn ang="0">
                <a:pos x="55" y="19"/>
              </a:cxn>
              <a:cxn ang="0">
                <a:pos x="69" y="14"/>
              </a:cxn>
              <a:cxn ang="0">
                <a:pos x="56" y="5"/>
              </a:cxn>
              <a:cxn ang="0">
                <a:pos x="32" y="5"/>
              </a:cxn>
              <a:cxn ang="0">
                <a:pos x="11" y="6"/>
              </a:cxn>
              <a:cxn ang="0">
                <a:pos x="11" y="6"/>
              </a:cxn>
              <a:cxn ang="0">
                <a:pos x="5" y="12"/>
              </a:cxn>
              <a:cxn ang="0">
                <a:pos x="0" y="21"/>
              </a:cxn>
              <a:cxn ang="0">
                <a:pos x="5" y="23"/>
              </a:cxn>
              <a:cxn ang="0">
                <a:pos x="17" y="26"/>
              </a:cxn>
              <a:cxn ang="0">
                <a:pos x="17" y="34"/>
              </a:cxn>
              <a:cxn ang="0">
                <a:pos x="20" y="34"/>
              </a:cxn>
              <a:cxn ang="0">
                <a:pos x="21" y="38"/>
              </a:cxn>
              <a:cxn ang="0">
                <a:pos x="25" y="37"/>
              </a:cxn>
              <a:cxn ang="0">
                <a:pos x="29" y="34"/>
              </a:cxn>
            </a:cxnLst>
            <a:rect l="0" t="0" r="r" b="b"/>
            <a:pathLst>
              <a:path w="69" h="38">
                <a:moveTo>
                  <a:pt x="29" y="34"/>
                </a:moveTo>
                <a:cubicBezTo>
                  <a:pt x="29" y="33"/>
                  <a:pt x="26" y="27"/>
                  <a:pt x="32" y="27"/>
                </a:cubicBezTo>
                <a:cubicBezTo>
                  <a:pt x="39" y="26"/>
                  <a:pt x="44" y="26"/>
                  <a:pt x="45" y="22"/>
                </a:cubicBezTo>
                <a:cubicBezTo>
                  <a:pt x="46" y="17"/>
                  <a:pt x="53" y="19"/>
                  <a:pt x="55" y="19"/>
                </a:cubicBezTo>
                <a:cubicBezTo>
                  <a:pt x="57" y="19"/>
                  <a:pt x="63" y="14"/>
                  <a:pt x="69" y="14"/>
                </a:cubicBezTo>
                <a:cubicBezTo>
                  <a:pt x="69" y="8"/>
                  <a:pt x="61" y="10"/>
                  <a:pt x="56" y="5"/>
                </a:cubicBezTo>
                <a:cubicBezTo>
                  <a:pt x="51" y="0"/>
                  <a:pt x="39" y="2"/>
                  <a:pt x="32" y="5"/>
                </a:cubicBezTo>
                <a:cubicBezTo>
                  <a:pt x="26" y="7"/>
                  <a:pt x="18" y="2"/>
                  <a:pt x="11" y="6"/>
                </a:cubicBezTo>
                <a:cubicBezTo>
                  <a:pt x="11" y="6"/>
                  <a:pt x="11" y="6"/>
                  <a:pt x="11" y="6"/>
                </a:cubicBezTo>
                <a:cubicBezTo>
                  <a:pt x="9" y="8"/>
                  <a:pt x="7" y="10"/>
                  <a:pt x="5" y="12"/>
                </a:cubicBezTo>
                <a:cubicBezTo>
                  <a:pt x="0" y="16"/>
                  <a:pt x="1" y="20"/>
                  <a:pt x="0" y="21"/>
                </a:cubicBezTo>
                <a:cubicBezTo>
                  <a:pt x="1" y="22"/>
                  <a:pt x="3" y="22"/>
                  <a:pt x="5" y="23"/>
                </a:cubicBezTo>
                <a:cubicBezTo>
                  <a:pt x="10" y="27"/>
                  <a:pt x="15" y="24"/>
                  <a:pt x="17" y="26"/>
                </a:cubicBezTo>
                <a:cubicBezTo>
                  <a:pt x="17" y="27"/>
                  <a:pt x="17" y="30"/>
                  <a:pt x="17" y="34"/>
                </a:cubicBezTo>
                <a:cubicBezTo>
                  <a:pt x="18" y="33"/>
                  <a:pt x="18" y="32"/>
                  <a:pt x="20" y="34"/>
                </a:cubicBezTo>
                <a:cubicBezTo>
                  <a:pt x="22" y="35"/>
                  <a:pt x="21" y="37"/>
                  <a:pt x="21" y="38"/>
                </a:cubicBezTo>
                <a:cubicBezTo>
                  <a:pt x="25" y="37"/>
                  <a:pt x="25" y="37"/>
                  <a:pt x="25" y="37"/>
                </a:cubicBezTo>
                <a:cubicBezTo>
                  <a:pt x="25" y="37"/>
                  <a:pt x="28" y="35"/>
                  <a:pt x="29" y="3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6" name="Freeform 100"/>
          <p:cNvSpPr/>
          <p:nvPr/>
        </p:nvSpPr>
        <p:spPr bwMode="auto">
          <a:xfrm>
            <a:off x="2381499" y="3454744"/>
            <a:ext cx="878996" cy="557447"/>
          </a:xfrm>
          <a:custGeom>
            <a:cxnLst>
              <a:cxn ang="0">
                <a:pos x="301" y="199"/>
              </a:cxn>
              <a:cxn ang="0">
                <a:pos x="296" y="180"/>
              </a:cxn>
              <a:cxn ang="0">
                <a:pos x="324" y="173"/>
              </a:cxn>
              <a:cxn ang="0">
                <a:pos x="334" y="161"/>
              </a:cxn>
              <a:cxn ang="0">
                <a:pos x="343" y="139"/>
              </a:cxn>
              <a:cxn ang="0">
                <a:pos x="315" y="137"/>
              </a:cxn>
              <a:cxn ang="0">
                <a:pos x="297" y="161"/>
              </a:cxn>
              <a:cxn ang="0">
                <a:pos x="281" y="170"/>
              </a:cxn>
              <a:cxn ang="0">
                <a:pos x="242" y="169"/>
              </a:cxn>
              <a:cxn ang="0">
                <a:pos x="224" y="143"/>
              </a:cxn>
              <a:cxn ang="0">
                <a:pos x="223" y="90"/>
              </a:cxn>
              <a:cxn ang="0">
                <a:pos x="219" y="83"/>
              </a:cxn>
              <a:cxn ang="0">
                <a:pos x="200" y="71"/>
              </a:cxn>
              <a:cxn ang="0">
                <a:pos x="187" y="47"/>
              </a:cxn>
              <a:cxn ang="0">
                <a:pos x="158" y="46"/>
              </a:cxn>
              <a:cxn ang="0">
                <a:pos x="141" y="32"/>
              </a:cxn>
              <a:cxn ang="0">
                <a:pos x="121" y="11"/>
              </a:cxn>
              <a:cxn ang="0">
                <a:pos x="100" y="16"/>
              </a:cxn>
              <a:cxn ang="0">
                <a:pos x="39" y="6"/>
              </a:cxn>
              <a:cxn ang="0">
                <a:pos x="0" y="3"/>
              </a:cxn>
              <a:cxn ang="0">
                <a:pos x="16" y="35"/>
              </a:cxn>
              <a:cxn ang="0">
                <a:pos x="35" y="61"/>
              </a:cxn>
              <a:cxn ang="0">
                <a:pos x="40" y="72"/>
              </a:cxn>
              <a:cxn ang="0">
                <a:pos x="56" y="94"/>
              </a:cxn>
              <a:cxn ang="0">
                <a:pos x="81" y="120"/>
              </a:cxn>
              <a:cxn ang="0">
                <a:pos x="84" y="107"/>
              </a:cxn>
              <a:cxn ang="0">
                <a:pos x="71" y="93"/>
              </a:cxn>
              <a:cxn ang="0">
                <a:pos x="52" y="60"/>
              </a:cxn>
              <a:cxn ang="0">
                <a:pos x="44" y="42"/>
              </a:cxn>
              <a:cxn ang="0">
                <a:pos x="29" y="29"/>
              </a:cxn>
              <a:cxn ang="0">
                <a:pos x="29" y="11"/>
              </a:cxn>
              <a:cxn ang="0">
                <a:pos x="39" y="16"/>
              </a:cxn>
              <a:cxn ang="0">
                <a:pos x="49" y="32"/>
              </a:cxn>
              <a:cxn ang="0">
                <a:pos x="56" y="47"/>
              </a:cxn>
              <a:cxn ang="0">
                <a:pos x="73" y="60"/>
              </a:cxn>
              <a:cxn ang="0">
                <a:pos x="87" y="74"/>
              </a:cxn>
              <a:cxn ang="0">
                <a:pos x="95" y="89"/>
              </a:cxn>
              <a:cxn ang="0">
                <a:pos x="129" y="125"/>
              </a:cxn>
              <a:cxn ang="0">
                <a:pos x="134" y="145"/>
              </a:cxn>
              <a:cxn ang="0">
                <a:pos x="139" y="163"/>
              </a:cxn>
              <a:cxn ang="0">
                <a:pos x="174" y="180"/>
              </a:cxn>
              <a:cxn ang="0">
                <a:pos x="221" y="202"/>
              </a:cxn>
              <a:cxn ang="0">
                <a:pos x="265" y="204"/>
              </a:cxn>
              <a:cxn ang="0">
                <a:pos x="286" y="201"/>
              </a:cxn>
            </a:cxnLst>
            <a:rect l="0" t="0" r="r" b="b"/>
            <a:pathLst>
              <a:path w="344" h="213">
                <a:moveTo>
                  <a:pt x="286" y="201"/>
                </a:moveTo>
                <a:cubicBezTo>
                  <a:pt x="287" y="201"/>
                  <a:pt x="300" y="202"/>
                  <a:pt x="301" y="199"/>
                </a:cubicBezTo>
                <a:cubicBezTo>
                  <a:pt x="302" y="196"/>
                  <a:pt x="292" y="189"/>
                  <a:pt x="293" y="188"/>
                </a:cubicBezTo>
                <a:cubicBezTo>
                  <a:pt x="294" y="188"/>
                  <a:pt x="294" y="180"/>
                  <a:pt x="296" y="180"/>
                </a:cubicBezTo>
                <a:cubicBezTo>
                  <a:pt x="298" y="180"/>
                  <a:pt x="316" y="181"/>
                  <a:pt x="317" y="180"/>
                </a:cubicBezTo>
                <a:cubicBezTo>
                  <a:pt x="318" y="180"/>
                  <a:pt x="321" y="173"/>
                  <a:pt x="324" y="173"/>
                </a:cubicBezTo>
                <a:cubicBezTo>
                  <a:pt x="325" y="173"/>
                  <a:pt x="327" y="175"/>
                  <a:pt x="329" y="176"/>
                </a:cubicBezTo>
                <a:cubicBezTo>
                  <a:pt x="333" y="173"/>
                  <a:pt x="334" y="167"/>
                  <a:pt x="334" y="161"/>
                </a:cubicBezTo>
                <a:cubicBezTo>
                  <a:pt x="335" y="154"/>
                  <a:pt x="333" y="152"/>
                  <a:pt x="336" y="148"/>
                </a:cubicBezTo>
                <a:cubicBezTo>
                  <a:pt x="340" y="145"/>
                  <a:pt x="344" y="144"/>
                  <a:pt x="343" y="139"/>
                </a:cubicBezTo>
                <a:cubicBezTo>
                  <a:pt x="342" y="134"/>
                  <a:pt x="337" y="139"/>
                  <a:pt x="333" y="137"/>
                </a:cubicBezTo>
                <a:cubicBezTo>
                  <a:pt x="329" y="134"/>
                  <a:pt x="325" y="136"/>
                  <a:pt x="315" y="137"/>
                </a:cubicBezTo>
                <a:cubicBezTo>
                  <a:pt x="305" y="139"/>
                  <a:pt x="300" y="143"/>
                  <a:pt x="301" y="150"/>
                </a:cubicBezTo>
                <a:cubicBezTo>
                  <a:pt x="301" y="158"/>
                  <a:pt x="297" y="154"/>
                  <a:pt x="297" y="161"/>
                </a:cubicBezTo>
                <a:cubicBezTo>
                  <a:pt x="298" y="167"/>
                  <a:pt x="289" y="167"/>
                  <a:pt x="290" y="171"/>
                </a:cubicBezTo>
                <a:cubicBezTo>
                  <a:pt x="290" y="175"/>
                  <a:pt x="283" y="171"/>
                  <a:pt x="281" y="170"/>
                </a:cubicBezTo>
                <a:cubicBezTo>
                  <a:pt x="279" y="168"/>
                  <a:pt x="258" y="175"/>
                  <a:pt x="255" y="175"/>
                </a:cubicBezTo>
                <a:cubicBezTo>
                  <a:pt x="252" y="176"/>
                  <a:pt x="246" y="169"/>
                  <a:pt x="242" y="169"/>
                </a:cubicBezTo>
                <a:cubicBezTo>
                  <a:pt x="238" y="170"/>
                  <a:pt x="236" y="163"/>
                  <a:pt x="236" y="158"/>
                </a:cubicBezTo>
                <a:cubicBezTo>
                  <a:pt x="235" y="153"/>
                  <a:pt x="227" y="148"/>
                  <a:pt x="224" y="143"/>
                </a:cubicBezTo>
                <a:cubicBezTo>
                  <a:pt x="220" y="138"/>
                  <a:pt x="220" y="128"/>
                  <a:pt x="219" y="121"/>
                </a:cubicBezTo>
                <a:cubicBezTo>
                  <a:pt x="219" y="114"/>
                  <a:pt x="218" y="103"/>
                  <a:pt x="223" y="90"/>
                </a:cubicBezTo>
                <a:cubicBezTo>
                  <a:pt x="224" y="88"/>
                  <a:pt x="224" y="86"/>
                  <a:pt x="224" y="85"/>
                </a:cubicBezTo>
                <a:cubicBezTo>
                  <a:pt x="222" y="84"/>
                  <a:pt x="221" y="83"/>
                  <a:pt x="219" y="83"/>
                </a:cubicBezTo>
                <a:cubicBezTo>
                  <a:pt x="215" y="83"/>
                  <a:pt x="206" y="77"/>
                  <a:pt x="204" y="77"/>
                </a:cubicBezTo>
                <a:cubicBezTo>
                  <a:pt x="202" y="77"/>
                  <a:pt x="202" y="73"/>
                  <a:pt x="200" y="71"/>
                </a:cubicBezTo>
                <a:cubicBezTo>
                  <a:pt x="199" y="68"/>
                  <a:pt x="200" y="64"/>
                  <a:pt x="198" y="62"/>
                </a:cubicBezTo>
                <a:cubicBezTo>
                  <a:pt x="196" y="60"/>
                  <a:pt x="189" y="54"/>
                  <a:pt x="187" y="47"/>
                </a:cubicBezTo>
                <a:cubicBezTo>
                  <a:pt x="185" y="39"/>
                  <a:pt x="172" y="36"/>
                  <a:pt x="167" y="35"/>
                </a:cubicBezTo>
                <a:cubicBezTo>
                  <a:pt x="162" y="35"/>
                  <a:pt x="160" y="45"/>
                  <a:pt x="158" y="46"/>
                </a:cubicBezTo>
                <a:cubicBezTo>
                  <a:pt x="157" y="46"/>
                  <a:pt x="148" y="40"/>
                  <a:pt x="145" y="39"/>
                </a:cubicBezTo>
                <a:cubicBezTo>
                  <a:pt x="143" y="38"/>
                  <a:pt x="141" y="35"/>
                  <a:pt x="141" y="32"/>
                </a:cubicBezTo>
                <a:cubicBezTo>
                  <a:pt x="141" y="29"/>
                  <a:pt x="136" y="24"/>
                  <a:pt x="134" y="23"/>
                </a:cubicBezTo>
                <a:cubicBezTo>
                  <a:pt x="132" y="22"/>
                  <a:pt x="121" y="11"/>
                  <a:pt x="121" y="11"/>
                </a:cubicBezTo>
                <a:cubicBezTo>
                  <a:pt x="104" y="11"/>
                  <a:pt x="104" y="11"/>
                  <a:pt x="104" y="11"/>
                </a:cubicBezTo>
                <a:cubicBezTo>
                  <a:pt x="100" y="16"/>
                  <a:pt x="100" y="16"/>
                  <a:pt x="100" y="16"/>
                </a:cubicBezTo>
                <a:cubicBezTo>
                  <a:pt x="68" y="17"/>
                  <a:pt x="68" y="17"/>
                  <a:pt x="68" y="17"/>
                </a:cubicBezTo>
                <a:cubicBezTo>
                  <a:pt x="68" y="17"/>
                  <a:pt x="43" y="7"/>
                  <a:pt x="39" y="6"/>
                </a:cubicBezTo>
                <a:cubicBezTo>
                  <a:pt x="34" y="5"/>
                  <a:pt x="26" y="0"/>
                  <a:pt x="26" y="0"/>
                </a:cubicBezTo>
                <a:cubicBezTo>
                  <a:pt x="0" y="3"/>
                  <a:pt x="0" y="3"/>
                  <a:pt x="0" y="3"/>
                </a:cubicBezTo>
                <a:cubicBezTo>
                  <a:pt x="1" y="6"/>
                  <a:pt x="3" y="9"/>
                  <a:pt x="6" y="13"/>
                </a:cubicBezTo>
                <a:cubicBezTo>
                  <a:pt x="11" y="19"/>
                  <a:pt x="15" y="31"/>
                  <a:pt x="16" y="35"/>
                </a:cubicBezTo>
                <a:cubicBezTo>
                  <a:pt x="16" y="39"/>
                  <a:pt x="23" y="42"/>
                  <a:pt x="30" y="46"/>
                </a:cubicBezTo>
                <a:cubicBezTo>
                  <a:pt x="36" y="50"/>
                  <a:pt x="36" y="59"/>
                  <a:pt x="35" y="61"/>
                </a:cubicBezTo>
                <a:cubicBezTo>
                  <a:pt x="34" y="63"/>
                  <a:pt x="27" y="59"/>
                  <a:pt x="26" y="62"/>
                </a:cubicBezTo>
                <a:cubicBezTo>
                  <a:pt x="26" y="64"/>
                  <a:pt x="36" y="73"/>
                  <a:pt x="40" y="72"/>
                </a:cubicBezTo>
                <a:cubicBezTo>
                  <a:pt x="44" y="72"/>
                  <a:pt x="46" y="74"/>
                  <a:pt x="52" y="80"/>
                </a:cubicBezTo>
                <a:cubicBezTo>
                  <a:pt x="59" y="85"/>
                  <a:pt x="58" y="92"/>
                  <a:pt x="56" y="94"/>
                </a:cubicBezTo>
                <a:cubicBezTo>
                  <a:pt x="53" y="96"/>
                  <a:pt x="61" y="100"/>
                  <a:pt x="69" y="105"/>
                </a:cubicBezTo>
                <a:cubicBezTo>
                  <a:pt x="77" y="110"/>
                  <a:pt x="80" y="117"/>
                  <a:pt x="81" y="120"/>
                </a:cubicBezTo>
                <a:cubicBezTo>
                  <a:pt x="81" y="122"/>
                  <a:pt x="85" y="120"/>
                  <a:pt x="86" y="116"/>
                </a:cubicBezTo>
                <a:cubicBezTo>
                  <a:pt x="87" y="112"/>
                  <a:pt x="84" y="111"/>
                  <a:pt x="84" y="107"/>
                </a:cubicBezTo>
                <a:cubicBezTo>
                  <a:pt x="84" y="103"/>
                  <a:pt x="77" y="104"/>
                  <a:pt x="74" y="103"/>
                </a:cubicBezTo>
                <a:cubicBezTo>
                  <a:pt x="71" y="103"/>
                  <a:pt x="74" y="96"/>
                  <a:pt x="71" y="93"/>
                </a:cubicBezTo>
                <a:cubicBezTo>
                  <a:pt x="68" y="90"/>
                  <a:pt x="66" y="83"/>
                  <a:pt x="64" y="77"/>
                </a:cubicBezTo>
                <a:cubicBezTo>
                  <a:pt x="63" y="72"/>
                  <a:pt x="55" y="66"/>
                  <a:pt x="52" y="60"/>
                </a:cubicBezTo>
                <a:cubicBezTo>
                  <a:pt x="48" y="54"/>
                  <a:pt x="45" y="49"/>
                  <a:pt x="43" y="48"/>
                </a:cubicBezTo>
                <a:cubicBezTo>
                  <a:pt x="40" y="46"/>
                  <a:pt x="46" y="44"/>
                  <a:pt x="44" y="42"/>
                </a:cubicBezTo>
                <a:cubicBezTo>
                  <a:pt x="42" y="40"/>
                  <a:pt x="39" y="40"/>
                  <a:pt x="35" y="38"/>
                </a:cubicBezTo>
                <a:cubicBezTo>
                  <a:pt x="31" y="36"/>
                  <a:pt x="29" y="33"/>
                  <a:pt x="29" y="29"/>
                </a:cubicBezTo>
                <a:cubicBezTo>
                  <a:pt x="29" y="25"/>
                  <a:pt x="26" y="16"/>
                  <a:pt x="25" y="13"/>
                </a:cubicBezTo>
                <a:cubicBezTo>
                  <a:pt x="24" y="9"/>
                  <a:pt x="28" y="10"/>
                  <a:pt x="29" y="11"/>
                </a:cubicBezTo>
                <a:cubicBezTo>
                  <a:pt x="30" y="13"/>
                  <a:pt x="31" y="14"/>
                  <a:pt x="33" y="13"/>
                </a:cubicBezTo>
                <a:cubicBezTo>
                  <a:pt x="35" y="12"/>
                  <a:pt x="38" y="13"/>
                  <a:pt x="39" y="16"/>
                </a:cubicBezTo>
                <a:cubicBezTo>
                  <a:pt x="40" y="19"/>
                  <a:pt x="45" y="16"/>
                  <a:pt x="47" y="17"/>
                </a:cubicBezTo>
                <a:cubicBezTo>
                  <a:pt x="49" y="19"/>
                  <a:pt x="42" y="20"/>
                  <a:pt x="49" y="32"/>
                </a:cubicBezTo>
                <a:cubicBezTo>
                  <a:pt x="55" y="43"/>
                  <a:pt x="51" y="37"/>
                  <a:pt x="51" y="44"/>
                </a:cubicBezTo>
                <a:cubicBezTo>
                  <a:pt x="51" y="52"/>
                  <a:pt x="55" y="49"/>
                  <a:pt x="56" y="47"/>
                </a:cubicBezTo>
                <a:cubicBezTo>
                  <a:pt x="57" y="46"/>
                  <a:pt x="61" y="50"/>
                  <a:pt x="64" y="54"/>
                </a:cubicBezTo>
                <a:cubicBezTo>
                  <a:pt x="67" y="58"/>
                  <a:pt x="73" y="58"/>
                  <a:pt x="73" y="60"/>
                </a:cubicBezTo>
                <a:cubicBezTo>
                  <a:pt x="73" y="63"/>
                  <a:pt x="75" y="67"/>
                  <a:pt x="79" y="68"/>
                </a:cubicBezTo>
                <a:cubicBezTo>
                  <a:pt x="83" y="69"/>
                  <a:pt x="84" y="73"/>
                  <a:pt x="87" y="74"/>
                </a:cubicBezTo>
                <a:cubicBezTo>
                  <a:pt x="89" y="74"/>
                  <a:pt x="90" y="77"/>
                  <a:pt x="88" y="81"/>
                </a:cubicBezTo>
                <a:cubicBezTo>
                  <a:pt x="87" y="84"/>
                  <a:pt x="88" y="87"/>
                  <a:pt x="95" y="89"/>
                </a:cubicBezTo>
                <a:cubicBezTo>
                  <a:pt x="102" y="92"/>
                  <a:pt x="99" y="93"/>
                  <a:pt x="105" y="98"/>
                </a:cubicBezTo>
                <a:cubicBezTo>
                  <a:pt x="110" y="103"/>
                  <a:pt x="126" y="120"/>
                  <a:pt x="129" y="125"/>
                </a:cubicBezTo>
                <a:cubicBezTo>
                  <a:pt x="132" y="130"/>
                  <a:pt x="133" y="134"/>
                  <a:pt x="134" y="137"/>
                </a:cubicBezTo>
                <a:cubicBezTo>
                  <a:pt x="136" y="141"/>
                  <a:pt x="132" y="142"/>
                  <a:pt x="134" y="145"/>
                </a:cubicBezTo>
                <a:cubicBezTo>
                  <a:pt x="136" y="148"/>
                  <a:pt x="130" y="147"/>
                  <a:pt x="130" y="149"/>
                </a:cubicBezTo>
                <a:cubicBezTo>
                  <a:pt x="131" y="152"/>
                  <a:pt x="134" y="163"/>
                  <a:pt x="139" y="163"/>
                </a:cubicBezTo>
                <a:cubicBezTo>
                  <a:pt x="145" y="164"/>
                  <a:pt x="151" y="171"/>
                  <a:pt x="156" y="174"/>
                </a:cubicBezTo>
                <a:cubicBezTo>
                  <a:pt x="160" y="178"/>
                  <a:pt x="167" y="177"/>
                  <a:pt x="174" y="180"/>
                </a:cubicBezTo>
                <a:cubicBezTo>
                  <a:pt x="180" y="182"/>
                  <a:pt x="186" y="188"/>
                  <a:pt x="196" y="191"/>
                </a:cubicBezTo>
                <a:cubicBezTo>
                  <a:pt x="206" y="194"/>
                  <a:pt x="215" y="198"/>
                  <a:pt x="221" y="202"/>
                </a:cubicBezTo>
                <a:cubicBezTo>
                  <a:pt x="228" y="206"/>
                  <a:pt x="235" y="204"/>
                  <a:pt x="244" y="201"/>
                </a:cubicBezTo>
                <a:cubicBezTo>
                  <a:pt x="253" y="197"/>
                  <a:pt x="260" y="202"/>
                  <a:pt x="265" y="204"/>
                </a:cubicBezTo>
                <a:cubicBezTo>
                  <a:pt x="267" y="205"/>
                  <a:pt x="272" y="209"/>
                  <a:pt x="277" y="213"/>
                </a:cubicBezTo>
                <a:cubicBezTo>
                  <a:pt x="281" y="207"/>
                  <a:pt x="285" y="201"/>
                  <a:pt x="286" y="20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7" name="Freeform 101"/>
          <p:cNvSpPr/>
          <p:nvPr/>
        </p:nvSpPr>
        <p:spPr bwMode="auto">
          <a:xfrm>
            <a:off x="3088516" y="3925090"/>
            <a:ext cx="123144" cy="124120"/>
          </a:xfrm>
          <a:custGeom>
            <a:cxnLst>
              <a:cxn ang="0">
                <a:pos x="42" y="31"/>
              </a:cxn>
              <a:cxn ang="0">
                <a:pos x="48" y="25"/>
              </a:cxn>
              <a:cxn ang="0">
                <a:pos x="43" y="22"/>
              </a:cxn>
              <a:cxn ang="0">
                <a:pos x="38" y="23"/>
              </a:cxn>
              <a:cxn ang="0">
                <a:pos x="38" y="0"/>
              </a:cxn>
              <a:cxn ang="0">
                <a:pos x="19" y="0"/>
              </a:cxn>
              <a:cxn ang="0">
                <a:pos x="16" y="8"/>
              </a:cxn>
              <a:cxn ang="0">
                <a:pos x="24" y="19"/>
              </a:cxn>
              <a:cxn ang="0">
                <a:pos x="9" y="21"/>
              </a:cxn>
              <a:cxn ang="0">
                <a:pos x="0" y="33"/>
              </a:cxn>
              <a:cxn ang="0">
                <a:pos x="12" y="44"/>
              </a:cxn>
              <a:cxn ang="0">
                <a:pos x="28" y="47"/>
              </a:cxn>
              <a:cxn ang="0">
                <a:pos x="28" y="47"/>
              </a:cxn>
              <a:cxn ang="0">
                <a:pos x="36" y="40"/>
              </a:cxn>
              <a:cxn ang="0">
                <a:pos x="42" y="31"/>
              </a:cxn>
            </a:cxnLst>
            <a:rect l="0" t="0" r="r" b="b"/>
            <a:pathLst>
              <a:path w="48" h="47">
                <a:moveTo>
                  <a:pt x="42" y="31"/>
                </a:moveTo>
                <a:cubicBezTo>
                  <a:pt x="44" y="29"/>
                  <a:pt x="46" y="27"/>
                  <a:pt x="48" y="25"/>
                </a:cubicBezTo>
                <a:cubicBezTo>
                  <a:pt x="44" y="27"/>
                  <a:pt x="43" y="25"/>
                  <a:pt x="43" y="22"/>
                </a:cubicBezTo>
                <a:cubicBezTo>
                  <a:pt x="38" y="23"/>
                  <a:pt x="38" y="23"/>
                  <a:pt x="38" y="23"/>
                </a:cubicBezTo>
                <a:cubicBezTo>
                  <a:pt x="38" y="0"/>
                  <a:pt x="38" y="0"/>
                  <a:pt x="38" y="0"/>
                </a:cubicBezTo>
                <a:cubicBezTo>
                  <a:pt x="34" y="0"/>
                  <a:pt x="21" y="0"/>
                  <a:pt x="19" y="0"/>
                </a:cubicBezTo>
                <a:cubicBezTo>
                  <a:pt x="17" y="0"/>
                  <a:pt x="17" y="8"/>
                  <a:pt x="16" y="8"/>
                </a:cubicBezTo>
                <a:cubicBezTo>
                  <a:pt x="15" y="9"/>
                  <a:pt x="25" y="16"/>
                  <a:pt x="24" y="19"/>
                </a:cubicBezTo>
                <a:cubicBezTo>
                  <a:pt x="23" y="22"/>
                  <a:pt x="10" y="21"/>
                  <a:pt x="9" y="21"/>
                </a:cubicBezTo>
                <a:cubicBezTo>
                  <a:pt x="8" y="21"/>
                  <a:pt x="4" y="27"/>
                  <a:pt x="0" y="33"/>
                </a:cubicBezTo>
                <a:cubicBezTo>
                  <a:pt x="5" y="38"/>
                  <a:pt x="10" y="42"/>
                  <a:pt x="12" y="44"/>
                </a:cubicBezTo>
                <a:cubicBezTo>
                  <a:pt x="17" y="47"/>
                  <a:pt x="25" y="44"/>
                  <a:pt x="28" y="47"/>
                </a:cubicBezTo>
                <a:cubicBezTo>
                  <a:pt x="28" y="47"/>
                  <a:pt x="28" y="47"/>
                  <a:pt x="28" y="47"/>
                </a:cubicBezTo>
                <a:cubicBezTo>
                  <a:pt x="32" y="44"/>
                  <a:pt x="35" y="40"/>
                  <a:pt x="36" y="40"/>
                </a:cubicBezTo>
                <a:cubicBezTo>
                  <a:pt x="39" y="39"/>
                  <a:pt x="37" y="35"/>
                  <a:pt x="42" y="3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8" name="Freeform 102"/>
          <p:cNvSpPr/>
          <p:nvPr/>
        </p:nvSpPr>
        <p:spPr bwMode="auto">
          <a:xfrm>
            <a:off x="3186183" y="3907670"/>
            <a:ext cx="36095" cy="78391"/>
          </a:xfrm>
          <a:custGeom>
            <a:cxnLst>
              <a:cxn ang="0">
                <a:pos x="2" y="7"/>
              </a:cxn>
              <a:cxn ang="0">
                <a:pos x="0" y="7"/>
              </a:cxn>
              <a:cxn ang="0">
                <a:pos x="0" y="30"/>
              </a:cxn>
              <a:cxn ang="0">
                <a:pos x="5" y="29"/>
              </a:cxn>
              <a:cxn ang="0">
                <a:pos x="9" y="24"/>
              </a:cxn>
              <a:cxn ang="0">
                <a:pos x="12" y="5"/>
              </a:cxn>
              <a:cxn ang="0">
                <a:pos x="14" y="3"/>
              </a:cxn>
              <a:cxn ang="0">
                <a:pos x="9" y="0"/>
              </a:cxn>
              <a:cxn ang="0">
                <a:pos x="2" y="7"/>
              </a:cxn>
            </a:cxnLst>
            <a:rect l="0" t="0" r="r" b="b"/>
            <a:pathLst>
              <a:path w="14" h="30">
                <a:moveTo>
                  <a:pt x="2" y="7"/>
                </a:moveTo>
                <a:cubicBezTo>
                  <a:pt x="2" y="7"/>
                  <a:pt x="1" y="7"/>
                  <a:pt x="0" y="7"/>
                </a:cubicBezTo>
                <a:cubicBezTo>
                  <a:pt x="0" y="30"/>
                  <a:pt x="0" y="30"/>
                  <a:pt x="0" y="30"/>
                </a:cubicBezTo>
                <a:cubicBezTo>
                  <a:pt x="5" y="29"/>
                  <a:pt x="5" y="29"/>
                  <a:pt x="5" y="29"/>
                </a:cubicBezTo>
                <a:cubicBezTo>
                  <a:pt x="6" y="27"/>
                  <a:pt x="7" y="25"/>
                  <a:pt x="9" y="24"/>
                </a:cubicBezTo>
                <a:cubicBezTo>
                  <a:pt x="13" y="20"/>
                  <a:pt x="7" y="6"/>
                  <a:pt x="12" y="5"/>
                </a:cubicBezTo>
                <a:cubicBezTo>
                  <a:pt x="13" y="5"/>
                  <a:pt x="14" y="4"/>
                  <a:pt x="14" y="3"/>
                </a:cubicBezTo>
                <a:cubicBezTo>
                  <a:pt x="12" y="2"/>
                  <a:pt x="10" y="0"/>
                  <a:pt x="9" y="0"/>
                </a:cubicBezTo>
                <a:cubicBezTo>
                  <a:pt x="6" y="0"/>
                  <a:pt x="3" y="7"/>
                  <a:pt x="2" y="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9" name="Freeform 103"/>
          <p:cNvSpPr/>
          <p:nvPr/>
        </p:nvSpPr>
        <p:spPr bwMode="auto">
          <a:xfrm>
            <a:off x="3608696" y="3848876"/>
            <a:ext cx="87051" cy="76214"/>
          </a:xfrm>
          <a:custGeom>
            <a:cxnLst>
              <a:cxn ang="0">
                <a:pos x="16" y="3"/>
              </a:cxn>
              <a:cxn ang="0">
                <a:pos x="23" y="19"/>
              </a:cxn>
              <a:cxn ang="0">
                <a:pos x="1" y="23"/>
              </a:cxn>
              <a:cxn ang="0">
                <a:pos x="16" y="26"/>
              </a:cxn>
              <a:cxn ang="0">
                <a:pos x="31" y="28"/>
              </a:cxn>
              <a:cxn ang="0">
                <a:pos x="34" y="6"/>
              </a:cxn>
              <a:cxn ang="0">
                <a:pos x="16" y="3"/>
              </a:cxn>
            </a:cxnLst>
            <a:rect l="0" t="0" r="r" b="b"/>
            <a:pathLst>
              <a:path w="34" h="28">
                <a:moveTo>
                  <a:pt x="16" y="3"/>
                </a:moveTo>
                <a:cubicBezTo>
                  <a:pt x="11" y="7"/>
                  <a:pt x="23" y="14"/>
                  <a:pt x="23" y="19"/>
                </a:cubicBezTo>
                <a:cubicBezTo>
                  <a:pt x="23" y="23"/>
                  <a:pt x="3" y="18"/>
                  <a:pt x="1" y="23"/>
                </a:cubicBezTo>
                <a:cubicBezTo>
                  <a:pt x="0" y="25"/>
                  <a:pt x="8" y="29"/>
                  <a:pt x="16" y="26"/>
                </a:cubicBezTo>
                <a:cubicBezTo>
                  <a:pt x="23" y="24"/>
                  <a:pt x="28" y="26"/>
                  <a:pt x="31" y="28"/>
                </a:cubicBezTo>
                <a:cubicBezTo>
                  <a:pt x="32" y="21"/>
                  <a:pt x="33" y="12"/>
                  <a:pt x="34" y="6"/>
                </a:cubicBezTo>
                <a:cubicBezTo>
                  <a:pt x="27" y="5"/>
                  <a:pt x="19" y="0"/>
                  <a:pt x="16" y="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0" name="Freeform 104"/>
          <p:cNvSpPr/>
          <p:nvPr/>
        </p:nvSpPr>
        <p:spPr bwMode="auto">
          <a:xfrm>
            <a:off x="3687253" y="3861941"/>
            <a:ext cx="99790" cy="69681"/>
          </a:xfrm>
          <a:custGeom>
            <a:cxnLst>
              <a:cxn ang="0">
                <a:pos x="15" y="19"/>
              </a:cxn>
              <a:cxn ang="0">
                <a:pos x="39" y="14"/>
              </a:cxn>
              <a:cxn ang="0">
                <a:pos x="9" y="2"/>
              </a:cxn>
              <a:cxn ang="0">
                <a:pos x="3" y="1"/>
              </a:cxn>
              <a:cxn ang="0">
                <a:pos x="0" y="23"/>
              </a:cxn>
              <a:cxn ang="0">
                <a:pos x="1" y="24"/>
              </a:cxn>
              <a:cxn ang="0">
                <a:pos x="15" y="19"/>
              </a:cxn>
            </a:cxnLst>
            <a:rect l="0" t="0" r="r" b="b"/>
            <a:pathLst>
              <a:path w="39" h="26">
                <a:moveTo>
                  <a:pt x="15" y="19"/>
                </a:moveTo>
                <a:cubicBezTo>
                  <a:pt x="24" y="16"/>
                  <a:pt x="39" y="21"/>
                  <a:pt x="39" y="14"/>
                </a:cubicBezTo>
                <a:cubicBezTo>
                  <a:pt x="39" y="7"/>
                  <a:pt x="15" y="0"/>
                  <a:pt x="9" y="2"/>
                </a:cubicBezTo>
                <a:cubicBezTo>
                  <a:pt x="7" y="2"/>
                  <a:pt x="5" y="2"/>
                  <a:pt x="3" y="1"/>
                </a:cubicBezTo>
                <a:cubicBezTo>
                  <a:pt x="2" y="7"/>
                  <a:pt x="1" y="16"/>
                  <a:pt x="0" y="23"/>
                </a:cubicBezTo>
                <a:cubicBezTo>
                  <a:pt x="1" y="23"/>
                  <a:pt x="1" y="23"/>
                  <a:pt x="1" y="24"/>
                </a:cubicBezTo>
                <a:cubicBezTo>
                  <a:pt x="5" y="26"/>
                  <a:pt x="6" y="22"/>
                  <a:pt x="15" y="1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1" name="Freeform 105"/>
          <p:cNvSpPr/>
          <p:nvPr/>
        </p:nvSpPr>
        <p:spPr bwMode="auto">
          <a:xfrm>
            <a:off x="3237139" y="4012191"/>
            <a:ext cx="123144" cy="128475"/>
          </a:xfrm>
          <a:custGeom>
            <a:cxnLst>
              <a:cxn ang="0">
                <a:pos x="26" y="46"/>
              </a:cxn>
              <a:cxn ang="0">
                <a:pos x="37" y="48"/>
              </a:cxn>
              <a:cxn ang="0">
                <a:pos x="42" y="49"/>
              </a:cxn>
              <a:cxn ang="0">
                <a:pos x="41" y="47"/>
              </a:cxn>
              <a:cxn ang="0">
                <a:pos x="44" y="32"/>
              </a:cxn>
              <a:cxn ang="0">
                <a:pos x="45" y="13"/>
              </a:cxn>
              <a:cxn ang="0">
                <a:pos x="48" y="1"/>
              </a:cxn>
              <a:cxn ang="0">
                <a:pos x="48" y="0"/>
              </a:cxn>
              <a:cxn ang="0">
                <a:pos x="34" y="5"/>
              </a:cxn>
              <a:cxn ang="0">
                <a:pos x="24" y="8"/>
              </a:cxn>
              <a:cxn ang="0">
                <a:pos x="11" y="13"/>
              </a:cxn>
              <a:cxn ang="0">
                <a:pos x="8" y="20"/>
              </a:cxn>
              <a:cxn ang="0">
                <a:pos x="4" y="23"/>
              </a:cxn>
              <a:cxn ang="0">
                <a:pos x="0" y="24"/>
              </a:cxn>
              <a:cxn ang="0">
                <a:pos x="2" y="28"/>
              </a:cxn>
              <a:cxn ang="0">
                <a:pos x="16" y="42"/>
              </a:cxn>
              <a:cxn ang="0">
                <a:pos x="19" y="46"/>
              </a:cxn>
              <a:cxn ang="0">
                <a:pos x="26" y="46"/>
              </a:cxn>
            </a:cxnLst>
            <a:rect l="0" t="0" r="r" b="b"/>
            <a:pathLst>
              <a:path w="48" h="49">
                <a:moveTo>
                  <a:pt x="26" y="46"/>
                </a:moveTo>
                <a:cubicBezTo>
                  <a:pt x="28" y="48"/>
                  <a:pt x="34" y="46"/>
                  <a:pt x="37" y="48"/>
                </a:cubicBezTo>
                <a:cubicBezTo>
                  <a:pt x="38" y="49"/>
                  <a:pt x="40" y="49"/>
                  <a:pt x="42" y="49"/>
                </a:cubicBezTo>
                <a:cubicBezTo>
                  <a:pt x="42" y="48"/>
                  <a:pt x="41" y="47"/>
                  <a:pt x="41" y="47"/>
                </a:cubicBezTo>
                <a:cubicBezTo>
                  <a:pt x="39" y="43"/>
                  <a:pt x="42" y="37"/>
                  <a:pt x="44" y="32"/>
                </a:cubicBezTo>
                <a:cubicBezTo>
                  <a:pt x="45" y="27"/>
                  <a:pt x="42" y="16"/>
                  <a:pt x="45" y="13"/>
                </a:cubicBezTo>
                <a:cubicBezTo>
                  <a:pt x="48" y="10"/>
                  <a:pt x="46" y="8"/>
                  <a:pt x="48" y="1"/>
                </a:cubicBezTo>
                <a:cubicBezTo>
                  <a:pt x="48" y="1"/>
                  <a:pt x="48" y="0"/>
                  <a:pt x="48" y="0"/>
                </a:cubicBezTo>
                <a:cubicBezTo>
                  <a:pt x="42" y="0"/>
                  <a:pt x="36" y="5"/>
                  <a:pt x="34" y="5"/>
                </a:cubicBezTo>
                <a:cubicBezTo>
                  <a:pt x="32" y="5"/>
                  <a:pt x="25" y="3"/>
                  <a:pt x="24" y="8"/>
                </a:cubicBezTo>
                <a:cubicBezTo>
                  <a:pt x="23" y="12"/>
                  <a:pt x="18" y="12"/>
                  <a:pt x="11" y="13"/>
                </a:cubicBezTo>
                <a:cubicBezTo>
                  <a:pt x="5" y="13"/>
                  <a:pt x="8" y="19"/>
                  <a:pt x="8" y="20"/>
                </a:cubicBezTo>
                <a:cubicBezTo>
                  <a:pt x="7" y="21"/>
                  <a:pt x="4" y="23"/>
                  <a:pt x="4" y="23"/>
                </a:cubicBezTo>
                <a:cubicBezTo>
                  <a:pt x="0" y="24"/>
                  <a:pt x="0" y="24"/>
                  <a:pt x="0" y="24"/>
                </a:cubicBezTo>
                <a:cubicBezTo>
                  <a:pt x="0" y="26"/>
                  <a:pt x="0" y="27"/>
                  <a:pt x="2" y="28"/>
                </a:cubicBezTo>
                <a:cubicBezTo>
                  <a:pt x="6" y="31"/>
                  <a:pt x="11" y="39"/>
                  <a:pt x="16" y="42"/>
                </a:cubicBezTo>
                <a:cubicBezTo>
                  <a:pt x="18" y="43"/>
                  <a:pt x="19" y="44"/>
                  <a:pt x="19" y="46"/>
                </a:cubicBezTo>
                <a:cubicBezTo>
                  <a:pt x="22" y="46"/>
                  <a:pt x="24" y="46"/>
                  <a:pt x="26" y="4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2" name="Freeform 106"/>
          <p:cNvSpPr/>
          <p:nvPr/>
        </p:nvSpPr>
        <p:spPr bwMode="auto">
          <a:xfrm>
            <a:off x="3625681" y="4306157"/>
            <a:ext cx="1150763" cy="1204174"/>
          </a:xfrm>
          <a:custGeom>
            <a:cxnLst>
              <a:cxn ang="0">
                <a:pos x="253" y="427"/>
              </a:cxn>
              <a:cxn ang="0">
                <a:pos x="260" y="429"/>
              </a:cxn>
              <a:cxn ang="0">
                <a:pos x="289" y="379"/>
              </a:cxn>
              <a:cxn ang="0">
                <a:pos x="307" y="343"/>
              </a:cxn>
              <a:cxn ang="0">
                <a:pos x="337" y="326"/>
              </a:cxn>
              <a:cxn ang="0">
                <a:pos x="372" y="316"/>
              </a:cxn>
              <a:cxn ang="0">
                <a:pos x="386" y="290"/>
              </a:cxn>
              <a:cxn ang="0">
                <a:pos x="397" y="264"/>
              </a:cxn>
              <a:cxn ang="0">
                <a:pos x="401" y="211"/>
              </a:cxn>
              <a:cxn ang="0">
                <a:pos x="409" y="206"/>
              </a:cxn>
              <a:cxn ang="0">
                <a:pos x="445" y="158"/>
              </a:cxn>
              <a:cxn ang="0">
                <a:pos x="406" y="104"/>
              </a:cxn>
              <a:cxn ang="0">
                <a:pos x="336" y="96"/>
              </a:cxn>
              <a:cxn ang="0">
                <a:pos x="295" y="74"/>
              </a:cxn>
              <a:cxn ang="0">
                <a:pos x="291" y="67"/>
              </a:cxn>
              <a:cxn ang="0">
                <a:pos x="264" y="60"/>
              </a:cxn>
              <a:cxn ang="0">
                <a:pos x="258" y="13"/>
              </a:cxn>
              <a:cxn ang="0">
                <a:pos x="222" y="32"/>
              </a:cxn>
              <a:cxn ang="0">
                <a:pos x="191" y="39"/>
              </a:cxn>
              <a:cxn ang="0">
                <a:pos x="165" y="40"/>
              </a:cxn>
              <a:cxn ang="0">
                <a:pos x="157" y="1"/>
              </a:cxn>
              <a:cxn ang="0">
                <a:pos x="129" y="17"/>
              </a:cxn>
              <a:cxn ang="0">
                <a:pos x="107" y="15"/>
              </a:cxn>
              <a:cxn ang="0">
                <a:pos x="120" y="32"/>
              </a:cxn>
              <a:cxn ang="0">
                <a:pos x="105" y="46"/>
              </a:cxn>
              <a:cxn ang="0">
                <a:pos x="84" y="49"/>
              </a:cxn>
              <a:cxn ang="0">
                <a:pos x="48" y="42"/>
              </a:cxn>
              <a:cxn ang="0">
                <a:pos x="45" y="59"/>
              </a:cxn>
              <a:cxn ang="0">
                <a:pos x="46" y="108"/>
              </a:cxn>
              <a:cxn ang="0">
                <a:pos x="12" y="120"/>
              </a:cxn>
              <a:cxn ang="0">
                <a:pos x="2" y="144"/>
              </a:cxn>
              <a:cxn ang="0">
                <a:pos x="15" y="168"/>
              </a:cxn>
              <a:cxn ang="0">
                <a:pos x="38" y="172"/>
              </a:cxn>
              <a:cxn ang="0">
                <a:pos x="65" y="184"/>
              </a:cxn>
              <a:cxn ang="0">
                <a:pos x="99" y="174"/>
              </a:cxn>
              <a:cxn ang="0">
                <a:pos x="124" y="206"/>
              </a:cxn>
              <a:cxn ang="0">
                <a:pos x="150" y="217"/>
              </a:cxn>
              <a:cxn ang="0">
                <a:pos x="158" y="242"/>
              </a:cxn>
              <a:cxn ang="0">
                <a:pos x="186" y="265"/>
              </a:cxn>
              <a:cxn ang="0">
                <a:pos x="182" y="293"/>
              </a:cxn>
              <a:cxn ang="0">
                <a:pos x="199" y="317"/>
              </a:cxn>
              <a:cxn ang="0">
                <a:pos x="222" y="337"/>
              </a:cxn>
              <a:cxn ang="0">
                <a:pos x="230" y="375"/>
              </a:cxn>
              <a:cxn ang="0">
                <a:pos x="187" y="415"/>
              </a:cxn>
              <a:cxn ang="0">
                <a:pos x="205" y="426"/>
              </a:cxn>
              <a:cxn ang="0">
                <a:pos x="232" y="443"/>
              </a:cxn>
            </a:cxnLst>
            <a:rect l="0" t="0" r="r" b="b"/>
            <a:pathLst>
              <a:path w="450" h="460">
                <a:moveTo>
                  <a:pt x="238" y="455"/>
                </a:moveTo>
                <a:cubicBezTo>
                  <a:pt x="245" y="450"/>
                  <a:pt x="244" y="447"/>
                  <a:pt x="247" y="441"/>
                </a:cubicBezTo>
                <a:cubicBezTo>
                  <a:pt x="250" y="435"/>
                  <a:pt x="247" y="432"/>
                  <a:pt x="253" y="427"/>
                </a:cubicBezTo>
                <a:cubicBezTo>
                  <a:pt x="258" y="422"/>
                  <a:pt x="252" y="418"/>
                  <a:pt x="259" y="415"/>
                </a:cubicBezTo>
                <a:cubicBezTo>
                  <a:pt x="266" y="412"/>
                  <a:pt x="265" y="418"/>
                  <a:pt x="259" y="425"/>
                </a:cubicBezTo>
                <a:cubicBezTo>
                  <a:pt x="253" y="432"/>
                  <a:pt x="252" y="434"/>
                  <a:pt x="260" y="429"/>
                </a:cubicBezTo>
                <a:cubicBezTo>
                  <a:pt x="267" y="423"/>
                  <a:pt x="270" y="416"/>
                  <a:pt x="274" y="407"/>
                </a:cubicBezTo>
                <a:cubicBezTo>
                  <a:pt x="279" y="398"/>
                  <a:pt x="282" y="395"/>
                  <a:pt x="286" y="395"/>
                </a:cubicBezTo>
                <a:cubicBezTo>
                  <a:pt x="289" y="394"/>
                  <a:pt x="289" y="385"/>
                  <a:pt x="289" y="379"/>
                </a:cubicBezTo>
                <a:cubicBezTo>
                  <a:pt x="288" y="372"/>
                  <a:pt x="286" y="366"/>
                  <a:pt x="289" y="362"/>
                </a:cubicBezTo>
                <a:cubicBezTo>
                  <a:pt x="292" y="358"/>
                  <a:pt x="289" y="354"/>
                  <a:pt x="293" y="354"/>
                </a:cubicBezTo>
                <a:cubicBezTo>
                  <a:pt x="296" y="354"/>
                  <a:pt x="301" y="348"/>
                  <a:pt x="307" y="343"/>
                </a:cubicBezTo>
                <a:cubicBezTo>
                  <a:pt x="312" y="337"/>
                  <a:pt x="316" y="337"/>
                  <a:pt x="322" y="336"/>
                </a:cubicBezTo>
                <a:cubicBezTo>
                  <a:pt x="327" y="336"/>
                  <a:pt x="324" y="334"/>
                  <a:pt x="328" y="333"/>
                </a:cubicBezTo>
                <a:cubicBezTo>
                  <a:pt x="332" y="332"/>
                  <a:pt x="334" y="328"/>
                  <a:pt x="337" y="326"/>
                </a:cubicBezTo>
                <a:cubicBezTo>
                  <a:pt x="339" y="324"/>
                  <a:pt x="349" y="326"/>
                  <a:pt x="355" y="326"/>
                </a:cubicBezTo>
                <a:cubicBezTo>
                  <a:pt x="361" y="326"/>
                  <a:pt x="365" y="327"/>
                  <a:pt x="365" y="323"/>
                </a:cubicBezTo>
                <a:cubicBezTo>
                  <a:pt x="365" y="319"/>
                  <a:pt x="368" y="316"/>
                  <a:pt x="372" y="316"/>
                </a:cubicBezTo>
                <a:cubicBezTo>
                  <a:pt x="375" y="316"/>
                  <a:pt x="377" y="315"/>
                  <a:pt x="377" y="310"/>
                </a:cubicBezTo>
                <a:cubicBezTo>
                  <a:pt x="377" y="305"/>
                  <a:pt x="378" y="302"/>
                  <a:pt x="381" y="300"/>
                </a:cubicBezTo>
                <a:cubicBezTo>
                  <a:pt x="384" y="298"/>
                  <a:pt x="385" y="293"/>
                  <a:pt x="386" y="290"/>
                </a:cubicBezTo>
                <a:cubicBezTo>
                  <a:pt x="387" y="286"/>
                  <a:pt x="390" y="288"/>
                  <a:pt x="390" y="284"/>
                </a:cubicBezTo>
                <a:cubicBezTo>
                  <a:pt x="390" y="279"/>
                  <a:pt x="392" y="274"/>
                  <a:pt x="392" y="270"/>
                </a:cubicBezTo>
                <a:cubicBezTo>
                  <a:pt x="392" y="266"/>
                  <a:pt x="396" y="267"/>
                  <a:pt x="397" y="264"/>
                </a:cubicBezTo>
                <a:cubicBezTo>
                  <a:pt x="399" y="261"/>
                  <a:pt x="396" y="258"/>
                  <a:pt x="399" y="250"/>
                </a:cubicBezTo>
                <a:cubicBezTo>
                  <a:pt x="401" y="242"/>
                  <a:pt x="399" y="235"/>
                  <a:pt x="399" y="228"/>
                </a:cubicBezTo>
                <a:cubicBezTo>
                  <a:pt x="399" y="221"/>
                  <a:pt x="399" y="214"/>
                  <a:pt x="401" y="211"/>
                </a:cubicBezTo>
                <a:cubicBezTo>
                  <a:pt x="404" y="209"/>
                  <a:pt x="402" y="208"/>
                  <a:pt x="400" y="207"/>
                </a:cubicBezTo>
                <a:cubicBezTo>
                  <a:pt x="398" y="206"/>
                  <a:pt x="401" y="203"/>
                  <a:pt x="402" y="204"/>
                </a:cubicBezTo>
                <a:cubicBezTo>
                  <a:pt x="404" y="204"/>
                  <a:pt x="406" y="208"/>
                  <a:pt x="409" y="206"/>
                </a:cubicBezTo>
                <a:cubicBezTo>
                  <a:pt x="413" y="204"/>
                  <a:pt x="416" y="195"/>
                  <a:pt x="418" y="188"/>
                </a:cubicBezTo>
                <a:cubicBezTo>
                  <a:pt x="421" y="181"/>
                  <a:pt x="426" y="182"/>
                  <a:pt x="429" y="180"/>
                </a:cubicBezTo>
                <a:cubicBezTo>
                  <a:pt x="433" y="179"/>
                  <a:pt x="440" y="170"/>
                  <a:pt x="445" y="158"/>
                </a:cubicBezTo>
                <a:cubicBezTo>
                  <a:pt x="450" y="146"/>
                  <a:pt x="445" y="134"/>
                  <a:pt x="443" y="125"/>
                </a:cubicBezTo>
                <a:cubicBezTo>
                  <a:pt x="441" y="117"/>
                  <a:pt x="438" y="118"/>
                  <a:pt x="433" y="119"/>
                </a:cubicBezTo>
                <a:cubicBezTo>
                  <a:pt x="428" y="119"/>
                  <a:pt x="418" y="118"/>
                  <a:pt x="406" y="104"/>
                </a:cubicBezTo>
                <a:cubicBezTo>
                  <a:pt x="393" y="91"/>
                  <a:pt x="381" y="92"/>
                  <a:pt x="373" y="94"/>
                </a:cubicBezTo>
                <a:cubicBezTo>
                  <a:pt x="365" y="96"/>
                  <a:pt x="356" y="90"/>
                  <a:pt x="351" y="89"/>
                </a:cubicBezTo>
                <a:cubicBezTo>
                  <a:pt x="345" y="87"/>
                  <a:pt x="340" y="94"/>
                  <a:pt x="336" y="96"/>
                </a:cubicBezTo>
                <a:cubicBezTo>
                  <a:pt x="332" y="97"/>
                  <a:pt x="338" y="90"/>
                  <a:pt x="338" y="85"/>
                </a:cubicBezTo>
                <a:cubicBezTo>
                  <a:pt x="338" y="80"/>
                  <a:pt x="323" y="74"/>
                  <a:pt x="312" y="69"/>
                </a:cubicBezTo>
                <a:cubicBezTo>
                  <a:pt x="300" y="65"/>
                  <a:pt x="295" y="67"/>
                  <a:pt x="295" y="74"/>
                </a:cubicBezTo>
                <a:cubicBezTo>
                  <a:pt x="295" y="81"/>
                  <a:pt x="291" y="72"/>
                  <a:pt x="287" y="80"/>
                </a:cubicBezTo>
                <a:cubicBezTo>
                  <a:pt x="284" y="87"/>
                  <a:pt x="277" y="82"/>
                  <a:pt x="281" y="80"/>
                </a:cubicBezTo>
                <a:cubicBezTo>
                  <a:pt x="286" y="77"/>
                  <a:pt x="290" y="72"/>
                  <a:pt x="291" y="67"/>
                </a:cubicBezTo>
                <a:cubicBezTo>
                  <a:pt x="293" y="62"/>
                  <a:pt x="275" y="58"/>
                  <a:pt x="268" y="61"/>
                </a:cubicBezTo>
                <a:cubicBezTo>
                  <a:pt x="262" y="63"/>
                  <a:pt x="266" y="72"/>
                  <a:pt x="261" y="70"/>
                </a:cubicBezTo>
                <a:cubicBezTo>
                  <a:pt x="256" y="67"/>
                  <a:pt x="260" y="60"/>
                  <a:pt x="264" y="60"/>
                </a:cubicBezTo>
                <a:cubicBezTo>
                  <a:pt x="268" y="61"/>
                  <a:pt x="273" y="52"/>
                  <a:pt x="275" y="46"/>
                </a:cubicBezTo>
                <a:cubicBezTo>
                  <a:pt x="278" y="40"/>
                  <a:pt x="271" y="39"/>
                  <a:pt x="266" y="34"/>
                </a:cubicBezTo>
                <a:cubicBezTo>
                  <a:pt x="262" y="29"/>
                  <a:pt x="263" y="15"/>
                  <a:pt x="258" y="13"/>
                </a:cubicBezTo>
                <a:cubicBezTo>
                  <a:pt x="253" y="17"/>
                  <a:pt x="247" y="25"/>
                  <a:pt x="245" y="31"/>
                </a:cubicBezTo>
                <a:cubicBezTo>
                  <a:pt x="242" y="38"/>
                  <a:pt x="239" y="34"/>
                  <a:pt x="233" y="36"/>
                </a:cubicBezTo>
                <a:cubicBezTo>
                  <a:pt x="226" y="38"/>
                  <a:pt x="223" y="35"/>
                  <a:pt x="222" y="32"/>
                </a:cubicBezTo>
                <a:cubicBezTo>
                  <a:pt x="220" y="30"/>
                  <a:pt x="214" y="32"/>
                  <a:pt x="209" y="32"/>
                </a:cubicBezTo>
                <a:cubicBezTo>
                  <a:pt x="205" y="32"/>
                  <a:pt x="207" y="37"/>
                  <a:pt x="204" y="39"/>
                </a:cubicBezTo>
                <a:cubicBezTo>
                  <a:pt x="201" y="41"/>
                  <a:pt x="194" y="36"/>
                  <a:pt x="191" y="39"/>
                </a:cubicBezTo>
                <a:cubicBezTo>
                  <a:pt x="188" y="42"/>
                  <a:pt x="186" y="39"/>
                  <a:pt x="185" y="41"/>
                </a:cubicBezTo>
                <a:cubicBezTo>
                  <a:pt x="184" y="44"/>
                  <a:pt x="179" y="42"/>
                  <a:pt x="178" y="44"/>
                </a:cubicBezTo>
                <a:cubicBezTo>
                  <a:pt x="176" y="46"/>
                  <a:pt x="172" y="47"/>
                  <a:pt x="165" y="40"/>
                </a:cubicBezTo>
                <a:cubicBezTo>
                  <a:pt x="159" y="33"/>
                  <a:pt x="160" y="22"/>
                  <a:pt x="163" y="20"/>
                </a:cubicBezTo>
                <a:cubicBezTo>
                  <a:pt x="166" y="18"/>
                  <a:pt x="166" y="12"/>
                  <a:pt x="162" y="11"/>
                </a:cubicBezTo>
                <a:cubicBezTo>
                  <a:pt x="158" y="9"/>
                  <a:pt x="162" y="2"/>
                  <a:pt x="157" y="1"/>
                </a:cubicBezTo>
                <a:cubicBezTo>
                  <a:pt x="153" y="0"/>
                  <a:pt x="153" y="7"/>
                  <a:pt x="150" y="8"/>
                </a:cubicBezTo>
                <a:cubicBezTo>
                  <a:pt x="147" y="9"/>
                  <a:pt x="140" y="14"/>
                  <a:pt x="136" y="13"/>
                </a:cubicBezTo>
                <a:cubicBezTo>
                  <a:pt x="133" y="12"/>
                  <a:pt x="129" y="14"/>
                  <a:pt x="129" y="17"/>
                </a:cubicBezTo>
                <a:cubicBezTo>
                  <a:pt x="129" y="21"/>
                  <a:pt x="125" y="20"/>
                  <a:pt x="124" y="17"/>
                </a:cubicBezTo>
                <a:cubicBezTo>
                  <a:pt x="124" y="14"/>
                  <a:pt x="116" y="16"/>
                  <a:pt x="114" y="14"/>
                </a:cubicBezTo>
                <a:cubicBezTo>
                  <a:pt x="112" y="12"/>
                  <a:pt x="103" y="13"/>
                  <a:pt x="107" y="15"/>
                </a:cubicBezTo>
                <a:cubicBezTo>
                  <a:pt x="111" y="17"/>
                  <a:pt x="111" y="20"/>
                  <a:pt x="111" y="23"/>
                </a:cubicBezTo>
                <a:cubicBezTo>
                  <a:pt x="111" y="27"/>
                  <a:pt x="114" y="26"/>
                  <a:pt x="114" y="31"/>
                </a:cubicBezTo>
                <a:cubicBezTo>
                  <a:pt x="114" y="35"/>
                  <a:pt x="118" y="32"/>
                  <a:pt x="120" y="32"/>
                </a:cubicBezTo>
                <a:cubicBezTo>
                  <a:pt x="123" y="32"/>
                  <a:pt x="123" y="36"/>
                  <a:pt x="119" y="37"/>
                </a:cubicBezTo>
                <a:cubicBezTo>
                  <a:pt x="115" y="37"/>
                  <a:pt x="113" y="39"/>
                  <a:pt x="112" y="43"/>
                </a:cubicBezTo>
                <a:cubicBezTo>
                  <a:pt x="111" y="46"/>
                  <a:pt x="108" y="44"/>
                  <a:pt x="105" y="46"/>
                </a:cubicBezTo>
                <a:cubicBezTo>
                  <a:pt x="102" y="49"/>
                  <a:pt x="99" y="52"/>
                  <a:pt x="97" y="51"/>
                </a:cubicBezTo>
                <a:cubicBezTo>
                  <a:pt x="95" y="49"/>
                  <a:pt x="93" y="50"/>
                  <a:pt x="91" y="52"/>
                </a:cubicBezTo>
                <a:cubicBezTo>
                  <a:pt x="89" y="53"/>
                  <a:pt x="88" y="52"/>
                  <a:pt x="84" y="49"/>
                </a:cubicBezTo>
                <a:cubicBezTo>
                  <a:pt x="82" y="47"/>
                  <a:pt x="80" y="42"/>
                  <a:pt x="76" y="37"/>
                </a:cubicBezTo>
                <a:cubicBezTo>
                  <a:pt x="73" y="39"/>
                  <a:pt x="68" y="41"/>
                  <a:pt x="65" y="41"/>
                </a:cubicBezTo>
                <a:cubicBezTo>
                  <a:pt x="61" y="41"/>
                  <a:pt x="48" y="40"/>
                  <a:pt x="48" y="42"/>
                </a:cubicBezTo>
                <a:cubicBezTo>
                  <a:pt x="47" y="44"/>
                  <a:pt x="49" y="48"/>
                  <a:pt x="51" y="48"/>
                </a:cubicBezTo>
                <a:cubicBezTo>
                  <a:pt x="53" y="49"/>
                  <a:pt x="57" y="50"/>
                  <a:pt x="53" y="53"/>
                </a:cubicBezTo>
                <a:cubicBezTo>
                  <a:pt x="49" y="56"/>
                  <a:pt x="45" y="52"/>
                  <a:pt x="45" y="59"/>
                </a:cubicBezTo>
                <a:cubicBezTo>
                  <a:pt x="45" y="66"/>
                  <a:pt x="54" y="71"/>
                  <a:pt x="52" y="77"/>
                </a:cubicBezTo>
                <a:cubicBezTo>
                  <a:pt x="51" y="81"/>
                  <a:pt x="50" y="89"/>
                  <a:pt x="50" y="93"/>
                </a:cubicBezTo>
                <a:cubicBezTo>
                  <a:pt x="50" y="96"/>
                  <a:pt x="49" y="107"/>
                  <a:pt x="46" y="108"/>
                </a:cubicBezTo>
                <a:cubicBezTo>
                  <a:pt x="43" y="109"/>
                  <a:pt x="40" y="105"/>
                  <a:pt x="36" y="109"/>
                </a:cubicBezTo>
                <a:cubicBezTo>
                  <a:pt x="32" y="112"/>
                  <a:pt x="27" y="110"/>
                  <a:pt x="22" y="114"/>
                </a:cubicBezTo>
                <a:cubicBezTo>
                  <a:pt x="18" y="117"/>
                  <a:pt x="13" y="116"/>
                  <a:pt x="12" y="120"/>
                </a:cubicBezTo>
                <a:cubicBezTo>
                  <a:pt x="12" y="125"/>
                  <a:pt x="8" y="127"/>
                  <a:pt x="9" y="131"/>
                </a:cubicBezTo>
                <a:cubicBezTo>
                  <a:pt x="10" y="135"/>
                  <a:pt x="7" y="134"/>
                  <a:pt x="4" y="137"/>
                </a:cubicBezTo>
                <a:cubicBezTo>
                  <a:pt x="1" y="140"/>
                  <a:pt x="4" y="142"/>
                  <a:pt x="2" y="144"/>
                </a:cubicBezTo>
                <a:cubicBezTo>
                  <a:pt x="0" y="147"/>
                  <a:pt x="3" y="150"/>
                  <a:pt x="5" y="154"/>
                </a:cubicBezTo>
                <a:cubicBezTo>
                  <a:pt x="7" y="158"/>
                  <a:pt x="10" y="160"/>
                  <a:pt x="10" y="164"/>
                </a:cubicBezTo>
                <a:cubicBezTo>
                  <a:pt x="9" y="167"/>
                  <a:pt x="12" y="168"/>
                  <a:pt x="15" y="168"/>
                </a:cubicBezTo>
                <a:cubicBezTo>
                  <a:pt x="19" y="168"/>
                  <a:pt x="16" y="174"/>
                  <a:pt x="21" y="174"/>
                </a:cubicBezTo>
                <a:cubicBezTo>
                  <a:pt x="27" y="174"/>
                  <a:pt x="32" y="176"/>
                  <a:pt x="33" y="173"/>
                </a:cubicBezTo>
                <a:cubicBezTo>
                  <a:pt x="35" y="170"/>
                  <a:pt x="38" y="167"/>
                  <a:pt x="38" y="172"/>
                </a:cubicBezTo>
                <a:cubicBezTo>
                  <a:pt x="38" y="176"/>
                  <a:pt x="37" y="188"/>
                  <a:pt x="41" y="186"/>
                </a:cubicBezTo>
                <a:cubicBezTo>
                  <a:pt x="45" y="185"/>
                  <a:pt x="52" y="185"/>
                  <a:pt x="56" y="187"/>
                </a:cubicBezTo>
                <a:cubicBezTo>
                  <a:pt x="59" y="188"/>
                  <a:pt x="63" y="187"/>
                  <a:pt x="65" y="184"/>
                </a:cubicBezTo>
                <a:cubicBezTo>
                  <a:pt x="68" y="182"/>
                  <a:pt x="70" y="182"/>
                  <a:pt x="75" y="179"/>
                </a:cubicBezTo>
                <a:cubicBezTo>
                  <a:pt x="80" y="177"/>
                  <a:pt x="84" y="173"/>
                  <a:pt x="88" y="173"/>
                </a:cubicBezTo>
                <a:cubicBezTo>
                  <a:pt x="93" y="173"/>
                  <a:pt x="100" y="171"/>
                  <a:pt x="99" y="174"/>
                </a:cubicBezTo>
                <a:cubicBezTo>
                  <a:pt x="98" y="177"/>
                  <a:pt x="97" y="190"/>
                  <a:pt x="103" y="196"/>
                </a:cubicBezTo>
                <a:cubicBezTo>
                  <a:pt x="108" y="202"/>
                  <a:pt x="111" y="205"/>
                  <a:pt x="116" y="204"/>
                </a:cubicBezTo>
                <a:cubicBezTo>
                  <a:pt x="121" y="203"/>
                  <a:pt x="120" y="206"/>
                  <a:pt x="124" y="206"/>
                </a:cubicBezTo>
                <a:cubicBezTo>
                  <a:pt x="128" y="205"/>
                  <a:pt x="125" y="210"/>
                  <a:pt x="129" y="210"/>
                </a:cubicBezTo>
                <a:cubicBezTo>
                  <a:pt x="132" y="210"/>
                  <a:pt x="138" y="210"/>
                  <a:pt x="138" y="214"/>
                </a:cubicBezTo>
                <a:cubicBezTo>
                  <a:pt x="138" y="218"/>
                  <a:pt x="148" y="215"/>
                  <a:pt x="150" y="217"/>
                </a:cubicBezTo>
                <a:cubicBezTo>
                  <a:pt x="153" y="219"/>
                  <a:pt x="155" y="220"/>
                  <a:pt x="155" y="224"/>
                </a:cubicBezTo>
                <a:cubicBezTo>
                  <a:pt x="154" y="228"/>
                  <a:pt x="160" y="231"/>
                  <a:pt x="156" y="233"/>
                </a:cubicBezTo>
                <a:cubicBezTo>
                  <a:pt x="153" y="235"/>
                  <a:pt x="157" y="238"/>
                  <a:pt x="158" y="242"/>
                </a:cubicBezTo>
                <a:cubicBezTo>
                  <a:pt x="158" y="247"/>
                  <a:pt x="163" y="248"/>
                  <a:pt x="170" y="248"/>
                </a:cubicBezTo>
                <a:cubicBezTo>
                  <a:pt x="177" y="248"/>
                  <a:pt x="179" y="248"/>
                  <a:pt x="179" y="254"/>
                </a:cubicBezTo>
                <a:cubicBezTo>
                  <a:pt x="179" y="259"/>
                  <a:pt x="184" y="260"/>
                  <a:pt x="186" y="265"/>
                </a:cubicBezTo>
                <a:cubicBezTo>
                  <a:pt x="188" y="270"/>
                  <a:pt x="184" y="275"/>
                  <a:pt x="185" y="279"/>
                </a:cubicBezTo>
                <a:cubicBezTo>
                  <a:pt x="185" y="282"/>
                  <a:pt x="183" y="286"/>
                  <a:pt x="181" y="287"/>
                </a:cubicBezTo>
                <a:cubicBezTo>
                  <a:pt x="184" y="290"/>
                  <a:pt x="184" y="292"/>
                  <a:pt x="182" y="293"/>
                </a:cubicBezTo>
                <a:cubicBezTo>
                  <a:pt x="179" y="295"/>
                  <a:pt x="185" y="299"/>
                  <a:pt x="184" y="307"/>
                </a:cubicBezTo>
                <a:cubicBezTo>
                  <a:pt x="182" y="314"/>
                  <a:pt x="182" y="316"/>
                  <a:pt x="190" y="316"/>
                </a:cubicBezTo>
                <a:cubicBezTo>
                  <a:pt x="197" y="316"/>
                  <a:pt x="197" y="319"/>
                  <a:pt x="199" y="317"/>
                </a:cubicBezTo>
                <a:cubicBezTo>
                  <a:pt x="202" y="315"/>
                  <a:pt x="206" y="323"/>
                  <a:pt x="207" y="326"/>
                </a:cubicBezTo>
                <a:cubicBezTo>
                  <a:pt x="208" y="330"/>
                  <a:pt x="211" y="339"/>
                  <a:pt x="213" y="339"/>
                </a:cubicBezTo>
                <a:cubicBezTo>
                  <a:pt x="214" y="339"/>
                  <a:pt x="218" y="335"/>
                  <a:pt x="222" y="337"/>
                </a:cubicBezTo>
                <a:cubicBezTo>
                  <a:pt x="226" y="339"/>
                  <a:pt x="221" y="351"/>
                  <a:pt x="221" y="357"/>
                </a:cubicBezTo>
                <a:cubicBezTo>
                  <a:pt x="224" y="357"/>
                  <a:pt x="227" y="357"/>
                  <a:pt x="228" y="358"/>
                </a:cubicBezTo>
                <a:cubicBezTo>
                  <a:pt x="230" y="359"/>
                  <a:pt x="231" y="372"/>
                  <a:pt x="230" y="375"/>
                </a:cubicBezTo>
                <a:cubicBezTo>
                  <a:pt x="229" y="377"/>
                  <a:pt x="221" y="380"/>
                  <a:pt x="217" y="382"/>
                </a:cubicBezTo>
                <a:cubicBezTo>
                  <a:pt x="212" y="385"/>
                  <a:pt x="202" y="395"/>
                  <a:pt x="197" y="403"/>
                </a:cubicBezTo>
                <a:cubicBezTo>
                  <a:pt x="194" y="408"/>
                  <a:pt x="190" y="411"/>
                  <a:pt x="187" y="415"/>
                </a:cubicBezTo>
                <a:cubicBezTo>
                  <a:pt x="189" y="415"/>
                  <a:pt x="190" y="415"/>
                  <a:pt x="191" y="415"/>
                </a:cubicBezTo>
                <a:cubicBezTo>
                  <a:pt x="193" y="413"/>
                  <a:pt x="196" y="413"/>
                  <a:pt x="200" y="418"/>
                </a:cubicBezTo>
                <a:cubicBezTo>
                  <a:pt x="204" y="423"/>
                  <a:pt x="204" y="426"/>
                  <a:pt x="205" y="426"/>
                </a:cubicBezTo>
                <a:cubicBezTo>
                  <a:pt x="207" y="426"/>
                  <a:pt x="209" y="420"/>
                  <a:pt x="212" y="424"/>
                </a:cubicBezTo>
                <a:cubicBezTo>
                  <a:pt x="215" y="428"/>
                  <a:pt x="223" y="432"/>
                  <a:pt x="224" y="434"/>
                </a:cubicBezTo>
                <a:cubicBezTo>
                  <a:pt x="226" y="436"/>
                  <a:pt x="232" y="437"/>
                  <a:pt x="232" y="443"/>
                </a:cubicBezTo>
                <a:cubicBezTo>
                  <a:pt x="232" y="446"/>
                  <a:pt x="230" y="454"/>
                  <a:pt x="233" y="460"/>
                </a:cubicBezTo>
                <a:cubicBezTo>
                  <a:pt x="235" y="458"/>
                  <a:pt x="236" y="456"/>
                  <a:pt x="238" y="455"/>
                </a:cubicBezTo>
                <a:close/>
              </a:path>
            </a:pathLst>
          </a:custGeom>
          <a:solidFill>
            <a:schemeClr val="bg1"/>
          </a:solidFill>
          <a:ln w="1" cap="flat">
            <a:noFill/>
            <a:prstDash val="solid"/>
            <a:miter lim="800000"/>
          </a:ln>
        </p:spPr>
        <p:txBody>
          <a:bodyPr vert="horz" wrap="square" lIns="91440" tIns="45720" rIns="91440" bIns="45720" numCol="1" anchor="t" anchorCtr="0" compatLnSpc="1"/>
          <a:lstStyle/>
          <a:p>
            <a:endParaRPr lang="zh-CN" altLang="en-US"/>
          </a:p>
        </p:txBody>
      </p:sp>
      <p:sp>
        <p:nvSpPr>
          <p:cNvPr id="283" name="Freeform 107"/>
          <p:cNvSpPr/>
          <p:nvPr/>
        </p:nvSpPr>
        <p:spPr bwMode="auto">
          <a:xfrm>
            <a:off x="4080042" y="5388389"/>
            <a:ext cx="142254" cy="161137"/>
          </a:xfrm>
          <a:custGeom>
            <a:cxnLst>
              <a:cxn ang="0">
                <a:pos x="55" y="30"/>
              </a:cxn>
              <a:cxn ang="0">
                <a:pos x="47" y="21"/>
              </a:cxn>
              <a:cxn ang="0">
                <a:pos x="35" y="11"/>
              </a:cxn>
              <a:cxn ang="0">
                <a:pos x="28" y="13"/>
              </a:cxn>
              <a:cxn ang="0">
                <a:pos x="23" y="5"/>
              </a:cxn>
              <a:cxn ang="0">
                <a:pos x="14" y="2"/>
              </a:cxn>
              <a:cxn ang="0">
                <a:pos x="10" y="2"/>
              </a:cxn>
              <a:cxn ang="0">
                <a:pos x="7" y="8"/>
              </a:cxn>
              <a:cxn ang="0">
                <a:pos x="3" y="27"/>
              </a:cxn>
              <a:cxn ang="0">
                <a:pos x="0" y="42"/>
              </a:cxn>
              <a:cxn ang="0">
                <a:pos x="3" y="49"/>
              </a:cxn>
              <a:cxn ang="0">
                <a:pos x="2" y="54"/>
              </a:cxn>
              <a:cxn ang="0">
                <a:pos x="7" y="56"/>
              </a:cxn>
              <a:cxn ang="0">
                <a:pos x="21" y="60"/>
              </a:cxn>
              <a:cxn ang="0">
                <a:pos x="30" y="60"/>
              </a:cxn>
              <a:cxn ang="0">
                <a:pos x="47" y="57"/>
              </a:cxn>
              <a:cxn ang="0">
                <a:pos x="56" y="47"/>
              </a:cxn>
              <a:cxn ang="0">
                <a:pos x="55" y="30"/>
              </a:cxn>
            </a:cxnLst>
            <a:rect l="0" t="0" r="r" b="b"/>
            <a:pathLst>
              <a:path w="56" h="62">
                <a:moveTo>
                  <a:pt x="55" y="30"/>
                </a:moveTo>
                <a:cubicBezTo>
                  <a:pt x="55" y="24"/>
                  <a:pt x="49" y="23"/>
                  <a:pt x="47" y="21"/>
                </a:cubicBezTo>
                <a:cubicBezTo>
                  <a:pt x="46" y="19"/>
                  <a:pt x="38" y="15"/>
                  <a:pt x="35" y="11"/>
                </a:cubicBezTo>
                <a:cubicBezTo>
                  <a:pt x="32" y="7"/>
                  <a:pt x="30" y="13"/>
                  <a:pt x="28" y="13"/>
                </a:cubicBezTo>
                <a:cubicBezTo>
                  <a:pt x="27" y="13"/>
                  <a:pt x="27" y="10"/>
                  <a:pt x="23" y="5"/>
                </a:cubicBezTo>
                <a:cubicBezTo>
                  <a:pt x="19" y="0"/>
                  <a:pt x="16" y="0"/>
                  <a:pt x="14" y="2"/>
                </a:cubicBezTo>
                <a:cubicBezTo>
                  <a:pt x="13" y="2"/>
                  <a:pt x="12" y="2"/>
                  <a:pt x="10" y="2"/>
                </a:cubicBezTo>
                <a:cubicBezTo>
                  <a:pt x="8" y="4"/>
                  <a:pt x="7" y="6"/>
                  <a:pt x="7" y="8"/>
                </a:cubicBezTo>
                <a:cubicBezTo>
                  <a:pt x="7" y="13"/>
                  <a:pt x="3" y="18"/>
                  <a:pt x="3" y="27"/>
                </a:cubicBezTo>
                <a:cubicBezTo>
                  <a:pt x="3" y="36"/>
                  <a:pt x="0" y="35"/>
                  <a:pt x="0" y="42"/>
                </a:cubicBezTo>
                <a:cubicBezTo>
                  <a:pt x="0" y="49"/>
                  <a:pt x="2" y="48"/>
                  <a:pt x="3" y="49"/>
                </a:cubicBezTo>
                <a:cubicBezTo>
                  <a:pt x="4" y="49"/>
                  <a:pt x="3" y="52"/>
                  <a:pt x="2" y="54"/>
                </a:cubicBezTo>
                <a:cubicBezTo>
                  <a:pt x="3" y="55"/>
                  <a:pt x="5" y="56"/>
                  <a:pt x="7" y="56"/>
                </a:cubicBezTo>
                <a:cubicBezTo>
                  <a:pt x="11" y="55"/>
                  <a:pt x="16" y="57"/>
                  <a:pt x="21" y="60"/>
                </a:cubicBezTo>
                <a:cubicBezTo>
                  <a:pt x="27" y="62"/>
                  <a:pt x="25" y="59"/>
                  <a:pt x="30" y="60"/>
                </a:cubicBezTo>
                <a:cubicBezTo>
                  <a:pt x="35" y="60"/>
                  <a:pt x="41" y="61"/>
                  <a:pt x="47" y="57"/>
                </a:cubicBezTo>
                <a:cubicBezTo>
                  <a:pt x="51" y="55"/>
                  <a:pt x="53" y="51"/>
                  <a:pt x="56" y="47"/>
                </a:cubicBezTo>
                <a:cubicBezTo>
                  <a:pt x="53" y="41"/>
                  <a:pt x="55" y="33"/>
                  <a:pt x="55" y="3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4" name="Freeform 108"/>
          <p:cNvSpPr>
            <a:spLocks noEditPoints="1"/>
          </p:cNvSpPr>
          <p:nvPr/>
        </p:nvSpPr>
        <p:spPr bwMode="auto">
          <a:xfrm>
            <a:off x="3634174" y="5120552"/>
            <a:ext cx="583875" cy="1180220"/>
          </a:xfrm>
          <a:custGeom>
            <a:cxnLst>
              <a:cxn ang="0">
                <a:pos x="65" y="427"/>
              </a:cxn>
              <a:cxn ang="0">
                <a:pos x="60" y="417"/>
              </a:cxn>
              <a:cxn ang="0">
                <a:pos x="56" y="448"/>
              </a:cxn>
              <a:cxn ang="0">
                <a:pos x="80" y="449"/>
              </a:cxn>
              <a:cxn ang="0">
                <a:pos x="87" y="441"/>
              </a:cxn>
              <a:cxn ang="0">
                <a:pos x="218" y="46"/>
              </a:cxn>
              <a:cxn ang="0">
                <a:pos x="212" y="64"/>
              </a:cxn>
              <a:cxn ang="0">
                <a:pos x="194" y="70"/>
              </a:cxn>
              <a:cxn ang="0">
                <a:pos x="172" y="67"/>
              </a:cxn>
              <a:cxn ang="0">
                <a:pos x="185" y="44"/>
              </a:cxn>
              <a:cxn ang="0">
                <a:pos x="151" y="27"/>
              </a:cxn>
              <a:cxn ang="0">
                <a:pos x="123" y="3"/>
              </a:cxn>
              <a:cxn ang="0">
                <a:pos x="105" y="10"/>
              </a:cxn>
              <a:cxn ang="0">
                <a:pos x="82" y="5"/>
              </a:cxn>
              <a:cxn ang="0">
                <a:pos x="72" y="25"/>
              </a:cxn>
              <a:cxn ang="0">
                <a:pos x="58" y="43"/>
              </a:cxn>
              <a:cxn ang="0">
                <a:pos x="60" y="63"/>
              </a:cxn>
              <a:cxn ang="0">
                <a:pos x="49" y="78"/>
              </a:cxn>
              <a:cxn ang="0">
                <a:pos x="41" y="94"/>
              </a:cxn>
              <a:cxn ang="0">
                <a:pos x="37" y="115"/>
              </a:cxn>
              <a:cxn ang="0">
                <a:pos x="40" y="138"/>
              </a:cxn>
              <a:cxn ang="0">
                <a:pos x="40" y="157"/>
              </a:cxn>
              <a:cxn ang="0">
                <a:pos x="37" y="180"/>
              </a:cxn>
              <a:cxn ang="0">
                <a:pos x="28" y="206"/>
              </a:cxn>
              <a:cxn ang="0">
                <a:pos x="25" y="216"/>
              </a:cxn>
              <a:cxn ang="0">
                <a:pos x="21" y="232"/>
              </a:cxn>
              <a:cxn ang="0">
                <a:pos x="20" y="248"/>
              </a:cxn>
              <a:cxn ang="0">
                <a:pos x="18" y="272"/>
              </a:cxn>
              <a:cxn ang="0">
                <a:pos x="21" y="285"/>
              </a:cxn>
              <a:cxn ang="0">
                <a:pos x="26" y="296"/>
              </a:cxn>
              <a:cxn ang="0">
                <a:pos x="23" y="305"/>
              </a:cxn>
              <a:cxn ang="0">
                <a:pos x="21" y="323"/>
              </a:cxn>
              <a:cxn ang="0">
                <a:pos x="13" y="338"/>
              </a:cxn>
              <a:cxn ang="0">
                <a:pos x="9" y="355"/>
              </a:cxn>
              <a:cxn ang="0">
                <a:pos x="3" y="373"/>
              </a:cxn>
              <a:cxn ang="0">
                <a:pos x="15" y="384"/>
              </a:cxn>
              <a:cxn ang="0">
                <a:pos x="21" y="401"/>
              </a:cxn>
              <a:cxn ang="0">
                <a:pos x="47" y="404"/>
              </a:cxn>
              <a:cxn ang="0">
                <a:pos x="52" y="395"/>
              </a:cxn>
              <a:cxn ang="0">
                <a:pos x="53" y="376"/>
              </a:cxn>
              <a:cxn ang="0">
                <a:pos x="66" y="364"/>
              </a:cxn>
              <a:cxn ang="0">
                <a:pos x="87" y="340"/>
              </a:cxn>
              <a:cxn ang="0">
                <a:pos x="78" y="326"/>
              </a:cxn>
              <a:cxn ang="0">
                <a:pos x="89" y="299"/>
              </a:cxn>
              <a:cxn ang="0">
                <a:pos x="95" y="285"/>
              </a:cxn>
              <a:cxn ang="0">
                <a:pos x="102" y="270"/>
              </a:cxn>
              <a:cxn ang="0">
                <a:pos x="109" y="269"/>
              </a:cxn>
              <a:cxn ang="0">
                <a:pos x="106" y="262"/>
              </a:cxn>
              <a:cxn ang="0">
                <a:pos x="98" y="251"/>
              </a:cxn>
              <a:cxn ang="0">
                <a:pos x="115" y="245"/>
              </a:cxn>
              <a:cxn ang="0">
                <a:pos x="129" y="228"/>
              </a:cxn>
              <a:cxn ang="0">
                <a:pos x="133" y="215"/>
              </a:cxn>
              <a:cxn ang="0">
                <a:pos x="183" y="203"/>
              </a:cxn>
              <a:cxn ang="0">
                <a:pos x="189" y="181"/>
              </a:cxn>
              <a:cxn ang="0">
                <a:pos x="180" y="164"/>
              </a:cxn>
              <a:cxn ang="0">
                <a:pos x="176" y="156"/>
              </a:cxn>
              <a:cxn ang="0">
                <a:pos x="174" y="144"/>
              </a:cxn>
              <a:cxn ang="0">
                <a:pos x="181" y="110"/>
              </a:cxn>
              <a:cxn ang="0">
                <a:pos x="214" y="71"/>
              </a:cxn>
              <a:cxn ang="0">
                <a:pos x="225" y="47"/>
              </a:cxn>
            </a:cxnLst>
            <a:rect l="0" t="0" r="r" b="b"/>
            <a:pathLst>
              <a:path w="228" h="450">
                <a:moveTo>
                  <a:pt x="87" y="441"/>
                </a:moveTo>
                <a:cubicBezTo>
                  <a:pt x="81" y="441"/>
                  <a:pt x="68" y="430"/>
                  <a:pt x="65" y="427"/>
                </a:cubicBezTo>
                <a:cubicBezTo>
                  <a:pt x="61" y="424"/>
                  <a:pt x="64" y="421"/>
                  <a:pt x="59" y="421"/>
                </a:cubicBezTo>
                <a:cubicBezTo>
                  <a:pt x="55" y="422"/>
                  <a:pt x="58" y="418"/>
                  <a:pt x="60" y="417"/>
                </a:cubicBezTo>
                <a:cubicBezTo>
                  <a:pt x="62" y="415"/>
                  <a:pt x="59" y="411"/>
                  <a:pt x="56" y="410"/>
                </a:cubicBezTo>
                <a:cubicBezTo>
                  <a:pt x="56" y="417"/>
                  <a:pt x="54" y="447"/>
                  <a:pt x="56" y="448"/>
                </a:cubicBezTo>
                <a:cubicBezTo>
                  <a:pt x="58" y="448"/>
                  <a:pt x="71" y="446"/>
                  <a:pt x="75" y="449"/>
                </a:cubicBezTo>
                <a:cubicBezTo>
                  <a:pt x="77" y="449"/>
                  <a:pt x="79" y="450"/>
                  <a:pt x="80" y="449"/>
                </a:cubicBezTo>
                <a:cubicBezTo>
                  <a:pt x="83" y="446"/>
                  <a:pt x="90" y="447"/>
                  <a:pt x="94" y="445"/>
                </a:cubicBezTo>
                <a:cubicBezTo>
                  <a:pt x="98" y="442"/>
                  <a:pt x="93" y="442"/>
                  <a:pt x="87" y="441"/>
                </a:cubicBezTo>
                <a:close/>
                <a:moveTo>
                  <a:pt x="225" y="47"/>
                </a:moveTo>
                <a:cubicBezTo>
                  <a:pt x="224" y="46"/>
                  <a:pt x="221" y="46"/>
                  <a:pt x="218" y="46"/>
                </a:cubicBezTo>
                <a:cubicBezTo>
                  <a:pt x="218" y="46"/>
                  <a:pt x="218" y="47"/>
                  <a:pt x="218" y="47"/>
                </a:cubicBezTo>
                <a:cubicBezTo>
                  <a:pt x="219" y="52"/>
                  <a:pt x="216" y="64"/>
                  <a:pt x="212" y="64"/>
                </a:cubicBezTo>
                <a:cubicBezTo>
                  <a:pt x="209" y="63"/>
                  <a:pt x="206" y="69"/>
                  <a:pt x="203" y="68"/>
                </a:cubicBezTo>
                <a:cubicBezTo>
                  <a:pt x="201" y="67"/>
                  <a:pt x="197" y="72"/>
                  <a:pt x="194" y="70"/>
                </a:cubicBezTo>
                <a:cubicBezTo>
                  <a:pt x="190" y="68"/>
                  <a:pt x="186" y="71"/>
                  <a:pt x="183" y="69"/>
                </a:cubicBezTo>
                <a:cubicBezTo>
                  <a:pt x="180" y="67"/>
                  <a:pt x="172" y="69"/>
                  <a:pt x="172" y="67"/>
                </a:cubicBezTo>
                <a:cubicBezTo>
                  <a:pt x="172" y="65"/>
                  <a:pt x="176" y="65"/>
                  <a:pt x="176" y="59"/>
                </a:cubicBezTo>
                <a:cubicBezTo>
                  <a:pt x="176" y="53"/>
                  <a:pt x="186" y="47"/>
                  <a:pt x="185" y="44"/>
                </a:cubicBezTo>
                <a:cubicBezTo>
                  <a:pt x="183" y="42"/>
                  <a:pt x="166" y="37"/>
                  <a:pt x="164" y="34"/>
                </a:cubicBezTo>
                <a:cubicBezTo>
                  <a:pt x="161" y="31"/>
                  <a:pt x="158" y="28"/>
                  <a:pt x="151" y="27"/>
                </a:cubicBezTo>
                <a:cubicBezTo>
                  <a:pt x="145" y="27"/>
                  <a:pt x="145" y="23"/>
                  <a:pt x="139" y="19"/>
                </a:cubicBezTo>
                <a:cubicBezTo>
                  <a:pt x="134" y="16"/>
                  <a:pt x="126" y="8"/>
                  <a:pt x="123" y="3"/>
                </a:cubicBezTo>
                <a:cubicBezTo>
                  <a:pt x="119" y="3"/>
                  <a:pt x="113" y="2"/>
                  <a:pt x="112" y="4"/>
                </a:cubicBezTo>
                <a:cubicBezTo>
                  <a:pt x="110" y="6"/>
                  <a:pt x="108" y="15"/>
                  <a:pt x="105" y="10"/>
                </a:cubicBezTo>
                <a:cubicBezTo>
                  <a:pt x="103" y="6"/>
                  <a:pt x="97" y="6"/>
                  <a:pt x="92" y="5"/>
                </a:cubicBezTo>
                <a:cubicBezTo>
                  <a:pt x="87" y="4"/>
                  <a:pt x="88" y="0"/>
                  <a:pt x="82" y="5"/>
                </a:cubicBezTo>
                <a:cubicBezTo>
                  <a:pt x="80" y="8"/>
                  <a:pt x="77" y="10"/>
                  <a:pt x="74" y="12"/>
                </a:cubicBezTo>
                <a:cubicBezTo>
                  <a:pt x="74" y="17"/>
                  <a:pt x="73" y="23"/>
                  <a:pt x="72" y="25"/>
                </a:cubicBezTo>
                <a:cubicBezTo>
                  <a:pt x="70" y="28"/>
                  <a:pt x="59" y="33"/>
                  <a:pt x="59" y="35"/>
                </a:cubicBezTo>
                <a:cubicBezTo>
                  <a:pt x="59" y="38"/>
                  <a:pt x="60" y="42"/>
                  <a:pt x="58" y="43"/>
                </a:cubicBezTo>
                <a:cubicBezTo>
                  <a:pt x="56" y="45"/>
                  <a:pt x="63" y="54"/>
                  <a:pt x="59" y="56"/>
                </a:cubicBezTo>
                <a:cubicBezTo>
                  <a:pt x="56" y="58"/>
                  <a:pt x="62" y="61"/>
                  <a:pt x="60" y="63"/>
                </a:cubicBezTo>
                <a:cubicBezTo>
                  <a:pt x="57" y="65"/>
                  <a:pt x="53" y="66"/>
                  <a:pt x="53" y="69"/>
                </a:cubicBezTo>
                <a:cubicBezTo>
                  <a:pt x="53" y="71"/>
                  <a:pt x="53" y="77"/>
                  <a:pt x="49" y="78"/>
                </a:cubicBezTo>
                <a:cubicBezTo>
                  <a:pt x="46" y="79"/>
                  <a:pt x="44" y="84"/>
                  <a:pt x="44" y="88"/>
                </a:cubicBezTo>
                <a:cubicBezTo>
                  <a:pt x="44" y="92"/>
                  <a:pt x="40" y="89"/>
                  <a:pt x="41" y="94"/>
                </a:cubicBezTo>
                <a:cubicBezTo>
                  <a:pt x="43" y="99"/>
                  <a:pt x="45" y="105"/>
                  <a:pt x="41" y="106"/>
                </a:cubicBezTo>
                <a:cubicBezTo>
                  <a:pt x="38" y="107"/>
                  <a:pt x="39" y="115"/>
                  <a:pt x="37" y="115"/>
                </a:cubicBezTo>
                <a:cubicBezTo>
                  <a:pt x="35" y="115"/>
                  <a:pt x="34" y="123"/>
                  <a:pt x="37" y="127"/>
                </a:cubicBezTo>
                <a:cubicBezTo>
                  <a:pt x="40" y="131"/>
                  <a:pt x="40" y="134"/>
                  <a:pt x="40" y="138"/>
                </a:cubicBezTo>
                <a:cubicBezTo>
                  <a:pt x="40" y="142"/>
                  <a:pt x="44" y="144"/>
                  <a:pt x="43" y="148"/>
                </a:cubicBezTo>
                <a:cubicBezTo>
                  <a:pt x="42" y="152"/>
                  <a:pt x="42" y="155"/>
                  <a:pt x="40" y="157"/>
                </a:cubicBezTo>
                <a:cubicBezTo>
                  <a:pt x="38" y="159"/>
                  <a:pt x="40" y="164"/>
                  <a:pt x="37" y="165"/>
                </a:cubicBezTo>
                <a:cubicBezTo>
                  <a:pt x="34" y="167"/>
                  <a:pt x="39" y="177"/>
                  <a:pt x="37" y="180"/>
                </a:cubicBezTo>
                <a:cubicBezTo>
                  <a:pt x="34" y="182"/>
                  <a:pt x="28" y="183"/>
                  <a:pt x="28" y="191"/>
                </a:cubicBezTo>
                <a:cubicBezTo>
                  <a:pt x="28" y="198"/>
                  <a:pt x="29" y="202"/>
                  <a:pt x="28" y="206"/>
                </a:cubicBezTo>
                <a:cubicBezTo>
                  <a:pt x="28" y="208"/>
                  <a:pt x="32" y="208"/>
                  <a:pt x="31" y="212"/>
                </a:cubicBezTo>
                <a:cubicBezTo>
                  <a:pt x="31" y="216"/>
                  <a:pt x="25" y="214"/>
                  <a:pt x="25" y="216"/>
                </a:cubicBezTo>
                <a:cubicBezTo>
                  <a:pt x="24" y="219"/>
                  <a:pt x="26" y="225"/>
                  <a:pt x="24" y="225"/>
                </a:cubicBezTo>
                <a:cubicBezTo>
                  <a:pt x="22" y="225"/>
                  <a:pt x="21" y="227"/>
                  <a:pt x="21" y="232"/>
                </a:cubicBezTo>
                <a:cubicBezTo>
                  <a:pt x="21" y="237"/>
                  <a:pt x="18" y="237"/>
                  <a:pt x="18" y="240"/>
                </a:cubicBezTo>
                <a:cubicBezTo>
                  <a:pt x="18" y="242"/>
                  <a:pt x="20" y="245"/>
                  <a:pt x="20" y="248"/>
                </a:cubicBezTo>
                <a:cubicBezTo>
                  <a:pt x="20" y="250"/>
                  <a:pt x="22" y="259"/>
                  <a:pt x="20" y="260"/>
                </a:cubicBezTo>
                <a:cubicBezTo>
                  <a:pt x="17" y="260"/>
                  <a:pt x="16" y="270"/>
                  <a:pt x="18" y="272"/>
                </a:cubicBezTo>
                <a:cubicBezTo>
                  <a:pt x="20" y="273"/>
                  <a:pt x="20" y="276"/>
                  <a:pt x="19" y="278"/>
                </a:cubicBezTo>
                <a:cubicBezTo>
                  <a:pt x="18" y="280"/>
                  <a:pt x="24" y="282"/>
                  <a:pt x="21" y="285"/>
                </a:cubicBezTo>
                <a:cubicBezTo>
                  <a:pt x="18" y="288"/>
                  <a:pt x="20" y="292"/>
                  <a:pt x="24" y="291"/>
                </a:cubicBezTo>
                <a:cubicBezTo>
                  <a:pt x="27" y="290"/>
                  <a:pt x="29" y="296"/>
                  <a:pt x="26" y="296"/>
                </a:cubicBezTo>
                <a:cubicBezTo>
                  <a:pt x="22" y="296"/>
                  <a:pt x="18" y="296"/>
                  <a:pt x="21" y="298"/>
                </a:cubicBezTo>
                <a:cubicBezTo>
                  <a:pt x="24" y="300"/>
                  <a:pt x="27" y="304"/>
                  <a:pt x="23" y="305"/>
                </a:cubicBezTo>
                <a:cubicBezTo>
                  <a:pt x="19" y="307"/>
                  <a:pt x="22" y="310"/>
                  <a:pt x="21" y="314"/>
                </a:cubicBezTo>
                <a:cubicBezTo>
                  <a:pt x="20" y="318"/>
                  <a:pt x="24" y="322"/>
                  <a:pt x="21" y="323"/>
                </a:cubicBezTo>
                <a:cubicBezTo>
                  <a:pt x="18" y="324"/>
                  <a:pt x="22" y="330"/>
                  <a:pt x="18" y="331"/>
                </a:cubicBezTo>
                <a:cubicBezTo>
                  <a:pt x="13" y="331"/>
                  <a:pt x="16" y="336"/>
                  <a:pt x="13" y="338"/>
                </a:cubicBezTo>
                <a:cubicBezTo>
                  <a:pt x="10" y="341"/>
                  <a:pt x="17" y="345"/>
                  <a:pt x="13" y="347"/>
                </a:cubicBezTo>
                <a:cubicBezTo>
                  <a:pt x="10" y="349"/>
                  <a:pt x="12" y="355"/>
                  <a:pt x="9" y="355"/>
                </a:cubicBezTo>
                <a:cubicBezTo>
                  <a:pt x="5" y="355"/>
                  <a:pt x="3" y="360"/>
                  <a:pt x="2" y="362"/>
                </a:cubicBezTo>
                <a:cubicBezTo>
                  <a:pt x="2" y="365"/>
                  <a:pt x="0" y="369"/>
                  <a:pt x="3" y="373"/>
                </a:cubicBezTo>
                <a:cubicBezTo>
                  <a:pt x="6" y="376"/>
                  <a:pt x="2" y="379"/>
                  <a:pt x="5" y="380"/>
                </a:cubicBezTo>
                <a:cubicBezTo>
                  <a:pt x="7" y="382"/>
                  <a:pt x="17" y="380"/>
                  <a:pt x="15" y="384"/>
                </a:cubicBezTo>
                <a:cubicBezTo>
                  <a:pt x="14" y="388"/>
                  <a:pt x="14" y="396"/>
                  <a:pt x="16" y="396"/>
                </a:cubicBezTo>
                <a:cubicBezTo>
                  <a:pt x="18" y="396"/>
                  <a:pt x="19" y="402"/>
                  <a:pt x="21" y="401"/>
                </a:cubicBezTo>
                <a:cubicBezTo>
                  <a:pt x="24" y="401"/>
                  <a:pt x="36" y="399"/>
                  <a:pt x="41" y="401"/>
                </a:cubicBezTo>
                <a:cubicBezTo>
                  <a:pt x="44" y="402"/>
                  <a:pt x="46" y="403"/>
                  <a:pt x="47" y="404"/>
                </a:cubicBezTo>
                <a:cubicBezTo>
                  <a:pt x="50" y="403"/>
                  <a:pt x="57" y="407"/>
                  <a:pt x="58" y="406"/>
                </a:cubicBezTo>
                <a:cubicBezTo>
                  <a:pt x="60" y="404"/>
                  <a:pt x="52" y="398"/>
                  <a:pt x="52" y="395"/>
                </a:cubicBezTo>
                <a:cubicBezTo>
                  <a:pt x="52" y="393"/>
                  <a:pt x="51" y="389"/>
                  <a:pt x="51" y="387"/>
                </a:cubicBezTo>
                <a:cubicBezTo>
                  <a:pt x="51" y="384"/>
                  <a:pt x="50" y="379"/>
                  <a:pt x="53" y="376"/>
                </a:cubicBezTo>
                <a:cubicBezTo>
                  <a:pt x="57" y="374"/>
                  <a:pt x="57" y="371"/>
                  <a:pt x="59" y="372"/>
                </a:cubicBezTo>
                <a:cubicBezTo>
                  <a:pt x="61" y="372"/>
                  <a:pt x="66" y="370"/>
                  <a:pt x="66" y="364"/>
                </a:cubicBezTo>
                <a:cubicBezTo>
                  <a:pt x="66" y="358"/>
                  <a:pt x="69" y="356"/>
                  <a:pt x="74" y="351"/>
                </a:cubicBezTo>
                <a:cubicBezTo>
                  <a:pt x="80" y="347"/>
                  <a:pt x="89" y="342"/>
                  <a:pt x="87" y="340"/>
                </a:cubicBezTo>
                <a:cubicBezTo>
                  <a:pt x="86" y="338"/>
                  <a:pt x="89" y="332"/>
                  <a:pt x="89" y="329"/>
                </a:cubicBezTo>
                <a:cubicBezTo>
                  <a:pt x="89" y="327"/>
                  <a:pt x="81" y="327"/>
                  <a:pt x="78" y="326"/>
                </a:cubicBezTo>
                <a:cubicBezTo>
                  <a:pt x="75" y="325"/>
                  <a:pt x="65" y="318"/>
                  <a:pt x="70" y="309"/>
                </a:cubicBezTo>
                <a:cubicBezTo>
                  <a:pt x="75" y="300"/>
                  <a:pt x="86" y="299"/>
                  <a:pt x="89" y="299"/>
                </a:cubicBezTo>
                <a:cubicBezTo>
                  <a:pt x="92" y="298"/>
                  <a:pt x="89" y="294"/>
                  <a:pt x="92" y="293"/>
                </a:cubicBezTo>
                <a:cubicBezTo>
                  <a:pt x="94" y="291"/>
                  <a:pt x="95" y="289"/>
                  <a:pt x="95" y="285"/>
                </a:cubicBezTo>
                <a:cubicBezTo>
                  <a:pt x="95" y="281"/>
                  <a:pt x="95" y="274"/>
                  <a:pt x="99" y="273"/>
                </a:cubicBezTo>
                <a:cubicBezTo>
                  <a:pt x="104" y="273"/>
                  <a:pt x="105" y="270"/>
                  <a:pt x="102" y="270"/>
                </a:cubicBezTo>
                <a:cubicBezTo>
                  <a:pt x="99" y="269"/>
                  <a:pt x="98" y="266"/>
                  <a:pt x="103" y="265"/>
                </a:cubicBezTo>
                <a:cubicBezTo>
                  <a:pt x="107" y="265"/>
                  <a:pt x="106" y="269"/>
                  <a:pt x="109" y="269"/>
                </a:cubicBezTo>
                <a:cubicBezTo>
                  <a:pt x="112" y="269"/>
                  <a:pt x="118" y="263"/>
                  <a:pt x="113" y="260"/>
                </a:cubicBezTo>
                <a:cubicBezTo>
                  <a:pt x="109" y="257"/>
                  <a:pt x="108" y="262"/>
                  <a:pt x="106" y="262"/>
                </a:cubicBezTo>
                <a:cubicBezTo>
                  <a:pt x="103" y="263"/>
                  <a:pt x="102" y="259"/>
                  <a:pt x="99" y="259"/>
                </a:cubicBezTo>
                <a:cubicBezTo>
                  <a:pt x="97" y="259"/>
                  <a:pt x="99" y="253"/>
                  <a:pt x="98" y="251"/>
                </a:cubicBezTo>
                <a:cubicBezTo>
                  <a:pt x="97" y="248"/>
                  <a:pt x="95" y="243"/>
                  <a:pt x="97" y="240"/>
                </a:cubicBezTo>
                <a:cubicBezTo>
                  <a:pt x="99" y="237"/>
                  <a:pt x="108" y="244"/>
                  <a:pt x="115" y="245"/>
                </a:cubicBezTo>
                <a:cubicBezTo>
                  <a:pt x="123" y="245"/>
                  <a:pt x="128" y="241"/>
                  <a:pt x="128" y="238"/>
                </a:cubicBezTo>
                <a:cubicBezTo>
                  <a:pt x="128" y="236"/>
                  <a:pt x="125" y="231"/>
                  <a:pt x="129" y="228"/>
                </a:cubicBezTo>
                <a:cubicBezTo>
                  <a:pt x="134" y="225"/>
                  <a:pt x="130" y="224"/>
                  <a:pt x="129" y="220"/>
                </a:cubicBezTo>
                <a:cubicBezTo>
                  <a:pt x="127" y="216"/>
                  <a:pt x="131" y="213"/>
                  <a:pt x="133" y="215"/>
                </a:cubicBezTo>
                <a:cubicBezTo>
                  <a:pt x="135" y="217"/>
                  <a:pt x="149" y="216"/>
                  <a:pt x="162" y="213"/>
                </a:cubicBezTo>
                <a:cubicBezTo>
                  <a:pt x="174" y="211"/>
                  <a:pt x="182" y="206"/>
                  <a:pt x="183" y="203"/>
                </a:cubicBezTo>
                <a:cubicBezTo>
                  <a:pt x="184" y="199"/>
                  <a:pt x="192" y="191"/>
                  <a:pt x="193" y="188"/>
                </a:cubicBezTo>
                <a:cubicBezTo>
                  <a:pt x="195" y="185"/>
                  <a:pt x="194" y="181"/>
                  <a:pt x="189" y="181"/>
                </a:cubicBezTo>
                <a:cubicBezTo>
                  <a:pt x="184" y="180"/>
                  <a:pt x="184" y="174"/>
                  <a:pt x="187" y="171"/>
                </a:cubicBezTo>
                <a:cubicBezTo>
                  <a:pt x="189" y="168"/>
                  <a:pt x="185" y="165"/>
                  <a:pt x="180" y="164"/>
                </a:cubicBezTo>
                <a:cubicBezTo>
                  <a:pt x="176" y="164"/>
                  <a:pt x="168" y="160"/>
                  <a:pt x="172" y="156"/>
                </a:cubicBezTo>
                <a:cubicBezTo>
                  <a:pt x="174" y="154"/>
                  <a:pt x="175" y="155"/>
                  <a:pt x="176" y="156"/>
                </a:cubicBezTo>
                <a:cubicBezTo>
                  <a:pt x="177" y="154"/>
                  <a:pt x="178" y="151"/>
                  <a:pt x="177" y="151"/>
                </a:cubicBezTo>
                <a:cubicBezTo>
                  <a:pt x="176" y="150"/>
                  <a:pt x="174" y="151"/>
                  <a:pt x="174" y="144"/>
                </a:cubicBezTo>
                <a:cubicBezTo>
                  <a:pt x="174" y="137"/>
                  <a:pt x="177" y="138"/>
                  <a:pt x="177" y="129"/>
                </a:cubicBezTo>
                <a:cubicBezTo>
                  <a:pt x="177" y="120"/>
                  <a:pt x="181" y="115"/>
                  <a:pt x="181" y="110"/>
                </a:cubicBezTo>
                <a:cubicBezTo>
                  <a:pt x="181" y="105"/>
                  <a:pt x="189" y="100"/>
                  <a:pt x="194" y="92"/>
                </a:cubicBezTo>
                <a:cubicBezTo>
                  <a:pt x="199" y="84"/>
                  <a:pt x="209" y="74"/>
                  <a:pt x="214" y="71"/>
                </a:cubicBezTo>
                <a:cubicBezTo>
                  <a:pt x="218" y="69"/>
                  <a:pt x="226" y="66"/>
                  <a:pt x="227" y="64"/>
                </a:cubicBezTo>
                <a:cubicBezTo>
                  <a:pt x="228" y="61"/>
                  <a:pt x="227" y="48"/>
                  <a:pt x="225" y="4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5" name="Freeform 109"/>
          <p:cNvSpPr/>
          <p:nvPr/>
        </p:nvSpPr>
        <p:spPr bwMode="auto">
          <a:xfrm>
            <a:off x="3570479" y="4987724"/>
            <a:ext cx="254781" cy="1334825"/>
          </a:xfrm>
          <a:custGeom>
            <a:cxnLst>
              <a:cxn ang="0">
                <a:pos x="40" y="435"/>
              </a:cxn>
              <a:cxn ang="0">
                <a:pos x="27" y="413"/>
              </a:cxn>
              <a:cxn ang="0">
                <a:pos x="38" y="389"/>
              </a:cxn>
              <a:cxn ang="0">
                <a:pos x="46" y="365"/>
              </a:cxn>
              <a:cxn ang="0">
                <a:pos x="51" y="347"/>
              </a:cxn>
              <a:cxn ang="0">
                <a:pos x="44" y="329"/>
              </a:cxn>
              <a:cxn ang="0">
                <a:pos x="45" y="299"/>
              </a:cxn>
              <a:cxn ang="0">
                <a:pos x="49" y="276"/>
              </a:cxn>
              <a:cxn ang="0">
                <a:pos x="53" y="257"/>
              </a:cxn>
              <a:cxn ang="0">
                <a:pos x="62" y="216"/>
              </a:cxn>
              <a:cxn ang="0">
                <a:pos x="65" y="189"/>
              </a:cxn>
              <a:cxn ang="0">
                <a:pos x="66" y="157"/>
              </a:cxn>
              <a:cxn ang="0">
                <a:pos x="74" y="129"/>
              </a:cxn>
              <a:cxn ang="0">
                <a:pos x="84" y="107"/>
              </a:cxn>
              <a:cxn ang="0">
                <a:pos x="97" y="76"/>
              </a:cxn>
              <a:cxn ang="0">
                <a:pos x="89" y="53"/>
              </a:cxn>
              <a:cxn ang="0">
                <a:pos x="84" y="25"/>
              </a:cxn>
              <a:cxn ang="0">
                <a:pos x="71" y="2"/>
              </a:cxn>
              <a:cxn ang="0">
                <a:pos x="64" y="23"/>
              </a:cxn>
              <a:cxn ang="0">
                <a:pos x="62" y="75"/>
              </a:cxn>
              <a:cxn ang="0">
                <a:pos x="53" y="128"/>
              </a:cxn>
              <a:cxn ang="0">
                <a:pos x="48" y="163"/>
              </a:cxn>
              <a:cxn ang="0">
                <a:pos x="41" y="210"/>
              </a:cxn>
              <a:cxn ang="0">
                <a:pos x="26" y="251"/>
              </a:cxn>
              <a:cxn ang="0">
                <a:pos x="24" y="286"/>
              </a:cxn>
              <a:cxn ang="0">
                <a:pos x="17" y="319"/>
              </a:cxn>
              <a:cxn ang="0">
                <a:pos x="32" y="302"/>
              </a:cxn>
              <a:cxn ang="0">
                <a:pos x="34" y="320"/>
              </a:cxn>
              <a:cxn ang="0">
                <a:pos x="30" y="342"/>
              </a:cxn>
              <a:cxn ang="0">
                <a:pos x="25" y="357"/>
              </a:cxn>
              <a:cxn ang="0">
                <a:pos x="23" y="354"/>
              </a:cxn>
              <a:cxn ang="0">
                <a:pos x="15" y="357"/>
              </a:cxn>
              <a:cxn ang="0">
                <a:pos x="2" y="374"/>
              </a:cxn>
              <a:cxn ang="0">
                <a:pos x="17" y="376"/>
              </a:cxn>
              <a:cxn ang="0">
                <a:pos x="25" y="389"/>
              </a:cxn>
              <a:cxn ang="0">
                <a:pos x="11" y="393"/>
              </a:cxn>
              <a:cxn ang="0">
                <a:pos x="13" y="400"/>
              </a:cxn>
              <a:cxn ang="0">
                <a:pos x="6" y="412"/>
              </a:cxn>
              <a:cxn ang="0">
                <a:pos x="15" y="416"/>
              </a:cxn>
              <a:cxn ang="0">
                <a:pos x="16" y="427"/>
              </a:cxn>
              <a:cxn ang="0">
                <a:pos x="9" y="441"/>
              </a:cxn>
              <a:cxn ang="0">
                <a:pos x="23" y="444"/>
              </a:cxn>
              <a:cxn ang="0">
                <a:pos x="28" y="448"/>
              </a:cxn>
              <a:cxn ang="0">
                <a:pos x="22" y="462"/>
              </a:cxn>
              <a:cxn ang="0">
                <a:pos x="41" y="462"/>
              </a:cxn>
              <a:cxn ang="0">
                <a:pos x="28" y="472"/>
              </a:cxn>
              <a:cxn ang="0">
                <a:pos x="42" y="470"/>
              </a:cxn>
              <a:cxn ang="0">
                <a:pos x="26" y="481"/>
              </a:cxn>
              <a:cxn ang="0">
                <a:pos x="41" y="483"/>
              </a:cxn>
              <a:cxn ang="0">
                <a:pos x="64" y="461"/>
              </a:cxn>
              <a:cxn ang="0">
                <a:pos x="71" y="473"/>
              </a:cxn>
              <a:cxn ang="0">
                <a:pos x="61" y="477"/>
              </a:cxn>
              <a:cxn ang="0">
                <a:pos x="50" y="486"/>
              </a:cxn>
              <a:cxn ang="0">
                <a:pos x="58" y="503"/>
              </a:cxn>
              <a:cxn ang="0">
                <a:pos x="74" y="500"/>
              </a:cxn>
              <a:cxn ang="0">
                <a:pos x="91" y="501"/>
              </a:cxn>
              <a:cxn ang="0">
                <a:pos x="81" y="499"/>
              </a:cxn>
              <a:cxn ang="0">
                <a:pos x="71" y="457"/>
              </a:cxn>
              <a:cxn ang="0">
                <a:pos x="46" y="452"/>
              </a:cxn>
            </a:cxnLst>
            <a:rect l="0" t="0" r="r" b="b"/>
            <a:pathLst>
              <a:path w="100" h="510">
                <a:moveTo>
                  <a:pt x="46" y="452"/>
                </a:moveTo>
                <a:cubicBezTo>
                  <a:pt x="44" y="453"/>
                  <a:pt x="43" y="447"/>
                  <a:pt x="41" y="447"/>
                </a:cubicBezTo>
                <a:cubicBezTo>
                  <a:pt x="39" y="447"/>
                  <a:pt x="39" y="439"/>
                  <a:pt x="40" y="435"/>
                </a:cubicBezTo>
                <a:cubicBezTo>
                  <a:pt x="42" y="431"/>
                  <a:pt x="32" y="433"/>
                  <a:pt x="30" y="431"/>
                </a:cubicBezTo>
                <a:cubicBezTo>
                  <a:pt x="27" y="430"/>
                  <a:pt x="31" y="427"/>
                  <a:pt x="28" y="424"/>
                </a:cubicBezTo>
                <a:cubicBezTo>
                  <a:pt x="25" y="420"/>
                  <a:pt x="27" y="416"/>
                  <a:pt x="27" y="413"/>
                </a:cubicBezTo>
                <a:cubicBezTo>
                  <a:pt x="28" y="411"/>
                  <a:pt x="30" y="406"/>
                  <a:pt x="34" y="406"/>
                </a:cubicBezTo>
                <a:cubicBezTo>
                  <a:pt x="37" y="406"/>
                  <a:pt x="35" y="400"/>
                  <a:pt x="38" y="398"/>
                </a:cubicBezTo>
                <a:cubicBezTo>
                  <a:pt x="42" y="396"/>
                  <a:pt x="35" y="392"/>
                  <a:pt x="38" y="389"/>
                </a:cubicBezTo>
                <a:cubicBezTo>
                  <a:pt x="41" y="387"/>
                  <a:pt x="38" y="382"/>
                  <a:pt x="43" y="382"/>
                </a:cubicBezTo>
                <a:cubicBezTo>
                  <a:pt x="47" y="381"/>
                  <a:pt x="43" y="375"/>
                  <a:pt x="46" y="374"/>
                </a:cubicBezTo>
                <a:cubicBezTo>
                  <a:pt x="49" y="373"/>
                  <a:pt x="45" y="369"/>
                  <a:pt x="46" y="365"/>
                </a:cubicBezTo>
                <a:cubicBezTo>
                  <a:pt x="47" y="361"/>
                  <a:pt x="44" y="358"/>
                  <a:pt x="48" y="356"/>
                </a:cubicBezTo>
                <a:cubicBezTo>
                  <a:pt x="52" y="355"/>
                  <a:pt x="49" y="351"/>
                  <a:pt x="46" y="349"/>
                </a:cubicBezTo>
                <a:cubicBezTo>
                  <a:pt x="43" y="347"/>
                  <a:pt x="47" y="347"/>
                  <a:pt x="51" y="347"/>
                </a:cubicBezTo>
                <a:cubicBezTo>
                  <a:pt x="54" y="347"/>
                  <a:pt x="52" y="341"/>
                  <a:pt x="49" y="342"/>
                </a:cubicBezTo>
                <a:cubicBezTo>
                  <a:pt x="45" y="343"/>
                  <a:pt x="43" y="339"/>
                  <a:pt x="46" y="336"/>
                </a:cubicBezTo>
                <a:cubicBezTo>
                  <a:pt x="49" y="333"/>
                  <a:pt x="43" y="331"/>
                  <a:pt x="44" y="329"/>
                </a:cubicBezTo>
                <a:cubicBezTo>
                  <a:pt x="45" y="327"/>
                  <a:pt x="45" y="324"/>
                  <a:pt x="43" y="323"/>
                </a:cubicBezTo>
                <a:cubicBezTo>
                  <a:pt x="41" y="321"/>
                  <a:pt x="42" y="311"/>
                  <a:pt x="45" y="311"/>
                </a:cubicBezTo>
                <a:cubicBezTo>
                  <a:pt x="47" y="310"/>
                  <a:pt x="45" y="301"/>
                  <a:pt x="45" y="299"/>
                </a:cubicBezTo>
                <a:cubicBezTo>
                  <a:pt x="45" y="296"/>
                  <a:pt x="43" y="293"/>
                  <a:pt x="43" y="291"/>
                </a:cubicBezTo>
                <a:cubicBezTo>
                  <a:pt x="43" y="288"/>
                  <a:pt x="46" y="288"/>
                  <a:pt x="46" y="283"/>
                </a:cubicBezTo>
                <a:cubicBezTo>
                  <a:pt x="46" y="278"/>
                  <a:pt x="47" y="276"/>
                  <a:pt x="49" y="276"/>
                </a:cubicBezTo>
                <a:cubicBezTo>
                  <a:pt x="51" y="276"/>
                  <a:pt x="49" y="270"/>
                  <a:pt x="50" y="267"/>
                </a:cubicBezTo>
                <a:cubicBezTo>
                  <a:pt x="50" y="265"/>
                  <a:pt x="56" y="267"/>
                  <a:pt x="56" y="263"/>
                </a:cubicBezTo>
                <a:cubicBezTo>
                  <a:pt x="57" y="259"/>
                  <a:pt x="53" y="259"/>
                  <a:pt x="53" y="257"/>
                </a:cubicBezTo>
                <a:cubicBezTo>
                  <a:pt x="54" y="253"/>
                  <a:pt x="53" y="249"/>
                  <a:pt x="53" y="242"/>
                </a:cubicBezTo>
                <a:cubicBezTo>
                  <a:pt x="53" y="234"/>
                  <a:pt x="59" y="233"/>
                  <a:pt x="62" y="231"/>
                </a:cubicBezTo>
                <a:cubicBezTo>
                  <a:pt x="64" y="228"/>
                  <a:pt x="59" y="218"/>
                  <a:pt x="62" y="216"/>
                </a:cubicBezTo>
                <a:cubicBezTo>
                  <a:pt x="65" y="215"/>
                  <a:pt x="63" y="210"/>
                  <a:pt x="65" y="208"/>
                </a:cubicBezTo>
                <a:cubicBezTo>
                  <a:pt x="67" y="206"/>
                  <a:pt x="67" y="203"/>
                  <a:pt x="68" y="199"/>
                </a:cubicBezTo>
                <a:cubicBezTo>
                  <a:pt x="69" y="195"/>
                  <a:pt x="65" y="193"/>
                  <a:pt x="65" y="189"/>
                </a:cubicBezTo>
                <a:cubicBezTo>
                  <a:pt x="65" y="185"/>
                  <a:pt x="65" y="182"/>
                  <a:pt x="62" y="178"/>
                </a:cubicBezTo>
                <a:cubicBezTo>
                  <a:pt x="59" y="174"/>
                  <a:pt x="60" y="166"/>
                  <a:pt x="62" y="166"/>
                </a:cubicBezTo>
                <a:cubicBezTo>
                  <a:pt x="64" y="166"/>
                  <a:pt x="63" y="158"/>
                  <a:pt x="66" y="157"/>
                </a:cubicBezTo>
                <a:cubicBezTo>
                  <a:pt x="70" y="156"/>
                  <a:pt x="68" y="150"/>
                  <a:pt x="66" y="145"/>
                </a:cubicBezTo>
                <a:cubicBezTo>
                  <a:pt x="65" y="140"/>
                  <a:pt x="69" y="143"/>
                  <a:pt x="69" y="139"/>
                </a:cubicBezTo>
                <a:cubicBezTo>
                  <a:pt x="69" y="135"/>
                  <a:pt x="71" y="130"/>
                  <a:pt x="74" y="129"/>
                </a:cubicBezTo>
                <a:cubicBezTo>
                  <a:pt x="78" y="128"/>
                  <a:pt x="78" y="122"/>
                  <a:pt x="78" y="120"/>
                </a:cubicBezTo>
                <a:cubicBezTo>
                  <a:pt x="78" y="117"/>
                  <a:pt x="82" y="116"/>
                  <a:pt x="85" y="114"/>
                </a:cubicBezTo>
                <a:cubicBezTo>
                  <a:pt x="87" y="112"/>
                  <a:pt x="81" y="109"/>
                  <a:pt x="84" y="107"/>
                </a:cubicBezTo>
                <a:cubicBezTo>
                  <a:pt x="88" y="105"/>
                  <a:pt x="81" y="96"/>
                  <a:pt x="83" y="94"/>
                </a:cubicBezTo>
                <a:cubicBezTo>
                  <a:pt x="85" y="93"/>
                  <a:pt x="84" y="89"/>
                  <a:pt x="84" y="86"/>
                </a:cubicBezTo>
                <a:cubicBezTo>
                  <a:pt x="84" y="84"/>
                  <a:pt x="95" y="79"/>
                  <a:pt x="97" y="76"/>
                </a:cubicBezTo>
                <a:cubicBezTo>
                  <a:pt x="98" y="74"/>
                  <a:pt x="99" y="68"/>
                  <a:pt x="99" y="63"/>
                </a:cubicBezTo>
                <a:cubicBezTo>
                  <a:pt x="96" y="65"/>
                  <a:pt x="93" y="66"/>
                  <a:pt x="92" y="65"/>
                </a:cubicBezTo>
                <a:cubicBezTo>
                  <a:pt x="91" y="63"/>
                  <a:pt x="92" y="56"/>
                  <a:pt x="89" y="53"/>
                </a:cubicBezTo>
                <a:cubicBezTo>
                  <a:pt x="86" y="50"/>
                  <a:pt x="88" y="44"/>
                  <a:pt x="85" y="43"/>
                </a:cubicBezTo>
                <a:cubicBezTo>
                  <a:pt x="82" y="41"/>
                  <a:pt x="79" y="35"/>
                  <a:pt x="81" y="33"/>
                </a:cubicBezTo>
                <a:cubicBezTo>
                  <a:pt x="84" y="31"/>
                  <a:pt x="81" y="27"/>
                  <a:pt x="84" y="25"/>
                </a:cubicBezTo>
                <a:cubicBezTo>
                  <a:pt x="86" y="23"/>
                  <a:pt x="82" y="23"/>
                  <a:pt x="79" y="19"/>
                </a:cubicBezTo>
                <a:cubicBezTo>
                  <a:pt x="76" y="15"/>
                  <a:pt x="80" y="10"/>
                  <a:pt x="76" y="7"/>
                </a:cubicBezTo>
                <a:cubicBezTo>
                  <a:pt x="72" y="4"/>
                  <a:pt x="72" y="0"/>
                  <a:pt x="71" y="2"/>
                </a:cubicBezTo>
                <a:cubicBezTo>
                  <a:pt x="70" y="4"/>
                  <a:pt x="70" y="9"/>
                  <a:pt x="67" y="11"/>
                </a:cubicBezTo>
                <a:cubicBezTo>
                  <a:pt x="66" y="11"/>
                  <a:pt x="65" y="12"/>
                  <a:pt x="64" y="13"/>
                </a:cubicBezTo>
                <a:cubicBezTo>
                  <a:pt x="64" y="15"/>
                  <a:pt x="63" y="20"/>
                  <a:pt x="64" y="23"/>
                </a:cubicBezTo>
                <a:cubicBezTo>
                  <a:pt x="66" y="27"/>
                  <a:pt x="67" y="45"/>
                  <a:pt x="65" y="52"/>
                </a:cubicBezTo>
                <a:cubicBezTo>
                  <a:pt x="64" y="59"/>
                  <a:pt x="62" y="65"/>
                  <a:pt x="61" y="69"/>
                </a:cubicBezTo>
                <a:cubicBezTo>
                  <a:pt x="59" y="73"/>
                  <a:pt x="64" y="73"/>
                  <a:pt x="62" y="75"/>
                </a:cubicBezTo>
                <a:cubicBezTo>
                  <a:pt x="60" y="77"/>
                  <a:pt x="61" y="82"/>
                  <a:pt x="61" y="90"/>
                </a:cubicBezTo>
                <a:cubicBezTo>
                  <a:pt x="61" y="98"/>
                  <a:pt x="56" y="112"/>
                  <a:pt x="56" y="116"/>
                </a:cubicBezTo>
                <a:cubicBezTo>
                  <a:pt x="56" y="120"/>
                  <a:pt x="52" y="123"/>
                  <a:pt x="53" y="128"/>
                </a:cubicBezTo>
                <a:cubicBezTo>
                  <a:pt x="53" y="133"/>
                  <a:pt x="51" y="135"/>
                  <a:pt x="48" y="138"/>
                </a:cubicBezTo>
                <a:cubicBezTo>
                  <a:pt x="45" y="140"/>
                  <a:pt x="52" y="147"/>
                  <a:pt x="52" y="151"/>
                </a:cubicBezTo>
                <a:cubicBezTo>
                  <a:pt x="52" y="155"/>
                  <a:pt x="47" y="157"/>
                  <a:pt x="48" y="163"/>
                </a:cubicBezTo>
                <a:cubicBezTo>
                  <a:pt x="49" y="171"/>
                  <a:pt x="48" y="185"/>
                  <a:pt x="48" y="188"/>
                </a:cubicBezTo>
                <a:cubicBezTo>
                  <a:pt x="48" y="191"/>
                  <a:pt x="45" y="191"/>
                  <a:pt x="45" y="196"/>
                </a:cubicBezTo>
                <a:cubicBezTo>
                  <a:pt x="46" y="201"/>
                  <a:pt x="42" y="202"/>
                  <a:pt x="41" y="210"/>
                </a:cubicBezTo>
                <a:cubicBezTo>
                  <a:pt x="41" y="217"/>
                  <a:pt x="35" y="228"/>
                  <a:pt x="33" y="234"/>
                </a:cubicBezTo>
                <a:cubicBezTo>
                  <a:pt x="30" y="240"/>
                  <a:pt x="30" y="243"/>
                  <a:pt x="27" y="243"/>
                </a:cubicBezTo>
                <a:cubicBezTo>
                  <a:pt x="24" y="243"/>
                  <a:pt x="24" y="246"/>
                  <a:pt x="26" y="251"/>
                </a:cubicBezTo>
                <a:cubicBezTo>
                  <a:pt x="28" y="256"/>
                  <a:pt x="24" y="260"/>
                  <a:pt x="27" y="265"/>
                </a:cubicBezTo>
                <a:cubicBezTo>
                  <a:pt x="30" y="270"/>
                  <a:pt x="29" y="272"/>
                  <a:pt x="28" y="277"/>
                </a:cubicBezTo>
                <a:cubicBezTo>
                  <a:pt x="26" y="282"/>
                  <a:pt x="24" y="282"/>
                  <a:pt x="24" y="286"/>
                </a:cubicBezTo>
                <a:cubicBezTo>
                  <a:pt x="24" y="291"/>
                  <a:pt x="21" y="295"/>
                  <a:pt x="23" y="300"/>
                </a:cubicBezTo>
                <a:cubicBezTo>
                  <a:pt x="25" y="305"/>
                  <a:pt x="24" y="306"/>
                  <a:pt x="22" y="306"/>
                </a:cubicBezTo>
                <a:cubicBezTo>
                  <a:pt x="19" y="306"/>
                  <a:pt x="18" y="310"/>
                  <a:pt x="17" y="319"/>
                </a:cubicBezTo>
                <a:cubicBezTo>
                  <a:pt x="16" y="327"/>
                  <a:pt x="16" y="327"/>
                  <a:pt x="22" y="326"/>
                </a:cubicBezTo>
                <a:cubicBezTo>
                  <a:pt x="28" y="326"/>
                  <a:pt x="24" y="306"/>
                  <a:pt x="27" y="306"/>
                </a:cubicBezTo>
                <a:cubicBezTo>
                  <a:pt x="31" y="306"/>
                  <a:pt x="28" y="303"/>
                  <a:pt x="32" y="302"/>
                </a:cubicBezTo>
                <a:cubicBezTo>
                  <a:pt x="35" y="301"/>
                  <a:pt x="32" y="305"/>
                  <a:pt x="35" y="306"/>
                </a:cubicBezTo>
                <a:cubicBezTo>
                  <a:pt x="37" y="307"/>
                  <a:pt x="39" y="309"/>
                  <a:pt x="35" y="311"/>
                </a:cubicBezTo>
                <a:cubicBezTo>
                  <a:pt x="32" y="313"/>
                  <a:pt x="36" y="318"/>
                  <a:pt x="34" y="320"/>
                </a:cubicBezTo>
                <a:cubicBezTo>
                  <a:pt x="33" y="323"/>
                  <a:pt x="30" y="326"/>
                  <a:pt x="32" y="329"/>
                </a:cubicBezTo>
                <a:cubicBezTo>
                  <a:pt x="33" y="333"/>
                  <a:pt x="30" y="332"/>
                  <a:pt x="30" y="337"/>
                </a:cubicBezTo>
                <a:cubicBezTo>
                  <a:pt x="29" y="341"/>
                  <a:pt x="32" y="341"/>
                  <a:pt x="30" y="342"/>
                </a:cubicBezTo>
                <a:cubicBezTo>
                  <a:pt x="28" y="343"/>
                  <a:pt x="32" y="346"/>
                  <a:pt x="30" y="347"/>
                </a:cubicBezTo>
                <a:cubicBezTo>
                  <a:pt x="27" y="347"/>
                  <a:pt x="29" y="351"/>
                  <a:pt x="30" y="354"/>
                </a:cubicBezTo>
                <a:cubicBezTo>
                  <a:pt x="32" y="357"/>
                  <a:pt x="27" y="355"/>
                  <a:pt x="25" y="357"/>
                </a:cubicBezTo>
                <a:cubicBezTo>
                  <a:pt x="22" y="359"/>
                  <a:pt x="27" y="362"/>
                  <a:pt x="26" y="364"/>
                </a:cubicBezTo>
                <a:cubicBezTo>
                  <a:pt x="24" y="367"/>
                  <a:pt x="20" y="363"/>
                  <a:pt x="18" y="361"/>
                </a:cubicBezTo>
                <a:cubicBezTo>
                  <a:pt x="17" y="360"/>
                  <a:pt x="21" y="357"/>
                  <a:pt x="23" y="354"/>
                </a:cubicBezTo>
                <a:cubicBezTo>
                  <a:pt x="26" y="351"/>
                  <a:pt x="21" y="344"/>
                  <a:pt x="17" y="346"/>
                </a:cubicBezTo>
                <a:cubicBezTo>
                  <a:pt x="14" y="347"/>
                  <a:pt x="21" y="351"/>
                  <a:pt x="21" y="355"/>
                </a:cubicBezTo>
                <a:cubicBezTo>
                  <a:pt x="21" y="358"/>
                  <a:pt x="15" y="354"/>
                  <a:pt x="15" y="357"/>
                </a:cubicBezTo>
                <a:cubicBezTo>
                  <a:pt x="15" y="361"/>
                  <a:pt x="11" y="360"/>
                  <a:pt x="9" y="362"/>
                </a:cubicBezTo>
                <a:cubicBezTo>
                  <a:pt x="6" y="365"/>
                  <a:pt x="12" y="367"/>
                  <a:pt x="9" y="368"/>
                </a:cubicBezTo>
                <a:cubicBezTo>
                  <a:pt x="7" y="368"/>
                  <a:pt x="2" y="372"/>
                  <a:pt x="2" y="374"/>
                </a:cubicBezTo>
                <a:cubicBezTo>
                  <a:pt x="2" y="377"/>
                  <a:pt x="5" y="377"/>
                  <a:pt x="5" y="375"/>
                </a:cubicBezTo>
                <a:cubicBezTo>
                  <a:pt x="5" y="372"/>
                  <a:pt x="9" y="372"/>
                  <a:pt x="10" y="375"/>
                </a:cubicBezTo>
                <a:cubicBezTo>
                  <a:pt x="11" y="378"/>
                  <a:pt x="13" y="375"/>
                  <a:pt x="17" y="376"/>
                </a:cubicBezTo>
                <a:cubicBezTo>
                  <a:pt x="20" y="376"/>
                  <a:pt x="20" y="382"/>
                  <a:pt x="18" y="381"/>
                </a:cubicBezTo>
                <a:cubicBezTo>
                  <a:pt x="16" y="381"/>
                  <a:pt x="14" y="385"/>
                  <a:pt x="14" y="388"/>
                </a:cubicBezTo>
                <a:cubicBezTo>
                  <a:pt x="15" y="392"/>
                  <a:pt x="22" y="388"/>
                  <a:pt x="25" y="389"/>
                </a:cubicBezTo>
                <a:cubicBezTo>
                  <a:pt x="28" y="390"/>
                  <a:pt x="27" y="396"/>
                  <a:pt x="25" y="394"/>
                </a:cubicBezTo>
                <a:cubicBezTo>
                  <a:pt x="23" y="392"/>
                  <a:pt x="19" y="389"/>
                  <a:pt x="17" y="392"/>
                </a:cubicBezTo>
                <a:cubicBezTo>
                  <a:pt x="16" y="395"/>
                  <a:pt x="13" y="394"/>
                  <a:pt x="11" y="393"/>
                </a:cubicBezTo>
                <a:cubicBezTo>
                  <a:pt x="8" y="392"/>
                  <a:pt x="0" y="397"/>
                  <a:pt x="3" y="399"/>
                </a:cubicBezTo>
                <a:cubicBezTo>
                  <a:pt x="6" y="401"/>
                  <a:pt x="6" y="404"/>
                  <a:pt x="7" y="404"/>
                </a:cubicBezTo>
                <a:cubicBezTo>
                  <a:pt x="9" y="404"/>
                  <a:pt x="12" y="402"/>
                  <a:pt x="13" y="400"/>
                </a:cubicBezTo>
                <a:cubicBezTo>
                  <a:pt x="14" y="398"/>
                  <a:pt x="17" y="396"/>
                  <a:pt x="18" y="401"/>
                </a:cubicBezTo>
                <a:cubicBezTo>
                  <a:pt x="18" y="405"/>
                  <a:pt x="13" y="403"/>
                  <a:pt x="12" y="406"/>
                </a:cubicBezTo>
                <a:cubicBezTo>
                  <a:pt x="11" y="408"/>
                  <a:pt x="9" y="410"/>
                  <a:pt x="6" y="412"/>
                </a:cubicBezTo>
                <a:cubicBezTo>
                  <a:pt x="3" y="415"/>
                  <a:pt x="6" y="418"/>
                  <a:pt x="8" y="417"/>
                </a:cubicBezTo>
                <a:cubicBezTo>
                  <a:pt x="11" y="416"/>
                  <a:pt x="8" y="420"/>
                  <a:pt x="11" y="421"/>
                </a:cubicBezTo>
                <a:cubicBezTo>
                  <a:pt x="14" y="421"/>
                  <a:pt x="15" y="419"/>
                  <a:pt x="15" y="416"/>
                </a:cubicBezTo>
                <a:cubicBezTo>
                  <a:pt x="14" y="414"/>
                  <a:pt x="16" y="408"/>
                  <a:pt x="19" y="411"/>
                </a:cubicBezTo>
                <a:cubicBezTo>
                  <a:pt x="22" y="414"/>
                  <a:pt x="18" y="416"/>
                  <a:pt x="18" y="419"/>
                </a:cubicBezTo>
                <a:cubicBezTo>
                  <a:pt x="18" y="421"/>
                  <a:pt x="16" y="425"/>
                  <a:pt x="16" y="427"/>
                </a:cubicBezTo>
                <a:cubicBezTo>
                  <a:pt x="16" y="430"/>
                  <a:pt x="13" y="429"/>
                  <a:pt x="13" y="432"/>
                </a:cubicBezTo>
                <a:cubicBezTo>
                  <a:pt x="13" y="435"/>
                  <a:pt x="6" y="433"/>
                  <a:pt x="9" y="435"/>
                </a:cubicBezTo>
                <a:cubicBezTo>
                  <a:pt x="13" y="437"/>
                  <a:pt x="7" y="439"/>
                  <a:pt x="9" y="441"/>
                </a:cubicBezTo>
                <a:cubicBezTo>
                  <a:pt x="11" y="443"/>
                  <a:pt x="12" y="439"/>
                  <a:pt x="15" y="440"/>
                </a:cubicBezTo>
                <a:cubicBezTo>
                  <a:pt x="18" y="441"/>
                  <a:pt x="17" y="441"/>
                  <a:pt x="21" y="440"/>
                </a:cubicBezTo>
                <a:cubicBezTo>
                  <a:pt x="24" y="438"/>
                  <a:pt x="26" y="443"/>
                  <a:pt x="23" y="444"/>
                </a:cubicBezTo>
                <a:cubicBezTo>
                  <a:pt x="20" y="445"/>
                  <a:pt x="16" y="448"/>
                  <a:pt x="18" y="449"/>
                </a:cubicBezTo>
                <a:cubicBezTo>
                  <a:pt x="19" y="449"/>
                  <a:pt x="24" y="446"/>
                  <a:pt x="25" y="450"/>
                </a:cubicBezTo>
                <a:cubicBezTo>
                  <a:pt x="26" y="453"/>
                  <a:pt x="28" y="452"/>
                  <a:pt x="28" y="448"/>
                </a:cubicBezTo>
                <a:cubicBezTo>
                  <a:pt x="29" y="445"/>
                  <a:pt x="35" y="448"/>
                  <a:pt x="36" y="451"/>
                </a:cubicBezTo>
                <a:cubicBezTo>
                  <a:pt x="37" y="454"/>
                  <a:pt x="29" y="456"/>
                  <a:pt x="26" y="455"/>
                </a:cubicBezTo>
                <a:cubicBezTo>
                  <a:pt x="22" y="454"/>
                  <a:pt x="20" y="458"/>
                  <a:pt x="22" y="462"/>
                </a:cubicBezTo>
                <a:cubicBezTo>
                  <a:pt x="25" y="465"/>
                  <a:pt x="28" y="462"/>
                  <a:pt x="31" y="459"/>
                </a:cubicBezTo>
                <a:cubicBezTo>
                  <a:pt x="33" y="456"/>
                  <a:pt x="47" y="457"/>
                  <a:pt x="48" y="460"/>
                </a:cubicBezTo>
                <a:cubicBezTo>
                  <a:pt x="49" y="463"/>
                  <a:pt x="42" y="460"/>
                  <a:pt x="41" y="462"/>
                </a:cubicBezTo>
                <a:cubicBezTo>
                  <a:pt x="40" y="464"/>
                  <a:pt x="35" y="465"/>
                  <a:pt x="34" y="463"/>
                </a:cubicBezTo>
                <a:cubicBezTo>
                  <a:pt x="33" y="461"/>
                  <a:pt x="28" y="464"/>
                  <a:pt x="28" y="467"/>
                </a:cubicBezTo>
                <a:cubicBezTo>
                  <a:pt x="27" y="471"/>
                  <a:pt x="23" y="471"/>
                  <a:pt x="28" y="472"/>
                </a:cubicBezTo>
                <a:cubicBezTo>
                  <a:pt x="32" y="473"/>
                  <a:pt x="31" y="467"/>
                  <a:pt x="38" y="468"/>
                </a:cubicBezTo>
                <a:cubicBezTo>
                  <a:pt x="45" y="468"/>
                  <a:pt x="49" y="461"/>
                  <a:pt x="51" y="465"/>
                </a:cubicBezTo>
                <a:cubicBezTo>
                  <a:pt x="53" y="469"/>
                  <a:pt x="45" y="472"/>
                  <a:pt x="42" y="470"/>
                </a:cubicBezTo>
                <a:cubicBezTo>
                  <a:pt x="40" y="467"/>
                  <a:pt x="36" y="472"/>
                  <a:pt x="37" y="475"/>
                </a:cubicBezTo>
                <a:cubicBezTo>
                  <a:pt x="37" y="479"/>
                  <a:pt x="29" y="474"/>
                  <a:pt x="25" y="474"/>
                </a:cubicBezTo>
                <a:cubicBezTo>
                  <a:pt x="21" y="473"/>
                  <a:pt x="22" y="478"/>
                  <a:pt x="26" y="481"/>
                </a:cubicBezTo>
                <a:cubicBezTo>
                  <a:pt x="29" y="485"/>
                  <a:pt x="31" y="481"/>
                  <a:pt x="36" y="484"/>
                </a:cubicBezTo>
                <a:cubicBezTo>
                  <a:pt x="40" y="486"/>
                  <a:pt x="40" y="489"/>
                  <a:pt x="43" y="487"/>
                </a:cubicBezTo>
                <a:cubicBezTo>
                  <a:pt x="46" y="484"/>
                  <a:pt x="43" y="484"/>
                  <a:pt x="41" y="483"/>
                </a:cubicBezTo>
                <a:cubicBezTo>
                  <a:pt x="39" y="482"/>
                  <a:pt x="41" y="477"/>
                  <a:pt x="45" y="480"/>
                </a:cubicBezTo>
                <a:cubicBezTo>
                  <a:pt x="50" y="482"/>
                  <a:pt x="56" y="478"/>
                  <a:pt x="54" y="472"/>
                </a:cubicBezTo>
                <a:cubicBezTo>
                  <a:pt x="53" y="466"/>
                  <a:pt x="58" y="463"/>
                  <a:pt x="64" y="461"/>
                </a:cubicBezTo>
                <a:cubicBezTo>
                  <a:pt x="70" y="459"/>
                  <a:pt x="67" y="465"/>
                  <a:pt x="63" y="466"/>
                </a:cubicBezTo>
                <a:cubicBezTo>
                  <a:pt x="58" y="468"/>
                  <a:pt x="58" y="469"/>
                  <a:pt x="61" y="473"/>
                </a:cubicBezTo>
                <a:cubicBezTo>
                  <a:pt x="64" y="476"/>
                  <a:pt x="68" y="471"/>
                  <a:pt x="71" y="473"/>
                </a:cubicBezTo>
                <a:cubicBezTo>
                  <a:pt x="74" y="476"/>
                  <a:pt x="66" y="476"/>
                  <a:pt x="65" y="478"/>
                </a:cubicBezTo>
                <a:cubicBezTo>
                  <a:pt x="64" y="481"/>
                  <a:pt x="70" y="484"/>
                  <a:pt x="65" y="486"/>
                </a:cubicBezTo>
                <a:cubicBezTo>
                  <a:pt x="61" y="488"/>
                  <a:pt x="63" y="478"/>
                  <a:pt x="61" y="477"/>
                </a:cubicBezTo>
                <a:cubicBezTo>
                  <a:pt x="58" y="476"/>
                  <a:pt x="56" y="478"/>
                  <a:pt x="58" y="484"/>
                </a:cubicBezTo>
                <a:cubicBezTo>
                  <a:pt x="61" y="490"/>
                  <a:pt x="55" y="485"/>
                  <a:pt x="53" y="482"/>
                </a:cubicBezTo>
                <a:cubicBezTo>
                  <a:pt x="50" y="479"/>
                  <a:pt x="47" y="483"/>
                  <a:pt x="50" y="486"/>
                </a:cubicBezTo>
                <a:cubicBezTo>
                  <a:pt x="53" y="489"/>
                  <a:pt x="44" y="486"/>
                  <a:pt x="44" y="491"/>
                </a:cubicBezTo>
                <a:cubicBezTo>
                  <a:pt x="44" y="496"/>
                  <a:pt x="48" y="492"/>
                  <a:pt x="52" y="493"/>
                </a:cubicBezTo>
                <a:cubicBezTo>
                  <a:pt x="57" y="494"/>
                  <a:pt x="55" y="500"/>
                  <a:pt x="58" y="503"/>
                </a:cubicBezTo>
                <a:cubicBezTo>
                  <a:pt x="61" y="505"/>
                  <a:pt x="59" y="495"/>
                  <a:pt x="62" y="494"/>
                </a:cubicBezTo>
                <a:cubicBezTo>
                  <a:pt x="66" y="493"/>
                  <a:pt x="62" y="502"/>
                  <a:pt x="70" y="504"/>
                </a:cubicBezTo>
                <a:cubicBezTo>
                  <a:pt x="78" y="507"/>
                  <a:pt x="71" y="503"/>
                  <a:pt x="74" y="500"/>
                </a:cubicBezTo>
                <a:cubicBezTo>
                  <a:pt x="78" y="498"/>
                  <a:pt x="82" y="508"/>
                  <a:pt x="86" y="509"/>
                </a:cubicBezTo>
                <a:cubicBezTo>
                  <a:pt x="90" y="510"/>
                  <a:pt x="87" y="504"/>
                  <a:pt x="84" y="501"/>
                </a:cubicBezTo>
                <a:cubicBezTo>
                  <a:pt x="82" y="498"/>
                  <a:pt x="87" y="500"/>
                  <a:pt x="91" y="501"/>
                </a:cubicBezTo>
                <a:cubicBezTo>
                  <a:pt x="95" y="503"/>
                  <a:pt x="98" y="503"/>
                  <a:pt x="98" y="500"/>
                </a:cubicBezTo>
                <a:cubicBezTo>
                  <a:pt x="99" y="499"/>
                  <a:pt x="99" y="499"/>
                  <a:pt x="100" y="500"/>
                </a:cubicBezTo>
                <a:cubicBezTo>
                  <a:pt x="96" y="497"/>
                  <a:pt x="83" y="499"/>
                  <a:pt x="81" y="499"/>
                </a:cubicBezTo>
                <a:cubicBezTo>
                  <a:pt x="79" y="498"/>
                  <a:pt x="81" y="468"/>
                  <a:pt x="81" y="461"/>
                </a:cubicBezTo>
                <a:cubicBezTo>
                  <a:pt x="81" y="461"/>
                  <a:pt x="81" y="461"/>
                  <a:pt x="80" y="461"/>
                </a:cubicBezTo>
                <a:cubicBezTo>
                  <a:pt x="77" y="461"/>
                  <a:pt x="70" y="462"/>
                  <a:pt x="71" y="457"/>
                </a:cubicBezTo>
                <a:cubicBezTo>
                  <a:pt x="71" y="456"/>
                  <a:pt x="72" y="456"/>
                  <a:pt x="72" y="455"/>
                </a:cubicBezTo>
                <a:cubicBezTo>
                  <a:pt x="71" y="454"/>
                  <a:pt x="69" y="453"/>
                  <a:pt x="66" y="452"/>
                </a:cubicBezTo>
                <a:cubicBezTo>
                  <a:pt x="61" y="450"/>
                  <a:pt x="49" y="452"/>
                  <a:pt x="46" y="45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6" name="Freeform 110"/>
          <p:cNvSpPr/>
          <p:nvPr/>
        </p:nvSpPr>
        <p:spPr bwMode="auto">
          <a:xfrm>
            <a:off x="3948405" y="5046516"/>
            <a:ext cx="256905" cy="263482"/>
          </a:xfrm>
          <a:custGeom>
            <a:cxnLst>
              <a:cxn ang="0">
                <a:pos x="96" y="54"/>
              </a:cxn>
              <a:cxn ang="0">
                <a:pos x="87" y="56"/>
              </a:cxn>
              <a:cxn ang="0">
                <a:pos x="81" y="43"/>
              </a:cxn>
              <a:cxn ang="0">
                <a:pos x="73" y="34"/>
              </a:cxn>
              <a:cxn ang="0">
                <a:pos x="64" y="33"/>
              </a:cxn>
              <a:cxn ang="0">
                <a:pos x="58" y="24"/>
              </a:cxn>
              <a:cxn ang="0">
                <a:pos x="56" y="10"/>
              </a:cxn>
              <a:cxn ang="0">
                <a:pos x="55" y="4"/>
              </a:cxn>
              <a:cxn ang="0">
                <a:pos x="53" y="5"/>
              </a:cxn>
              <a:cxn ang="0">
                <a:pos x="43" y="0"/>
              </a:cxn>
              <a:cxn ang="0">
                <a:pos x="30" y="1"/>
              </a:cxn>
              <a:cxn ang="0">
                <a:pos x="16" y="4"/>
              </a:cxn>
              <a:cxn ang="0">
                <a:pos x="7" y="14"/>
              </a:cxn>
              <a:cxn ang="0">
                <a:pos x="4" y="32"/>
              </a:cxn>
              <a:cxn ang="0">
                <a:pos x="0" y="31"/>
              </a:cxn>
              <a:cxn ang="0">
                <a:pos x="16" y="47"/>
              </a:cxn>
              <a:cxn ang="0">
                <a:pos x="28" y="55"/>
              </a:cxn>
              <a:cxn ang="0">
                <a:pos x="41" y="62"/>
              </a:cxn>
              <a:cxn ang="0">
                <a:pos x="62" y="72"/>
              </a:cxn>
              <a:cxn ang="0">
                <a:pos x="53" y="87"/>
              </a:cxn>
              <a:cxn ang="0">
                <a:pos x="49" y="95"/>
              </a:cxn>
              <a:cxn ang="0">
                <a:pos x="60" y="97"/>
              </a:cxn>
              <a:cxn ang="0">
                <a:pos x="71" y="98"/>
              </a:cxn>
              <a:cxn ang="0">
                <a:pos x="80" y="96"/>
              </a:cxn>
              <a:cxn ang="0">
                <a:pos x="89" y="92"/>
              </a:cxn>
              <a:cxn ang="0">
                <a:pos x="95" y="75"/>
              </a:cxn>
              <a:cxn ang="0">
                <a:pos x="96" y="54"/>
              </a:cxn>
            </a:cxnLst>
            <a:rect l="0" t="0" r="r" b="b"/>
            <a:pathLst>
              <a:path w="100" h="100">
                <a:moveTo>
                  <a:pt x="96" y="54"/>
                </a:moveTo>
                <a:cubicBezTo>
                  <a:pt x="92" y="52"/>
                  <a:pt x="88" y="56"/>
                  <a:pt x="87" y="56"/>
                </a:cubicBezTo>
                <a:cubicBezTo>
                  <a:pt x="85" y="56"/>
                  <a:pt x="82" y="47"/>
                  <a:pt x="81" y="43"/>
                </a:cubicBezTo>
                <a:cubicBezTo>
                  <a:pt x="80" y="40"/>
                  <a:pt x="76" y="32"/>
                  <a:pt x="73" y="34"/>
                </a:cubicBezTo>
                <a:cubicBezTo>
                  <a:pt x="71" y="36"/>
                  <a:pt x="71" y="33"/>
                  <a:pt x="64" y="33"/>
                </a:cubicBezTo>
                <a:cubicBezTo>
                  <a:pt x="56" y="33"/>
                  <a:pt x="56" y="31"/>
                  <a:pt x="58" y="24"/>
                </a:cubicBezTo>
                <a:cubicBezTo>
                  <a:pt x="59" y="16"/>
                  <a:pt x="53" y="12"/>
                  <a:pt x="56" y="10"/>
                </a:cubicBezTo>
                <a:cubicBezTo>
                  <a:pt x="58" y="9"/>
                  <a:pt x="58" y="7"/>
                  <a:pt x="55" y="4"/>
                </a:cubicBezTo>
                <a:cubicBezTo>
                  <a:pt x="55" y="4"/>
                  <a:pt x="54" y="5"/>
                  <a:pt x="53" y="5"/>
                </a:cubicBezTo>
                <a:cubicBezTo>
                  <a:pt x="51" y="5"/>
                  <a:pt x="47" y="0"/>
                  <a:pt x="43" y="0"/>
                </a:cubicBezTo>
                <a:cubicBezTo>
                  <a:pt x="38" y="0"/>
                  <a:pt x="33" y="0"/>
                  <a:pt x="30" y="1"/>
                </a:cubicBezTo>
                <a:cubicBezTo>
                  <a:pt x="26" y="3"/>
                  <a:pt x="20" y="1"/>
                  <a:pt x="16" y="4"/>
                </a:cubicBezTo>
                <a:cubicBezTo>
                  <a:pt x="12" y="6"/>
                  <a:pt x="7" y="12"/>
                  <a:pt x="7" y="14"/>
                </a:cubicBezTo>
                <a:cubicBezTo>
                  <a:pt x="8" y="17"/>
                  <a:pt x="6" y="31"/>
                  <a:pt x="4" y="32"/>
                </a:cubicBezTo>
                <a:cubicBezTo>
                  <a:pt x="3" y="32"/>
                  <a:pt x="2" y="32"/>
                  <a:pt x="0" y="31"/>
                </a:cubicBezTo>
                <a:cubicBezTo>
                  <a:pt x="3" y="36"/>
                  <a:pt x="11" y="44"/>
                  <a:pt x="16" y="47"/>
                </a:cubicBezTo>
                <a:cubicBezTo>
                  <a:pt x="22" y="51"/>
                  <a:pt x="22" y="55"/>
                  <a:pt x="28" y="55"/>
                </a:cubicBezTo>
                <a:cubicBezTo>
                  <a:pt x="35" y="56"/>
                  <a:pt x="38" y="59"/>
                  <a:pt x="41" y="62"/>
                </a:cubicBezTo>
                <a:cubicBezTo>
                  <a:pt x="43" y="65"/>
                  <a:pt x="60" y="70"/>
                  <a:pt x="62" y="72"/>
                </a:cubicBezTo>
                <a:cubicBezTo>
                  <a:pt x="63" y="75"/>
                  <a:pt x="53" y="81"/>
                  <a:pt x="53" y="87"/>
                </a:cubicBezTo>
                <a:cubicBezTo>
                  <a:pt x="53" y="93"/>
                  <a:pt x="49" y="93"/>
                  <a:pt x="49" y="95"/>
                </a:cubicBezTo>
                <a:cubicBezTo>
                  <a:pt x="49" y="97"/>
                  <a:pt x="57" y="95"/>
                  <a:pt x="60" y="97"/>
                </a:cubicBezTo>
                <a:cubicBezTo>
                  <a:pt x="63" y="99"/>
                  <a:pt x="67" y="96"/>
                  <a:pt x="71" y="98"/>
                </a:cubicBezTo>
                <a:cubicBezTo>
                  <a:pt x="74" y="100"/>
                  <a:pt x="78" y="95"/>
                  <a:pt x="80" y="96"/>
                </a:cubicBezTo>
                <a:cubicBezTo>
                  <a:pt x="83" y="97"/>
                  <a:pt x="86" y="91"/>
                  <a:pt x="89" y="92"/>
                </a:cubicBezTo>
                <a:cubicBezTo>
                  <a:pt x="93" y="92"/>
                  <a:pt x="96" y="80"/>
                  <a:pt x="95" y="75"/>
                </a:cubicBezTo>
                <a:cubicBezTo>
                  <a:pt x="94" y="70"/>
                  <a:pt x="100" y="56"/>
                  <a:pt x="96" y="5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7" name="Freeform 111"/>
          <p:cNvSpPr/>
          <p:nvPr/>
        </p:nvSpPr>
        <p:spPr bwMode="auto">
          <a:xfrm>
            <a:off x="3279603" y="4131955"/>
            <a:ext cx="95544" cy="78391"/>
          </a:xfrm>
          <a:custGeom>
            <a:cxnLst>
              <a:cxn ang="0">
                <a:pos x="36" y="24"/>
              </a:cxn>
              <a:cxn ang="0">
                <a:pos x="38" y="17"/>
              </a:cxn>
              <a:cxn ang="0">
                <a:pos x="26" y="3"/>
              </a:cxn>
              <a:cxn ang="0">
                <a:pos x="21" y="2"/>
              </a:cxn>
              <a:cxn ang="0">
                <a:pos x="10" y="0"/>
              </a:cxn>
              <a:cxn ang="0">
                <a:pos x="3" y="0"/>
              </a:cxn>
              <a:cxn ang="0">
                <a:pos x="3" y="5"/>
              </a:cxn>
              <a:cxn ang="0">
                <a:pos x="6" y="14"/>
              </a:cxn>
              <a:cxn ang="0">
                <a:pos x="12" y="13"/>
              </a:cxn>
              <a:cxn ang="0">
                <a:pos x="17" y="17"/>
              </a:cxn>
              <a:cxn ang="0">
                <a:pos x="25" y="24"/>
              </a:cxn>
              <a:cxn ang="0">
                <a:pos x="32" y="30"/>
              </a:cxn>
              <a:cxn ang="0">
                <a:pos x="34" y="30"/>
              </a:cxn>
              <a:cxn ang="0">
                <a:pos x="36" y="24"/>
              </a:cxn>
            </a:cxnLst>
            <a:rect l="0" t="0" r="r" b="b"/>
            <a:pathLst>
              <a:path w="38" h="30">
                <a:moveTo>
                  <a:pt x="36" y="24"/>
                </a:moveTo>
                <a:cubicBezTo>
                  <a:pt x="35" y="23"/>
                  <a:pt x="36" y="19"/>
                  <a:pt x="38" y="17"/>
                </a:cubicBezTo>
                <a:cubicBezTo>
                  <a:pt x="33" y="12"/>
                  <a:pt x="29" y="6"/>
                  <a:pt x="26" y="3"/>
                </a:cubicBezTo>
                <a:cubicBezTo>
                  <a:pt x="24" y="3"/>
                  <a:pt x="22" y="3"/>
                  <a:pt x="21" y="2"/>
                </a:cubicBezTo>
                <a:cubicBezTo>
                  <a:pt x="18" y="0"/>
                  <a:pt x="12" y="2"/>
                  <a:pt x="10" y="0"/>
                </a:cubicBezTo>
                <a:cubicBezTo>
                  <a:pt x="8" y="0"/>
                  <a:pt x="6" y="0"/>
                  <a:pt x="3" y="0"/>
                </a:cubicBezTo>
                <a:cubicBezTo>
                  <a:pt x="4" y="2"/>
                  <a:pt x="4" y="4"/>
                  <a:pt x="3" y="5"/>
                </a:cubicBezTo>
                <a:cubicBezTo>
                  <a:pt x="0" y="6"/>
                  <a:pt x="0" y="12"/>
                  <a:pt x="6" y="14"/>
                </a:cubicBezTo>
                <a:cubicBezTo>
                  <a:pt x="11" y="17"/>
                  <a:pt x="9" y="13"/>
                  <a:pt x="12" y="13"/>
                </a:cubicBezTo>
                <a:cubicBezTo>
                  <a:pt x="15" y="13"/>
                  <a:pt x="15" y="17"/>
                  <a:pt x="17" y="17"/>
                </a:cubicBezTo>
                <a:cubicBezTo>
                  <a:pt x="20" y="17"/>
                  <a:pt x="25" y="20"/>
                  <a:pt x="25" y="24"/>
                </a:cubicBezTo>
                <a:cubicBezTo>
                  <a:pt x="25" y="28"/>
                  <a:pt x="27" y="30"/>
                  <a:pt x="32" y="30"/>
                </a:cubicBezTo>
                <a:cubicBezTo>
                  <a:pt x="32" y="30"/>
                  <a:pt x="33" y="30"/>
                  <a:pt x="34" y="30"/>
                </a:cubicBezTo>
                <a:cubicBezTo>
                  <a:pt x="35" y="28"/>
                  <a:pt x="36" y="25"/>
                  <a:pt x="36" y="2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8" name="Freeform 112"/>
          <p:cNvSpPr/>
          <p:nvPr/>
        </p:nvSpPr>
        <p:spPr bwMode="auto">
          <a:xfrm>
            <a:off x="3366654" y="4171150"/>
            <a:ext cx="167732" cy="82746"/>
          </a:xfrm>
          <a:custGeom>
            <a:cxnLst>
              <a:cxn ang="0">
                <a:pos x="59" y="9"/>
              </a:cxn>
              <a:cxn ang="0">
                <a:pos x="43" y="2"/>
              </a:cxn>
              <a:cxn ang="0">
                <a:pos x="27" y="8"/>
              </a:cxn>
              <a:cxn ang="0">
                <a:pos x="9" y="7"/>
              </a:cxn>
              <a:cxn ang="0">
                <a:pos x="4" y="2"/>
              </a:cxn>
              <a:cxn ang="0">
                <a:pos x="2" y="9"/>
              </a:cxn>
              <a:cxn ang="0">
                <a:pos x="0" y="15"/>
              </a:cxn>
              <a:cxn ang="0">
                <a:pos x="15" y="22"/>
              </a:cxn>
              <a:cxn ang="0">
                <a:pos x="23" y="27"/>
              </a:cxn>
              <a:cxn ang="0">
                <a:pos x="32" y="25"/>
              </a:cxn>
              <a:cxn ang="0">
                <a:pos x="29" y="19"/>
              </a:cxn>
              <a:cxn ang="0">
                <a:pos x="35" y="13"/>
              </a:cxn>
              <a:cxn ang="0">
                <a:pos x="47" y="9"/>
              </a:cxn>
              <a:cxn ang="0">
                <a:pos x="50" y="17"/>
              </a:cxn>
              <a:cxn ang="0">
                <a:pos x="57" y="29"/>
              </a:cxn>
              <a:cxn ang="0">
                <a:pos x="65" y="21"/>
              </a:cxn>
              <a:cxn ang="0">
                <a:pos x="66" y="18"/>
              </a:cxn>
              <a:cxn ang="0">
                <a:pos x="59" y="9"/>
              </a:cxn>
            </a:cxnLst>
            <a:rect l="0" t="0" r="r" b="b"/>
            <a:pathLst>
              <a:path w="66" h="31">
                <a:moveTo>
                  <a:pt x="59" y="9"/>
                </a:moveTo>
                <a:cubicBezTo>
                  <a:pt x="55" y="3"/>
                  <a:pt x="48" y="4"/>
                  <a:pt x="43" y="2"/>
                </a:cubicBezTo>
                <a:cubicBezTo>
                  <a:pt x="39" y="0"/>
                  <a:pt x="33" y="2"/>
                  <a:pt x="27" y="8"/>
                </a:cubicBezTo>
                <a:cubicBezTo>
                  <a:pt x="22" y="13"/>
                  <a:pt x="14" y="10"/>
                  <a:pt x="9" y="7"/>
                </a:cubicBezTo>
                <a:cubicBezTo>
                  <a:pt x="8" y="6"/>
                  <a:pt x="6" y="4"/>
                  <a:pt x="4" y="2"/>
                </a:cubicBezTo>
                <a:cubicBezTo>
                  <a:pt x="2" y="4"/>
                  <a:pt x="1" y="8"/>
                  <a:pt x="2" y="9"/>
                </a:cubicBezTo>
                <a:cubicBezTo>
                  <a:pt x="2" y="10"/>
                  <a:pt x="1" y="13"/>
                  <a:pt x="0" y="15"/>
                </a:cubicBezTo>
                <a:cubicBezTo>
                  <a:pt x="5" y="16"/>
                  <a:pt x="12" y="18"/>
                  <a:pt x="15" y="22"/>
                </a:cubicBezTo>
                <a:cubicBezTo>
                  <a:pt x="19" y="26"/>
                  <a:pt x="21" y="23"/>
                  <a:pt x="23" y="27"/>
                </a:cubicBezTo>
                <a:cubicBezTo>
                  <a:pt x="25" y="31"/>
                  <a:pt x="31" y="28"/>
                  <a:pt x="32" y="25"/>
                </a:cubicBezTo>
                <a:cubicBezTo>
                  <a:pt x="33" y="23"/>
                  <a:pt x="29" y="22"/>
                  <a:pt x="29" y="19"/>
                </a:cubicBezTo>
                <a:cubicBezTo>
                  <a:pt x="28" y="16"/>
                  <a:pt x="34" y="17"/>
                  <a:pt x="35" y="13"/>
                </a:cubicBezTo>
                <a:cubicBezTo>
                  <a:pt x="36" y="10"/>
                  <a:pt x="44" y="8"/>
                  <a:pt x="47" y="9"/>
                </a:cubicBezTo>
                <a:cubicBezTo>
                  <a:pt x="51" y="11"/>
                  <a:pt x="54" y="13"/>
                  <a:pt x="50" y="17"/>
                </a:cubicBezTo>
                <a:cubicBezTo>
                  <a:pt x="48" y="20"/>
                  <a:pt x="53" y="25"/>
                  <a:pt x="57" y="29"/>
                </a:cubicBezTo>
                <a:cubicBezTo>
                  <a:pt x="60" y="26"/>
                  <a:pt x="63" y="22"/>
                  <a:pt x="65" y="21"/>
                </a:cubicBezTo>
                <a:cubicBezTo>
                  <a:pt x="65" y="21"/>
                  <a:pt x="66" y="19"/>
                  <a:pt x="66" y="18"/>
                </a:cubicBezTo>
                <a:cubicBezTo>
                  <a:pt x="64" y="17"/>
                  <a:pt x="62" y="13"/>
                  <a:pt x="59" y="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9" name="Freeform 113"/>
          <p:cNvSpPr/>
          <p:nvPr/>
        </p:nvSpPr>
        <p:spPr bwMode="auto">
          <a:xfrm>
            <a:off x="3481305" y="4086227"/>
            <a:ext cx="343955" cy="503010"/>
          </a:xfrm>
          <a:custGeom>
            <a:cxnLst>
              <a:cxn ang="0">
                <a:pos x="21" y="140"/>
              </a:cxn>
              <a:cxn ang="0">
                <a:pos x="30" y="140"/>
              </a:cxn>
              <a:cxn ang="0">
                <a:pos x="38" y="146"/>
              </a:cxn>
              <a:cxn ang="0">
                <a:pos x="38" y="147"/>
              </a:cxn>
              <a:cxn ang="0">
                <a:pos x="48" y="147"/>
              </a:cxn>
              <a:cxn ang="0">
                <a:pos x="55" y="156"/>
              </a:cxn>
              <a:cxn ang="0">
                <a:pos x="62" y="163"/>
              </a:cxn>
              <a:cxn ang="0">
                <a:pos x="66" y="170"/>
              </a:cxn>
              <a:cxn ang="0">
                <a:pos x="79" y="172"/>
              </a:cxn>
              <a:cxn ang="0">
                <a:pos x="86" y="171"/>
              </a:cxn>
              <a:cxn ang="0">
                <a:pos x="93" y="170"/>
              </a:cxn>
              <a:cxn ang="0">
                <a:pos x="101" y="177"/>
              </a:cxn>
              <a:cxn ang="0">
                <a:pos x="95" y="187"/>
              </a:cxn>
              <a:cxn ang="0">
                <a:pos x="102" y="192"/>
              </a:cxn>
              <a:cxn ang="0">
                <a:pos x="103" y="192"/>
              </a:cxn>
              <a:cxn ang="0">
                <a:pos x="107" y="177"/>
              </a:cxn>
              <a:cxn ang="0">
                <a:pos x="109" y="161"/>
              </a:cxn>
              <a:cxn ang="0">
                <a:pos x="102" y="143"/>
              </a:cxn>
              <a:cxn ang="0">
                <a:pos x="110" y="137"/>
              </a:cxn>
              <a:cxn ang="0">
                <a:pos x="108" y="132"/>
              </a:cxn>
              <a:cxn ang="0">
                <a:pos x="105" y="126"/>
              </a:cxn>
              <a:cxn ang="0">
                <a:pos x="122" y="125"/>
              </a:cxn>
              <a:cxn ang="0">
                <a:pos x="134" y="121"/>
              </a:cxn>
              <a:cxn ang="0">
                <a:pos x="132" y="115"/>
              </a:cxn>
              <a:cxn ang="0">
                <a:pos x="133" y="106"/>
              </a:cxn>
              <a:cxn ang="0">
                <a:pos x="128" y="98"/>
              </a:cxn>
              <a:cxn ang="0">
                <a:pos x="131" y="77"/>
              </a:cxn>
              <a:cxn ang="0">
                <a:pos x="118" y="74"/>
              </a:cxn>
              <a:cxn ang="0">
                <a:pos x="102" y="67"/>
              </a:cxn>
              <a:cxn ang="0">
                <a:pos x="83" y="65"/>
              </a:cxn>
              <a:cxn ang="0">
                <a:pos x="75" y="50"/>
              </a:cxn>
              <a:cxn ang="0">
                <a:pos x="70" y="43"/>
              </a:cxn>
              <a:cxn ang="0">
                <a:pos x="65" y="40"/>
              </a:cxn>
              <a:cxn ang="0">
                <a:pos x="67" y="35"/>
              </a:cxn>
              <a:cxn ang="0">
                <a:pos x="69" y="27"/>
              </a:cxn>
              <a:cxn ang="0">
                <a:pos x="78" y="14"/>
              </a:cxn>
              <a:cxn ang="0">
                <a:pos x="82" y="12"/>
              </a:cxn>
              <a:cxn ang="0">
                <a:pos x="85" y="10"/>
              </a:cxn>
              <a:cxn ang="0">
                <a:pos x="87" y="3"/>
              </a:cxn>
              <a:cxn ang="0">
                <a:pos x="75" y="9"/>
              </a:cxn>
              <a:cxn ang="0">
                <a:pos x="65" y="14"/>
              </a:cxn>
              <a:cxn ang="0">
                <a:pos x="55" y="18"/>
              </a:cxn>
              <a:cxn ang="0">
                <a:pos x="49" y="17"/>
              </a:cxn>
              <a:cxn ang="0">
                <a:pos x="39" y="27"/>
              </a:cxn>
              <a:cxn ang="0">
                <a:pos x="35" y="37"/>
              </a:cxn>
              <a:cxn ang="0">
                <a:pos x="24" y="50"/>
              </a:cxn>
              <a:cxn ang="0">
                <a:pos x="21" y="51"/>
              </a:cxn>
              <a:cxn ang="0">
                <a:pos x="20" y="54"/>
              </a:cxn>
              <a:cxn ang="0">
                <a:pos x="12" y="62"/>
              </a:cxn>
              <a:cxn ang="0">
                <a:pos x="16" y="65"/>
              </a:cxn>
              <a:cxn ang="0">
                <a:pos x="18" y="74"/>
              </a:cxn>
              <a:cxn ang="0">
                <a:pos x="18" y="80"/>
              </a:cxn>
              <a:cxn ang="0">
                <a:pos x="20" y="98"/>
              </a:cxn>
              <a:cxn ang="0">
                <a:pos x="17" y="108"/>
              </a:cxn>
              <a:cxn ang="0">
                <a:pos x="8" y="115"/>
              </a:cxn>
              <a:cxn ang="0">
                <a:pos x="2" y="122"/>
              </a:cxn>
              <a:cxn ang="0">
                <a:pos x="0" y="127"/>
              </a:cxn>
              <a:cxn ang="0">
                <a:pos x="14" y="135"/>
              </a:cxn>
              <a:cxn ang="0">
                <a:pos x="21" y="140"/>
              </a:cxn>
            </a:cxnLst>
            <a:rect l="0" t="0" r="r" b="b"/>
            <a:pathLst>
              <a:path w="135" h="192">
                <a:moveTo>
                  <a:pt x="21" y="140"/>
                </a:moveTo>
                <a:cubicBezTo>
                  <a:pt x="24" y="142"/>
                  <a:pt x="29" y="141"/>
                  <a:pt x="30" y="140"/>
                </a:cubicBezTo>
                <a:cubicBezTo>
                  <a:pt x="31" y="139"/>
                  <a:pt x="34" y="142"/>
                  <a:pt x="38" y="146"/>
                </a:cubicBezTo>
                <a:cubicBezTo>
                  <a:pt x="38" y="146"/>
                  <a:pt x="38" y="147"/>
                  <a:pt x="38" y="147"/>
                </a:cubicBezTo>
                <a:cubicBezTo>
                  <a:pt x="42" y="146"/>
                  <a:pt x="46" y="145"/>
                  <a:pt x="48" y="147"/>
                </a:cubicBezTo>
                <a:cubicBezTo>
                  <a:pt x="51" y="148"/>
                  <a:pt x="50" y="156"/>
                  <a:pt x="55" y="156"/>
                </a:cubicBezTo>
                <a:cubicBezTo>
                  <a:pt x="59" y="156"/>
                  <a:pt x="62" y="161"/>
                  <a:pt x="62" y="163"/>
                </a:cubicBezTo>
                <a:cubicBezTo>
                  <a:pt x="61" y="165"/>
                  <a:pt x="66" y="167"/>
                  <a:pt x="66" y="170"/>
                </a:cubicBezTo>
                <a:cubicBezTo>
                  <a:pt x="66" y="174"/>
                  <a:pt x="77" y="173"/>
                  <a:pt x="79" y="172"/>
                </a:cubicBezTo>
                <a:cubicBezTo>
                  <a:pt x="81" y="170"/>
                  <a:pt x="84" y="170"/>
                  <a:pt x="86" y="171"/>
                </a:cubicBezTo>
                <a:cubicBezTo>
                  <a:pt x="88" y="172"/>
                  <a:pt x="91" y="170"/>
                  <a:pt x="93" y="170"/>
                </a:cubicBezTo>
                <a:cubicBezTo>
                  <a:pt x="95" y="171"/>
                  <a:pt x="103" y="174"/>
                  <a:pt x="101" y="177"/>
                </a:cubicBezTo>
                <a:cubicBezTo>
                  <a:pt x="100" y="180"/>
                  <a:pt x="94" y="184"/>
                  <a:pt x="95" y="187"/>
                </a:cubicBezTo>
                <a:cubicBezTo>
                  <a:pt x="96" y="188"/>
                  <a:pt x="100" y="190"/>
                  <a:pt x="102" y="192"/>
                </a:cubicBezTo>
                <a:cubicBezTo>
                  <a:pt x="102" y="192"/>
                  <a:pt x="103" y="192"/>
                  <a:pt x="103" y="192"/>
                </a:cubicBezTo>
                <a:cubicBezTo>
                  <a:pt x="106" y="191"/>
                  <a:pt x="107" y="180"/>
                  <a:pt x="107" y="177"/>
                </a:cubicBezTo>
                <a:cubicBezTo>
                  <a:pt x="107" y="173"/>
                  <a:pt x="108" y="165"/>
                  <a:pt x="109" y="161"/>
                </a:cubicBezTo>
                <a:cubicBezTo>
                  <a:pt x="111" y="155"/>
                  <a:pt x="102" y="150"/>
                  <a:pt x="102" y="143"/>
                </a:cubicBezTo>
                <a:cubicBezTo>
                  <a:pt x="102" y="136"/>
                  <a:pt x="106" y="140"/>
                  <a:pt x="110" y="137"/>
                </a:cubicBezTo>
                <a:cubicBezTo>
                  <a:pt x="114" y="134"/>
                  <a:pt x="110" y="133"/>
                  <a:pt x="108" y="132"/>
                </a:cubicBezTo>
                <a:cubicBezTo>
                  <a:pt x="106" y="132"/>
                  <a:pt x="104" y="128"/>
                  <a:pt x="105" y="126"/>
                </a:cubicBezTo>
                <a:cubicBezTo>
                  <a:pt x="105" y="124"/>
                  <a:pt x="118" y="125"/>
                  <a:pt x="122" y="125"/>
                </a:cubicBezTo>
                <a:cubicBezTo>
                  <a:pt x="126" y="125"/>
                  <a:pt x="134" y="121"/>
                  <a:pt x="134" y="121"/>
                </a:cubicBezTo>
                <a:cubicBezTo>
                  <a:pt x="134" y="120"/>
                  <a:pt x="135" y="117"/>
                  <a:pt x="132" y="115"/>
                </a:cubicBezTo>
                <a:cubicBezTo>
                  <a:pt x="129" y="112"/>
                  <a:pt x="130" y="109"/>
                  <a:pt x="133" y="106"/>
                </a:cubicBezTo>
                <a:cubicBezTo>
                  <a:pt x="135" y="104"/>
                  <a:pt x="131" y="101"/>
                  <a:pt x="128" y="98"/>
                </a:cubicBezTo>
                <a:cubicBezTo>
                  <a:pt x="125" y="94"/>
                  <a:pt x="128" y="83"/>
                  <a:pt x="131" y="77"/>
                </a:cubicBezTo>
                <a:cubicBezTo>
                  <a:pt x="134" y="72"/>
                  <a:pt x="124" y="73"/>
                  <a:pt x="118" y="74"/>
                </a:cubicBezTo>
                <a:cubicBezTo>
                  <a:pt x="111" y="74"/>
                  <a:pt x="106" y="72"/>
                  <a:pt x="102" y="67"/>
                </a:cubicBezTo>
                <a:cubicBezTo>
                  <a:pt x="98" y="61"/>
                  <a:pt x="92" y="65"/>
                  <a:pt x="83" y="65"/>
                </a:cubicBezTo>
                <a:cubicBezTo>
                  <a:pt x="73" y="65"/>
                  <a:pt x="75" y="54"/>
                  <a:pt x="75" y="50"/>
                </a:cubicBezTo>
                <a:cubicBezTo>
                  <a:pt x="76" y="46"/>
                  <a:pt x="70" y="45"/>
                  <a:pt x="70" y="43"/>
                </a:cubicBezTo>
                <a:cubicBezTo>
                  <a:pt x="70" y="40"/>
                  <a:pt x="68" y="40"/>
                  <a:pt x="65" y="40"/>
                </a:cubicBezTo>
                <a:cubicBezTo>
                  <a:pt x="63" y="40"/>
                  <a:pt x="65" y="37"/>
                  <a:pt x="67" y="35"/>
                </a:cubicBezTo>
                <a:cubicBezTo>
                  <a:pt x="69" y="33"/>
                  <a:pt x="68" y="31"/>
                  <a:pt x="69" y="27"/>
                </a:cubicBezTo>
                <a:cubicBezTo>
                  <a:pt x="69" y="22"/>
                  <a:pt x="75" y="18"/>
                  <a:pt x="78" y="14"/>
                </a:cubicBezTo>
                <a:cubicBezTo>
                  <a:pt x="79" y="13"/>
                  <a:pt x="80" y="12"/>
                  <a:pt x="82" y="12"/>
                </a:cubicBezTo>
                <a:cubicBezTo>
                  <a:pt x="82" y="11"/>
                  <a:pt x="83" y="10"/>
                  <a:pt x="85" y="10"/>
                </a:cubicBezTo>
                <a:cubicBezTo>
                  <a:pt x="90" y="9"/>
                  <a:pt x="92" y="5"/>
                  <a:pt x="87" y="3"/>
                </a:cubicBezTo>
                <a:cubicBezTo>
                  <a:pt x="83" y="0"/>
                  <a:pt x="80" y="8"/>
                  <a:pt x="75" y="9"/>
                </a:cubicBezTo>
                <a:cubicBezTo>
                  <a:pt x="69" y="9"/>
                  <a:pt x="68" y="13"/>
                  <a:pt x="65" y="14"/>
                </a:cubicBezTo>
                <a:cubicBezTo>
                  <a:pt x="61" y="16"/>
                  <a:pt x="55" y="15"/>
                  <a:pt x="55" y="18"/>
                </a:cubicBezTo>
                <a:cubicBezTo>
                  <a:pt x="54" y="21"/>
                  <a:pt x="52" y="18"/>
                  <a:pt x="49" y="17"/>
                </a:cubicBezTo>
                <a:cubicBezTo>
                  <a:pt x="46" y="16"/>
                  <a:pt x="39" y="23"/>
                  <a:pt x="39" y="27"/>
                </a:cubicBezTo>
                <a:cubicBezTo>
                  <a:pt x="39" y="30"/>
                  <a:pt x="40" y="34"/>
                  <a:pt x="35" y="37"/>
                </a:cubicBezTo>
                <a:cubicBezTo>
                  <a:pt x="29" y="41"/>
                  <a:pt x="26" y="47"/>
                  <a:pt x="24" y="50"/>
                </a:cubicBezTo>
                <a:cubicBezTo>
                  <a:pt x="23" y="51"/>
                  <a:pt x="22" y="51"/>
                  <a:pt x="21" y="51"/>
                </a:cubicBezTo>
                <a:cubicBezTo>
                  <a:pt x="21" y="52"/>
                  <a:pt x="20" y="54"/>
                  <a:pt x="20" y="54"/>
                </a:cubicBezTo>
                <a:cubicBezTo>
                  <a:pt x="18" y="55"/>
                  <a:pt x="15" y="59"/>
                  <a:pt x="12" y="62"/>
                </a:cubicBezTo>
                <a:cubicBezTo>
                  <a:pt x="13" y="63"/>
                  <a:pt x="15" y="64"/>
                  <a:pt x="16" y="65"/>
                </a:cubicBezTo>
                <a:cubicBezTo>
                  <a:pt x="19" y="69"/>
                  <a:pt x="17" y="72"/>
                  <a:pt x="18" y="74"/>
                </a:cubicBezTo>
                <a:cubicBezTo>
                  <a:pt x="19" y="76"/>
                  <a:pt x="20" y="79"/>
                  <a:pt x="18" y="80"/>
                </a:cubicBezTo>
                <a:cubicBezTo>
                  <a:pt x="16" y="82"/>
                  <a:pt x="18" y="95"/>
                  <a:pt x="20" y="98"/>
                </a:cubicBezTo>
                <a:cubicBezTo>
                  <a:pt x="22" y="100"/>
                  <a:pt x="20" y="103"/>
                  <a:pt x="17" y="108"/>
                </a:cubicBezTo>
                <a:cubicBezTo>
                  <a:pt x="15" y="113"/>
                  <a:pt x="13" y="115"/>
                  <a:pt x="8" y="115"/>
                </a:cubicBezTo>
                <a:cubicBezTo>
                  <a:pt x="4" y="115"/>
                  <a:pt x="4" y="122"/>
                  <a:pt x="2" y="122"/>
                </a:cubicBezTo>
                <a:cubicBezTo>
                  <a:pt x="1" y="122"/>
                  <a:pt x="0" y="125"/>
                  <a:pt x="0" y="127"/>
                </a:cubicBezTo>
                <a:cubicBezTo>
                  <a:pt x="4" y="131"/>
                  <a:pt x="12" y="135"/>
                  <a:pt x="14" y="135"/>
                </a:cubicBezTo>
                <a:cubicBezTo>
                  <a:pt x="16" y="135"/>
                  <a:pt x="18" y="138"/>
                  <a:pt x="21" y="14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0" name="Freeform 114"/>
          <p:cNvSpPr/>
          <p:nvPr/>
        </p:nvSpPr>
        <p:spPr bwMode="auto">
          <a:xfrm>
            <a:off x="3750948" y="4754728"/>
            <a:ext cx="356694" cy="411553"/>
          </a:xfrm>
          <a:custGeom>
            <a:cxnLst>
              <a:cxn ang="0">
                <a:pos x="137" y="94"/>
              </a:cxn>
              <a:cxn ang="0">
                <a:pos x="130" y="83"/>
              </a:cxn>
              <a:cxn ang="0">
                <a:pos x="121" y="77"/>
              </a:cxn>
              <a:cxn ang="0">
                <a:pos x="109" y="71"/>
              </a:cxn>
              <a:cxn ang="0">
                <a:pos x="107" y="62"/>
              </a:cxn>
              <a:cxn ang="0">
                <a:pos x="106" y="53"/>
              </a:cxn>
              <a:cxn ang="0">
                <a:pos x="101" y="46"/>
              </a:cxn>
              <a:cxn ang="0">
                <a:pos x="89" y="43"/>
              </a:cxn>
              <a:cxn ang="0">
                <a:pos x="80" y="39"/>
              </a:cxn>
              <a:cxn ang="0">
                <a:pos x="75" y="35"/>
              </a:cxn>
              <a:cxn ang="0">
                <a:pos x="67" y="33"/>
              </a:cxn>
              <a:cxn ang="0">
                <a:pos x="54" y="25"/>
              </a:cxn>
              <a:cxn ang="0">
                <a:pos x="50" y="3"/>
              </a:cxn>
              <a:cxn ang="0">
                <a:pos x="39" y="2"/>
              </a:cxn>
              <a:cxn ang="0">
                <a:pos x="26" y="8"/>
              </a:cxn>
              <a:cxn ang="0">
                <a:pos x="16" y="13"/>
              </a:cxn>
              <a:cxn ang="0">
                <a:pos x="7" y="16"/>
              </a:cxn>
              <a:cxn ang="0">
                <a:pos x="3" y="15"/>
              </a:cxn>
              <a:cxn ang="0">
                <a:pos x="11" y="31"/>
              </a:cxn>
              <a:cxn ang="0">
                <a:pos x="8" y="37"/>
              </a:cxn>
              <a:cxn ang="0">
                <a:pos x="9" y="53"/>
              </a:cxn>
              <a:cxn ang="0">
                <a:pos x="6" y="62"/>
              </a:cxn>
              <a:cxn ang="0">
                <a:pos x="3" y="72"/>
              </a:cxn>
              <a:cxn ang="0">
                <a:pos x="8" y="77"/>
              </a:cxn>
              <a:cxn ang="0">
                <a:pos x="2" y="86"/>
              </a:cxn>
              <a:cxn ang="0">
                <a:pos x="1" y="90"/>
              </a:cxn>
              <a:cxn ang="0">
                <a:pos x="5" y="96"/>
              </a:cxn>
              <a:cxn ang="0">
                <a:pos x="8" y="108"/>
              </a:cxn>
              <a:cxn ang="0">
                <a:pos x="13" y="114"/>
              </a:cxn>
              <a:cxn ang="0">
                <a:pos x="10" y="122"/>
              </a:cxn>
              <a:cxn ang="0">
                <a:pos x="14" y="132"/>
              </a:cxn>
              <a:cxn ang="0">
                <a:pos x="18" y="142"/>
              </a:cxn>
              <a:cxn ang="0">
                <a:pos x="21" y="154"/>
              </a:cxn>
              <a:cxn ang="0">
                <a:pos x="36" y="145"/>
              </a:cxn>
              <a:cxn ang="0">
                <a:pos x="46" y="145"/>
              </a:cxn>
              <a:cxn ang="0">
                <a:pos x="59" y="150"/>
              </a:cxn>
              <a:cxn ang="0">
                <a:pos x="66" y="144"/>
              </a:cxn>
              <a:cxn ang="0">
                <a:pos x="81" y="144"/>
              </a:cxn>
              <a:cxn ang="0">
                <a:pos x="84" y="126"/>
              </a:cxn>
              <a:cxn ang="0">
                <a:pos x="93" y="116"/>
              </a:cxn>
              <a:cxn ang="0">
                <a:pos x="107" y="113"/>
              </a:cxn>
              <a:cxn ang="0">
                <a:pos x="120" y="112"/>
              </a:cxn>
              <a:cxn ang="0">
                <a:pos x="130" y="117"/>
              </a:cxn>
              <a:cxn ang="0">
                <a:pos x="136" y="108"/>
              </a:cxn>
              <a:cxn ang="0">
                <a:pos x="137" y="94"/>
              </a:cxn>
            </a:cxnLst>
            <a:rect l="0" t="0" r="r" b="b"/>
            <a:pathLst>
              <a:path w="139" h="157">
                <a:moveTo>
                  <a:pt x="137" y="94"/>
                </a:moveTo>
                <a:cubicBezTo>
                  <a:pt x="135" y="89"/>
                  <a:pt x="130" y="88"/>
                  <a:pt x="130" y="83"/>
                </a:cubicBezTo>
                <a:cubicBezTo>
                  <a:pt x="130" y="77"/>
                  <a:pt x="128" y="77"/>
                  <a:pt x="121" y="77"/>
                </a:cubicBezTo>
                <a:cubicBezTo>
                  <a:pt x="114" y="77"/>
                  <a:pt x="109" y="76"/>
                  <a:pt x="109" y="71"/>
                </a:cubicBezTo>
                <a:cubicBezTo>
                  <a:pt x="108" y="67"/>
                  <a:pt x="104" y="64"/>
                  <a:pt x="107" y="62"/>
                </a:cubicBezTo>
                <a:cubicBezTo>
                  <a:pt x="111" y="60"/>
                  <a:pt x="105" y="57"/>
                  <a:pt x="106" y="53"/>
                </a:cubicBezTo>
                <a:cubicBezTo>
                  <a:pt x="106" y="49"/>
                  <a:pt x="104" y="48"/>
                  <a:pt x="101" y="46"/>
                </a:cubicBezTo>
                <a:cubicBezTo>
                  <a:pt x="99" y="44"/>
                  <a:pt x="89" y="47"/>
                  <a:pt x="89" y="43"/>
                </a:cubicBezTo>
                <a:cubicBezTo>
                  <a:pt x="89" y="39"/>
                  <a:pt x="83" y="39"/>
                  <a:pt x="80" y="39"/>
                </a:cubicBezTo>
                <a:cubicBezTo>
                  <a:pt x="76" y="39"/>
                  <a:pt x="79" y="34"/>
                  <a:pt x="75" y="35"/>
                </a:cubicBezTo>
                <a:cubicBezTo>
                  <a:pt x="71" y="35"/>
                  <a:pt x="72" y="32"/>
                  <a:pt x="67" y="33"/>
                </a:cubicBezTo>
                <a:cubicBezTo>
                  <a:pt x="62" y="34"/>
                  <a:pt x="59" y="31"/>
                  <a:pt x="54" y="25"/>
                </a:cubicBezTo>
                <a:cubicBezTo>
                  <a:pt x="48" y="19"/>
                  <a:pt x="49" y="6"/>
                  <a:pt x="50" y="3"/>
                </a:cubicBezTo>
                <a:cubicBezTo>
                  <a:pt x="51" y="0"/>
                  <a:pt x="44" y="2"/>
                  <a:pt x="39" y="2"/>
                </a:cubicBezTo>
                <a:cubicBezTo>
                  <a:pt x="35" y="2"/>
                  <a:pt x="31" y="6"/>
                  <a:pt x="26" y="8"/>
                </a:cubicBezTo>
                <a:cubicBezTo>
                  <a:pt x="21" y="11"/>
                  <a:pt x="19" y="11"/>
                  <a:pt x="16" y="13"/>
                </a:cubicBezTo>
                <a:cubicBezTo>
                  <a:pt x="14" y="16"/>
                  <a:pt x="10" y="17"/>
                  <a:pt x="7" y="16"/>
                </a:cubicBezTo>
                <a:cubicBezTo>
                  <a:pt x="6" y="15"/>
                  <a:pt x="4" y="15"/>
                  <a:pt x="3" y="15"/>
                </a:cubicBezTo>
                <a:cubicBezTo>
                  <a:pt x="5" y="20"/>
                  <a:pt x="10" y="28"/>
                  <a:pt x="11" y="31"/>
                </a:cubicBezTo>
                <a:cubicBezTo>
                  <a:pt x="12" y="34"/>
                  <a:pt x="9" y="35"/>
                  <a:pt x="8" y="37"/>
                </a:cubicBezTo>
                <a:cubicBezTo>
                  <a:pt x="6" y="38"/>
                  <a:pt x="8" y="50"/>
                  <a:pt x="9" y="53"/>
                </a:cubicBezTo>
                <a:cubicBezTo>
                  <a:pt x="9" y="55"/>
                  <a:pt x="4" y="60"/>
                  <a:pt x="6" y="62"/>
                </a:cubicBezTo>
                <a:cubicBezTo>
                  <a:pt x="8" y="64"/>
                  <a:pt x="3" y="69"/>
                  <a:pt x="3" y="72"/>
                </a:cubicBezTo>
                <a:cubicBezTo>
                  <a:pt x="3" y="75"/>
                  <a:pt x="8" y="75"/>
                  <a:pt x="8" y="77"/>
                </a:cubicBezTo>
                <a:cubicBezTo>
                  <a:pt x="8" y="79"/>
                  <a:pt x="4" y="85"/>
                  <a:pt x="2" y="86"/>
                </a:cubicBezTo>
                <a:cubicBezTo>
                  <a:pt x="0" y="87"/>
                  <a:pt x="0" y="88"/>
                  <a:pt x="1" y="90"/>
                </a:cubicBezTo>
                <a:cubicBezTo>
                  <a:pt x="1" y="90"/>
                  <a:pt x="2" y="93"/>
                  <a:pt x="5" y="96"/>
                </a:cubicBezTo>
                <a:cubicBezTo>
                  <a:pt x="9" y="99"/>
                  <a:pt x="5" y="104"/>
                  <a:pt x="8" y="108"/>
                </a:cubicBezTo>
                <a:cubicBezTo>
                  <a:pt x="11" y="112"/>
                  <a:pt x="15" y="112"/>
                  <a:pt x="13" y="114"/>
                </a:cubicBezTo>
                <a:cubicBezTo>
                  <a:pt x="10" y="116"/>
                  <a:pt x="13" y="120"/>
                  <a:pt x="10" y="122"/>
                </a:cubicBezTo>
                <a:cubicBezTo>
                  <a:pt x="8" y="124"/>
                  <a:pt x="11" y="130"/>
                  <a:pt x="14" y="132"/>
                </a:cubicBezTo>
                <a:cubicBezTo>
                  <a:pt x="17" y="133"/>
                  <a:pt x="15" y="139"/>
                  <a:pt x="18" y="142"/>
                </a:cubicBezTo>
                <a:cubicBezTo>
                  <a:pt x="21" y="145"/>
                  <a:pt x="20" y="152"/>
                  <a:pt x="21" y="154"/>
                </a:cubicBezTo>
                <a:cubicBezTo>
                  <a:pt x="22" y="157"/>
                  <a:pt x="31" y="151"/>
                  <a:pt x="36" y="145"/>
                </a:cubicBezTo>
                <a:cubicBezTo>
                  <a:pt x="42" y="140"/>
                  <a:pt x="41" y="144"/>
                  <a:pt x="46" y="145"/>
                </a:cubicBezTo>
                <a:cubicBezTo>
                  <a:pt x="51" y="146"/>
                  <a:pt x="57" y="146"/>
                  <a:pt x="59" y="150"/>
                </a:cubicBezTo>
                <a:cubicBezTo>
                  <a:pt x="62" y="155"/>
                  <a:pt x="64" y="146"/>
                  <a:pt x="66" y="144"/>
                </a:cubicBezTo>
                <a:cubicBezTo>
                  <a:pt x="68" y="142"/>
                  <a:pt x="79" y="144"/>
                  <a:pt x="81" y="144"/>
                </a:cubicBezTo>
                <a:cubicBezTo>
                  <a:pt x="83" y="143"/>
                  <a:pt x="85" y="129"/>
                  <a:pt x="84" y="126"/>
                </a:cubicBezTo>
                <a:cubicBezTo>
                  <a:pt x="84" y="124"/>
                  <a:pt x="89" y="118"/>
                  <a:pt x="93" y="116"/>
                </a:cubicBezTo>
                <a:cubicBezTo>
                  <a:pt x="97" y="113"/>
                  <a:pt x="103" y="115"/>
                  <a:pt x="107" y="113"/>
                </a:cubicBezTo>
                <a:cubicBezTo>
                  <a:pt x="110" y="112"/>
                  <a:pt x="115" y="112"/>
                  <a:pt x="120" y="112"/>
                </a:cubicBezTo>
                <a:cubicBezTo>
                  <a:pt x="124" y="112"/>
                  <a:pt x="128" y="117"/>
                  <a:pt x="130" y="117"/>
                </a:cubicBezTo>
                <a:cubicBezTo>
                  <a:pt x="133" y="117"/>
                  <a:pt x="136" y="112"/>
                  <a:pt x="136" y="108"/>
                </a:cubicBezTo>
                <a:cubicBezTo>
                  <a:pt x="135" y="104"/>
                  <a:pt x="139" y="99"/>
                  <a:pt x="137" y="9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1" name="Freeform 115"/>
          <p:cNvSpPr/>
          <p:nvPr/>
        </p:nvSpPr>
        <p:spPr bwMode="auto">
          <a:xfrm>
            <a:off x="3409117" y="4465117"/>
            <a:ext cx="373680" cy="555270"/>
          </a:xfrm>
          <a:custGeom>
            <a:cxnLst>
              <a:cxn ang="0">
                <a:pos x="134" y="201"/>
              </a:cxn>
              <a:cxn ang="0">
                <a:pos x="135" y="200"/>
              </a:cxn>
              <a:cxn ang="0">
                <a:pos x="136" y="196"/>
              </a:cxn>
              <a:cxn ang="0">
                <a:pos x="142" y="187"/>
              </a:cxn>
              <a:cxn ang="0">
                <a:pos x="137" y="182"/>
              </a:cxn>
              <a:cxn ang="0">
                <a:pos x="140" y="172"/>
              </a:cxn>
              <a:cxn ang="0">
                <a:pos x="143" y="163"/>
              </a:cxn>
              <a:cxn ang="0">
                <a:pos x="142" y="147"/>
              </a:cxn>
              <a:cxn ang="0">
                <a:pos x="145" y="141"/>
              </a:cxn>
              <a:cxn ang="0">
                <a:pos x="137" y="125"/>
              </a:cxn>
              <a:cxn ang="0">
                <a:pos x="126" y="125"/>
              </a:cxn>
              <a:cxn ang="0">
                <a:pos x="123" y="111"/>
              </a:cxn>
              <a:cxn ang="0">
                <a:pos x="118" y="112"/>
              </a:cxn>
              <a:cxn ang="0">
                <a:pos x="106" y="113"/>
              </a:cxn>
              <a:cxn ang="0">
                <a:pos x="100" y="107"/>
              </a:cxn>
              <a:cxn ang="0">
                <a:pos x="95" y="103"/>
              </a:cxn>
              <a:cxn ang="0">
                <a:pos x="90" y="93"/>
              </a:cxn>
              <a:cxn ang="0">
                <a:pos x="87" y="83"/>
              </a:cxn>
              <a:cxn ang="0">
                <a:pos x="89" y="76"/>
              </a:cxn>
              <a:cxn ang="0">
                <a:pos x="94" y="70"/>
              </a:cxn>
              <a:cxn ang="0">
                <a:pos x="97" y="59"/>
              </a:cxn>
              <a:cxn ang="0">
                <a:pos x="107" y="53"/>
              </a:cxn>
              <a:cxn ang="0">
                <a:pos x="121" y="48"/>
              </a:cxn>
              <a:cxn ang="0">
                <a:pos x="130" y="47"/>
              </a:cxn>
              <a:cxn ang="0">
                <a:pos x="123" y="42"/>
              </a:cxn>
              <a:cxn ang="0">
                <a:pos x="129" y="32"/>
              </a:cxn>
              <a:cxn ang="0">
                <a:pos x="121" y="25"/>
              </a:cxn>
              <a:cxn ang="0">
                <a:pos x="114" y="26"/>
              </a:cxn>
              <a:cxn ang="0">
                <a:pos x="107" y="27"/>
              </a:cxn>
              <a:cxn ang="0">
                <a:pos x="94" y="25"/>
              </a:cxn>
              <a:cxn ang="0">
                <a:pos x="90" y="18"/>
              </a:cxn>
              <a:cxn ang="0">
                <a:pos x="83" y="11"/>
              </a:cxn>
              <a:cxn ang="0">
                <a:pos x="76" y="2"/>
              </a:cxn>
              <a:cxn ang="0">
                <a:pos x="66" y="2"/>
              </a:cxn>
              <a:cxn ang="0">
                <a:pos x="69" y="10"/>
              </a:cxn>
              <a:cxn ang="0">
                <a:pos x="63" y="21"/>
              </a:cxn>
              <a:cxn ang="0">
                <a:pos x="40" y="33"/>
              </a:cxn>
              <a:cxn ang="0">
                <a:pos x="30" y="51"/>
              </a:cxn>
              <a:cxn ang="0">
                <a:pos x="22" y="52"/>
              </a:cxn>
              <a:cxn ang="0">
                <a:pos x="14" y="49"/>
              </a:cxn>
              <a:cxn ang="0">
                <a:pos x="14" y="44"/>
              </a:cxn>
              <a:cxn ang="0">
                <a:pos x="11" y="38"/>
              </a:cxn>
              <a:cxn ang="0">
                <a:pos x="2" y="48"/>
              </a:cxn>
              <a:cxn ang="0">
                <a:pos x="6" y="63"/>
              </a:cxn>
              <a:cxn ang="0">
                <a:pos x="3" y="66"/>
              </a:cxn>
              <a:cxn ang="0">
                <a:pos x="15" y="76"/>
              </a:cxn>
              <a:cxn ang="0">
                <a:pos x="26" y="92"/>
              </a:cxn>
              <a:cxn ang="0">
                <a:pos x="34" y="109"/>
              </a:cxn>
              <a:cxn ang="0">
                <a:pos x="52" y="142"/>
              </a:cxn>
              <a:cxn ang="0">
                <a:pos x="59" y="157"/>
              </a:cxn>
              <a:cxn ang="0">
                <a:pos x="63" y="167"/>
              </a:cxn>
              <a:cxn ang="0">
                <a:pos x="81" y="179"/>
              </a:cxn>
              <a:cxn ang="0">
                <a:pos x="113" y="199"/>
              </a:cxn>
              <a:cxn ang="0">
                <a:pos x="127" y="210"/>
              </a:cxn>
              <a:cxn ang="0">
                <a:pos x="127" y="212"/>
              </a:cxn>
              <a:cxn ang="0">
                <a:pos x="130" y="210"/>
              </a:cxn>
              <a:cxn ang="0">
                <a:pos x="134" y="201"/>
              </a:cxn>
            </a:cxnLst>
            <a:rect l="0" t="0" r="r" b="b"/>
            <a:pathLst>
              <a:path w="146" h="211">
                <a:moveTo>
                  <a:pt x="134" y="201"/>
                </a:moveTo>
                <a:cubicBezTo>
                  <a:pt x="134" y="201"/>
                  <a:pt x="135" y="201"/>
                  <a:pt x="135" y="200"/>
                </a:cubicBezTo>
                <a:cubicBezTo>
                  <a:pt x="134" y="198"/>
                  <a:pt x="134" y="197"/>
                  <a:pt x="136" y="196"/>
                </a:cubicBezTo>
                <a:cubicBezTo>
                  <a:pt x="138" y="195"/>
                  <a:pt x="142" y="189"/>
                  <a:pt x="142" y="187"/>
                </a:cubicBezTo>
                <a:cubicBezTo>
                  <a:pt x="142" y="185"/>
                  <a:pt x="137" y="185"/>
                  <a:pt x="137" y="182"/>
                </a:cubicBezTo>
                <a:cubicBezTo>
                  <a:pt x="137" y="179"/>
                  <a:pt x="142" y="174"/>
                  <a:pt x="140" y="172"/>
                </a:cubicBezTo>
                <a:cubicBezTo>
                  <a:pt x="138" y="170"/>
                  <a:pt x="143" y="165"/>
                  <a:pt x="143" y="163"/>
                </a:cubicBezTo>
                <a:cubicBezTo>
                  <a:pt x="142" y="160"/>
                  <a:pt x="140" y="148"/>
                  <a:pt x="142" y="147"/>
                </a:cubicBezTo>
                <a:cubicBezTo>
                  <a:pt x="143" y="145"/>
                  <a:pt x="146" y="144"/>
                  <a:pt x="145" y="141"/>
                </a:cubicBezTo>
                <a:cubicBezTo>
                  <a:pt x="144" y="138"/>
                  <a:pt x="139" y="130"/>
                  <a:pt x="137" y="125"/>
                </a:cubicBezTo>
                <a:cubicBezTo>
                  <a:pt x="133" y="124"/>
                  <a:pt x="129" y="124"/>
                  <a:pt x="126" y="125"/>
                </a:cubicBezTo>
                <a:cubicBezTo>
                  <a:pt x="122" y="127"/>
                  <a:pt x="123" y="115"/>
                  <a:pt x="123" y="111"/>
                </a:cubicBezTo>
                <a:cubicBezTo>
                  <a:pt x="123" y="106"/>
                  <a:pt x="120" y="109"/>
                  <a:pt x="118" y="112"/>
                </a:cubicBezTo>
                <a:cubicBezTo>
                  <a:pt x="117" y="115"/>
                  <a:pt x="112" y="113"/>
                  <a:pt x="106" y="113"/>
                </a:cubicBezTo>
                <a:cubicBezTo>
                  <a:pt x="101" y="113"/>
                  <a:pt x="104" y="107"/>
                  <a:pt x="100" y="107"/>
                </a:cubicBezTo>
                <a:cubicBezTo>
                  <a:pt x="97" y="107"/>
                  <a:pt x="94" y="106"/>
                  <a:pt x="95" y="103"/>
                </a:cubicBezTo>
                <a:cubicBezTo>
                  <a:pt x="95" y="99"/>
                  <a:pt x="92" y="97"/>
                  <a:pt x="90" y="93"/>
                </a:cubicBezTo>
                <a:cubicBezTo>
                  <a:pt x="88" y="89"/>
                  <a:pt x="85" y="86"/>
                  <a:pt x="87" y="83"/>
                </a:cubicBezTo>
                <a:cubicBezTo>
                  <a:pt x="89" y="81"/>
                  <a:pt x="86" y="79"/>
                  <a:pt x="89" y="76"/>
                </a:cubicBezTo>
                <a:cubicBezTo>
                  <a:pt x="92" y="73"/>
                  <a:pt x="95" y="74"/>
                  <a:pt x="94" y="70"/>
                </a:cubicBezTo>
                <a:cubicBezTo>
                  <a:pt x="93" y="66"/>
                  <a:pt x="97" y="64"/>
                  <a:pt x="97" y="59"/>
                </a:cubicBezTo>
                <a:cubicBezTo>
                  <a:pt x="98" y="55"/>
                  <a:pt x="103" y="56"/>
                  <a:pt x="107" y="53"/>
                </a:cubicBezTo>
                <a:cubicBezTo>
                  <a:pt x="112" y="49"/>
                  <a:pt x="117" y="51"/>
                  <a:pt x="121" y="48"/>
                </a:cubicBezTo>
                <a:cubicBezTo>
                  <a:pt x="125" y="44"/>
                  <a:pt x="127" y="47"/>
                  <a:pt x="130" y="47"/>
                </a:cubicBezTo>
                <a:cubicBezTo>
                  <a:pt x="128" y="45"/>
                  <a:pt x="124" y="43"/>
                  <a:pt x="123" y="42"/>
                </a:cubicBezTo>
                <a:cubicBezTo>
                  <a:pt x="122" y="39"/>
                  <a:pt x="128" y="35"/>
                  <a:pt x="129" y="32"/>
                </a:cubicBezTo>
                <a:cubicBezTo>
                  <a:pt x="131" y="29"/>
                  <a:pt x="123" y="26"/>
                  <a:pt x="121" y="25"/>
                </a:cubicBezTo>
                <a:cubicBezTo>
                  <a:pt x="119" y="25"/>
                  <a:pt x="116" y="27"/>
                  <a:pt x="114" y="26"/>
                </a:cubicBezTo>
                <a:cubicBezTo>
                  <a:pt x="112" y="25"/>
                  <a:pt x="109" y="25"/>
                  <a:pt x="107" y="27"/>
                </a:cubicBezTo>
                <a:cubicBezTo>
                  <a:pt x="105" y="28"/>
                  <a:pt x="94" y="29"/>
                  <a:pt x="94" y="25"/>
                </a:cubicBezTo>
                <a:cubicBezTo>
                  <a:pt x="94" y="22"/>
                  <a:pt x="89" y="20"/>
                  <a:pt x="90" y="18"/>
                </a:cubicBezTo>
                <a:cubicBezTo>
                  <a:pt x="90" y="16"/>
                  <a:pt x="87" y="11"/>
                  <a:pt x="83" y="11"/>
                </a:cubicBezTo>
                <a:cubicBezTo>
                  <a:pt x="78" y="11"/>
                  <a:pt x="79" y="3"/>
                  <a:pt x="76" y="2"/>
                </a:cubicBezTo>
                <a:cubicBezTo>
                  <a:pt x="74" y="0"/>
                  <a:pt x="70" y="1"/>
                  <a:pt x="66" y="2"/>
                </a:cubicBezTo>
                <a:cubicBezTo>
                  <a:pt x="70" y="6"/>
                  <a:pt x="71" y="8"/>
                  <a:pt x="69" y="10"/>
                </a:cubicBezTo>
                <a:cubicBezTo>
                  <a:pt x="66" y="12"/>
                  <a:pt x="69" y="13"/>
                  <a:pt x="63" y="21"/>
                </a:cubicBezTo>
                <a:cubicBezTo>
                  <a:pt x="56" y="30"/>
                  <a:pt x="46" y="32"/>
                  <a:pt x="40" y="33"/>
                </a:cubicBezTo>
                <a:cubicBezTo>
                  <a:pt x="35" y="35"/>
                  <a:pt x="33" y="45"/>
                  <a:pt x="30" y="51"/>
                </a:cubicBezTo>
                <a:cubicBezTo>
                  <a:pt x="27" y="58"/>
                  <a:pt x="25" y="56"/>
                  <a:pt x="22" y="52"/>
                </a:cubicBezTo>
                <a:cubicBezTo>
                  <a:pt x="19" y="48"/>
                  <a:pt x="17" y="53"/>
                  <a:pt x="14" y="49"/>
                </a:cubicBezTo>
                <a:cubicBezTo>
                  <a:pt x="10" y="46"/>
                  <a:pt x="12" y="46"/>
                  <a:pt x="14" y="44"/>
                </a:cubicBezTo>
                <a:cubicBezTo>
                  <a:pt x="15" y="42"/>
                  <a:pt x="14" y="40"/>
                  <a:pt x="11" y="38"/>
                </a:cubicBezTo>
                <a:cubicBezTo>
                  <a:pt x="8" y="39"/>
                  <a:pt x="4" y="44"/>
                  <a:pt x="2" y="48"/>
                </a:cubicBezTo>
                <a:cubicBezTo>
                  <a:pt x="0" y="52"/>
                  <a:pt x="6" y="60"/>
                  <a:pt x="6" y="63"/>
                </a:cubicBezTo>
                <a:cubicBezTo>
                  <a:pt x="7" y="66"/>
                  <a:pt x="3" y="64"/>
                  <a:pt x="3" y="66"/>
                </a:cubicBezTo>
                <a:cubicBezTo>
                  <a:pt x="2" y="69"/>
                  <a:pt x="11" y="73"/>
                  <a:pt x="15" y="76"/>
                </a:cubicBezTo>
                <a:cubicBezTo>
                  <a:pt x="19" y="79"/>
                  <a:pt x="23" y="88"/>
                  <a:pt x="26" y="92"/>
                </a:cubicBezTo>
                <a:cubicBezTo>
                  <a:pt x="30" y="96"/>
                  <a:pt x="30" y="99"/>
                  <a:pt x="34" y="109"/>
                </a:cubicBezTo>
                <a:cubicBezTo>
                  <a:pt x="38" y="119"/>
                  <a:pt x="46" y="135"/>
                  <a:pt x="52" y="142"/>
                </a:cubicBezTo>
                <a:cubicBezTo>
                  <a:pt x="57" y="149"/>
                  <a:pt x="60" y="155"/>
                  <a:pt x="59" y="157"/>
                </a:cubicBezTo>
                <a:cubicBezTo>
                  <a:pt x="57" y="159"/>
                  <a:pt x="59" y="164"/>
                  <a:pt x="63" y="167"/>
                </a:cubicBezTo>
                <a:cubicBezTo>
                  <a:pt x="67" y="170"/>
                  <a:pt x="70" y="174"/>
                  <a:pt x="81" y="179"/>
                </a:cubicBezTo>
                <a:cubicBezTo>
                  <a:pt x="91" y="185"/>
                  <a:pt x="110" y="195"/>
                  <a:pt x="113" y="199"/>
                </a:cubicBezTo>
                <a:cubicBezTo>
                  <a:pt x="116" y="204"/>
                  <a:pt x="125" y="209"/>
                  <a:pt x="127" y="210"/>
                </a:cubicBezTo>
                <a:cubicBezTo>
                  <a:pt x="127" y="210"/>
                  <a:pt x="127" y="211"/>
                  <a:pt x="127" y="212"/>
                </a:cubicBezTo>
                <a:cubicBezTo>
                  <a:pt x="128" y="211"/>
                  <a:pt x="129" y="210"/>
                  <a:pt x="130" y="210"/>
                </a:cubicBezTo>
                <a:cubicBezTo>
                  <a:pt x="133" y="208"/>
                  <a:pt x="133" y="203"/>
                  <a:pt x="134" y="20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2" name="Freeform 116"/>
          <p:cNvSpPr/>
          <p:nvPr/>
        </p:nvSpPr>
        <p:spPr bwMode="auto">
          <a:xfrm>
            <a:off x="3642667" y="4101469"/>
            <a:ext cx="397035" cy="344049"/>
          </a:xfrm>
          <a:custGeom>
            <a:cxnLst>
              <a:cxn ang="0">
                <a:pos x="15" y="8"/>
              </a:cxn>
              <a:cxn ang="0">
                <a:pos x="6" y="21"/>
              </a:cxn>
              <a:cxn ang="0">
                <a:pos x="4" y="29"/>
              </a:cxn>
              <a:cxn ang="0">
                <a:pos x="2" y="34"/>
              </a:cxn>
              <a:cxn ang="0">
                <a:pos x="7" y="37"/>
              </a:cxn>
              <a:cxn ang="0">
                <a:pos x="12" y="44"/>
              </a:cxn>
              <a:cxn ang="0">
                <a:pos x="20" y="59"/>
              </a:cxn>
              <a:cxn ang="0">
                <a:pos x="39" y="61"/>
              </a:cxn>
              <a:cxn ang="0">
                <a:pos x="55" y="68"/>
              </a:cxn>
              <a:cxn ang="0">
                <a:pos x="68" y="71"/>
              </a:cxn>
              <a:cxn ang="0">
                <a:pos x="65" y="92"/>
              </a:cxn>
              <a:cxn ang="0">
                <a:pos x="70" y="100"/>
              </a:cxn>
              <a:cxn ang="0">
                <a:pos x="69" y="109"/>
              </a:cxn>
              <a:cxn ang="0">
                <a:pos x="71" y="115"/>
              </a:cxn>
              <a:cxn ang="0">
                <a:pos x="70" y="115"/>
              </a:cxn>
              <a:cxn ang="0">
                <a:pos x="78" y="127"/>
              </a:cxn>
              <a:cxn ang="0">
                <a:pos x="85" y="130"/>
              </a:cxn>
              <a:cxn ang="0">
                <a:pos x="91" y="129"/>
              </a:cxn>
              <a:cxn ang="0">
                <a:pos x="99" y="124"/>
              </a:cxn>
              <a:cxn ang="0">
                <a:pos x="106" y="121"/>
              </a:cxn>
              <a:cxn ang="0">
                <a:pos x="113" y="115"/>
              </a:cxn>
              <a:cxn ang="0">
                <a:pos x="114" y="110"/>
              </a:cxn>
              <a:cxn ang="0">
                <a:pos x="108" y="109"/>
              </a:cxn>
              <a:cxn ang="0">
                <a:pos x="105" y="101"/>
              </a:cxn>
              <a:cxn ang="0">
                <a:pos x="101" y="93"/>
              </a:cxn>
              <a:cxn ang="0">
                <a:pos x="108" y="92"/>
              </a:cxn>
              <a:cxn ang="0">
                <a:pos x="118" y="95"/>
              </a:cxn>
              <a:cxn ang="0">
                <a:pos x="123" y="95"/>
              </a:cxn>
              <a:cxn ang="0">
                <a:pos x="130" y="91"/>
              </a:cxn>
              <a:cxn ang="0">
                <a:pos x="144" y="86"/>
              </a:cxn>
              <a:cxn ang="0">
                <a:pos x="147" y="82"/>
              </a:cxn>
              <a:cxn ang="0">
                <a:pos x="140" y="72"/>
              </a:cxn>
              <a:cxn ang="0">
                <a:pos x="141" y="66"/>
              </a:cxn>
              <a:cxn ang="0">
                <a:pos x="146" y="61"/>
              </a:cxn>
              <a:cxn ang="0">
                <a:pos x="148" y="55"/>
              </a:cxn>
              <a:cxn ang="0">
                <a:pos x="152" y="47"/>
              </a:cxn>
              <a:cxn ang="0">
                <a:pos x="156" y="42"/>
              </a:cxn>
              <a:cxn ang="0">
                <a:pos x="140" y="40"/>
              </a:cxn>
              <a:cxn ang="0">
                <a:pos x="143" y="31"/>
              </a:cxn>
              <a:cxn ang="0">
                <a:pos x="126" y="25"/>
              </a:cxn>
              <a:cxn ang="0">
                <a:pos x="128" y="19"/>
              </a:cxn>
              <a:cxn ang="0">
                <a:pos x="118" y="16"/>
              </a:cxn>
              <a:cxn ang="0">
                <a:pos x="96" y="24"/>
              </a:cxn>
              <a:cxn ang="0">
                <a:pos x="75" y="17"/>
              </a:cxn>
              <a:cxn ang="0">
                <a:pos x="60" y="15"/>
              </a:cxn>
              <a:cxn ang="0">
                <a:pos x="52" y="6"/>
              </a:cxn>
              <a:cxn ang="0">
                <a:pos x="42" y="0"/>
              </a:cxn>
              <a:cxn ang="0">
                <a:pos x="39" y="7"/>
              </a:cxn>
              <a:cxn ang="0">
                <a:pos x="24" y="16"/>
              </a:cxn>
              <a:cxn ang="0">
                <a:pos x="27" y="32"/>
              </a:cxn>
              <a:cxn ang="0">
                <a:pos x="15" y="28"/>
              </a:cxn>
              <a:cxn ang="0">
                <a:pos x="20" y="14"/>
              </a:cxn>
              <a:cxn ang="0">
                <a:pos x="19" y="6"/>
              </a:cxn>
              <a:cxn ang="0">
                <a:pos x="15" y="8"/>
              </a:cxn>
            </a:cxnLst>
            <a:rect l="0" t="0" r="r" b="b"/>
            <a:pathLst>
              <a:path w="156" h="131">
                <a:moveTo>
                  <a:pt x="15" y="8"/>
                </a:moveTo>
                <a:cubicBezTo>
                  <a:pt x="12" y="12"/>
                  <a:pt x="6" y="16"/>
                  <a:pt x="6" y="21"/>
                </a:cubicBezTo>
                <a:cubicBezTo>
                  <a:pt x="5" y="25"/>
                  <a:pt x="6" y="27"/>
                  <a:pt x="4" y="29"/>
                </a:cubicBezTo>
                <a:cubicBezTo>
                  <a:pt x="2" y="31"/>
                  <a:pt x="0" y="34"/>
                  <a:pt x="2" y="34"/>
                </a:cubicBezTo>
                <a:cubicBezTo>
                  <a:pt x="5" y="34"/>
                  <a:pt x="7" y="34"/>
                  <a:pt x="7" y="37"/>
                </a:cubicBezTo>
                <a:cubicBezTo>
                  <a:pt x="7" y="39"/>
                  <a:pt x="13" y="40"/>
                  <a:pt x="12" y="44"/>
                </a:cubicBezTo>
                <a:cubicBezTo>
                  <a:pt x="12" y="48"/>
                  <a:pt x="10" y="59"/>
                  <a:pt x="20" y="59"/>
                </a:cubicBezTo>
                <a:cubicBezTo>
                  <a:pt x="29" y="59"/>
                  <a:pt x="35" y="55"/>
                  <a:pt x="39" y="61"/>
                </a:cubicBezTo>
                <a:cubicBezTo>
                  <a:pt x="43" y="66"/>
                  <a:pt x="48" y="68"/>
                  <a:pt x="55" y="68"/>
                </a:cubicBezTo>
                <a:cubicBezTo>
                  <a:pt x="61" y="67"/>
                  <a:pt x="71" y="66"/>
                  <a:pt x="68" y="71"/>
                </a:cubicBezTo>
                <a:cubicBezTo>
                  <a:pt x="65" y="77"/>
                  <a:pt x="62" y="88"/>
                  <a:pt x="65" y="92"/>
                </a:cubicBezTo>
                <a:cubicBezTo>
                  <a:pt x="68" y="95"/>
                  <a:pt x="72" y="98"/>
                  <a:pt x="70" y="100"/>
                </a:cubicBezTo>
                <a:cubicBezTo>
                  <a:pt x="67" y="103"/>
                  <a:pt x="66" y="106"/>
                  <a:pt x="69" y="109"/>
                </a:cubicBezTo>
                <a:cubicBezTo>
                  <a:pt x="72" y="111"/>
                  <a:pt x="71" y="114"/>
                  <a:pt x="71" y="115"/>
                </a:cubicBezTo>
                <a:cubicBezTo>
                  <a:pt x="71" y="115"/>
                  <a:pt x="71" y="115"/>
                  <a:pt x="70" y="115"/>
                </a:cubicBezTo>
                <a:cubicBezTo>
                  <a:pt x="74" y="120"/>
                  <a:pt x="76" y="125"/>
                  <a:pt x="78" y="127"/>
                </a:cubicBezTo>
                <a:cubicBezTo>
                  <a:pt x="82" y="130"/>
                  <a:pt x="83" y="131"/>
                  <a:pt x="85" y="130"/>
                </a:cubicBezTo>
                <a:cubicBezTo>
                  <a:pt x="87" y="128"/>
                  <a:pt x="89" y="127"/>
                  <a:pt x="91" y="129"/>
                </a:cubicBezTo>
                <a:cubicBezTo>
                  <a:pt x="93" y="130"/>
                  <a:pt x="96" y="127"/>
                  <a:pt x="99" y="124"/>
                </a:cubicBezTo>
                <a:cubicBezTo>
                  <a:pt x="102" y="122"/>
                  <a:pt x="105" y="124"/>
                  <a:pt x="106" y="121"/>
                </a:cubicBezTo>
                <a:cubicBezTo>
                  <a:pt x="107" y="117"/>
                  <a:pt x="109" y="115"/>
                  <a:pt x="113" y="115"/>
                </a:cubicBezTo>
                <a:cubicBezTo>
                  <a:pt x="117" y="114"/>
                  <a:pt x="117" y="110"/>
                  <a:pt x="114" y="110"/>
                </a:cubicBezTo>
                <a:cubicBezTo>
                  <a:pt x="112" y="110"/>
                  <a:pt x="108" y="113"/>
                  <a:pt x="108" y="109"/>
                </a:cubicBezTo>
                <a:cubicBezTo>
                  <a:pt x="108" y="104"/>
                  <a:pt x="105" y="105"/>
                  <a:pt x="105" y="101"/>
                </a:cubicBezTo>
                <a:cubicBezTo>
                  <a:pt x="105" y="98"/>
                  <a:pt x="105" y="95"/>
                  <a:pt x="101" y="93"/>
                </a:cubicBezTo>
                <a:cubicBezTo>
                  <a:pt x="97" y="91"/>
                  <a:pt x="106" y="90"/>
                  <a:pt x="108" y="92"/>
                </a:cubicBezTo>
                <a:cubicBezTo>
                  <a:pt x="110" y="94"/>
                  <a:pt x="118" y="92"/>
                  <a:pt x="118" y="95"/>
                </a:cubicBezTo>
                <a:cubicBezTo>
                  <a:pt x="119" y="98"/>
                  <a:pt x="123" y="99"/>
                  <a:pt x="123" y="95"/>
                </a:cubicBezTo>
                <a:cubicBezTo>
                  <a:pt x="123" y="92"/>
                  <a:pt x="127" y="90"/>
                  <a:pt x="130" y="91"/>
                </a:cubicBezTo>
                <a:cubicBezTo>
                  <a:pt x="134" y="92"/>
                  <a:pt x="141" y="87"/>
                  <a:pt x="144" y="86"/>
                </a:cubicBezTo>
                <a:cubicBezTo>
                  <a:pt x="146" y="85"/>
                  <a:pt x="146" y="83"/>
                  <a:pt x="147" y="82"/>
                </a:cubicBezTo>
                <a:cubicBezTo>
                  <a:pt x="145" y="78"/>
                  <a:pt x="142" y="74"/>
                  <a:pt x="140" y="72"/>
                </a:cubicBezTo>
                <a:cubicBezTo>
                  <a:pt x="137" y="70"/>
                  <a:pt x="142" y="69"/>
                  <a:pt x="141" y="66"/>
                </a:cubicBezTo>
                <a:cubicBezTo>
                  <a:pt x="141" y="64"/>
                  <a:pt x="141" y="62"/>
                  <a:pt x="146" y="61"/>
                </a:cubicBezTo>
                <a:cubicBezTo>
                  <a:pt x="152" y="61"/>
                  <a:pt x="151" y="57"/>
                  <a:pt x="148" y="55"/>
                </a:cubicBezTo>
                <a:cubicBezTo>
                  <a:pt x="145" y="53"/>
                  <a:pt x="149" y="49"/>
                  <a:pt x="152" y="47"/>
                </a:cubicBezTo>
                <a:cubicBezTo>
                  <a:pt x="153" y="47"/>
                  <a:pt x="155" y="45"/>
                  <a:pt x="156" y="42"/>
                </a:cubicBezTo>
                <a:cubicBezTo>
                  <a:pt x="151" y="40"/>
                  <a:pt x="143" y="40"/>
                  <a:pt x="140" y="40"/>
                </a:cubicBezTo>
                <a:cubicBezTo>
                  <a:pt x="136" y="41"/>
                  <a:pt x="143" y="36"/>
                  <a:pt x="143" y="31"/>
                </a:cubicBezTo>
                <a:cubicBezTo>
                  <a:pt x="143" y="27"/>
                  <a:pt x="131" y="26"/>
                  <a:pt x="126" y="25"/>
                </a:cubicBezTo>
                <a:cubicBezTo>
                  <a:pt x="121" y="24"/>
                  <a:pt x="123" y="19"/>
                  <a:pt x="128" y="19"/>
                </a:cubicBezTo>
                <a:cubicBezTo>
                  <a:pt x="133" y="18"/>
                  <a:pt x="125" y="15"/>
                  <a:pt x="118" y="16"/>
                </a:cubicBezTo>
                <a:cubicBezTo>
                  <a:pt x="111" y="17"/>
                  <a:pt x="102" y="21"/>
                  <a:pt x="96" y="24"/>
                </a:cubicBezTo>
                <a:cubicBezTo>
                  <a:pt x="91" y="27"/>
                  <a:pt x="81" y="15"/>
                  <a:pt x="75" y="17"/>
                </a:cubicBezTo>
                <a:cubicBezTo>
                  <a:pt x="69" y="20"/>
                  <a:pt x="60" y="20"/>
                  <a:pt x="60" y="15"/>
                </a:cubicBezTo>
                <a:cubicBezTo>
                  <a:pt x="61" y="10"/>
                  <a:pt x="58" y="6"/>
                  <a:pt x="52" y="6"/>
                </a:cubicBezTo>
                <a:cubicBezTo>
                  <a:pt x="45" y="7"/>
                  <a:pt x="47" y="0"/>
                  <a:pt x="42" y="0"/>
                </a:cubicBezTo>
                <a:cubicBezTo>
                  <a:pt x="37" y="0"/>
                  <a:pt x="42" y="6"/>
                  <a:pt x="39" y="7"/>
                </a:cubicBezTo>
                <a:cubicBezTo>
                  <a:pt x="36" y="9"/>
                  <a:pt x="24" y="11"/>
                  <a:pt x="24" y="16"/>
                </a:cubicBezTo>
                <a:cubicBezTo>
                  <a:pt x="23" y="20"/>
                  <a:pt x="30" y="28"/>
                  <a:pt x="27" y="32"/>
                </a:cubicBezTo>
                <a:cubicBezTo>
                  <a:pt x="25" y="37"/>
                  <a:pt x="18" y="33"/>
                  <a:pt x="15" y="28"/>
                </a:cubicBezTo>
                <a:cubicBezTo>
                  <a:pt x="13" y="24"/>
                  <a:pt x="22" y="16"/>
                  <a:pt x="20" y="14"/>
                </a:cubicBezTo>
                <a:cubicBezTo>
                  <a:pt x="19" y="12"/>
                  <a:pt x="18" y="8"/>
                  <a:pt x="19" y="6"/>
                </a:cubicBezTo>
                <a:cubicBezTo>
                  <a:pt x="17" y="6"/>
                  <a:pt x="16" y="7"/>
                  <a:pt x="15" y="8"/>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3" name="Freeform 117"/>
          <p:cNvSpPr/>
          <p:nvPr/>
        </p:nvSpPr>
        <p:spPr bwMode="auto">
          <a:xfrm>
            <a:off x="4088534" y="4277850"/>
            <a:ext cx="123144" cy="132830"/>
          </a:xfrm>
          <a:custGeom>
            <a:cxnLst>
              <a:cxn ang="0">
                <a:pos x="11" y="10"/>
              </a:cxn>
              <a:cxn ang="0">
                <a:pos x="6" y="16"/>
              </a:cxn>
              <a:cxn ang="0">
                <a:pos x="2" y="25"/>
              </a:cxn>
              <a:cxn ang="0">
                <a:pos x="11" y="37"/>
              </a:cxn>
              <a:cxn ang="0">
                <a:pos x="18" y="50"/>
              </a:cxn>
              <a:cxn ang="0">
                <a:pos x="23" y="50"/>
              </a:cxn>
              <a:cxn ang="0">
                <a:pos x="28" y="43"/>
              </a:cxn>
              <a:cxn ang="0">
                <a:pos x="41" y="43"/>
              </a:cxn>
              <a:cxn ang="0">
                <a:pos x="42" y="45"/>
              </a:cxn>
              <a:cxn ang="0">
                <a:pos x="45" y="39"/>
              </a:cxn>
              <a:cxn ang="0">
                <a:pos x="44" y="24"/>
              </a:cxn>
              <a:cxn ang="0">
                <a:pos x="46" y="11"/>
              </a:cxn>
              <a:cxn ang="0">
                <a:pos x="48" y="5"/>
              </a:cxn>
              <a:cxn ang="0">
                <a:pos x="37" y="3"/>
              </a:cxn>
              <a:cxn ang="0">
                <a:pos x="22" y="3"/>
              </a:cxn>
              <a:cxn ang="0">
                <a:pos x="14" y="3"/>
              </a:cxn>
              <a:cxn ang="0">
                <a:pos x="13" y="3"/>
              </a:cxn>
              <a:cxn ang="0">
                <a:pos x="11" y="10"/>
              </a:cxn>
            </a:cxnLst>
            <a:rect l="0" t="0" r="r" b="b"/>
            <a:pathLst>
              <a:path w="48" h="51">
                <a:moveTo>
                  <a:pt x="11" y="10"/>
                </a:moveTo>
                <a:cubicBezTo>
                  <a:pt x="13" y="14"/>
                  <a:pt x="9" y="15"/>
                  <a:pt x="6" y="16"/>
                </a:cubicBezTo>
                <a:cubicBezTo>
                  <a:pt x="3" y="16"/>
                  <a:pt x="4" y="23"/>
                  <a:pt x="2" y="25"/>
                </a:cubicBezTo>
                <a:cubicBezTo>
                  <a:pt x="0" y="27"/>
                  <a:pt x="9" y="33"/>
                  <a:pt x="11" y="37"/>
                </a:cubicBezTo>
                <a:cubicBezTo>
                  <a:pt x="12" y="40"/>
                  <a:pt x="15" y="45"/>
                  <a:pt x="18" y="50"/>
                </a:cubicBezTo>
                <a:cubicBezTo>
                  <a:pt x="20" y="50"/>
                  <a:pt x="22" y="51"/>
                  <a:pt x="23" y="50"/>
                </a:cubicBezTo>
                <a:cubicBezTo>
                  <a:pt x="26" y="48"/>
                  <a:pt x="24" y="43"/>
                  <a:pt x="28" y="43"/>
                </a:cubicBezTo>
                <a:cubicBezTo>
                  <a:pt x="33" y="43"/>
                  <a:pt x="39" y="41"/>
                  <a:pt x="41" y="43"/>
                </a:cubicBezTo>
                <a:cubicBezTo>
                  <a:pt x="41" y="44"/>
                  <a:pt x="41" y="44"/>
                  <a:pt x="42" y="45"/>
                </a:cubicBezTo>
                <a:cubicBezTo>
                  <a:pt x="43" y="43"/>
                  <a:pt x="45" y="40"/>
                  <a:pt x="45" y="39"/>
                </a:cubicBezTo>
                <a:cubicBezTo>
                  <a:pt x="46" y="38"/>
                  <a:pt x="46" y="29"/>
                  <a:pt x="44" y="24"/>
                </a:cubicBezTo>
                <a:cubicBezTo>
                  <a:pt x="42" y="20"/>
                  <a:pt x="43" y="13"/>
                  <a:pt x="46" y="11"/>
                </a:cubicBezTo>
                <a:cubicBezTo>
                  <a:pt x="46" y="11"/>
                  <a:pt x="47" y="8"/>
                  <a:pt x="48" y="5"/>
                </a:cubicBezTo>
                <a:cubicBezTo>
                  <a:pt x="44" y="4"/>
                  <a:pt x="40" y="2"/>
                  <a:pt x="37" y="3"/>
                </a:cubicBezTo>
                <a:cubicBezTo>
                  <a:pt x="31" y="4"/>
                  <a:pt x="25" y="6"/>
                  <a:pt x="22" y="3"/>
                </a:cubicBezTo>
                <a:cubicBezTo>
                  <a:pt x="20" y="0"/>
                  <a:pt x="17" y="0"/>
                  <a:pt x="14" y="3"/>
                </a:cubicBezTo>
                <a:cubicBezTo>
                  <a:pt x="14" y="3"/>
                  <a:pt x="13" y="3"/>
                  <a:pt x="13" y="3"/>
                </a:cubicBezTo>
                <a:cubicBezTo>
                  <a:pt x="12" y="6"/>
                  <a:pt x="11" y="9"/>
                  <a:pt x="11" y="1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4" name="Freeform 118"/>
          <p:cNvSpPr/>
          <p:nvPr/>
        </p:nvSpPr>
        <p:spPr bwMode="auto">
          <a:xfrm>
            <a:off x="3992991" y="4210346"/>
            <a:ext cx="142254" cy="217753"/>
          </a:xfrm>
          <a:custGeom>
            <a:cxnLst>
              <a:cxn ang="0">
                <a:pos x="15" y="5"/>
              </a:cxn>
              <a:cxn ang="0">
                <a:pos x="11" y="13"/>
              </a:cxn>
              <a:cxn ang="0">
                <a:pos x="9" y="19"/>
              </a:cxn>
              <a:cxn ang="0">
                <a:pos x="4" y="24"/>
              </a:cxn>
              <a:cxn ang="0">
                <a:pos x="3" y="30"/>
              </a:cxn>
              <a:cxn ang="0">
                <a:pos x="10" y="40"/>
              </a:cxn>
              <a:cxn ang="0">
                <a:pos x="14" y="37"/>
              </a:cxn>
              <a:cxn ang="0">
                <a:pos x="19" y="47"/>
              </a:cxn>
              <a:cxn ang="0">
                <a:pos x="20" y="56"/>
              </a:cxn>
              <a:cxn ang="0">
                <a:pos x="22" y="76"/>
              </a:cxn>
              <a:cxn ang="0">
                <a:pos x="35" y="80"/>
              </a:cxn>
              <a:cxn ang="0">
                <a:pos x="42" y="77"/>
              </a:cxn>
              <a:cxn ang="0">
                <a:pos x="48" y="75"/>
              </a:cxn>
              <a:cxn ang="0">
                <a:pos x="56" y="75"/>
              </a:cxn>
              <a:cxn ang="0">
                <a:pos x="49" y="62"/>
              </a:cxn>
              <a:cxn ang="0">
                <a:pos x="40" y="50"/>
              </a:cxn>
              <a:cxn ang="0">
                <a:pos x="44" y="41"/>
              </a:cxn>
              <a:cxn ang="0">
                <a:pos x="49" y="35"/>
              </a:cxn>
              <a:cxn ang="0">
                <a:pos x="51" y="28"/>
              </a:cxn>
              <a:cxn ang="0">
                <a:pos x="40" y="19"/>
              </a:cxn>
              <a:cxn ang="0">
                <a:pos x="35" y="12"/>
              </a:cxn>
              <a:cxn ang="0">
                <a:pos x="23" y="3"/>
              </a:cxn>
              <a:cxn ang="0">
                <a:pos x="19" y="0"/>
              </a:cxn>
              <a:cxn ang="0">
                <a:pos x="15" y="5"/>
              </a:cxn>
            </a:cxnLst>
            <a:rect l="0" t="0" r="r" b="b"/>
            <a:pathLst>
              <a:path w="56" h="83">
                <a:moveTo>
                  <a:pt x="15" y="5"/>
                </a:moveTo>
                <a:cubicBezTo>
                  <a:pt x="12" y="7"/>
                  <a:pt x="8" y="11"/>
                  <a:pt x="11" y="13"/>
                </a:cubicBezTo>
                <a:cubicBezTo>
                  <a:pt x="14" y="15"/>
                  <a:pt x="15" y="19"/>
                  <a:pt x="9" y="19"/>
                </a:cubicBezTo>
                <a:cubicBezTo>
                  <a:pt x="4" y="20"/>
                  <a:pt x="4" y="22"/>
                  <a:pt x="4" y="24"/>
                </a:cubicBezTo>
                <a:cubicBezTo>
                  <a:pt x="5" y="27"/>
                  <a:pt x="0" y="28"/>
                  <a:pt x="3" y="30"/>
                </a:cubicBezTo>
                <a:cubicBezTo>
                  <a:pt x="5" y="32"/>
                  <a:pt x="8" y="36"/>
                  <a:pt x="10" y="40"/>
                </a:cubicBezTo>
                <a:cubicBezTo>
                  <a:pt x="11" y="38"/>
                  <a:pt x="12" y="37"/>
                  <a:pt x="14" y="37"/>
                </a:cubicBezTo>
                <a:cubicBezTo>
                  <a:pt x="19" y="38"/>
                  <a:pt x="15" y="45"/>
                  <a:pt x="19" y="47"/>
                </a:cubicBezTo>
                <a:cubicBezTo>
                  <a:pt x="23" y="48"/>
                  <a:pt x="23" y="54"/>
                  <a:pt x="20" y="56"/>
                </a:cubicBezTo>
                <a:cubicBezTo>
                  <a:pt x="17" y="58"/>
                  <a:pt x="16" y="69"/>
                  <a:pt x="22" y="76"/>
                </a:cubicBezTo>
                <a:cubicBezTo>
                  <a:pt x="29" y="83"/>
                  <a:pt x="33" y="82"/>
                  <a:pt x="35" y="80"/>
                </a:cubicBezTo>
                <a:cubicBezTo>
                  <a:pt x="36" y="78"/>
                  <a:pt x="41" y="80"/>
                  <a:pt x="42" y="77"/>
                </a:cubicBezTo>
                <a:cubicBezTo>
                  <a:pt x="43" y="75"/>
                  <a:pt x="45" y="78"/>
                  <a:pt x="48" y="75"/>
                </a:cubicBezTo>
                <a:cubicBezTo>
                  <a:pt x="49" y="73"/>
                  <a:pt x="53" y="74"/>
                  <a:pt x="56" y="75"/>
                </a:cubicBezTo>
                <a:cubicBezTo>
                  <a:pt x="53" y="70"/>
                  <a:pt x="50" y="65"/>
                  <a:pt x="49" y="62"/>
                </a:cubicBezTo>
                <a:cubicBezTo>
                  <a:pt x="47" y="58"/>
                  <a:pt x="38" y="52"/>
                  <a:pt x="40" y="50"/>
                </a:cubicBezTo>
                <a:cubicBezTo>
                  <a:pt x="42" y="48"/>
                  <a:pt x="41" y="41"/>
                  <a:pt x="44" y="41"/>
                </a:cubicBezTo>
                <a:cubicBezTo>
                  <a:pt x="47" y="40"/>
                  <a:pt x="51" y="39"/>
                  <a:pt x="49" y="35"/>
                </a:cubicBezTo>
                <a:cubicBezTo>
                  <a:pt x="49" y="34"/>
                  <a:pt x="50" y="31"/>
                  <a:pt x="51" y="28"/>
                </a:cubicBezTo>
                <a:cubicBezTo>
                  <a:pt x="48" y="28"/>
                  <a:pt x="43" y="19"/>
                  <a:pt x="40" y="19"/>
                </a:cubicBezTo>
                <a:cubicBezTo>
                  <a:pt x="37" y="19"/>
                  <a:pt x="34" y="16"/>
                  <a:pt x="35" y="12"/>
                </a:cubicBezTo>
                <a:cubicBezTo>
                  <a:pt x="35" y="8"/>
                  <a:pt x="28" y="7"/>
                  <a:pt x="23" y="3"/>
                </a:cubicBezTo>
                <a:cubicBezTo>
                  <a:pt x="22" y="1"/>
                  <a:pt x="21" y="1"/>
                  <a:pt x="19" y="0"/>
                </a:cubicBezTo>
                <a:cubicBezTo>
                  <a:pt x="18" y="3"/>
                  <a:pt x="16" y="5"/>
                  <a:pt x="15" y="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5" name="Freeform 119"/>
          <p:cNvSpPr/>
          <p:nvPr/>
        </p:nvSpPr>
        <p:spPr bwMode="auto">
          <a:xfrm>
            <a:off x="4196816" y="4290915"/>
            <a:ext cx="89174" cy="115410"/>
          </a:xfrm>
          <a:custGeom>
            <a:cxnLst>
              <a:cxn ang="0">
                <a:pos x="2" y="19"/>
              </a:cxn>
              <a:cxn ang="0">
                <a:pos x="3" y="34"/>
              </a:cxn>
              <a:cxn ang="0">
                <a:pos x="0" y="40"/>
              </a:cxn>
              <a:cxn ang="0">
                <a:pos x="10" y="42"/>
              </a:cxn>
              <a:cxn ang="0">
                <a:pos x="22" y="37"/>
              </a:cxn>
              <a:cxn ang="0">
                <a:pos x="35" y="19"/>
              </a:cxn>
              <a:cxn ang="0">
                <a:pos x="35" y="19"/>
              </a:cxn>
              <a:cxn ang="0">
                <a:pos x="16" y="4"/>
              </a:cxn>
              <a:cxn ang="0">
                <a:pos x="6" y="0"/>
              </a:cxn>
              <a:cxn ang="0">
                <a:pos x="4" y="6"/>
              </a:cxn>
              <a:cxn ang="0">
                <a:pos x="2" y="19"/>
              </a:cxn>
            </a:cxnLst>
            <a:rect l="0" t="0" r="r" b="b"/>
            <a:pathLst>
              <a:path w="35" h="44">
                <a:moveTo>
                  <a:pt x="2" y="19"/>
                </a:moveTo>
                <a:cubicBezTo>
                  <a:pt x="4" y="24"/>
                  <a:pt x="4" y="33"/>
                  <a:pt x="3" y="34"/>
                </a:cubicBezTo>
                <a:cubicBezTo>
                  <a:pt x="3" y="35"/>
                  <a:pt x="1" y="38"/>
                  <a:pt x="0" y="40"/>
                </a:cubicBezTo>
                <a:cubicBezTo>
                  <a:pt x="2" y="42"/>
                  <a:pt x="5" y="43"/>
                  <a:pt x="10" y="42"/>
                </a:cubicBezTo>
                <a:cubicBezTo>
                  <a:pt x="16" y="40"/>
                  <a:pt x="19" y="44"/>
                  <a:pt x="22" y="37"/>
                </a:cubicBezTo>
                <a:cubicBezTo>
                  <a:pt x="24" y="31"/>
                  <a:pt x="30" y="23"/>
                  <a:pt x="35" y="19"/>
                </a:cubicBezTo>
                <a:cubicBezTo>
                  <a:pt x="35" y="19"/>
                  <a:pt x="35" y="19"/>
                  <a:pt x="35" y="19"/>
                </a:cubicBezTo>
                <a:cubicBezTo>
                  <a:pt x="30" y="17"/>
                  <a:pt x="23" y="5"/>
                  <a:pt x="16" y="4"/>
                </a:cubicBezTo>
                <a:cubicBezTo>
                  <a:pt x="12" y="3"/>
                  <a:pt x="9" y="2"/>
                  <a:pt x="6" y="0"/>
                </a:cubicBezTo>
                <a:cubicBezTo>
                  <a:pt x="5" y="3"/>
                  <a:pt x="4" y="6"/>
                  <a:pt x="4" y="6"/>
                </a:cubicBezTo>
                <a:cubicBezTo>
                  <a:pt x="1" y="8"/>
                  <a:pt x="0" y="15"/>
                  <a:pt x="2" y="1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6" name="Freeform 120"/>
          <p:cNvSpPr/>
          <p:nvPr/>
        </p:nvSpPr>
        <p:spPr bwMode="auto">
          <a:xfrm>
            <a:off x="3317820" y="3750888"/>
            <a:ext cx="303615" cy="111055"/>
          </a:xfrm>
          <a:custGeom>
            <a:cxnLst>
              <a:cxn ang="0">
                <a:pos x="96" y="27"/>
              </a:cxn>
              <a:cxn ang="0">
                <a:pos x="42" y="5"/>
              </a:cxn>
              <a:cxn ang="0">
                <a:pos x="2" y="19"/>
              </a:cxn>
              <a:cxn ang="0">
                <a:pos x="21" y="10"/>
              </a:cxn>
              <a:cxn ang="0">
                <a:pos x="32" y="15"/>
              </a:cxn>
              <a:cxn ang="0">
                <a:pos x="51" y="19"/>
              </a:cxn>
              <a:cxn ang="0">
                <a:pos x="75" y="32"/>
              </a:cxn>
              <a:cxn ang="0">
                <a:pos x="81" y="41"/>
              </a:cxn>
              <a:cxn ang="0">
                <a:pos x="117" y="40"/>
              </a:cxn>
              <a:cxn ang="0">
                <a:pos x="96" y="27"/>
              </a:cxn>
            </a:cxnLst>
            <a:rect l="0" t="0" r="r" b="b"/>
            <a:pathLst>
              <a:path w="119" h="43">
                <a:moveTo>
                  <a:pt x="96" y="27"/>
                </a:moveTo>
                <a:cubicBezTo>
                  <a:pt x="89" y="27"/>
                  <a:pt x="64" y="10"/>
                  <a:pt x="42" y="5"/>
                </a:cubicBezTo>
                <a:cubicBezTo>
                  <a:pt x="19" y="0"/>
                  <a:pt x="0" y="16"/>
                  <a:pt x="2" y="19"/>
                </a:cubicBezTo>
                <a:cubicBezTo>
                  <a:pt x="5" y="23"/>
                  <a:pt x="16" y="14"/>
                  <a:pt x="21" y="10"/>
                </a:cubicBezTo>
                <a:cubicBezTo>
                  <a:pt x="27" y="6"/>
                  <a:pt x="32" y="12"/>
                  <a:pt x="32" y="15"/>
                </a:cubicBezTo>
                <a:cubicBezTo>
                  <a:pt x="33" y="17"/>
                  <a:pt x="40" y="19"/>
                  <a:pt x="51" y="19"/>
                </a:cubicBezTo>
                <a:cubicBezTo>
                  <a:pt x="63" y="20"/>
                  <a:pt x="64" y="29"/>
                  <a:pt x="75" y="32"/>
                </a:cubicBezTo>
                <a:cubicBezTo>
                  <a:pt x="86" y="34"/>
                  <a:pt x="75" y="39"/>
                  <a:pt x="81" y="41"/>
                </a:cubicBezTo>
                <a:cubicBezTo>
                  <a:pt x="86" y="43"/>
                  <a:pt x="115" y="42"/>
                  <a:pt x="117" y="40"/>
                </a:cubicBezTo>
                <a:cubicBezTo>
                  <a:pt x="119" y="37"/>
                  <a:pt x="104" y="27"/>
                  <a:pt x="96" y="2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7" name="Freeform 121"/>
          <p:cNvSpPr/>
          <p:nvPr/>
        </p:nvSpPr>
        <p:spPr bwMode="auto">
          <a:xfrm>
            <a:off x="3491921" y="3898960"/>
            <a:ext cx="70066" cy="34840"/>
          </a:xfrm>
          <a:custGeom>
            <a:cxnLst>
              <a:cxn ang="0">
                <a:pos x="3" y="5"/>
              </a:cxn>
              <a:cxn ang="0">
                <a:pos x="26" y="9"/>
              </a:cxn>
              <a:cxn ang="0">
                <a:pos x="3" y="5"/>
              </a:cxn>
            </a:cxnLst>
            <a:rect l="0" t="0" r="r" b="b"/>
            <a:pathLst>
              <a:path w="28" h="13">
                <a:moveTo>
                  <a:pt x="3" y="5"/>
                </a:moveTo>
                <a:cubicBezTo>
                  <a:pt x="5" y="8"/>
                  <a:pt x="24" y="13"/>
                  <a:pt x="26" y="9"/>
                </a:cubicBezTo>
                <a:cubicBezTo>
                  <a:pt x="28" y="4"/>
                  <a:pt x="0" y="0"/>
                  <a:pt x="3" y="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8" name="Freeform 122"/>
          <p:cNvSpPr/>
          <p:nvPr/>
        </p:nvSpPr>
        <p:spPr bwMode="auto">
          <a:xfrm>
            <a:off x="3816768" y="3896782"/>
            <a:ext cx="63695" cy="37019"/>
          </a:xfrm>
          <a:custGeom>
            <a:cxnLst>
              <a:cxn ang="0">
                <a:pos x="4" y="7"/>
              </a:cxn>
              <a:cxn ang="0">
                <a:pos x="23" y="7"/>
              </a:cxn>
              <a:cxn ang="0">
                <a:pos x="4" y="7"/>
              </a:cxn>
            </a:cxnLst>
            <a:rect l="0" t="0" r="r" b="b"/>
            <a:pathLst>
              <a:path w="25" h="14">
                <a:moveTo>
                  <a:pt x="4" y="7"/>
                </a:moveTo>
                <a:cubicBezTo>
                  <a:pt x="9" y="14"/>
                  <a:pt x="22" y="9"/>
                  <a:pt x="23" y="7"/>
                </a:cubicBezTo>
                <a:cubicBezTo>
                  <a:pt x="25" y="2"/>
                  <a:pt x="0" y="0"/>
                  <a:pt x="4" y="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9" name="Freeform 123"/>
          <p:cNvSpPr>
            <a:spLocks noEditPoints="1"/>
          </p:cNvSpPr>
          <p:nvPr/>
        </p:nvSpPr>
        <p:spPr bwMode="auto">
          <a:xfrm>
            <a:off x="3663899" y="1072529"/>
            <a:ext cx="1768609" cy="1352245"/>
          </a:xfrm>
          <a:custGeom>
            <a:cxnLst>
              <a:cxn ang="0">
                <a:pos x="606" y="59"/>
              </a:cxn>
              <a:cxn ang="0">
                <a:pos x="555" y="83"/>
              </a:cxn>
              <a:cxn ang="0">
                <a:pos x="552" y="52"/>
              </a:cxn>
              <a:cxn ang="0">
                <a:pos x="494" y="47"/>
              </a:cxn>
              <a:cxn ang="0">
                <a:pos x="551" y="38"/>
              </a:cxn>
              <a:cxn ang="0">
                <a:pos x="546" y="17"/>
              </a:cxn>
              <a:cxn ang="0">
                <a:pos x="467" y="1"/>
              </a:cxn>
              <a:cxn ang="0">
                <a:pos x="393" y="10"/>
              </a:cxn>
              <a:cxn ang="0">
                <a:pos x="337" y="11"/>
              </a:cxn>
              <a:cxn ang="0">
                <a:pos x="291" y="31"/>
              </a:cxn>
              <a:cxn ang="0">
                <a:pos x="280" y="37"/>
              </a:cxn>
              <a:cxn ang="0">
                <a:pos x="247" y="47"/>
              </a:cxn>
              <a:cxn ang="0">
                <a:pos x="216" y="58"/>
              </a:cxn>
              <a:cxn ang="0">
                <a:pos x="162" y="47"/>
              </a:cxn>
              <a:cxn ang="0">
                <a:pos x="133" y="70"/>
              </a:cxn>
              <a:cxn ang="0">
                <a:pos x="88" y="99"/>
              </a:cxn>
              <a:cxn ang="0">
                <a:pos x="0" y="142"/>
              </a:cxn>
              <a:cxn ang="0">
                <a:pos x="56" y="158"/>
              </a:cxn>
              <a:cxn ang="0">
                <a:pos x="16" y="172"/>
              </a:cxn>
              <a:cxn ang="0">
                <a:pos x="50" y="194"/>
              </a:cxn>
              <a:cxn ang="0">
                <a:pos x="95" y="192"/>
              </a:cxn>
              <a:cxn ang="0">
                <a:pos x="163" y="211"/>
              </a:cxn>
              <a:cxn ang="0">
                <a:pos x="197" y="256"/>
              </a:cxn>
              <a:cxn ang="0">
                <a:pos x="202" y="297"/>
              </a:cxn>
              <a:cxn ang="0">
                <a:pos x="245" y="312"/>
              </a:cxn>
              <a:cxn ang="0">
                <a:pos x="240" y="328"/>
              </a:cxn>
              <a:cxn ang="0">
                <a:pos x="234" y="356"/>
              </a:cxn>
              <a:cxn ang="0">
                <a:pos x="226" y="390"/>
              </a:cxn>
              <a:cxn ang="0">
                <a:pos x="235" y="436"/>
              </a:cxn>
              <a:cxn ang="0">
                <a:pos x="256" y="463"/>
              </a:cxn>
              <a:cxn ang="0">
                <a:pos x="287" y="498"/>
              </a:cxn>
              <a:cxn ang="0">
                <a:pos x="331" y="515"/>
              </a:cxn>
              <a:cxn ang="0">
                <a:pos x="344" y="471"/>
              </a:cxn>
              <a:cxn ang="0">
                <a:pos x="363" y="449"/>
              </a:cxn>
              <a:cxn ang="0">
                <a:pos x="365" y="427"/>
              </a:cxn>
              <a:cxn ang="0">
                <a:pos x="384" y="413"/>
              </a:cxn>
              <a:cxn ang="0">
                <a:pos x="401" y="409"/>
              </a:cxn>
              <a:cxn ang="0">
                <a:pos x="461" y="369"/>
              </a:cxn>
              <a:cxn ang="0">
                <a:pos x="500" y="359"/>
              </a:cxn>
              <a:cxn ang="0">
                <a:pos x="576" y="325"/>
              </a:cxn>
              <a:cxn ang="0">
                <a:pos x="535" y="316"/>
              </a:cxn>
              <a:cxn ang="0">
                <a:pos x="577" y="319"/>
              </a:cxn>
              <a:cxn ang="0">
                <a:pos x="569" y="280"/>
              </a:cxn>
              <a:cxn ang="0">
                <a:pos x="547" y="261"/>
              </a:cxn>
              <a:cxn ang="0">
                <a:pos x="596" y="254"/>
              </a:cxn>
              <a:cxn ang="0">
                <a:pos x="609" y="230"/>
              </a:cxn>
              <a:cxn ang="0">
                <a:pos x="603" y="193"/>
              </a:cxn>
              <a:cxn ang="0">
                <a:pos x="590" y="178"/>
              </a:cxn>
              <a:cxn ang="0">
                <a:pos x="595" y="162"/>
              </a:cxn>
              <a:cxn ang="0">
                <a:pos x="578" y="154"/>
              </a:cxn>
              <a:cxn ang="0">
                <a:pos x="624" y="106"/>
              </a:cxn>
              <a:cxn ang="0">
                <a:pos x="613" y="94"/>
              </a:cxn>
              <a:cxn ang="0">
                <a:pos x="626" y="81"/>
              </a:cxn>
              <a:cxn ang="0">
                <a:pos x="691" y="58"/>
              </a:cxn>
              <a:cxn ang="0">
                <a:pos x="228" y="329"/>
              </a:cxn>
              <a:cxn ang="0">
                <a:pos x="216" y="342"/>
              </a:cxn>
            </a:cxnLst>
            <a:rect l="0" t="0" r="r" b="b"/>
            <a:pathLst>
              <a:path w="691" h="516">
                <a:moveTo>
                  <a:pt x="652" y="47"/>
                </a:moveTo>
                <a:cubicBezTo>
                  <a:pt x="640" y="47"/>
                  <a:pt x="630" y="49"/>
                  <a:pt x="629" y="58"/>
                </a:cubicBezTo>
                <a:cubicBezTo>
                  <a:pt x="628" y="67"/>
                  <a:pt x="613" y="56"/>
                  <a:pt x="606" y="59"/>
                </a:cubicBezTo>
                <a:cubicBezTo>
                  <a:pt x="599" y="62"/>
                  <a:pt x="603" y="52"/>
                  <a:pt x="596" y="56"/>
                </a:cubicBezTo>
                <a:cubicBezTo>
                  <a:pt x="589" y="59"/>
                  <a:pt x="582" y="67"/>
                  <a:pt x="574" y="70"/>
                </a:cubicBezTo>
                <a:cubicBezTo>
                  <a:pt x="566" y="74"/>
                  <a:pt x="560" y="82"/>
                  <a:pt x="555" y="83"/>
                </a:cubicBezTo>
                <a:cubicBezTo>
                  <a:pt x="550" y="83"/>
                  <a:pt x="566" y="67"/>
                  <a:pt x="574" y="59"/>
                </a:cubicBezTo>
                <a:cubicBezTo>
                  <a:pt x="582" y="51"/>
                  <a:pt x="577" y="42"/>
                  <a:pt x="567" y="43"/>
                </a:cubicBezTo>
                <a:cubicBezTo>
                  <a:pt x="556" y="44"/>
                  <a:pt x="558" y="51"/>
                  <a:pt x="552" y="52"/>
                </a:cubicBezTo>
                <a:cubicBezTo>
                  <a:pt x="546" y="53"/>
                  <a:pt x="518" y="68"/>
                  <a:pt x="516" y="63"/>
                </a:cubicBezTo>
                <a:cubicBezTo>
                  <a:pt x="515" y="59"/>
                  <a:pt x="540" y="52"/>
                  <a:pt x="540" y="49"/>
                </a:cubicBezTo>
                <a:cubicBezTo>
                  <a:pt x="539" y="46"/>
                  <a:pt x="508" y="45"/>
                  <a:pt x="494" y="47"/>
                </a:cubicBezTo>
                <a:cubicBezTo>
                  <a:pt x="480" y="49"/>
                  <a:pt x="455" y="57"/>
                  <a:pt x="455" y="53"/>
                </a:cubicBezTo>
                <a:cubicBezTo>
                  <a:pt x="455" y="49"/>
                  <a:pt x="484" y="44"/>
                  <a:pt x="498" y="42"/>
                </a:cubicBezTo>
                <a:cubicBezTo>
                  <a:pt x="513" y="40"/>
                  <a:pt x="540" y="43"/>
                  <a:pt x="551" y="38"/>
                </a:cubicBezTo>
                <a:cubicBezTo>
                  <a:pt x="563" y="34"/>
                  <a:pt x="580" y="33"/>
                  <a:pt x="583" y="30"/>
                </a:cubicBezTo>
                <a:cubicBezTo>
                  <a:pt x="586" y="26"/>
                  <a:pt x="570" y="21"/>
                  <a:pt x="562" y="21"/>
                </a:cubicBezTo>
                <a:cubicBezTo>
                  <a:pt x="554" y="22"/>
                  <a:pt x="546" y="21"/>
                  <a:pt x="546" y="17"/>
                </a:cubicBezTo>
                <a:cubicBezTo>
                  <a:pt x="547" y="13"/>
                  <a:pt x="534" y="12"/>
                  <a:pt x="533" y="9"/>
                </a:cubicBezTo>
                <a:cubicBezTo>
                  <a:pt x="531" y="6"/>
                  <a:pt x="506" y="8"/>
                  <a:pt x="501" y="5"/>
                </a:cubicBezTo>
                <a:cubicBezTo>
                  <a:pt x="496" y="1"/>
                  <a:pt x="480" y="0"/>
                  <a:pt x="467" y="1"/>
                </a:cubicBezTo>
                <a:cubicBezTo>
                  <a:pt x="453" y="2"/>
                  <a:pt x="426" y="1"/>
                  <a:pt x="420" y="2"/>
                </a:cubicBezTo>
                <a:cubicBezTo>
                  <a:pt x="413" y="3"/>
                  <a:pt x="409" y="5"/>
                  <a:pt x="404" y="5"/>
                </a:cubicBezTo>
                <a:cubicBezTo>
                  <a:pt x="398" y="4"/>
                  <a:pt x="389" y="6"/>
                  <a:pt x="393" y="10"/>
                </a:cubicBezTo>
                <a:cubicBezTo>
                  <a:pt x="399" y="16"/>
                  <a:pt x="384" y="19"/>
                  <a:pt x="385" y="14"/>
                </a:cubicBezTo>
                <a:cubicBezTo>
                  <a:pt x="386" y="9"/>
                  <a:pt x="372" y="7"/>
                  <a:pt x="367" y="11"/>
                </a:cubicBezTo>
                <a:cubicBezTo>
                  <a:pt x="362" y="15"/>
                  <a:pt x="340" y="6"/>
                  <a:pt x="337" y="11"/>
                </a:cubicBezTo>
                <a:cubicBezTo>
                  <a:pt x="333" y="15"/>
                  <a:pt x="307" y="14"/>
                  <a:pt x="299" y="15"/>
                </a:cubicBezTo>
                <a:cubicBezTo>
                  <a:pt x="292" y="16"/>
                  <a:pt x="311" y="22"/>
                  <a:pt x="311" y="25"/>
                </a:cubicBezTo>
                <a:cubicBezTo>
                  <a:pt x="310" y="29"/>
                  <a:pt x="286" y="25"/>
                  <a:pt x="291" y="31"/>
                </a:cubicBezTo>
                <a:cubicBezTo>
                  <a:pt x="296" y="37"/>
                  <a:pt x="312" y="42"/>
                  <a:pt x="319" y="49"/>
                </a:cubicBezTo>
                <a:cubicBezTo>
                  <a:pt x="327" y="57"/>
                  <a:pt x="313" y="52"/>
                  <a:pt x="305" y="47"/>
                </a:cubicBezTo>
                <a:cubicBezTo>
                  <a:pt x="296" y="41"/>
                  <a:pt x="285" y="43"/>
                  <a:pt x="280" y="37"/>
                </a:cubicBezTo>
                <a:cubicBezTo>
                  <a:pt x="274" y="32"/>
                  <a:pt x="254" y="27"/>
                  <a:pt x="249" y="31"/>
                </a:cubicBezTo>
                <a:cubicBezTo>
                  <a:pt x="243" y="34"/>
                  <a:pt x="263" y="42"/>
                  <a:pt x="263" y="46"/>
                </a:cubicBezTo>
                <a:cubicBezTo>
                  <a:pt x="263" y="51"/>
                  <a:pt x="250" y="45"/>
                  <a:pt x="247" y="47"/>
                </a:cubicBezTo>
                <a:cubicBezTo>
                  <a:pt x="245" y="49"/>
                  <a:pt x="233" y="36"/>
                  <a:pt x="227" y="36"/>
                </a:cubicBezTo>
                <a:cubicBezTo>
                  <a:pt x="220" y="36"/>
                  <a:pt x="226" y="42"/>
                  <a:pt x="226" y="50"/>
                </a:cubicBezTo>
                <a:cubicBezTo>
                  <a:pt x="226" y="58"/>
                  <a:pt x="213" y="63"/>
                  <a:pt x="216" y="58"/>
                </a:cubicBezTo>
                <a:cubicBezTo>
                  <a:pt x="220" y="52"/>
                  <a:pt x="217" y="37"/>
                  <a:pt x="210" y="35"/>
                </a:cubicBezTo>
                <a:cubicBezTo>
                  <a:pt x="203" y="32"/>
                  <a:pt x="185" y="40"/>
                  <a:pt x="176" y="40"/>
                </a:cubicBezTo>
                <a:cubicBezTo>
                  <a:pt x="167" y="40"/>
                  <a:pt x="154" y="43"/>
                  <a:pt x="162" y="47"/>
                </a:cubicBezTo>
                <a:cubicBezTo>
                  <a:pt x="170" y="52"/>
                  <a:pt x="162" y="55"/>
                  <a:pt x="155" y="50"/>
                </a:cubicBezTo>
                <a:cubicBezTo>
                  <a:pt x="148" y="45"/>
                  <a:pt x="125" y="50"/>
                  <a:pt x="130" y="53"/>
                </a:cubicBezTo>
                <a:cubicBezTo>
                  <a:pt x="134" y="56"/>
                  <a:pt x="136" y="66"/>
                  <a:pt x="133" y="70"/>
                </a:cubicBezTo>
                <a:cubicBezTo>
                  <a:pt x="130" y="74"/>
                  <a:pt x="120" y="66"/>
                  <a:pt x="111" y="67"/>
                </a:cubicBezTo>
                <a:cubicBezTo>
                  <a:pt x="102" y="67"/>
                  <a:pt x="58" y="89"/>
                  <a:pt x="60" y="94"/>
                </a:cubicBezTo>
                <a:cubicBezTo>
                  <a:pt x="63" y="100"/>
                  <a:pt x="82" y="95"/>
                  <a:pt x="88" y="99"/>
                </a:cubicBezTo>
                <a:cubicBezTo>
                  <a:pt x="94" y="102"/>
                  <a:pt x="86" y="114"/>
                  <a:pt x="79" y="119"/>
                </a:cubicBezTo>
                <a:cubicBezTo>
                  <a:pt x="71" y="124"/>
                  <a:pt x="44" y="120"/>
                  <a:pt x="43" y="126"/>
                </a:cubicBezTo>
                <a:cubicBezTo>
                  <a:pt x="43" y="132"/>
                  <a:pt x="0" y="133"/>
                  <a:pt x="0" y="142"/>
                </a:cubicBezTo>
                <a:cubicBezTo>
                  <a:pt x="0" y="146"/>
                  <a:pt x="2" y="150"/>
                  <a:pt x="7" y="151"/>
                </a:cubicBezTo>
                <a:cubicBezTo>
                  <a:pt x="13" y="152"/>
                  <a:pt x="20" y="150"/>
                  <a:pt x="26" y="156"/>
                </a:cubicBezTo>
                <a:cubicBezTo>
                  <a:pt x="31" y="162"/>
                  <a:pt x="46" y="162"/>
                  <a:pt x="56" y="158"/>
                </a:cubicBezTo>
                <a:cubicBezTo>
                  <a:pt x="67" y="154"/>
                  <a:pt x="74" y="159"/>
                  <a:pt x="74" y="165"/>
                </a:cubicBezTo>
                <a:cubicBezTo>
                  <a:pt x="74" y="171"/>
                  <a:pt x="51" y="163"/>
                  <a:pt x="44" y="167"/>
                </a:cubicBezTo>
                <a:cubicBezTo>
                  <a:pt x="37" y="171"/>
                  <a:pt x="15" y="168"/>
                  <a:pt x="16" y="172"/>
                </a:cubicBezTo>
                <a:cubicBezTo>
                  <a:pt x="17" y="177"/>
                  <a:pt x="28" y="176"/>
                  <a:pt x="36" y="178"/>
                </a:cubicBezTo>
                <a:cubicBezTo>
                  <a:pt x="45" y="179"/>
                  <a:pt x="37" y="183"/>
                  <a:pt x="37" y="187"/>
                </a:cubicBezTo>
                <a:cubicBezTo>
                  <a:pt x="36" y="190"/>
                  <a:pt x="41" y="190"/>
                  <a:pt x="50" y="194"/>
                </a:cubicBezTo>
                <a:cubicBezTo>
                  <a:pt x="59" y="198"/>
                  <a:pt x="73" y="201"/>
                  <a:pt x="68" y="196"/>
                </a:cubicBezTo>
                <a:cubicBezTo>
                  <a:pt x="64" y="191"/>
                  <a:pt x="77" y="192"/>
                  <a:pt x="80" y="195"/>
                </a:cubicBezTo>
                <a:cubicBezTo>
                  <a:pt x="82" y="198"/>
                  <a:pt x="88" y="190"/>
                  <a:pt x="95" y="192"/>
                </a:cubicBezTo>
                <a:cubicBezTo>
                  <a:pt x="101" y="194"/>
                  <a:pt x="103" y="186"/>
                  <a:pt x="108" y="189"/>
                </a:cubicBezTo>
                <a:cubicBezTo>
                  <a:pt x="113" y="193"/>
                  <a:pt x="137" y="195"/>
                  <a:pt x="145" y="199"/>
                </a:cubicBezTo>
                <a:cubicBezTo>
                  <a:pt x="153" y="203"/>
                  <a:pt x="164" y="204"/>
                  <a:pt x="163" y="211"/>
                </a:cubicBezTo>
                <a:cubicBezTo>
                  <a:pt x="162" y="217"/>
                  <a:pt x="169" y="222"/>
                  <a:pt x="178" y="226"/>
                </a:cubicBezTo>
                <a:cubicBezTo>
                  <a:pt x="187" y="230"/>
                  <a:pt x="189" y="238"/>
                  <a:pt x="189" y="244"/>
                </a:cubicBezTo>
                <a:cubicBezTo>
                  <a:pt x="188" y="250"/>
                  <a:pt x="198" y="254"/>
                  <a:pt x="197" y="256"/>
                </a:cubicBezTo>
                <a:cubicBezTo>
                  <a:pt x="195" y="259"/>
                  <a:pt x="196" y="263"/>
                  <a:pt x="202" y="268"/>
                </a:cubicBezTo>
                <a:cubicBezTo>
                  <a:pt x="208" y="273"/>
                  <a:pt x="193" y="277"/>
                  <a:pt x="197" y="282"/>
                </a:cubicBezTo>
                <a:cubicBezTo>
                  <a:pt x="200" y="287"/>
                  <a:pt x="191" y="296"/>
                  <a:pt x="202" y="297"/>
                </a:cubicBezTo>
                <a:cubicBezTo>
                  <a:pt x="213" y="299"/>
                  <a:pt x="211" y="290"/>
                  <a:pt x="219" y="290"/>
                </a:cubicBezTo>
                <a:cubicBezTo>
                  <a:pt x="227" y="290"/>
                  <a:pt x="219" y="297"/>
                  <a:pt x="223" y="301"/>
                </a:cubicBezTo>
                <a:cubicBezTo>
                  <a:pt x="227" y="306"/>
                  <a:pt x="236" y="305"/>
                  <a:pt x="245" y="312"/>
                </a:cubicBezTo>
                <a:cubicBezTo>
                  <a:pt x="253" y="319"/>
                  <a:pt x="248" y="322"/>
                  <a:pt x="240" y="316"/>
                </a:cubicBezTo>
                <a:cubicBezTo>
                  <a:pt x="232" y="311"/>
                  <a:pt x="210" y="312"/>
                  <a:pt x="210" y="314"/>
                </a:cubicBezTo>
                <a:cubicBezTo>
                  <a:pt x="210" y="316"/>
                  <a:pt x="235" y="330"/>
                  <a:pt x="240" y="328"/>
                </a:cubicBezTo>
                <a:cubicBezTo>
                  <a:pt x="246" y="326"/>
                  <a:pt x="254" y="336"/>
                  <a:pt x="250" y="340"/>
                </a:cubicBezTo>
                <a:cubicBezTo>
                  <a:pt x="247" y="343"/>
                  <a:pt x="249" y="351"/>
                  <a:pt x="248" y="355"/>
                </a:cubicBezTo>
                <a:cubicBezTo>
                  <a:pt x="247" y="359"/>
                  <a:pt x="239" y="355"/>
                  <a:pt x="234" y="356"/>
                </a:cubicBezTo>
                <a:cubicBezTo>
                  <a:pt x="228" y="357"/>
                  <a:pt x="225" y="358"/>
                  <a:pt x="225" y="364"/>
                </a:cubicBezTo>
                <a:cubicBezTo>
                  <a:pt x="225" y="370"/>
                  <a:pt x="216" y="374"/>
                  <a:pt x="215" y="381"/>
                </a:cubicBezTo>
                <a:cubicBezTo>
                  <a:pt x="214" y="388"/>
                  <a:pt x="222" y="387"/>
                  <a:pt x="226" y="390"/>
                </a:cubicBezTo>
                <a:cubicBezTo>
                  <a:pt x="231" y="393"/>
                  <a:pt x="218" y="395"/>
                  <a:pt x="218" y="400"/>
                </a:cubicBezTo>
                <a:cubicBezTo>
                  <a:pt x="217" y="405"/>
                  <a:pt x="229" y="414"/>
                  <a:pt x="233" y="417"/>
                </a:cubicBezTo>
                <a:cubicBezTo>
                  <a:pt x="238" y="419"/>
                  <a:pt x="234" y="430"/>
                  <a:pt x="235" y="436"/>
                </a:cubicBezTo>
                <a:cubicBezTo>
                  <a:pt x="237" y="442"/>
                  <a:pt x="243" y="435"/>
                  <a:pt x="242" y="442"/>
                </a:cubicBezTo>
                <a:cubicBezTo>
                  <a:pt x="241" y="449"/>
                  <a:pt x="247" y="449"/>
                  <a:pt x="248" y="453"/>
                </a:cubicBezTo>
                <a:cubicBezTo>
                  <a:pt x="248" y="458"/>
                  <a:pt x="258" y="457"/>
                  <a:pt x="256" y="463"/>
                </a:cubicBezTo>
                <a:cubicBezTo>
                  <a:pt x="254" y="469"/>
                  <a:pt x="259" y="473"/>
                  <a:pt x="262" y="477"/>
                </a:cubicBezTo>
                <a:cubicBezTo>
                  <a:pt x="264" y="480"/>
                  <a:pt x="273" y="486"/>
                  <a:pt x="274" y="490"/>
                </a:cubicBezTo>
                <a:cubicBezTo>
                  <a:pt x="276" y="494"/>
                  <a:pt x="281" y="500"/>
                  <a:pt x="287" y="498"/>
                </a:cubicBezTo>
                <a:cubicBezTo>
                  <a:pt x="293" y="497"/>
                  <a:pt x="293" y="502"/>
                  <a:pt x="298" y="502"/>
                </a:cubicBezTo>
                <a:cubicBezTo>
                  <a:pt x="303" y="501"/>
                  <a:pt x="310" y="504"/>
                  <a:pt x="311" y="507"/>
                </a:cubicBezTo>
                <a:cubicBezTo>
                  <a:pt x="313" y="511"/>
                  <a:pt x="327" y="514"/>
                  <a:pt x="331" y="515"/>
                </a:cubicBezTo>
                <a:cubicBezTo>
                  <a:pt x="335" y="516"/>
                  <a:pt x="336" y="508"/>
                  <a:pt x="339" y="506"/>
                </a:cubicBezTo>
                <a:cubicBezTo>
                  <a:pt x="343" y="504"/>
                  <a:pt x="342" y="490"/>
                  <a:pt x="345" y="489"/>
                </a:cubicBezTo>
                <a:cubicBezTo>
                  <a:pt x="348" y="488"/>
                  <a:pt x="347" y="472"/>
                  <a:pt x="344" y="471"/>
                </a:cubicBezTo>
                <a:cubicBezTo>
                  <a:pt x="341" y="470"/>
                  <a:pt x="342" y="464"/>
                  <a:pt x="350" y="465"/>
                </a:cubicBezTo>
                <a:cubicBezTo>
                  <a:pt x="357" y="466"/>
                  <a:pt x="355" y="459"/>
                  <a:pt x="358" y="458"/>
                </a:cubicBezTo>
                <a:cubicBezTo>
                  <a:pt x="362" y="457"/>
                  <a:pt x="360" y="450"/>
                  <a:pt x="363" y="449"/>
                </a:cubicBezTo>
                <a:cubicBezTo>
                  <a:pt x="366" y="448"/>
                  <a:pt x="365" y="444"/>
                  <a:pt x="363" y="441"/>
                </a:cubicBezTo>
                <a:cubicBezTo>
                  <a:pt x="361" y="438"/>
                  <a:pt x="364" y="436"/>
                  <a:pt x="368" y="436"/>
                </a:cubicBezTo>
                <a:cubicBezTo>
                  <a:pt x="372" y="435"/>
                  <a:pt x="371" y="429"/>
                  <a:pt x="365" y="427"/>
                </a:cubicBezTo>
                <a:cubicBezTo>
                  <a:pt x="360" y="425"/>
                  <a:pt x="362" y="419"/>
                  <a:pt x="367" y="423"/>
                </a:cubicBezTo>
                <a:cubicBezTo>
                  <a:pt x="372" y="427"/>
                  <a:pt x="376" y="424"/>
                  <a:pt x="373" y="420"/>
                </a:cubicBezTo>
                <a:cubicBezTo>
                  <a:pt x="370" y="416"/>
                  <a:pt x="377" y="414"/>
                  <a:pt x="384" y="413"/>
                </a:cubicBezTo>
                <a:cubicBezTo>
                  <a:pt x="391" y="413"/>
                  <a:pt x="395" y="409"/>
                  <a:pt x="393" y="404"/>
                </a:cubicBezTo>
                <a:cubicBezTo>
                  <a:pt x="392" y="398"/>
                  <a:pt x="401" y="399"/>
                  <a:pt x="399" y="403"/>
                </a:cubicBezTo>
                <a:cubicBezTo>
                  <a:pt x="397" y="408"/>
                  <a:pt x="398" y="413"/>
                  <a:pt x="401" y="409"/>
                </a:cubicBezTo>
                <a:cubicBezTo>
                  <a:pt x="405" y="406"/>
                  <a:pt x="411" y="408"/>
                  <a:pt x="422" y="405"/>
                </a:cubicBezTo>
                <a:cubicBezTo>
                  <a:pt x="434" y="402"/>
                  <a:pt x="445" y="392"/>
                  <a:pt x="447" y="383"/>
                </a:cubicBezTo>
                <a:cubicBezTo>
                  <a:pt x="450" y="374"/>
                  <a:pt x="463" y="375"/>
                  <a:pt x="461" y="369"/>
                </a:cubicBezTo>
                <a:cubicBezTo>
                  <a:pt x="460" y="363"/>
                  <a:pt x="464" y="361"/>
                  <a:pt x="472" y="365"/>
                </a:cubicBezTo>
                <a:cubicBezTo>
                  <a:pt x="480" y="369"/>
                  <a:pt x="474" y="362"/>
                  <a:pt x="483" y="362"/>
                </a:cubicBezTo>
                <a:cubicBezTo>
                  <a:pt x="492" y="362"/>
                  <a:pt x="491" y="359"/>
                  <a:pt x="500" y="359"/>
                </a:cubicBezTo>
                <a:cubicBezTo>
                  <a:pt x="509" y="358"/>
                  <a:pt x="532" y="354"/>
                  <a:pt x="540" y="348"/>
                </a:cubicBezTo>
                <a:cubicBezTo>
                  <a:pt x="548" y="341"/>
                  <a:pt x="565" y="335"/>
                  <a:pt x="572" y="331"/>
                </a:cubicBezTo>
                <a:cubicBezTo>
                  <a:pt x="579" y="327"/>
                  <a:pt x="581" y="323"/>
                  <a:pt x="576" y="325"/>
                </a:cubicBezTo>
                <a:cubicBezTo>
                  <a:pt x="572" y="328"/>
                  <a:pt x="563" y="328"/>
                  <a:pt x="556" y="326"/>
                </a:cubicBezTo>
                <a:cubicBezTo>
                  <a:pt x="550" y="325"/>
                  <a:pt x="539" y="319"/>
                  <a:pt x="531" y="323"/>
                </a:cubicBezTo>
                <a:cubicBezTo>
                  <a:pt x="524" y="328"/>
                  <a:pt x="528" y="317"/>
                  <a:pt x="535" y="316"/>
                </a:cubicBezTo>
                <a:cubicBezTo>
                  <a:pt x="541" y="315"/>
                  <a:pt x="538" y="312"/>
                  <a:pt x="537" y="305"/>
                </a:cubicBezTo>
                <a:cubicBezTo>
                  <a:pt x="535" y="299"/>
                  <a:pt x="547" y="303"/>
                  <a:pt x="553" y="311"/>
                </a:cubicBezTo>
                <a:cubicBezTo>
                  <a:pt x="558" y="318"/>
                  <a:pt x="568" y="322"/>
                  <a:pt x="577" y="319"/>
                </a:cubicBezTo>
                <a:cubicBezTo>
                  <a:pt x="586" y="316"/>
                  <a:pt x="578" y="309"/>
                  <a:pt x="581" y="304"/>
                </a:cubicBezTo>
                <a:cubicBezTo>
                  <a:pt x="585" y="299"/>
                  <a:pt x="554" y="283"/>
                  <a:pt x="552" y="278"/>
                </a:cubicBezTo>
                <a:cubicBezTo>
                  <a:pt x="550" y="273"/>
                  <a:pt x="560" y="276"/>
                  <a:pt x="569" y="280"/>
                </a:cubicBezTo>
                <a:cubicBezTo>
                  <a:pt x="577" y="284"/>
                  <a:pt x="579" y="273"/>
                  <a:pt x="579" y="268"/>
                </a:cubicBezTo>
                <a:cubicBezTo>
                  <a:pt x="579" y="264"/>
                  <a:pt x="561" y="263"/>
                  <a:pt x="552" y="268"/>
                </a:cubicBezTo>
                <a:cubicBezTo>
                  <a:pt x="544" y="273"/>
                  <a:pt x="536" y="262"/>
                  <a:pt x="547" y="261"/>
                </a:cubicBezTo>
                <a:cubicBezTo>
                  <a:pt x="559" y="259"/>
                  <a:pt x="548" y="255"/>
                  <a:pt x="552" y="251"/>
                </a:cubicBezTo>
                <a:cubicBezTo>
                  <a:pt x="555" y="248"/>
                  <a:pt x="569" y="261"/>
                  <a:pt x="577" y="259"/>
                </a:cubicBezTo>
                <a:cubicBezTo>
                  <a:pt x="584" y="256"/>
                  <a:pt x="589" y="259"/>
                  <a:pt x="596" y="254"/>
                </a:cubicBezTo>
                <a:cubicBezTo>
                  <a:pt x="602" y="249"/>
                  <a:pt x="584" y="244"/>
                  <a:pt x="581" y="240"/>
                </a:cubicBezTo>
                <a:cubicBezTo>
                  <a:pt x="577" y="236"/>
                  <a:pt x="599" y="237"/>
                  <a:pt x="606" y="238"/>
                </a:cubicBezTo>
                <a:cubicBezTo>
                  <a:pt x="612" y="238"/>
                  <a:pt x="614" y="228"/>
                  <a:pt x="609" y="230"/>
                </a:cubicBezTo>
                <a:cubicBezTo>
                  <a:pt x="603" y="232"/>
                  <a:pt x="584" y="223"/>
                  <a:pt x="588" y="217"/>
                </a:cubicBezTo>
                <a:cubicBezTo>
                  <a:pt x="592" y="211"/>
                  <a:pt x="600" y="218"/>
                  <a:pt x="608" y="214"/>
                </a:cubicBezTo>
                <a:cubicBezTo>
                  <a:pt x="616" y="210"/>
                  <a:pt x="609" y="193"/>
                  <a:pt x="603" y="193"/>
                </a:cubicBezTo>
                <a:cubicBezTo>
                  <a:pt x="597" y="193"/>
                  <a:pt x="583" y="191"/>
                  <a:pt x="583" y="188"/>
                </a:cubicBezTo>
                <a:cubicBezTo>
                  <a:pt x="583" y="185"/>
                  <a:pt x="571" y="183"/>
                  <a:pt x="574" y="180"/>
                </a:cubicBezTo>
                <a:cubicBezTo>
                  <a:pt x="578" y="177"/>
                  <a:pt x="582" y="183"/>
                  <a:pt x="590" y="178"/>
                </a:cubicBezTo>
                <a:cubicBezTo>
                  <a:pt x="597" y="172"/>
                  <a:pt x="613" y="179"/>
                  <a:pt x="620" y="178"/>
                </a:cubicBezTo>
                <a:cubicBezTo>
                  <a:pt x="627" y="176"/>
                  <a:pt x="617" y="163"/>
                  <a:pt x="613" y="166"/>
                </a:cubicBezTo>
                <a:cubicBezTo>
                  <a:pt x="609" y="168"/>
                  <a:pt x="596" y="169"/>
                  <a:pt x="595" y="162"/>
                </a:cubicBezTo>
                <a:cubicBezTo>
                  <a:pt x="594" y="155"/>
                  <a:pt x="608" y="162"/>
                  <a:pt x="610" y="158"/>
                </a:cubicBezTo>
                <a:cubicBezTo>
                  <a:pt x="612" y="155"/>
                  <a:pt x="591" y="146"/>
                  <a:pt x="587" y="153"/>
                </a:cubicBezTo>
                <a:cubicBezTo>
                  <a:pt x="584" y="160"/>
                  <a:pt x="572" y="158"/>
                  <a:pt x="578" y="154"/>
                </a:cubicBezTo>
                <a:cubicBezTo>
                  <a:pt x="585" y="150"/>
                  <a:pt x="586" y="139"/>
                  <a:pt x="585" y="133"/>
                </a:cubicBezTo>
                <a:cubicBezTo>
                  <a:pt x="585" y="127"/>
                  <a:pt x="608" y="127"/>
                  <a:pt x="605" y="118"/>
                </a:cubicBezTo>
                <a:cubicBezTo>
                  <a:pt x="603" y="108"/>
                  <a:pt x="616" y="106"/>
                  <a:pt x="624" y="106"/>
                </a:cubicBezTo>
                <a:cubicBezTo>
                  <a:pt x="632" y="106"/>
                  <a:pt x="624" y="96"/>
                  <a:pt x="616" y="97"/>
                </a:cubicBezTo>
                <a:cubicBezTo>
                  <a:pt x="609" y="98"/>
                  <a:pt x="601" y="107"/>
                  <a:pt x="598" y="103"/>
                </a:cubicBezTo>
                <a:cubicBezTo>
                  <a:pt x="594" y="100"/>
                  <a:pt x="606" y="94"/>
                  <a:pt x="613" y="94"/>
                </a:cubicBezTo>
                <a:cubicBezTo>
                  <a:pt x="620" y="94"/>
                  <a:pt x="636" y="93"/>
                  <a:pt x="641" y="90"/>
                </a:cubicBezTo>
                <a:cubicBezTo>
                  <a:pt x="647" y="87"/>
                  <a:pt x="631" y="84"/>
                  <a:pt x="621" y="85"/>
                </a:cubicBezTo>
                <a:cubicBezTo>
                  <a:pt x="610" y="86"/>
                  <a:pt x="610" y="82"/>
                  <a:pt x="626" y="81"/>
                </a:cubicBezTo>
                <a:cubicBezTo>
                  <a:pt x="642" y="81"/>
                  <a:pt x="639" y="78"/>
                  <a:pt x="651" y="76"/>
                </a:cubicBezTo>
                <a:cubicBezTo>
                  <a:pt x="662" y="75"/>
                  <a:pt x="658" y="70"/>
                  <a:pt x="665" y="70"/>
                </a:cubicBezTo>
                <a:cubicBezTo>
                  <a:pt x="672" y="70"/>
                  <a:pt x="691" y="62"/>
                  <a:pt x="691" y="58"/>
                </a:cubicBezTo>
                <a:cubicBezTo>
                  <a:pt x="691" y="55"/>
                  <a:pt x="664" y="47"/>
                  <a:pt x="652" y="47"/>
                </a:cubicBezTo>
                <a:close/>
                <a:moveTo>
                  <a:pt x="237" y="338"/>
                </a:moveTo>
                <a:cubicBezTo>
                  <a:pt x="237" y="332"/>
                  <a:pt x="231" y="336"/>
                  <a:pt x="228" y="329"/>
                </a:cubicBezTo>
                <a:cubicBezTo>
                  <a:pt x="224" y="323"/>
                  <a:pt x="207" y="320"/>
                  <a:pt x="206" y="325"/>
                </a:cubicBezTo>
                <a:cubicBezTo>
                  <a:pt x="205" y="327"/>
                  <a:pt x="200" y="330"/>
                  <a:pt x="204" y="335"/>
                </a:cubicBezTo>
                <a:cubicBezTo>
                  <a:pt x="208" y="340"/>
                  <a:pt x="211" y="338"/>
                  <a:pt x="216" y="342"/>
                </a:cubicBezTo>
                <a:cubicBezTo>
                  <a:pt x="221" y="347"/>
                  <a:pt x="236" y="343"/>
                  <a:pt x="237" y="338"/>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0" name="Freeform 124"/>
          <p:cNvSpPr>
            <a:spLocks noEditPoints="1"/>
          </p:cNvSpPr>
          <p:nvPr/>
        </p:nvSpPr>
        <p:spPr bwMode="auto">
          <a:xfrm>
            <a:off x="1682972" y="1096481"/>
            <a:ext cx="2569047" cy="2027279"/>
          </a:xfrm>
          <a:custGeom>
            <a:cxnLst>
              <a:cxn ang="0">
                <a:pos x="205" y="683"/>
              </a:cxn>
              <a:cxn ang="0">
                <a:pos x="189" y="227"/>
              </a:cxn>
              <a:cxn ang="0">
                <a:pos x="387" y="251"/>
              </a:cxn>
              <a:cxn ang="0">
                <a:pos x="257" y="269"/>
              </a:cxn>
              <a:cxn ang="0">
                <a:pos x="386" y="334"/>
              </a:cxn>
              <a:cxn ang="0">
                <a:pos x="237" y="194"/>
              </a:cxn>
              <a:cxn ang="0">
                <a:pos x="208" y="185"/>
              </a:cxn>
              <a:cxn ang="0">
                <a:pos x="369" y="213"/>
              </a:cxn>
              <a:cxn ang="0">
                <a:pos x="297" y="144"/>
              </a:cxn>
              <a:cxn ang="0">
                <a:pos x="413" y="119"/>
              </a:cxn>
              <a:cxn ang="0">
                <a:pos x="416" y="161"/>
              </a:cxn>
              <a:cxn ang="0">
                <a:pos x="420" y="185"/>
              </a:cxn>
              <a:cxn ang="0">
                <a:pos x="543" y="147"/>
              </a:cxn>
              <a:cxn ang="0">
                <a:pos x="492" y="232"/>
              </a:cxn>
              <a:cxn ang="0">
                <a:pos x="687" y="220"/>
              </a:cxn>
              <a:cxn ang="0">
                <a:pos x="580" y="151"/>
              </a:cxn>
              <a:cxn ang="0">
                <a:pos x="598" y="83"/>
              </a:cxn>
              <a:cxn ang="0">
                <a:pos x="587" y="66"/>
              </a:cxn>
              <a:cxn ang="0">
                <a:pos x="634" y="120"/>
              </a:cxn>
              <a:cxn ang="0">
                <a:pos x="698" y="180"/>
              </a:cxn>
              <a:cxn ang="0">
                <a:pos x="795" y="87"/>
              </a:cxn>
              <a:cxn ang="0">
                <a:pos x="760" y="9"/>
              </a:cxn>
              <a:cxn ang="0">
                <a:pos x="569" y="46"/>
              </a:cxn>
              <a:cxn ang="0">
                <a:pos x="624" y="440"/>
              </a:cxn>
              <a:cxn ang="0">
                <a:pos x="827" y="340"/>
              </a:cxn>
              <a:cxn ang="0">
                <a:pos x="746" y="272"/>
              </a:cxn>
              <a:cxn ang="0">
                <a:pos x="624" y="250"/>
              </a:cxn>
              <a:cxn ang="0">
                <a:pos x="704" y="309"/>
              </a:cxn>
              <a:cxn ang="0">
                <a:pos x="736" y="409"/>
              </a:cxn>
              <a:cxn ang="0">
                <a:pos x="850" y="419"/>
              </a:cxn>
              <a:cxn ang="0">
                <a:pos x="682" y="241"/>
              </a:cxn>
              <a:cxn ang="0">
                <a:pos x="963" y="641"/>
              </a:cxn>
              <a:cxn ang="0">
                <a:pos x="110" y="629"/>
              </a:cxn>
              <a:cxn ang="0">
                <a:pos x="821" y="686"/>
              </a:cxn>
              <a:cxn ang="0">
                <a:pos x="963" y="609"/>
              </a:cxn>
              <a:cxn ang="0">
                <a:pos x="895" y="560"/>
              </a:cxn>
              <a:cxn ang="0">
                <a:pos x="844" y="528"/>
              </a:cxn>
              <a:cxn ang="0">
                <a:pos x="763" y="463"/>
              </a:cxn>
              <a:cxn ang="0">
                <a:pos x="727" y="543"/>
              </a:cxn>
              <a:cxn ang="0">
                <a:pos x="666" y="617"/>
              </a:cxn>
              <a:cxn ang="0">
                <a:pos x="538" y="525"/>
              </a:cxn>
              <a:cxn ang="0">
                <a:pos x="579" y="430"/>
              </a:cxn>
              <a:cxn ang="0">
                <a:pos x="649" y="387"/>
              </a:cxn>
              <a:cxn ang="0">
                <a:pos x="636" y="339"/>
              </a:cxn>
              <a:cxn ang="0">
                <a:pos x="580" y="343"/>
              </a:cxn>
              <a:cxn ang="0">
                <a:pos x="537" y="271"/>
              </a:cxn>
              <a:cxn ang="0">
                <a:pos x="518" y="292"/>
              </a:cxn>
              <a:cxn ang="0">
                <a:pos x="508" y="364"/>
              </a:cxn>
              <a:cxn ang="0">
                <a:pos x="492" y="348"/>
              </a:cxn>
              <a:cxn ang="0">
                <a:pos x="399" y="348"/>
              </a:cxn>
              <a:cxn ang="0">
                <a:pos x="268" y="339"/>
              </a:cxn>
              <a:cxn ang="0">
                <a:pos x="97" y="340"/>
              </a:cxn>
              <a:cxn ang="0">
                <a:pos x="47" y="341"/>
              </a:cxn>
              <a:cxn ang="0">
                <a:pos x="127" y="588"/>
              </a:cxn>
              <a:cxn ang="0">
                <a:pos x="182" y="658"/>
              </a:cxn>
              <a:cxn ang="0">
                <a:pos x="623" y="689"/>
              </a:cxn>
              <a:cxn ang="0">
                <a:pos x="701" y="766"/>
              </a:cxn>
              <a:cxn ang="0">
                <a:pos x="866" y="722"/>
              </a:cxn>
              <a:cxn ang="0">
                <a:pos x="243" y="407"/>
              </a:cxn>
              <a:cxn ang="0">
                <a:pos x="241" y="392"/>
              </a:cxn>
              <a:cxn ang="0">
                <a:pos x="503" y="656"/>
              </a:cxn>
            </a:cxnLst>
            <a:rect l="0" t="0" r="r" b="b"/>
            <a:pathLst>
              <a:path w="1004" h="774">
                <a:moveTo>
                  <a:pt x="198" y="678"/>
                </a:moveTo>
                <a:cubicBezTo>
                  <a:pt x="195" y="675"/>
                  <a:pt x="187" y="676"/>
                  <a:pt x="185" y="672"/>
                </a:cubicBezTo>
                <a:cubicBezTo>
                  <a:pt x="184" y="669"/>
                  <a:pt x="176" y="657"/>
                  <a:pt x="172" y="658"/>
                </a:cubicBezTo>
                <a:cubicBezTo>
                  <a:pt x="168" y="658"/>
                  <a:pt x="162" y="658"/>
                  <a:pt x="157" y="654"/>
                </a:cubicBezTo>
                <a:cubicBezTo>
                  <a:pt x="152" y="651"/>
                  <a:pt x="149" y="650"/>
                  <a:pt x="146" y="653"/>
                </a:cubicBezTo>
                <a:cubicBezTo>
                  <a:pt x="142" y="655"/>
                  <a:pt x="149" y="655"/>
                  <a:pt x="149" y="658"/>
                </a:cubicBezTo>
                <a:cubicBezTo>
                  <a:pt x="149" y="660"/>
                  <a:pt x="151" y="662"/>
                  <a:pt x="154" y="661"/>
                </a:cubicBezTo>
                <a:cubicBezTo>
                  <a:pt x="157" y="661"/>
                  <a:pt x="159" y="667"/>
                  <a:pt x="162" y="667"/>
                </a:cubicBezTo>
                <a:cubicBezTo>
                  <a:pt x="165" y="668"/>
                  <a:pt x="166" y="672"/>
                  <a:pt x="170" y="672"/>
                </a:cubicBezTo>
                <a:cubicBezTo>
                  <a:pt x="173" y="672"/>
                  <a:pt x="174" y="676"/>
                  <a:pt x="176" y="679"/>
                </a:cubicBezTo>
                <a:cubicBezTo>
                  <a:pt x="177" y="681"/>
                  <a:pt x="181" y="679"/>
                  <a:pt x="181" y="681"/>
                </a:cubicBezTo>
                <a:cubicBezTo>
                  <a:pt x="181" y="683"/>
                  <a:pt x="185" y="685"/>
                  <a:pt x="186" y="687"/>
                </a:cubicBezTo>
                <a:cubicBezTo>
                  <a:pt x="193" y="688"/>
                  <a:pt x="199" y="689"/>
                  <a:pt x="204" y="687"/>
                </a:cubicBezTo>
                <a:cubicBezTo>
                  <a:pt x="204" y="686"/>
                  <a:pt x="205" y="684"/>
                  <a:pt x="205" y="683"/>
                </a:cubicBezTo>
                <a:cubicBezTo>
                  <a:pt x="207" y="680"/>
                  <a:pt x="202" y="682"/>
                  <a:pt x="198" y="678"/>
                </a:cubicBezTo>
                <a:close/>
                <a:moveTo>
                  <a:pt x="190" y="281"/>
                </a:moveTo>
                <a:cubicBezTo>
                  <a:pt x="199" y="283"/>
                  <a:pt x="200" y="299"/>
                  <a:pt x="206" y="299"/>
                </a:cubicBezTo>
                <a:cubicBezTo>
                  <a:pt x="210" y="299"/>
                  <a:pt x="207" y="294"/>
                  <a:pt x="213" y="294"/>
                </a:cubicBezTo>
                <a:cubicBezTo>
                  <a:pt x="220" y="294"/>
                  <a:pt x="218" y="291"/>
                  <a:pt x="224" y="291"/>
                </a:cubicBezTo>
                <a:cubicBezTo>
                  <a:pt x="230" y="292"/>
                  <a:pt x="235" y="290"/>
                  <a:pt x="235" y="283"/>
                </a:cubicBezTo>
                <a:cubicBezTo>
                  <a:pt x="235" y="276"/>
                  <a:pt x="240" y="273"/>
                  <a:pt x="246" y="272"/>
                </a:cubicBezTo>
                <a:cubicBezTo>
                  <a:pt x="252" y="270"/>
                  <a:pt x="246" y="263"/>
                  <a:pt x="255" y="261"/>
                </a:cubicBezTo>
                <a:cubicBezTo>
                  <a:pt x="263" y="259"/>
                  <a:pt x="287" y="249"/>
                  <a:pt x="291" y="246"/>
                </a:cubicBezTo>
                <a:cubicBezTo>
                  <a:pt x="295" y="243"/>
                  <a:pt x="286" y="239"/>
                  <a:pt x="277" y="233"/>
                </a:cubicBezTo>
                <a:cubicBezTo>
                  <a:pt x="268" y="228"/>
                  <a:pt x="261" y="226"/>
                  <a:pt x="254" y="231"/>
                </a:cubicBezTo>
                <a:cubicBezTo>
                  <a:pt x="247" y="235"/>
                  <a:pt x="252" y="226"/>
                  <a:pt x="247" y="228"/>
                </a:cubicBezTo>
                <a:cubicBezTo>
                  <a:pt x="241" y="231"/>
                  <a:pt x="226" y="224"/>
                  <a:pt x="224" y="222"/>
                </a:cubicBezTo>
                <a:cubicBezTo>
                  <a:pt x="222" y="219"/>
                  <a:pt x="195" y="227"/>
                  <a:pt x="189" y="227"/>
                </a:cubicBezTo>
                <a:cubicBezTo>
                  <a:pt x="182" y="227"/>
                  <a:pt x="189" y="234"/>
                  <a:pt x="194" y="238"/>
                </a:cubicBezTo>
                <a:cubicBezTo>
                  <a:pt x="198" y="241"/>
                  <a:pt x="183" y="252"/>
                  <a:pt x="186" y="255"/>
                </a:cubicBezTo>
                <a:cubicBezTo>
                  <a:pt x="189" y="257"/>
                  <a:pt x="183" y="264"/>
                  <a:pt x="176" y="272"/>
                </a:cubicBezTo>
                <a:cubicBezTo>
                  <a:pt x="169" y="280"/>
                  <a:pt x="181" y="279"/>
                  <a:pt x="190" y="281"/>
                </a:cubicBezTo>
                <a:close/>
                <a:moveTo>
                  <a:pt x="440" y="322"/>
                </a:moveTo>
                <a:cubicBezTo>
                  <a:pt x="443" y="319"/>
                  <a:pt x="455" y="329"/>
                  <a:pt x="456" y="322"/>
                </a:cubicBezTo>
                <a:cubicBezTo>
                  <a:pt x="456" y="314"/>
                  <a:pt x="442" y="311"/>
                  <a:pt x="436" y="307"/>
                </a:cubicBezTo>
                <a:cubicBezTo>
                  <a:pt x="430" y="303"/>
                  <a:pt x="427" y="305"/>
                  <a:pt x="418" y="298"/>
                </a:cubicBezTo>
                <a:cubicBezTo>
                  <a:pt x="408" y="291"/>
                  <a:pt x="420" y="287"/>
                  <a:pt x="413" y="282"/>
                </a:cubicBezTo>
                <a:cubicBezTo>
                  <a:pt x="406" y="276"/>
                  <a:pt x="404" y="261"/>
                  <a:pt x="409" y="256"/>
                </a:cubicBezTo>
                <a:cubicBezTo>
                  <a:pt x="414" y="251"/>
                  <a:pt x="419" y="244"/>
                  <a:pt x="410" y="240"/>
                </a:cubicBezTo>
                <a:cubicBezTo>
                  <a:pt x="401" y="237"/>
                  <a:pt x="387" y="243"/>
                  <a:pt x="388" y="245"/>
                </a:cubicBezTo>
                <a:cubicBezTo>
                  <a:pt x="390" y="247"/>
                  <a:pt x="402" y="254"/>
                  <a:pt x="402" y="257"/>
                </a:cubicBezTo>
                <a:cubicBezTo>
                  <a:pt x="402" y="260"/>
                  <a:pt x="391" y="249"/>
                  <a:pt x="387" y="251"/>
                </a:cubicBezTo>
                <a:cubicBezTo>
                  <a:pt x="383" y="254"/>
                  <a:pt x="378" y="246"/>
                  <a:pt x="375" y="251"/>
                </a:cubicBezTo>
                <a:cubicBezTo>
                  <a:pt x="371" y="256"/>
                  <a:pt x="379" y="274"/>
                  <a:pt x="382" y="279"/>
                </a:cubicBezTo>
                <a:cubicBezTo>
                  <a:pt x="385" y="284"/>
                  <a:pt x="379" y="284"/>
                  <a:pt x="375" y="285"/>
                </a:cubicBezTo>
                <a:cubicBezTo>
                  <a:pt x="371" y="286"/>
                  <a:pt x="371" y="271"/>
                  <a:pt x="367" y="265"/>
                </a:cubicBezTo>
                <a:cubicBezTo>
                  <a:pt x="363" y="260"/>
                  <a:pt x="347" y="253"/>
                  <a:pt x="346" y="257"/>
                </a:cubicBezTo>
                <a:cubicBezTo>
                  <a:pt x="345" y="261"/>
                  <a:pt x="356" y="261"/>
                  <a:pt x="354" y="267"/>
                </a:cubicBezTo>
                <a:cubicBezTo>
                  <a:pt x="353" y="272"/>
                  <a:pt x="347" y="263"/>
                  <a:pt x="341" y="268"/>
                </a:cubicBezTo>
                <a:cubicBezTo>
                  <a:pt x="336" y="272"/>
                  <a:pt x="337" y="269"/>
                  <a:pt x="338" y="265"/>
                </a:cubicBezTo>
                <a:cubicBezTo>
                  <a:pt x="339" y="260"/>
                  <a:pt x="330" y="255"/>
                  <a:pt x="320" y="256"/>
                </a:cubicBezTo>
                <a:cubicBezTo>
                  <a:pt x="310" y="257"/>
                  <a:pt x="315" y="264"/>
                  <a:pt x="312" y="267"/>
                </a:cubicBezTo>
                <a:cubicBezTo>
                  <a:pt x="309" y="269"/>
                  <a:pt x="294" y="265"/>
                  <a:pt x="304" y="263"/>
                </a:cubicBezTo>
                <a:cubicBezTo>
                  <a:pt x="313" y="261"/>
                  <a:pt x="309" y="256"/>
                  <a:pt x="306" y="250"/>
                </a:cubicBezTo>
                <a:cubicBezTo>
                  <a:pt x="302" y="245"/>
                  <a:pt x="293" y="251"/>
                  <a:pt x="277" y="257"/>
                </a:cubicBezTo>
                <a:cubicBezTo>
                  <a:pt x="262" y="262"/>
                  <a:pt x="255" y="268"/>
                  <a:pt x="257" y="269"/>
                </a:cubicBezTo>
                <a:cubicBezTo>
                  <a:pt x="259" y="269"/>
                  <a:pt x="259" y="272"/>
                  <a:pt x="253" y="277"/>
                </a:cubicBezTo>
                <a:cubicBezTo>
                  <a:pt x="247" y="282"/>
                  <a:pt x="253" y="286"/>
                  <a:pt x="259" y="286"/>
                </a:cubicBezTo>
                <a:cubicBezTo>
                  <a:pt x="264" y="286"/>
                  <a:pt x="260" y="290"/>
                  <a:pt x="263" y="292"/>
                </a:cubicBezTo>
                <a:cubicBezTo>
                  <a:pt x="267" y="293"/>
                  <a:pt x="285" y="285"/>
                  <a:pt x="290" y="288"/>
                </a:cubicBezTo>
                <a:cubicBezTo>
                  <a:pt x="295" y="292"/>
                  <a:pt x="260" y="294"/>
                  <a:pt x="260" y="300"/>
                </a:cubicBezTo>
                <a:cubicBezTo>
                  <a:pt x="260" y="306"/>
                  <a:pt x="279" y="309"/>
                  <a:pt x="293" y="307"/>
                </a:cubicBezTo>
                <a:cubicBezTo>
                  <a:pt x="307" y="304"/>
                  <a:pt x="332" y="309"/>
                  <a:pt x="332" y="312"/>
                </a:cubicBezTo>
                <a:cubicBezTo>
                  <a:pt x="332" y="316"/>
                  <a:pt x="315" y="315"/>
                  <a:pt x="303" y="314"/>
                </a:cubicBezTo>
                <a:cubicBezTo>
                  <a:pt x="290" y="314"/>
                  <a:pt x="269" y="318"/>
                  <a:pt x="270" y="322"/>
                </a:cubicBezTo>
                <a:cubicBezTo>
                  <a:pt x="271" y="326"/>
                  <a:pt x="272" y="326"/>
                  <a:pt x="285" y="332"/>
                </a:cubicBezTo>
                <a:cubicBezTo>
                  <a:pt x="298" y="338"/>
                  <a:pt x="312" y="329"/>
                  <a:pt x="311" y="338"/>
                </a:cubicBezTo>
                <a:cubicBezTo>
                  <a:pt x="311" y="346"/>
                  <a:pt x="318" y="348"/>
                  <a:pt x="336" y="349"/>
                </a:cubicBezTo>
                <a:cubicBezTo>
                  <a:pt x="353" y="349"/>
                  <a:pt x="361" y="341"/>
                  <a:pt x="370" y="341"/>
                </a:cubicBezTo>
                <a:cubicBezTo>
                  <a:pt x="378" y="342"/>
                  <a:pt x="382" y="340"/>
                  <a:pt x="386" y="334"/>
                </a:cubicBezTo>
                <a:cubicBezTo>
                  <a:pt x="390" y="328"/>
                  <a:pt x="394" y="332"/>
                  <a:pt x="395" y="335"/>
                </a:cubicBezTo>
                <a:cubicBezTo>
                  <a:pt x="396" y="338"/>
                  <a:pt x="407" y="337"/>
                  <a:pt x="409" y="340"/>
                </a:cubicBezTo>
                <a:cubicBezTo>
                  <a:pt x="416" y="346"/>
                  <a:pt x="437" y="344"/>
                  <a:pt x="445" y="340"/>
                </a:cubicBezTo>
                <a:cubicBezTo>
                  <a:pt x="453" y="336"/>
                  <a:pt x="441" y="325"/>
                  <a:pt x="437" y="330"/>
                </a:cubicBezTo>
                <a:cubicBezTo>
                  <a:pt x="433" y="335"/>
                  <a:pt x="430" y="332"/>
                  <a:pt x="429" y="330"/>
                </a:cubicBezTo>
                <a:cubicBezTo>
                  <a:pt x="428" y="327"/>
                  <a:pt x="437" y="326"/>
                  <a:pt x="440" y="322"/>
                </a:cubicBezTo>
                <a:close/>
                <a:moveTo>
                  <a:pt x="250" y="199"/>
                </a:moveTo>
                <a:cubicBezTo>
                  <a:pt x="259" y="200"/>
                  <a:pt x="268" y="192"/>
                  <a:pt x="267" y="188"/>
                </a:cubicBezTo>
                <a:cubicBezTo>
                  <a:pt x="267" y="183"/>
                  <a:pt x="245" y="199"/>
                  <a:pt x="250" y="199"/>
                </a:cubicBezTo>
                <a:close/>
                <a:moveTo>
                  <a:pt x="208" y="185"/>
                </a:moveTo>
                <a:cubicBezTo>
                  <a:pt x="212" y="187"/>
                  <a:pt x="208" y="194"/>
                  <a:pt x="212" y="192"/>
                </a:cubicBezTo>
                <a:cubicBezTo>
                  <a:pt x="216" y="190"/>
                  <a:pt x="217" y="189"/>
                  <a:pt x="220" y="190"/>
                </a:cubicBezTo>
                <a:cubicBezTo>
                  <a:pt x="226" y="192"/>
                  <a:pt x="227" y="187"/>
                  <a:pt x="229" y="185"/>
                </a:cubicBezTo>
                <a:cubicBezTo>
                  <a:pt x="232" y="182"/>
                  <a:pt x="231" y="194"/>
                  <a:pt x="237" y="194"/>
                </a:cubicBezTo>
                <a:cubicBezTo>
                  <a:pt x="243" y="194"/>
                  <a:pt x="242" y="182"/>
                  <a:pt x="247" y="185"/>
                </a:cubicBezTo>
                <a:cubicBezTo>
                  <a:pt x="252" y="189"/>
                  <a:pt x="253" y="184"/>
                  <a:pt x="254" y="180"/>
                </a:cubicBezTo>
                <a:cubicBezTo>
                  <a:pt x="255" y="177"/>
                  <a:pt x="255" y="171"/>
                  <a:pt x="261" y="170"/>
                </a:cubicBezTo>
                <a:cubicBezTo>
                  <a:pt x="266" y="169"/>
                  <a:pt x="262" y="175"/>
                  <a:pt x="264" y="180"/>
                </a:cubicBezTo>
                <a:cubicBezTo>
                  <a:pt x="268" y="186"/>
                  <a:pt x="274" y="180"/>
                  <a:pt x="275" y="177"/>
                </a:cubicBezTo>
                <a:cubicBezTo>
                  <a:pt x="275" y="174"/>
                  <a:pt x="284" y="176"/>
                  <a:pt x="284" y="173"/>
                </a:cubicBezTo>
                <a:cubicBezTo>
                  <a:pt x="283" y="169"/>
                  <a:pt x="286" y="168"/>
                  <a:pt x="284" y="164"/>
                </a:cubicBezTo>
                <a:cubicBezTo>
                  <a:pt x="281" y="160"/>
                  <a:pt x="288" y="161"/>
                  <a:pt x="291" y="158"/>
                </a:cubicBezTo>
                <a:cubicBezTo>
                  <a:pt x="294" y="155"/>
                  <a:pt x="287" y="158"/>
                  <a:pt x="282" y="153"/>
                </a:cubicBezTo>
                <a:cubicBezTo>
                  <a:pt x="277" y="149"/>
                  <a:pt x="275" y="155"/>
                  <a:pt x="275" y="158"/>
                </a:cubicBezTo>
                <a:cubicBezTo>
                  <a:pt x="275" y="161"/>
                  <a:pt x="265" y="158"/>
                  <a:pt x="260" y="156"/>
                </a:cubicBezTo>
                <a:cubicBezTo>
                  <a:pt x="254" y="154"/>
                  <a:pt x="247" y="163"/>
                  <a:pt x="239" y="167"/>
                </a:cubicBezTo>
                <a:cubicBezTo>
                  <a:pt x="231" y="171"/>
                  <a:pt x="231" y="178"/>
                  <a:pt x="223" y="177"/>
                </a:cubicBezTo>
                <a:cubicBezTo>
                  <a:pt x="216" y="177"/>
                  <a:pt x="205" y="184"/>
                  <a:pt x="208" y="185"/>
                </a:cubicBezTo>
                <a:close/>
                <a:moveTo>
                  <a:pt x="286" y="183"/>
                </a:moveTo>
                <a:cubicBezTo>
                  <a:pt x="279" y="183"/>
                  <a:pt x="280" y="190"/>
                  <a:pt x="288" y="190"/>
                </a:cubicBezTo>
                <a:cubicBezTo>
                  <a:pt x="296" y="190"/>
                  <a:pt x="298" y="193"/>
                  <a:pt x="287" y="192"/>
                </a:cubicBezTo>
                <a:cubicBezTo>
                  <a:pt x="275" y="192"/>
                  <a:pt x="270" y="202"/>
                  <a:pt x="278" y="200"/>
                </a:cubicBezTo>
                <a:cubicBezTo>
                  <a:pt x="286" y="198"/>
                  <a:pt x="296" y="198"/>
                  <a:pt x="290" y="200"/>
                </a:cubicBezTo>
                <a:cubicBezTo>
                  <a:pt x="284" y="202"/>
                  <a:pt x="268" y="203"/>
                  <a:pt x="270" y="206"/>
                </a:cubicBezTo>
                <a:cubicBezTo>
                  <a:pt x="271" y="208"/>
                  <a:pt x="278" y="208"/>
                  <a:pt x="284" y="210"/>
                </a:cubicBezTo>
                <a:cubicBezTo>
                  <a:pt x="291" y="213"/>
                  <a:pt x="295" y="214"/>
                  <a:pt x="300" y="209"/>
                </a:cubicBezTo>
                <a:cubicBezTo>
                  <a:pt x="305" y="203"/>
                  <a:pt x="311" y="198"/>
                  <a:pt x="309" y="205"/>
                </a:cubicBezTo>
                <a:cubicBezTo>
                  <a:pt x="306" y="213"/>
                  <a:pt x="317" y="207"/>
                  <a:pt x="330" y="207"/>
                </a:cubicBezTo>
                <a:cubicBezTo>
                  <a:pt x="344" y="206"/>
                  <a:pt x="328" y="215"/>
                  <a:pt x="314" y="216"/>
                </a:cubicBezTo>
                <a:cubicBezTo>
                  <a:pt x="300" y="217"/>
                  <a:pt x="302" y="224"/>
                  <a:pt x="313" y="226"/>
                </a:cubicBezTo>
                <a:cubicBezTo>
                  <a:pt x="324" y="229"/>
                  <a:pt x="348" y="219"/>
                  <a:pt x="353" y="214"/>
                </a:cubicBezTo>
                <a:cubicBezTo>
                  <a:pt x="359" y="208"/>
                  <a:pt x="364" y="217"/>
                  <a:pt x="369" y="213"/>
                </a:cubicBezTo>
                <a:cubicBezTo>
                  <a:pt x="375" y="209"/>
                  <a:pt x="385" y="213"/>
                  <a:pt x="395" y="211"/>
                </a:cubicBezTo>
                <a:cubicBezTo>
                  <a:pt x="404" y="209"/>
                  <a:pt x="406" y="191"/>
                  <a:pt x="399" y="188"/>
                </a:cubicBezTo>
                <a:cubicBezTo>
                  <a:pt x="392" y="185"/>
                  <a:pt x="392" y="192"/>
                  <a:pt x="386" y="193"/>
                </a:cubicBezTo>
                <a:cubicBezTo>
                  <a:pt x="381" y="194"/>
                  <a:pt x="378" y="187"/>
                  <a:pt x="373" y="182"/>
                </a:cubicBezTo>
                <a:cubicBezTo>
                  <a:pt x="369" y="178"/>
                  <a:pt x="372" y="169"/>
                  <a:pt x="365" y="170"/>
                </a:cubicBezTo>
                <a:cubicBezTo>
                  <a:pt x="359" y="171"/>
                  <a:pt x="345" y="182"/>
                  <a:pt x="353" y="183"/>
                </a:cubicBezTo>
                <a:cubicBezTo>
                  <a:pt x="362" y="184"/>
                  <a:pt x="359" y="188"/>
                  <a:pt x="354" y="190"/>
                </a:cubicBezTo>
                <a:cubicBezTo>
                  <a:pt x="350" y="192"/>
                  <a:pt x="365" y="196"/>
                  <a:pt x="363" y="199"/>
                </a:cubicBezTo>
                <a:cubicBezTo>
                  <a:pt x="361" y="202"/>
                  <a:pt x="338" y="199"/>
                  <a:pt x="337" y="194"/>
                </a:cubicBezTo>
                <a:cubicBezTo>
                  <a:pt x="336" y="189"/>
                  <a:pt x="318" y="180"/>
                  <a:pt x="310" y="182"/>
                </a:cubicBezTo>
                <a:cubicBezTo>
                  <a:pt x="303" y="184"/>
                  <a:pt x="306" y="176"/>
                  <a:pt x="298" y="176"/>
                </a:cubicBezTo>
                <a:cubicBezTo>
                  <a:pt x="291" y="175"/>
                  <a:pt x="293" y="182"/>
                  <a:pt x="286" y="183"/>
                </a:cubicBezTo>
                <a:close/>
                <a:moveTo>
                  <a:pt x="312" y="147"/>
                </a:moveTo>
                <a:cubicBezTo>
                  <a:pt x="315" y="141"/>
                  <a:pt x="296" y="142"/>
                  <a:pt x="297" y="144"/>
                </a:cubicBezTo>
                <a:cubicBezTo>
                  <a:pt x="301" y="148"/>
                  <a:pt x="310" y="153"/>
                  <a:pt x="312" y="147"/>
                </a:cubicBezTo>
                <a:close/>
                <a:moveTo>
                  <a:pt x="354" y="144"/>
                </a:moveTo>
                <a:cubicBezTo>
                  <a:pt x="360" y="143"/>
                  <a:pt x="357" y="138"/>
                  <a:pt x="347" y="140"/>
                </a:cubicBezTo>
                <a:cubicBezTo>
                  <a:pt x="336" y="141"/>
                  <a:pt x="318" y="141"/>
                  <a:pt x="318" y="149"/>
                </a:cubicBezTo>
                <a:cubicBezTo>
                  <a:pt x="318" y="155"/>
                  <a:pt x="322" y="158"/>
                  <a:pt x="333" y="159"/>
                </a:cubicBezTo>
                <a:cubicBezTo>
                  <a:pt x="345" y="160"/>
                  <a:pt x="355" y="149"/>
                  <a:pt x="349" y="149"/>
                </a:cubicBezTo>
                <a:cubicBezTo>
                  <a:pt x="344" y="149"/>
                  <a:pt x="347" y="145"/>
                  <a:pt x="354" y="144"/>
                </a:cubicBezTo>
                <a:close/>
                <a:moveTo>
                  <a:pt x="329" y="135"/>
                </a:moveTo>
                <a:cubicBezTo>
                  <a:pt x="334" y="137"/>
                  <a:pt x="339" y="130"/>
                  <a:pt x="343" y="133"/>
                </a:cubicBezTo>
                <a:cubicBezTo>
                  <a:pt x="346" y="136"/>
                  <a:pt x="362" y="139"/>
                  <a:pt x="362" y="131"/>
                </a:cubicBezTo>
                <a:cubicBezTo>
                  <a:pt x="362" y="123"/>
                  <a:pt x="342" y="122"/>
                  <a:pt x="337" y="125"/>
                </a:cubicBezTo>
                <a:cubicBezTo>
                  <a:pt x="332" y="128"/>
                  <a:pt x="309" y="129"/>
                  <a:pt x="316" y="134"/>
                </a:cubicBezTo>
                <a:cubicBezTo>
                  <a:pt x="320" y="137"/>
                  <a:pt x="324" y="133"/>
                  <a:pt x="329" y="135"/>
                </a:cubicBezTo>
                <a:close/>
                <a:moveTo>
                  <a:pt x="413" y="119"/>
                </a:moveTo>
                <a:cubicBezTo>
                  <a:pt x="419" y="115"/>
                  <a:pt x="430" y="122"/>
                  <a:pt x="428" y="126"/>
                </a:cubicBezTo>
                <a:cubicBezTo>
                  <a:pt x="426" y="131"/>
                  <a:pt x="409" y="125"/>
                  <a:pt x="410" y="129"/>
                </a:cubicBezTo>
                <a:cubicBezTo>
                  <a:pt x="410" y="131"/>
                  <a:pt x="412" y="137"/>
                  <a:pt x="424" y="133"/>
                </a:cubicBezTo>
                <a:cubicBezTo>
                  <a:pt x="436" y="130"/>
                  <a:pt x="446" y="132"/>
                  <a:pt x="454" y="139"/>
                </a:cubicBezTo>
                <a:cubicBezTo>
                  <a:pt x="462" y="145"/>
                  <a:pt x="470" y="148"/>
                  <a:pt x="475" y="141"/>
                </a:cubicBezTo>
                <a:cubicBezTo>
                  <a:pt x="481" y="135"/>
                  <a:pt x="468" y="134"/>
                  <a:pt x="471" y="129"/>
                </a:cubicBezTo>
                <a:cubicBezTo>
                  <a:pt x="473" y="124"/>
                  <a:pt x="463" y="121"/>
                  <a:pt x="457" y="121"/>
                </a:cubicBezTo>
                <a:cubicBezTo>
                  <a:pt x="452" y="121"/>
                  <a:pt x="450" y="111"/>
                  <a:pt x="445" y="113"/>
                </a:cubicBezTo>
                <a:cubicBezTo>
                  <a:pt x="441" y="115"/>
                  <a:pt x="438" y="118"/>
                  <a:pt x="438" y="112"/>
                </a:cubicBezTo>
                <a:cubicBezTo>
                  <a:pt x="438" y="105"/>
                  <a:pt x="412" y="105"/>
                  <a:pt x="405" y="107"/>
                </a:cubicBezTo>
                <a:cubicBezTo>
                  <a:pt x="399" y="110"/>
                  <a:pt x="407" y="123"/>
                  <a:pt x="413" y="119"/>
                </a:cubicBezTo>
                <a:close/>
                <a:moveTo>
                  <a:pt x="416" y="161"/>
                </a:moveTo>
                <a:cubicBezTo>
                  <a:pt x="420" y="156"/>
                  <a:pt x="400" y="140"/>
                  <a:pt x="399" y="148"/>
                </a:cubicBezTo>
                <a:cubicBezTo>
                  <a:pt x="398" y="155"/>
                  <a:pt x="412" y="166"/>
                  <a:pt x="416" y="161"/>
                </a:cubicBezTo>
                <a:close/>
                <a:moveTo>
                  <a:pt x="481" y="96"/>
                </a:moveTo>
                <a:cubicBezTo>
                  <a:pt x="485" y="90"/>
                  <a:pt x="460" y="85"/>
                  <a:pt x="466" y="90"/>
                </a:cubicBezTo>
                <a:cubicBezTo>
                  <a:pt x="470" y="93"/>
                  <a:pt x="478" y="102"/>
                  <a:pt x="481" y="96"/>
                </a:cubicBezTo>
                <a:close/>
                <a:moveTo>
                  <a:pt x="425" y="209"/>
                </a:moveTo>
                <a:cubicBezTo>
                  <a:pt x="428" y="205"/>
                  <a:pt x="417" y="197"/>
                  <a:pt x="414" y="204"/>
                </a:cubicBezTo>
                <a:cubicBezTo>
                  <a:pt x="411" y="211"/>
                  <a:pt x="421" y="213"/>
                  <a:pt x="425" y="209"/>
                </a:cubicBezTo>
                <a:close/>
                <a:moveTo>
                  <a:pt x="481" y="174"/>
                </a:moveTo>
                <a:cubicBezTo>
                  <a:pt x="481" y="179"/>
                  <a:pt x="469" y="173"/>
                  <a:pt x="460" y="170"/>
                </a:cubicBezTo>
                <a:cubicBezTo>
                  <a:pt x="451" y="166"/>
                  <a:pt x="457" y="177"/>
                  <a:pt x="464" y="183"/>
                </a:cubicBezTo>
                <a:cubicBezTo>
                  <a:pt x="471" y="189"/>
                  <a:pt x="460" y="186"/>
                  <a:pt x="451" y="179"/>
                </a:cubicBezTo>
                <a:cubicBezTo>
                  <a:pt x="441" y="173"/>
                  <a:pt x="442" y="184"/>
                  <a:pt x="447" y="187"/>
                </a:cubicBezTo>
                <a:cubicBezTo>
                  <a:pt x="451" y="191"/>
                  <a:pt x="446" y="196"/>
                  <a:pt x="440" y="188"/>
                </a:cubicBezTo>
                <a:cubicBezTo>
                  <a:pt x="434" y="180"/>
                  <a:pt x="431" y="171"/>
                  <a:pt x="421" y="171"/>
                </a:cubicBezTo>
                <a:cubicBezTo>
                  <a:pt x="412" y="170"/>
                  <a:pt x="416" y="180"/>
                  <a:pt x="420" y="185"/>
                </a:cubicBezTo>
                <a:cubicBezTo>
                  <a:pt x="425" y="191"/>
                  <a:pt x="430" y="193"/>
                  <a:pt x="438" y="197"/>
                </a:cubicBezTo>
                <a:cubicBezTo>
                  <a:pt x="446" y="202"/>
                  <a:pt x="459" y="195"/>
                  <a:pt x="465" y="197"/>
                </a:cubicBezTo>
                <a:cubicBezTo>
                  <a:pt x="471" y="198"/>
                  <a:pt x="458" y="206"/>
                  <a:pt x="462" y="211"/>
                </a:cubicBezTo>
                <a:cubicBezTo>
                  <a:pt x="466" y="216"/>
                  <a:pt x="477" y="212"/>
                  <a:pt x="486" y="212"/>
                </a:cubicBezTo>
                <a:cubicBezTo>
                  <a:pt x="494" y="211"/>
                  <a:pt x="490" y="206"/>
                  <a:pt x="495" y="203"/>
                </a:cubicBezTo>
                <a:cubicBezTo>
                  <a:pt x="500" y="199"/>
                  <a:pt x="490" y="200"/>
                  <a:pt x="494" y="191"/>
                </a:cubicBezTo>
                <a:cubicBezTo>
                  <a:pt x="498" y="183"/>
                  <a:pt x="482" y="169"/>
                  <a:pt x="481" y="174"/>
                </a:cubicBezTo>
                <a:close/>
                <a:moveTo>
                  <a:pt x="502" y="145"/>
                </a:moveTo>
                <a:cubicBezTo>
                  <a:pt x="510" y="145"/>
                  <a:pt x="516" y="144"/>
                  <a:pt x="522" y="141"/>
                </a:cubicBezTo>
                <a:cubicBezTo>
                  <a:pt x="529" y="139"/>
                  <a:pt x="519" y="139"/>
                  <a:pt x="523" y="133"/>
                </a:cubicBezTo>
                <a:cubicBezTo>
                  <a:pt x="528" y="127"/>
                  <a:pt x="512" y="126"/>
                  <a:pt x="511" y="128"/>
                </a:cubicBezTo>
                <a:cubicBezTo>
                  <a:pt x="510" y="130"/>
                  <a:pt x="491" y="116"/>
                  <a:pt x="488" y="121"/>
                </a:cubicBezTo>
                <a:cubicBezTo>
                  <a:pt x="485" y="125"/>
                  <a:pt x="495" y="145"/>
                  <a:pt x="502" y="145"/>
                </a:cubicBezTo>
                <a:close/>
                <a:moveTo>
                  <a:pt x="543" y="147"/>
                </a:moveTo>
                <a:cubicBezTo>
                  <a:pt x="542" y="144"/>
                  <a:pt x="504" y="149"/>
                  <a:pt x="510" y="153"/>
                </a:cubicBezTo>
                <a:cubicBezTo>
                  <a:pt x="520" y="161"/>
                  <a:pt x="544" y="150"/>
                  <a:pt x="543" y="147"/>
                </a:cubicBezTo>
                <a:close/>
                <a:moveTo>
                  <a:pt x="537" y="220"/>
                </a:moveTo>
                <a:cubicBezTo>
                  <a:pt x="546" y="220"/>
                  <a:pt x="542" y="209"/>
                  <a:pt x="532" y="201"/>
                </a:cubicBezTo>
                <a:cubicBezTo>
                  <a:pt x="522" y="194"/>
                  <a:pt x="499" y="209"/>
                  <a:pt x="503" y="212"/>
                </a:cubicBezTo>
                <a:cubicBezTo>
                  <a:pt x="508" y="216"/>
                  <a:pt x="528" y="221"/>
                  <a:pt x="537" y="220"/>
                </a:cubicBezTo>
                <a:close/>
                <a:moveTo>
                  <a:pt x="473" y="290"/>
                </a:moveTo>
                <a:cubicBezTo>
                  <a:pt x="484" y="298"/>
                  <a:pt x="481" y="284"/>
                  <a:pt x="493" y="285"/>
                </a:cubicBezTo>
                <a:cubicBezTo>
                  <a:pt x="506" y="285"/>
                  <a:pt x="506" y="265"/>
                  <a:pt x="508" y="257"/>
                </a:cubicBezTo>
                <a:cubicBezTo>
                  <a:pt x="510" y="250"/>
                  <a:pt x="498" y="250"/>
                  <a:pt x="501" y="256"/>
                </a:cubicBezTo>
                <a:cubicBezTo>
                  <a:pt x="504" y="261"/>
                  <a:pt x="501" y="267"/>
                  <a:pt x="500" y="260"/>
                </a:cubicBezTo>
                <a:cubicBezTo>
                  <a:pt x="499" y="254"/>
                  <a:pt x="489" y="260"/>
                  <a:pt x="486" y="255"/>
                </a:cubicBezTo>
                <a:cubicBezTo>
                  <a:pt x="482" y="250"/>
                  <a:pt x="497" y="249"/>
                  <a:pt x="500" y="243"/>
                </a:cubicBezTo>
                <a:cubicBezTo>
                  <a:pt x="504" y="236"/>
                  <a:pt x="489" y="237"/>
                  <a:pt x="492" y="232"/>
                </a:cubicBezTo>
                <a:cubicBezTo>
                  <a:pt x="496" y="227"/>
                  <a:pt x="470" y="233"/>
                  <a:pt x="478" y="236"/>
                </a:cubicBezTo>
                <a:cubicBezTo>
                  <a:pt x="485" y="239"/>
                  <a:pt x="478" y="243"/>
                  <a:pt x="471" y="238"/>
                </a:cubicBezTo>
                <a:cubicBezTo>
                  <a:pt x="464" y="233"/>
                  <a:pt x="445" y="241"/>
                  <a:pt x="452" y="247"/>
                </a:cubicBezTo>
                <a:cubicBezTo>
                  <a:pt x="457" y="251"/>
                  <a:pt x="474" y="244"/>
                  <a:pt x="464" y="257"/>
                </a:cubicBezTo>
                <a:cubicBezTo>
                  <a:pt x="455" y="270"/>
                  <a:pt x="451" y="253"/>
                  <a:pt x="442" y="255"/>
                </a:cubicBezTo>
                <a:cubicBezTo>
                  <a:pt x="433" y="256"/>
                  <a:pt x="437" y="267"/>
                  <a:pt x="450" y="271"/>
                </a:cubicBezTo>
                <a:cubicBezTo>
                  <a:pt x="464" y="275"/>
                  <a:pt x="462" y="283"/>
                  <a:pt x="473" y="290"/>
                </a:cubicBezTo>
                <a:close/>
                <a:moveTo>
                  <a:pt x="555" y="210"/>
                </a:moveTo>
                <a:cubicBezTo>
                  <a:pt x="558" y="220"/>
                  <a:pt x="562" y="213"/>
                  <a:pt x="568" y="217"/>
                </a:cubicBezTo>
                <a:cubicBezTo>
                  <a:pt x="573" y="221"/>
                  <a:pt x="582" y="224"/>
                  <a:pt x="586" y="220"/>
                </a:cubicBezTo>
                <a:cubicBezTo>
                  <a:pt x="591" y="216"/>
                  <a:pt x="593" y="213"/>
                  <a:pt x="594" y="216"/>
                </a:cubicBezTo>
                <a:cubicBezTo>
                  <a:pt x="597" y="222"/>
                  <a:pt x="608" y="223"/>
                  <a:pt x="632" y="223"/>
                </a:cubicBezTo>
                <a:cubicBezTo>
                  <a:pt x="656" y="224"/>
                  <a:pt x="650" y="213"/>
                  <a:pt x="657" y="217"/>
                </a:cubicBezTo>
                <a:cubicBezTo>
                  <a:pt x="664" y="221"/>
                  <a:pt x="680" y="221"/>
                  <a:pt x="687" y="220"/>
                </a:cubicBezTo>
                <a:cubicBezTo>
                  <a:pt x="694" y="218"/>
                  <a:pt x="697" y="207"/>
                  <a:pt x="697" y="202"/>
                </a:cubicBezTo>
                <a:cubicBezTo>
                  <a:pt x="696" y="196"/>
                  <a:pt x="643" y="192"/>
                  <a:pt x="633" y="197"/>
                </a:cubicBezTo>
                <a:cubicBezTo>
                  <a:pt x="624" y="203"/>
                  <a:pt x="609" y="195"/>
                  <a:pt x="601" y="199"/>
                </a:cubicBezTo>
                <a:cubicBezTo>
                  <a:pt x="594" y="203"/>
                  <a:pt x="596" y="194"/>
                  <a:pt x="583" y="193"/>
                </a:cubicBezTo>
                <a:cubicBezTo>
                  <a:pt x="569" y="193"/>
                  <a:pt x="584" y="186"/>
                  <a:pt x="586" y="183"/>
                </a:cubicBezTo>
                <a:cubicBezTo>
                  <a:pt x="589" y="180"/>
                  <a:pt x="566" y="172"/>
                  <a:pt x="556" y="174"/>
                </a:cubicBezTo>
                <a:cubicBezTo>
                  <a:pt x="547" y="176"/>
                  <a:pt x="541" y="171"/>
                  <a:pt x="532" y="167"/>
                </a:cubicBezTo>
                <a:cubicBezTo>
                  <a:pt x="523" y="163"/>
                  <a:pt x="499" y="163"/>
                  <a:pt x="504" y="171"/>
                </a:cubicBezTo>
                <a:cubicBezTo>
                  <a:pt x="507" y="176"/>
                  <a:pt x="536" y="186"/>
                  <a:pt x="539" y="181"/>
                </a:cubicBezTo>
                <a:cubicBezTo>
                  <a:pt x="542" y="176"/>
                  <a:pt x="550" y="187"/>
                  <a:pt x="554" y="193"/>
                </a:cubicBezTo>
                <a:cubicBezTo>
                  <a:pt x="559" y="198"/>
                  <a:pt x="551" y="200"/>
                  <a:pt x="555" y="210"/>
                </a:cubicBezTo>
                <a:close/>
                <a:moveTo>
                  <a:pt x="580" y="151"/>
                </a:moveTo>
                <a:cubicBezTo>
                  <a:pt x="571" y="147"/>
                  <a:pt x="560" y="156"/>
                  <a:pt x="569" y="160"/>
                </a:cubicBezTo>
                <a:cubicBezTo>
                  <a:pt x="577" y="163"/>
                  <a:pt x="589" y="156"/>
                  <a:pt x="580" y="151"/>
                </a:cubicBezTo>
                <a:close/>
                <a:moveTo>
                  <a:pt x="508" y="95"/>
                </a:moveTo>
                <a:cubicBezTo>
                  <a:pt x="516" y="99"/>
                  <a:pt x="511" y="104"/>
                  <a:pt x="519" y="107"/>
                </a:cubicBezTo>
                <a:cubicBezTo>
                  <a:pt x="527" y="111"/>
                  <a:pt x="550" y="103"/>
                  <a:pt x="552" y="108"/>
                </a:cubicBezTo>
                <a:cubicBezTo>
                  <a:pt x="554" y="114"/>
                  <a:pt x="529" y="114"/>
                  <a:pt x="532" y="118"/>
                </a:cubicBezTo>
                <a:cubicBezTo>
                  <a:pt x="536" y="121"/>
                  <a:pt x="550" y="127"/>
                  <a:pt x="548" y="130"/>
                </a:cubicBezTo>
                <a:cubicBezTo>
                  <a:pt x="546" y="133"/>
                  <a:pt x="572" y="141"/>
                  <a:pt x="575" y="137"/>
                </a:cubicBezTo>
                <a:cubicBezTo>
                  <a:pt x="577" y="133"/>
                  <a:pt x="584" y="134"/>
                  <a:pt x="591" y="137"/>
                </a:cubicBezTo>
                <a:cubicBezTo>
                  <a:pt x="597" y="139"/>
                  <a:pt x="598" y="121"/>
                  <a:pt x="602" y="124"/>
                </a:cubicBezTo>
                <a:cubicBezTo>
                  <a:pt x="607" y="127"/>
                  <a:pt x="606" y="118"/>
                  <a:pt x="614" y="115"/>
                </a:cubicBezTo>
                <a:cubicBezTo>
                  <a:pt x="621" y="112"/>
                  <a:pt x="632" y="111"/>
                  <a:pt x="633" y="108"/>
                </a:cubicBezTo>
                <a:cubicBezTo>
                  <a:pt x="633" y="106"/>
                  <a:pt x="631" y="102"/>
                  <a:pt x="622" y="103"/>
                </a:cubicBezTo>
                <a:cubicBezTo>
                  <a:pt x="613" y="104"/>
                  <a:pt x="607" y="101"/>
                  <a:pt x="611" y="96"/>
                </a:cubicBezTo>
                <a:cubicBezTo>
                  <a:pt x="615" y="91"/>
                  <a:pt x="601" y="89"/>
                  <a:pt x="606" y="85"/>
                </a:cubicBezTo>
                <a:cubicBezTo>
                  <a:pt x="611" y="81"/>
                  <a:pt x="596" y="77"/>
                  <a:pt x="598" y="83"/>
                </a:cubicBezTo>
                <a:cubicBezTo>
                  <a:pt x="599" y="89"/>
                  <a:pt x="589" y="84"/>
                  <a:pt x="587" y="78"/>
                </a:cubicBezTo>
                <a:cubicBezTo>
                  <a:pt x="586" y="73"/>
                  <a:pt x="565" y="71"/>
                  <a:pt x="552" y="59"/>
                </a:cubicBezTo>
                <a:cubicBezTo>
                  <a:pt x="538" y="47"/>
                  <a:pt x="524" y="55"/>
                  <a:pt x="532" y="56"/>
                </a:cubicBezTo>
                <a:cubicBezTo>
                  <a:pt x="540" y="58"/>
                  <a:pt x="540" y="62"/>
                  <a:pt x="533" y="61"/>
                </a:cubicBezTo>
                <a:cubicBezTo>
                  <a:pt x="527" y="61"/>
                  <a:pt x="515" y="62"/>
                  <a:pt x="526" y="66"/>
                </a:cubicBezTo>
                <a:cubicBezTo>
                  <a:pt x="536" y="70"/>
                  <a:pt x="525" y="71"/>
                  <a:pt x="516" y="71"/>
                </a:cubicBezTo>
                <a:cubicBezTo>
                  <a:pt x="508" y="71"/>
                  <a:pt x="507" y="82"/>
                  <a:pt x="518" y="84"/>
                </a:cubicBezTo>
                <a:cubicBezTo>
                  <a:pt x="529" y="85"/>
                  <a:pt x="521" y="92"/>
                  <a:pt x="512" y="89"/>
                </a:cubicBezTo>
                <a:cubicBezTo>
                  <a:pt x="503" y="87"/>
                  <a:pt x="500" y="91"/>
                  <a:pt x="508" y="95"/>
                </a:cubicBezTo>
                <a:close/>
                <a:moveTo>
                  <a:pt x="569" y="46"/>
                </a:moveTo>
                <a:cubicBezTo>
                  <a:pt x="576" y="41"/>
                  <a:pt x="581" y="44"/>
                  <a:pt x="575" y="47"/>
                </a:cubicBezTo>
                <a:cubicBezTo>
                  <a:pt x="569" y="50"/>
                  <a:pt x="571" y="52"/>
                  <a:pt x="580" y="52"/>
                </a:cubicBezTo>
                <a:cubicBezTo>
                  <a:pt x="588" y="51"/>
                  <a:pt x="576" y="54"/>
                  <a:pt x="576" y="59"/>
                </a:cubicBezTo>
                <a:cubicBezTo>
                  <a:pt x="576" y="64"/>
                  <a:pt x="586" y="61"/>
                  <a:pt x="587" y="66"/>
                </a:cubicBezTo>
                <a:cubicBezTo>
                  <a:pt x="587" y="71"/>
                  <a:pt x="609" y="73"/>
                  <a:pt x="615" y="67"/>
                </a:cubicBezTo>
                <a:cubicBezTo>
                  <a:pt x="622" y="61"/>
                  <a:pt x="619" y="69"/>
                  <a:pt x="619" y="73"/>
                </a:cubicBezTo>
                <a:cubicBezTo>
                  <a:pt x="618" y="77"/>
                  <a:pt x="649" y="80"/>
                  <a:pt x="651" y="75"/>
                </a:cubicBezTo>
                <a:cubicBezTo>
                  <a:pt x="652" y="70"/>
                  <a:pt x="657" y="72"/>
                  <a:pt x="663" y="74"/>
                </a:cubicBezTo>
                <a:cubicBezTo>
                  <a:pt x="669" y="75"/>
                  <a:pt x="698" y="68"/>
                  <a:pt x="699" y="62"/>
                </a:cubicBezTo>
                <a:cubicBezTo>
                  <a:pt x="699" y="56"/>
                  <a:pt x="708" y="65"/>
                  <a:pt x="699" y="72"/>
                </a:cubicBezTo>
                <a:cubicBezTo>
                  <a:pt x="689" y="78"/>
                  <a:pt x="670" y="77"/>
                  <a:pt x="662" y="80"/>
                </a:cubicBezTo>
                <a:cubicBezTo>
                  <a:pt x="653" y="82"/>
                  <a:pt x="667" y="88"/>
                  <a:pt x="676" y="95"/>
                </a:cubicBezTo>
                <a:cubicBezTo>
                  <a:pt x="684" y="101"/>
                  <a:pt x="665" y="98"/>
                  <a:pt x="657" y="89"/>
                </a:cubicBezTo>
                <a:cubicBezTo>
                  <a:pt x="649" y="81"/>
                  <a:pt x="631" y="81"/>
                  <a:pt x="621" y="81"/>
                </a:cubicBezTo>
                <a:cubicBezTo>
                  <a:pt x="612" y="82"/>
                  <a:pt x="615" y="99"/>
                  <a:pt x="622" y="99"/>
                </a:cubicBezTo>
                <a:cubicBezTo>
                  <a:pt x="629" y="99"/>
                  <a:pt x="636" y="102"/>
                  <a:pt x="643" y="113"/>
                </a:cubicBezTo>
                <a:cubicBezTo>
                  <a:pt x="650" y="124"/>
                  <a:pt x="665" y="121"/>
                  <a:pt x="665" y="126"/>
                </a:cubicBezTo>
                <a:cubicBezTo>
                  <a:pt x="665" y="131"/>
                  <a:pt x="645" y="122"/>
                  <a:pt x="634" y="120"/>
                </a:cubicBezTo>
                <a:cubicBezTo>
                  <a:pt x="623" y="118"/>
                  <a:pt x="606" y="125"/>
                  <a:pt x="605" y="133"/>
                </a:cubicBezTo>
                <a:cubicBezTo>
                  <a:pt x="605" y="141"/>
                  <a:pt x="621" y="140"/>
                  <a:pt x="632" y="134"/>
                </a:cubicBezTo>
                <a:cubicBezTo>
                  <a:pt x="643" y="127"/>
                  <a:pt x="635" y="136"/>
                  <a:pt x="630" y="141"/>
                </a:cubicBezTo>
                <a:cubicBezTo>
                  <a:pt x="624" y="146"/>
                  <a:pt x="643" y="150"/>
                  <a:pt x="643" y="156"/>
                </a:cubicBezTo>
                <a:cubicBezTo>
                  <a:pt x="643" y="162"/>
                  <a:pt x="629" y="160"/>
                  <a:pt x="628" y="154"/>
                </a:cubicBezTo>
                <a:cubicBezTo>
                  <a:pt x="626" y="149"/>
                  <a:pt x="621" y="143"/>
                  <a:pt x="608" y="144"/>
                </a:cubicBezTo>
                <a:cubicBezTo>
                  <a:pt x="595" y="145"/>
                  <a:pt x="599" y="154"/>
                  <a:pt x="607" y="155"/>
                </a:cubicBezTo>
                <a:cubicBezTo>
                  <a:pt x="615" y="156"/>
                  <a:pt x="615" y="162"/>
                  <a:pt x="606" y="162"/>
                </a:cubicBezTo>
                <a:cubicBezTo>
                  <a:pt x="597" y="162"/>
                  <a:pt x="577" y="168"/>
                  <a:pt x="583" y="174"/>
                </a:cubicBezTo>
                <a:cubicBezTo>
                  <a:pt x="590" y="180"/>
                  <a:pt x="616" y="174"/>
                  <a:pt x="620" y="178"/>
                </a:cubicBezTo>
                <a:cubicBezTo>
                  <a:pt x="625" y="182"/>
                  <a:pt x="637" y="183"/>
                  <a:pt x="640" y="179"/>
                </a:cubicBezTo>
                <a:cubicBezTo>
                  <a:pt x="643" y="174"/>
                  <a:pt x="653" y="176"/>
                  <a:pt x="663" y="176"/>
                </a:cubicBezTo>
                <a:cubicBezTo>
                  <a:pt x="673" y="176"/>
                  <a:pt x="676" y="178"/>
                  <a:pt x="680" y="182"/>
                </a:cubicBezTo>
                <a:cubicBezTo>
                  <a:pt x="685" y="186"/>
                  <a:pt x="693" y="184"/>
                  <a:pt x="698" y="180"/>
                </a:cubicBezTo>
                <a:cubicBezTo>
                  <a:pt x="704" y="176"/>
                  <a:pt x="704" y="176"/>
                  <a:pt x="711" y="176"/>
                </a:cubicBezTo>
                <a:cubicBezTo>
                  <a:pt x="718" y="176"/>
                  <a:pt x="719" y="172"/>
                  <a:pt x="716" y="166"/>
                </a:cubicBezTo>
                <a:cubicBezTo>
                  <a:pt x="712" y="161"/>
                  <a:pt x="703" y="170"/>
                  <a:pt x="702" y="166"/>
                </a:cubicBezTo>
                <a:cubicBezTo>
                  <a:pt x="701" y="161"/>
                  <a:pt x="693" y="160"/>
                  <a:pt x="679" y="162"/>
                </a:cubicBezTo>
                <a:cubicBezTo>
                  <a:pt x="665" y="164"/>
                  <a:pt x="671" y="153"/>
                  <a:pt x="679" y="155"/>
                </a:cubicBezTo>
                <a:cubicBezTo>
                  <a:pt x="688" y="158"/>
                  <a:pt x="699" y="157"/>
                  <a:pt x="709" y="154"/>
                </a:cubicBezTo>
                <a:cubicBezTo>
                  <a:pt x="718" y="152"/>
                  <a:pt x="711" y="147"/>
                  <a:pt x="711" y="143"/>
                </a:cubicBezTo>
                <a:cubicBezTo>
                  <a:pt x="711" y="139"/>
                  <a:pt x="723" y="142"/>
                  <a:pt x="732" y="142"/>
                </a:cubicBezTo>
                <a:cubicBezTo>
                  <a:pt x="741" y="142"/>
                  <a:pt x="754" y="127"/>
                  <a:pt x="754" y="119"/>
                </a:cubicBezTo>
                <a:cubicBezTo>
                  <a:pt x="755" y="110"/>
                  <a:pt x="734" y="112"/>
                  <a:pt x="724" y="112"/>
                </a:cubicBezTo>
                <a:cubicBezTo>
                  <a:pt x="714" y="112"/>
                  <a:pt x="731" y="105"/>
                  <a:pt x="750" y="106"/>
                </a:cubicBezTo>
                <a:cubicBezTo>
                  <a:pt x="769" y="107"/>
                  <a:pt x="760" y="98"/>
                  <a:pt x="764" y="95"/>
                </a:cubicBezTo>
                <a:cubicBezTo>
                  <a:pt x="767" y="92"/>
                  <a:pt x="776" y="99"/>
                  <a:pt x="786" y="97"/>
                </a:cubicBezTo>
                <a:cubicBezTo>
                  <a:pt x="795" y="95"/>
                  <a:pt x="789" y="87"/>
                  <a:pt x="795" y="87"/>
                </a:cubicBezTo>
                <a:cubicBezTo>
                  <a:pt x="800" y="87"/>
                  <a:pt x="810" y="80"/>
                  <a:pt x="831" y="68"/>
                </a:cubicBezTo>
                <a:cubicBezTo>
                  <a:pt x="851" y="57"/>
                  <a:pt x="867" y="59"/>
                  <a:pt x="868" y="52"/>
                </a:cubicBezTo>
                <a:cubicBezTo>
                  <a:pt x="869" y="46"/>
                  <a:pt x="840" y="52"/>
                  <a:pt x="835" y="50"/>
                </a:cubicBezTo>
                <a:cubicBezTo>
                  <a:pt x="830" y="48"/>
                  <a:pt x="855" y="43"/>
                  <a:pt x="861" y="44"/>
                </a:cubicBezTo>
                <a:cubicBezTo>
                  <a:pt x="867" y="46"/>
                  <a:pt x="875" y="44"/>
                  <a:pt x="896" y="34"/>
                </a:cubicBezTo>
                <a:cubicBezTo>
                  <a:pt x="916" y="24"/>
                  <a:pt x="907" y="22"/>
                  <a:pt x="899" y="23"/>
                </a:cubicBezTo>
                <a:cubicBezTo>
                  <a:pt x="890" y="25"/>
                  <a:pt x="881" y="22"/>
                  <a:pt x="881" y="16"/>
                </a:cubicBezTo>
                <a:cubicBezTo>
                  <a:pt x="882" y="11"/>
                  <a:pt x="869" y="16"/>
                  <a:pt x="868" y="13"/>
                </a:cubicBezTo>
                <a:cubicBezTo>
                  <a:pt x="868" y="10"/>
                  <a:pt x="856" y="11"/>
                  <a:pt x="843" y="16"/>
                </a:cubicBezTo>
                <a:cubicBezTo>
                  <a:pt x="830" y="21"/>
                  <a:pt x="842" y="11"/>
                  <a:pt x="847" y="9"/>
                </a:cubicBezTo>
                <a:cubicBezTo>
                  <a:pt x="853" y="7"/>
                  <a:pt x="814" y="9"/>
                  <a:pt x="808" y="5"/>
                </a:cubicBezTo>
                <a:cubicBezTo>
                  <a:pt x="801" y="0"/>
                  <a:pt x="794" y="12"/>
                  <a:pt x="788" y="6"/>
                </a:cubicBezTo>
                <a:cubicBezTo>
                  <a:pt x="782" y="0"/>
                  <a:pt x="766" y="5"/>
                  <a:pt x="768" y="10"/>
                </a:cubicBezTo>
                <a:cubicBezTo>
                  <a:pt x="770" y="14"/>
                  <a:pt x="766" y="14"/>
                  <a:pt x="760" y="9"/>
                </a:cubicBezTo>
                <a:cubicBezTo>
                  <a:pt x="754" y="4"/>
                  <a:pt x="742" y="10"/>
                  <a:pt x="732" y="8"/>
                </a:cubicBezTo>
                <a:cubicBezTo>
                  <a:pt x="721" y="7"/>
                  <a:pt x="726" y="17"/>
                  <a:pt x="714" y="12"/>
                </a:cubicBezTo>
                <a:cubicBezTo>
                  <a:pt x="703" y="7"/>
                  <a:pt x="690" y="9"/>
                  <a:pt x="694" y="11"/>
                </a:cubicBezTo>
                <a:cubicBezTo>
                  <a:pt x="697" y="12"/>
                  <a:pt x="693" y="15"/>
                  <a:pt x="688" y="14"/>
                </a:cubicBezTo>
                <a:cubicBezTo>
                  <a:pt x="683" y="12"/>
                  <a:pt x="678" y="14"/>
                  <a:pt x="681" y="19"/>
                </a:cubicBezTo>
                <a:cubicBezTo>
                  <a:pt x="683" y="24"/>
                  <a:pt x="662" y="18"/>
                  <a:pt x="662" y="23"/>
                </a:cubicBezTo>
                <a:cubicBezTo>
                  <a:pt x="662" y="29"/>
                  <a:pt x="655" y="32"/>
                  <a:pt x="649" y="27"/>
                </a:cubicBezTo>
                <a:cubicBezTo>
                  <a:pt x="643" y="22"/>
                  <a:pt x="624" y="20"/>
                  <a:pt x="629" y="25"/>
                </a:cubicBezTo>
                <a:cubicBezTo>
                  <a:pt x="635" y="29"/>
                  <a:pt x="612" y="27"/>
                  <a:pt x="618" y="31"/>
                </a:cubicBezTo>
                <a:cubicBezTo>
                  <a:pt x="624" y="36"/>
                  <a:pt x="611" y="39"/>
                  <a:pt x="611" y="37"/>
                </a:cubicBezTo>
                <a:cubicBezTo>
                  <a:pt x="611" y="34"/>
                  <a:pt x="598" y="30"/>
                  <a:pt x="593" y="34"/>
                </a:cubicBezTo>
                <a:cubicBezTo>
                  <a:pt x="588" y="39"/>
                  <a:pt x="587" y="44"/>
                  <a:pt x="584" y="41"/>
                </a:cubicBezTo>
                <a:cubicBezTo>
                  <a:pt x="582" y="38"/>
                  <a:pt x="571" y="39"/>
                  <a:pt x="560" y="43"/>
                </a:cubicBezTo>
                <a:cubicBezTo>
                  <a:pt x="550" y="47"/>
                  <a:pt x="562" y="50"/>
                  <a:pt x="569" y="46"/>
                </a:cubicBezTo>
                <a:close/>
                <a:moveTo>
                  <a:pt x="695" y="477"/>
                </a:moveTo>
                <a:cubicBezTo>
                  <a:pt x="698" y="477"/>
                  <a:pt x="705" y="464"/>
                  <a:pt x="696" y="465"/>
                </a:cubicBezTo>
                <a:cubicBezTo>
                  <a:pt x="687" y="465"/>
                  <a:pt x="689" y="478"/>
                  <a:pt x="695" y="477"/>
                </a:cubicBezTo>
                <a:close/>
                <a:moveTo>
                  <a:pt x="651" y="466"/>
                </a:moveTo>
                <a:cubicBezTo>
                  <a:pt x="659" y="471"/>
                  <a:pt x="671" y="458"/>
                  <a:pt x="670" y="454"/>
                </a:cubicBezTo>
                <a:cubicBezTo>
                  <a:pt x="669" y="450"/>
                  <a:pt x="641" y="460"/>
                  <a:pt x="651" y="466"/>
                </a:cubicBezTo>
                <a:close/>
                <a:moveTo>
                  <a:pt x="687" y="439"/>
                </a:moveTo>
                <a:cubicBezTo>
                  <a:pt x="688" y="434"/>
                  <a:pt x="670" y="432"/>
                  <a:pt x="671" y="426"/>
                </a:cubicBezTo>
                <a:cubicBezTo>
                  <a:pt x="672" y="421"/>
                  <a:pt x="655" y="416"/>
                  <a:pt x="649" y="413"/>
                </a:cubicBezTo>
                <a:cubicBezTo>
                  <a:pt x="644" y="410"/>
                  <a:pt x="635" y="409"/>
                  <a:pt x="635" y="403"/>
                </a:cubicBezTo>
                <a:cubicBezTo>
                  <a:pt x="635" y="397"/>
                  <a:pt x="623" y="401"/>
                  <a:pt x="623" y="410"/>
                </a:cubicBezTo>
                <a:cubicBezTo>
                  <a:pt x="622" y="419"/>
                  <a:pt x="617" y="417"/>
                  <a:pt x="620" y="426"/>
                </a:cubicBezTo>
                <a:cubicBezTo>
                  <a:pt x="622" y="434"/>
                  <a:pt x="609" y="436"/>
                  <a:pt x="610" y="441"/>
                </a:cubicBezTo>
                <a:cubicBezTo>
                  <a:pt x="612" y="445"/>
                  <a:pt x="618" y="440"/>
                  <a:pt x="624" y="440"/>
                </a:cubicBezTo>
                <a:cubicBezTo>
                  <a:pt x="630" y="440"/>
                  <a:pt x="623" y="448"/>
                  <a:pt x="630" y="449"/>
                </a:cubicBezTo>
                <a:cubicBezTo>
                  <a:pt x="636" y="450"/>
                  <a:pt x="647" y="443"/>
                  <a:pt x="649" y="439"/>
                </a:cubicBezTo>
                <a:cubicBezTo>
                  <a:pt x="652" y="435"/>
                  <a:pt x="657" y="433"/>
                  <a:pt x="664" y="438"/>
                </a:cubicBezTo>
                <a:cubicBezTo>
                  <a:pt x="671" y="443"/>
                  <a:pt x="686" y="444"/>
                  <a:pt x="687" y="439"/>
                </a:cubicBezTo>
                <a:close/>
                <a:moveTo>
                  <a:pt x="850" y="395"/>
                </a:moveTo>
                <a:cubicBezTo>
                  <a:pt x="856" y="395"/>
                  <a:pt x="857" y="403"/>
                  <a:pt x="867" y="411"/>
                </a:cubicBezTo>
                <a:cubicBezTo>
                  <a:pt x="876" y="419"/>
                  <a:pt x="877" y="413"/>
                  <a:pt x="879" y="408"/>
                </a:cubicBezTo>
                <a:cubicBezTo>
                  <a:pt x="880" y="402"/>
                  <a:pt x="891" y="407"/>
                  <a:pt x="890" y="401"/>
                </a:cubicBezTo>
                <a:cubicBezTo>
                  <a:pt x="890" y="396"/>
                  <a:pt x="899" y="389"/>
                  <a:pt x="905" y="387"/>
                </a:cubicBezTo>
                <a:cubicBezTo>
                  <a:pt x="911" y="384"/>
                  <a:pt x="900" y="378"/>
                  <a:pt x="892" y="379"/>
                </a:cubicBezTo>
                <a:cubicBezTo>
                  <a:pt x="884" y="379"/>
                  <a:pt x="882" y="374"/>
                  <a:pt x="882" y="370"/>
                </a:cubicBezTo>
                <a:cubicBezTo>
                  <a:pt x="882" y="367"/>
                  <a:pt x="867" y="358"/>
                  <a:pt x="862" y="360"/>
                </a:cubicBezTo>
                <a:cubicBezTo>
                  <a:pt x="857" y="361"/>
                  <a:pt x="849" y="353"/>
                  <a:pt x="842" y="353"/>
                </a:cubicBezTo>
                <a:cubicBezTo>
                  <a:pt x="836" y="352"/>
                  <a:pt x="826" y="347"/>
                  <a:pt x="827" y="340"/>
                </a:cubicBezTo>
                <a:cubicBezTo>
                  <a:pt x="828" y="333"/>
                  <a:pt x="840" y="342"/>
                  <a:pt x="843" y="337"/>
                </a:cubicBezTo>
                <a:cubicBezTo>
                  <a:pt x="845" y="331"/>
                  <a:pt x="830" y="334"/>
                  <a:pt x="830" y="330"/>
                </a:cubicBezTo>
                <a:cubicBezTo>
                  <a:pt x="829" y="326"/>
                  <a:pt x="833" y="328"/>
                  <a:pt x="836" y="325"/>
                </a:cubicBezTo>
                <a:cubicBezTo>
                  <a:pt x="839" y="323"/>
                  <a:pt x="834" y="318"/>
                  <a:pt x="830" y="316"/>
                </a:cubicBezTo>
                <a:cubicBezTo>
                  <a:pt x="827" y="314"/>
                  <a:pt x="826" y="320"/>
                  <a:pt x="822" y="320"/>
                </a:cubicBezTo>
                <a:cubicBezTo>
                  <a:pt x="819" y="320"/>
                  <a:pt x="822" y="314"/>
                  <a:pt x="824" y="311"/>
                </a:cubicBezTo>
                <a:cubicBezTo>
                  <a:pt x="827" y="307"/>
                  <a:pt x="813" y="303"/>
                  <a:pt x="807" y="305"/>
                </a:cubicBezTo>
                <a:cubicBezTo>
                  <a:pt x="801" y="307"/>
                  <a:pt x="799" y="304"/>
                  <a:pt x="799" y="300"/>
                </a:cubicBezTo>
                <a:cubicBezTo>
                  <a:pt x="799" y="296"/>
                  <a:pt x="788" y="300"/>
                  <a:pt x="784" y="303"/>
                </a:cubicBezTo>
                <a:cubicBezTo>
                  <a:pt x="780" y="306"/>
                  <a:pt x="775" y="300"/>
                  <a:pt x="780" y="299"/>
                </a:cubicBezTo>
                <a:cubicBezTo>
                  <a:pt x="785" y="299"/>
                  <a:pt x="791" y="295"/>
                  <a:pt x="790" y="290"/>
                </a:cubicBezTo>
                <a:cubicBezTo>
                  <a:pt x="788" y="286"/>
                  <a:pt x="775" y="285"/>
                  <a:pt x="773" y="291"/>
                </a:cubicBezTo>
                <a:cubicBezTo>
                  <a:pt x="770" y="296"/>
                  <a:pt x="760" y="285"/>
                  <a:pt x="760" y="280"/>
                </a:cubicBezTo>
                <a:cubicBezTo>
                  <a:pt x="760" y="276"/>
                  <a:pt x="744" y="280"/>
                  <a:pt x="746" y="272"/>
                </a:cubicBezTo>
                <a:cubicBezTo>
                  <a:pt x="748" y="265"/>
                  <a:pt x="727" y="263"/>
                  <a:pt x="722" y="263"/>
                </a:cubicBezTo>
                <a:cubicBezTo>
                  <a:pt x="716" y="263"/>
                  <a:pt x="708" y="267"/>
                  <a:pt x="709" y="272"/>
                </a:cubicBezTo>
                <a:cubicBezTo>
                  <a:pt x="710" y="277"/>
                  <a:pt x="703" y="275"/>
                  <a:pt x="702" y="270"/>
                </a:cubicBezTo>
                <a:cubicBezTo>
                  <a:pt x="701" y="264"/>
                  <a:pt x="688" y="276"/>
                  <a:pt x="684" y="276"/>
                </a:cubicBezTo>
                <a:cubicBezTo>
                  <a:pt x="680" y="276"/>
                  <a:pt x="686" y="261"/>
                  <a:pt x="684" y="257"/>
                </a:cubicBezTo>
                <a:cubicBezTo>
                  <a:pt x="682" y="252"/>
                  <a:pt x="679" y="251"/>
                  <a:pt x="676" y="243"/>
                </a:cubicBezTo>
                <a:cubicBezTo>
                  <a:pt x="673" y="236"/>
                  <a:pt x="658" y="239"/>
                  <a:pt x="654" y="243"/>
                </a:cubicBezTo>
                <a:cubicBezTo>
                  <a:pt x="650" y="248"/>
                  <a:pt x="637" y="246"/>
                  <a:pt x="630" y="253"/>
                </a:cubicBezTo>
                <a:cubicBezTo>
                  <a:pt x="623" y="260"/>
                  <a:pt x="631" y="267"/>
                  <a:pt x="634" y="269"/>
                </a:cubicBezTo>
                <a:cubicBezTo>
                  <a:pt x="637" y="272"/>
                  <a:pt x="623" y="276"/>
                  <a:pt x="628" y="280"/>
                </a:cubicBezTo>
                <a:cubicBezTo>
                  <a:pt x="632" y="284"/>
                  <a:pt x="639" y="282"/>
                  <a:pt x="640" y="288"/>
                </a:cubicBezTo>
                <a:cubicBezTo>
                  <a:pt x="640" y="295"/>
                  <a:pt x="623" y="286"/>
                  <a:pt x="621" y="281"/>
                </a:cubicBezTo>
                <a:cubicBezTo>
                  <a:pt x="618" y="275"/>
                  <a:pt x="622" y="270"/>
                  <a:pt x="618" y="266"/>
                </a:cubicBezTo>
                <a:cubicBezTo>
                  <a:pt x="615" y="262"/>
                  <a:pt x="618" y="257"/>
                  <a:pt x="624" y="250"/>
                </a:cubicBezTo>
                <a:cubicBezTo>
                  <a:pt x="631" y="243"/>
                  <a:pt x="636" y="244"/>
                  <a:pt x="636" y="240"/>
                </a:cubicBezTo>
                <a:cubicBezTo>
                  <a:pt x="636" y="236"/>
                  <a:pt x="608" y="236"/>
                  <a:pt x="591" y="251"/>
                </a:cubicBezTo>
                <a:cubicBezTo>
                  <a:pt x="575" y="266"/>
                  <a:pt x="580" y="286"/>
                  <a:pt x="581" y="290"/>
                </a:cubicBezTo>
                <a:cubicBezTo>
                  <a:pt x="582" y="294"/>
                  <a:pt x="596" y="292"/>
                  <a:pt x="605" y="295"/>
                </a:cubicBezTo>
                <a:cubicBezTo>
                  <a:pt x="613" y="297"/>
                  <a:pt x="609" y="301"/>
                  <a:pt x="602" y="300"/>
                </a:cubicBezTo>
                <a:cubicBezTo>
                  <a:pt x="596" y="299"/>
                  <a:pt x="585" y="297"/>
                  <a:pt x="585" y="301"/>
                </a:cubicBezTo>
                <a:cubicBezTo>
                  <a:pt x="586" y="306"/>
                  <a:pt x="599" y="314"/>
                  <a:pt x="607" y="312"/>
                </a:cubicBezTo>
                <a:cubicBezTo>
                  <a:pt x="615" y="310"/>
                  <a:pt x="615" y="310"/>
                  <a:pt x="619" y="315"/>
                </a:cubicBezTo>
                <a:cubicBezTo>
                  <a:pt x="622" y="319"/>
                  <a:pt x="632" y="318"/>
                  <a:pt x="641" y="318"/>
                </a:cubicBezTo>
                <a:cubicBezTo>
                  <a:pt x="651" y="319"/>
                  <a:pt x="662" y="322"/>
                  <a:pt x="666" y="323"/>
                </a:cubicBezTo>
                <a:cubicBezTo>
                  <a:pt x="671" y="323"/>
                  <a:pt x="676" y="320"/>
                  <a:pt x="678" y="318"/>
                </a:cubicBezTo>
                <a:cubicBezTo>
                  <a:pt x="679" y="315"/>
                  <a:pt x="698" y="322"/>
                  <a:pt x="703" y="321"/>
                </a:cubicBezTo>
                <a:cubicBezTo>
                  <a:pt x="709" y="321"/>
                  <a:pt x="705" y="316"/>
                  <a:pt x="702" y="314"/>
                </a:cubicBezTo>
                <a:cubicBezTo>
                  <a:pt x="698" y="313"/>
                  <a:pt x="700" y="306"/>
                  <a:pt x="704" y="309"/>
                </a:cubicBezTo>
                <a:cubicBezTo>
                  <a:pt x="709" y="311"/>
                  <a:pt x="716" y="313"/>
                  <a:pt x="718" y="317"/>
                </a:cubicBezTo>
                <a:cubicBezTo>
                  <a:pt x="719" y="321"/>
                  <a:pt x="723" y="319"/>
                  <a:pt x="724" y="323"/>
                </a:cubicBezTo>
                <a:cubicBezTo>
                  <a:pt x="724" y="326"/>
                  <a:pt x="740" y="330"/>
                  <a:pt x="741" y="334"/>
                </a:cubicBezTo>
                <a:cubicBezTo>
                  <a:pt x="741" y="338"/>
                  <a:pt x="725" y="340"/>
                  <a:pt x="730" y="344"/>
                </a:cubicBezTo>
                <a:cubicBezTo>
                  <a:pt x="734" y="347"/>
                  <a:pt x="741" y="339"/>
                  <a:pt x="747" y="339"/>
                </a:cubicBezTo>
                <a:cubicBezTo>
                  <a:pt x="753" y="338"/>
                  <a:pt x="753" y="352"/>
                  <a:pt x="758" y="350"/>
                </a:cubicBezTo>
                <a:cubicBezTo>
                  <a:pt x="764" y="347"/>
                  <a:pt x="769" y="352"/>
                  <a:pt x="775" y="361"/>
                </a:cubicBezTo>
                <a:cubicBezTo>
                  <a:pt x="781" y="369"/>
                  <a:pt x="774" y="377"/>
                  <a:pt x="775" y="380"/>
                </a:cubicBezTo>
                <a:cubicBezTo>
                  <a:pt x="775" y="383"/>
                  <a:pt x="787" y="382"/>
                  <a:pt x="793" y="379"/>
                </a:cubicBezTo>
                <a:cubicBezTo>
                  <a:pt x="800" y="375"/>
                  <a:pt x="806" y="383"/>
                  <a:pt x="811" y="387"/>
                </a:cubicBezTo>
                <a:cubicBezTo>
                  <a:pt x="816" y="392"/>
                  <a:pt x="792" y="399"/>
                  <a:pt x="794" y="395"/>
                </a:cubicBezTo>
                <a:cubicBezTo>
                  <a:pt x="796" y="391"/>
                  <a:pt x="780" y="379"/>
                  <a:pt x="766" y="385"/>
                </a:cubicBezTo>
                <a:cubicBezTo>
                  <a:pt x="751" y="390"/>
                  <a:pt x="761" y="399"/>
                  <a:pt x="763" y="404"/>
                </a:cubicBezTo>
                <a:cubicBezTo>
                  <a:pt x="764" y="409"/>
                  <a:pt x="750" y="414"/>
                  <a:pt x="736" y="409"/>
                </a:cubicBezTo>
                <a:cubicBezTo>
                  <a:pt x="723" y="405"/>
                  <a:pt x="727" y="412"/>
                  <a:pt x="721" y="412"/>
                </a:cubicBezTo>
                <a:cubicBezTo>
                  <a:pt x="716" y="412"/>
                  <a:pt x="710" y="421"/>
                  <a:pt x="715" y="426"/>
                </a:cubicBezTo>
                <a:cubicBezTo>
                  <a:pt x="720" y="432"/>
                  <a:pt x="731" y="427"/>
                  <a:pt x="740" y="427"/>
                </a:cubicBezTo>
                <a:cubicBezTo>
                  <a:pt x="749" y="428"/>
                  <a:pt x="750" y="430"/>
                  <a:pt x="751" y="425"/>
                </a:cubicBezTo>
                <a:cubicBezTo>
                  <a:pt x="752" y="420"/>
                  <a:pt x="761" y="423"/>
                  <a:pt x="768" y="424"/>
                </a:cubicBezTo>
                <a:cubicBezTo>
                  <a:pt x="774" y="426"/>
                  <a:pt x="773" y="435"/>
                  <a:pt x="781" y="436"/>
                </a:cubicBezTo>
                <a:cubicBezTo>
                  <a:pt x="789" y="437"/>
                  <a:pt x="782" y="445"/>
                  <a:pt x="787" y="450"/>
                </a:cubicBezTo>
                <a:cubicBezTo>
                  <a:pt x="792" y="456"/>
                  <a:pt x="808" y="453"/>
                  <a:pt x="814" y="459"/>
                </a:cubicBezTo>
                <a:cubicBezTo>
                  <a:pt x="820" y="465"/>
                  <a:pt x="846" y="476"/>
                  <a:pt x="849" y="472"/>
                </a:cubicBezTo>
                <a:cubicBezTo>
                  <a:pt x="853" y="467"/>
                  <a:pt x="827" y="444"/>
                  <a:pt x="820" y="442"/>
                </a:cubicBezTo>
                <a:cubicBezTo>
                  <a:pt x="812" y="440"/>
                  <a:pt x="827" y="438"/>
                  <a:pt x="837" y="445"/>
                </a:cubicBezTo>
                <a:cubicBezTo>
                  <a:pt x="846" y="453"/>
                  <a:pt x="860" y="456"/>
                  <a:pt x="867" y="447"/>
                </a:cubicBezTo>
                <a:cubicBezTo>
                  <a:pt x="874" y="438"/>
                  <a:pt x="861" y="441"/>
                  <a:pt x="861" y="434"/>
                </a:cubicBezTo>
                <a:cubicBezTo>
                  <a:pt x="861" y="428"/>
                  <a:pt x="857" y="419"/>
                  <a:pt x="850" y="419"/>
                </a:cubicBezTo>
                <a:cubicBezTo>
                  <a:pt x="843" y="419"/>
                  <a:pt x="825" y="405"/>
                  <a:pt x="831" y="402"/>
                </a:cubicBezTo>
                <a:cubicBezTo>
                  <a:pt x="838" y="399"/>
                  <a:pt x="829" y="395"/>
                  <a:pt x="834" y="389"/>
                </a:cubicBezTo>
                <a:cubicBezTo>
                  <a:pt x="839" y="384"/>
                  <a:pt x="844" y="394"/>
                  <a:pt x="850" y="395"/>
                </a:cubicBezTo>
                <a:close/>
                <a:moveTo>
                  <a:pt x="745" y="371"/>
                </a:moveTo>
                <a:cubicBezTo>
                  <a:pt x="751" y="370"/>
                  <a:pt x="750" y="360"/>
                  <a:pt x="746" y="356"/>
                </a:cubicBezTo>
                <a:cubicBezTo>
                  <a:pt x="744" y="352"/>
                  <a:pt x="737" y="352"/>
                  <a:pt x="732" y="352"/>
                </a:cubicBezTo>
                <a:cubicBezTo>
                  <a:pt x="726" y="353"/>
                  <a:pt x="717" y="361"/>
                  <a:pt x="722" y="370"/>
                </a:cubicBezTo>
                <a:cubicBezTo>
                  <a:pt x="727" y="378"/>
                  <a:pt x="739" y="372"/>
                  <a:pt x="745" y="371"/>
                </a:cubicBezTo>
                <a:close/>
                <a:moveTo>
                  <a:pt x="682" y="241"/>
                </a:moveTo>
                <a:cubicBezTo>
                  <a:pt x="679" y="247"/>
                  <a:pt x="689" y="247"/>
                  <a:pt x="689" y="255"/>
                </a:cubicBezTo>
                <a:cubicBezTo>
                  <a:pt x="690" y="262"/>
                  <a:pt x="699" y="265"/>
                  <a:pt x="706" y="260"/>
                </a:cubicBezTo>
                <a:cubicBezTo>
                  <a:pt x="713" y="256"/>
                  <a:pt x="733" y="261"/>
                  <a:pt x="733" y="256"/>
                </a:cubicBezTo>
                <a:cubicBezTo>
                  <a:pt x="733" y="250"/>
                  <a:pt x="712" y="240"/>
                  <a:pt x="705" y="242"/>
                </a:cubicBezTo>
                <a:cubicBezTo>
                  <a:pt x="697" y="243"/>
                  <a:pt x="685" y="234"/>
                  <a:pt x="682" y="241"/>
                </a:cubicBezTo>
                <a:close/>
                <a:moveTo>
                  <a:pt x="870" y="666"/>
                </a:moveTo>
                <a:cubicBezTo>
                  <a:pt x="871" y="670"/>
                  <a:pt x="900" y="682"/>
                  <a:pt x="901" y="677"/>
                </a:cubicBezTo>
                <a:cubicBezTo>
                  <a:pt x="902" y="671"/>
                  <a:pt x="869" y="663"/>
                  <a:pt x="870" y="666"/>
                </a:cubicBezTo>
                <a:close/>
                <a:moveTo>
                  <a:pt x="997" y="696"/>
                </a:moveTo>
                <a:cubicBezTo>
                  <a:pt x="995" y="700"/>
                  <a:pt x="992" y="693"/>
                  <a:pt x="996" y="690"/>
                </a:cubicBezTo>
                <a:cubicBezTo>
                  <a:pt x="1000" y="687"/>
                  <a:pt x="995" y="685"/>
                  <a:pt x="991" y="687"/>
                </a:cubicBezTo>
                <a:cubicBezTo>
                  <a:pt x="987" y="689"/>
                  <a:pt x="988" y="678"/>
                  <a:pt x="992" y="676"/>
                </a:cubicBezTo>
                <a:cubicBezTo>
                  <a:pt x="996" y="674"/>
                  <a:pt x="983" y="670"/>
                  <a:pt x="983" y="674"/>
                </a:cubicBezTo>
                <a:cubicBezTo>
                  <a:pt x="983" y="678"/>
                  <a:pt x="974" y="675"/>
                  <a:pt x="973" y="672"/>
                </a:cubicBezTo>
                <a:cubicBezTo>
                  <a:pt x="972" y="669"/>
                  <a:pt x="966" y="668"/>
                  <a:pt x="968" y="665"/>
                </a:cubicBezTo>
                <a:cubicBezTo>
                  <a:pt x="970" y="663"/>
                  <a:pt x="960" y="662"/>
                  <a:pt x="959" y="666"/>
                </a:cubicBezTo>
                <a:cubicBezTo>
                  <a:pt x="958" y="670"/>
                  <a:pt x="955" y="663"/>
                  <a:pt x="960" y="658"/>
                </a:cubicBezTo>
                <a:cubicBezTo>
                  <a:pt x="965" y="652"/>
                  <a:pt x="964" y="648"/>
                  <a:pt x="968" y="645"/>
                </a:cubicBezTo>
                <a:cubicBezTo>
                  <a:pt x="973" y="642"/>
                  <a:pt x="968" y="639"/>
                  <a:pt x="963" y="641"/>
                </a:cubicBezTo>
                <a:cubicBezTo>
                  <a:pt x="958" y="643"/>
                  <a:pt x="945" y="662"/>
                  <a:pt x="945" y="667"/>
                </a:cubicBezTo>
                <a:cubicBezTo>
                  <a:pt x="945" y="672"/>
                  <a:pt x="944" y="678"/>
                  <a:pt x="940" y="677"/>
                </a:cubicBezTo>
                <a:cubicBezTo>
                  <a:pt x="935" y="677"/>
                  <a:pt x="930" y="681"/>
                  <a:pt x="933" y="684"/>
                </a:cubicBezTo>
                <a:cubicBezTo>
                  <a:pt x="937" y="687"/>
                  <a:pt x="924" y="694"/>
                  <a:pt x="930" y="698"/>
                </a:cubicBezTo>
                <a:cubicBezTo>
                  <a:pt x="934" y="700"/>
                  <a:pt x="941" y="697"/>
                  <a:pt x="947" y="697"/>
                </a:cubicBezTo>
                <a:cubicBezTo>
                  <a:pt x="953" y="698"/>
                  <a:pt x="958" y="698"/>
                  <a:pt x="963" y="695"/>
                </a:cubicBezTo>
                <a:cubicBezTo>
                  <a:pt x="968" y="691"/>
                  <a:pt x="968" y="698"/>
                  <a:pt x="974" y="697"/>
                </a:cubicBezTo>
                <a:cubicBezTo>
                  <a:pt x="979" y="697"/>
                  <a:pt x="971" y="702"/>
                  <a:pt x="971" y="705"/>
                </a:cubicBezTo>
                <a:cubicBezTo>
                  <a:pt x="971" y="709"/>
                  <a:pt x="977" y="703"/>
                  <a:pt x="981" y="701"/>
                </a:cubicBezTo>
                <a:cubicBezTo>
                  <a:pt x="985" y="699"/>
                  <a:pt x="990" y="701"/>
                  <a:pt x="988" y="705"/>
                </a:cubicBezTo>
                <a:cubicBezTo>
                  <a:pt x="986" y="708"/>
                  <a:pt x="999" y="711"/>
                  <a:pt x="1002" y="706"/>
                </a:cubicBezTo>
                <a:cubicBezTo>
                  <a:pt x="1005" y="701"/>
                  <a:pt x="999" y="692"/>
                  <a:pt x="997" y="696"/>
                </a:cubicBezTo>
                <a:close/>
                <a:moveTo>
                  <a:pt x="93" y="604"/>
                </a:moveTo>
                <a:cubicBezTo>
                  <a:pt x="84" y="609"/>
                  <a:pt x="106" y="632"/>
                  <a:pt x="110" y="629"/>
                </a:cubicBezTo>
                <a:cubicBezTo>
                  <a:pt x="113" y="627"/>
                  <a:pt x="105" y="617"/>
                  <a:pt x="105" y="611"/>
                </a:cubicBezTo>
                <a:cubicBezTo>
                  <a:pt x="105" y="605"/>
                  <a:pt x="102" y="599"/>
                  <a:pt x="93" y="604"/>
                </a:cubicBezTo>
                <a:close/>
                <a:moveTo>
                  <a:pt x="917" y="718"/>
                </a:moveTo>
                <a:cubicBezTo>
                  <a:pt x="913" y="719"/>
                  <a:pt x="916" y="713"/>
                  <a:pt x="917" y="710"/>
                </a:cubicBezTo>
                <a:cubicBezTo>
                  <a:pt x="917" y="708"/>
                  <a:pt x="909" y="712"/>
                  <a:pt x="909" y="715"/>
                </a:cubicBezTo>
                <a:cubicBezTo>
                  <a:pt x="909" y="718"/>
                  <a:pt x="903" y="719"/>
                  <a:pt x="903" y="721"/>
                </a:cubicBezTo>
                <a:cubicBezTo>
                  <a:pt x="903" y="727"/>
                  <a:pt x="902" y="724"/>
                  <a:pt x="898" y="726"/>
                </a:cubicBezTo>
                <a:cubicBezTo>
                  <a:pt x="894" y="728"/>
                  <a:pt x="879" y="726"/>
                  <a:pt x="878" y="723"/>
                </a:cubicBezTo>
                <a:cubicBezTo>
                  <a:pt x="878" y="719"/>
                  <a:pt x="867" y="717"/>
                  <a:pt x="866" y="713"/>
                </a:cubicBezTo>
                <a:cubicBezTo>
                  <a:pt x="866" y="708"/>
                  <a:pt x="860" y="706"/>
                  <a:pt x="865" y="701"/>
                </a:cubicBezTo>
                <a:cubicBezTo>
                  <a:pt x="869" y="696"/>
                  <a:pt x="864" y="693"/>
                  <a:pt x="860" y="697"/>
                </a:cubicBezTo>
                <a:cubicBezTo>
                  <a:pt x="855" y="701"/>
                  <a:pt x="853" y="695"/>
                  <a:pt x="859" y="693"/>
                </a:cubicBezTo>
                <a:cubicBezTo>
                  <a:pt x="864" y="691"/>
                  <a:pt x="875" y="688"/>
                  <a:pt x="870" y="678"/>
                </a:cubicBezTo>
                <a:cubicBezTo>
                  <a:pt x="864" y="668"/>
                  <a:pt x="830" y="681"/>
                  <a:pt x="821" y="686"/>
                </a:cubicBezTo>
                <a:cubicBezTo>
                  <a:pt x="812" y="691"/>
                  <a:pt x="801" y="707"/>
                  <a:pt x="796" y="707"/>
                </a:cubicBezTo>
                <a:cubicBezTo>
                  <a:pt x="792" y="707"/>
                  <a:pt x="805" y="699"/>
                  <a:pt x="807" y="696"/>
                </a:cubicBezTo>
                <a:cubicBezTo>
                  <a:pt x="809" y="692"/>
                  <a:pt x="806" y="689"/>
                  <a:pt x="809" y="690"/>
                </a:cubicBezTo>
                <a:cubicBezTo>
                  <a:pt x="812" y="692"/>
                  <a:pt x="819" y="680"/>
                  <a:pt x="825" y="676"/>
                </a:cubicBezTo>
                <a:cubicBezTo>
                  <a:pt x="830" y="672"/>
                  <a:pt x="836" y="675"/>
                  <a:pt x="836" y="672"/>
                </a:cubicBezTo>
                <a:cubicBezTo>
                  <a:pt x="837" y="669"/>
                  <a:pt x="840" y="667"/>
                  <a:pt x="845" y="662"/>
                </a:cubicBezTo>
                <a:cubicBezTo>
                  <a:pt x="850" y="658"/>
                  <a:pt x="909" y="658"/>
                  <a:pt x="915" y="659"/>
                </a:cubicBezTo>
                <a:cubicBezTo>
                  <a:pt x="921" y="659"/>
                  <a:pt x="932" y="651"/>
                  <a:pt x="935" y="646"/>
                </a:cubicBezTo>
                <a:cubicBezTo>
                  <a:pt x="939" y="641"/>
                  <a:pt x="943" y="641"/>
                  <a:pt x="951" y="642"/>
                </a:cubicBezTo>
                <a:cubicBezTo>
                  <a:pt x="959" y="642"/>
                  <a:pt x="963" y="635"/>
                  <a:pt x="967" y="632"/>
                </a:cubicBezTo>
                <a:cubicBezTo>
                  <a:pt x="971" y="629"/>
                  <a:pt x="969" y="628"/>
                  <a:pt x="966" y="627"/>
                </a:cubicBezTo>
                <a:cubicBezTo>
                  <a:pt x="962" y="627"/>
                  <a:pt x="959" y="624"/>
                  <a:pt x="962" y="624"/>
                </a:cubicBezTo>
                <a:cubicBezTo>
                  <a:pt x="966" y="624"/>
                  <a:pt x="968" y="622"/>
                  <a:pt x="969" y="617"/>
                </a:cubicBezTo>
                <a:cubicBezTo>
                  <a:pt x="971" y="613"/>
                  <a:pt x="968" y="615"/>
                  <a:pt x="963" y="609"/>
                </a:cubicBezTo>
                <a:cubicBezTo>
                  <a:pt x="958" y="602"/>
                  <a:pt x="956" y="611"/>
                  <a:pt x="951" y="610"/>
                </a:cubicBezTo>
                <a:cubicBezTo>
                  <a:pt x="946" y="610"/>
                  <a:pt x="954" y="604"/>
                  <a:pt x="950" y="601"/>
                </a:cubicBezTo>
                <a:cubicBezTo>
                  <a:pt x="946" y="599"/>
                  <a:pt x="939" y="600"/>
                  <a:pt x="933" y="605"/>
                </a:cubicBezTo>
                <a:cubicBezTo>
                  <a:pt x="927" y="610"/>
                  <a:pt x="927" y="605"/>
                  <a:pt x="922" y="610"/>
                </a:cubicBezTo>
                <a:cubicBezTo>
                  <a:pt x="917" y="615"/>
                  <a:pt x="917" y="608"/>
                  <a:pt x="919" y="606"/>
                </a:cubicBezTo>
                <a:cubicBezTo>
                  <a:pt x="922" y="604"/>
                  <a:pt x="924" y="606"/>
                  <a:pt x="926" y="603"/>
                </a:cubicBezTo>
                <a:cubicBezTo>
                  <a:pt x="928" y="600"/>
                  <a:pt x="930" y="603"/>
                  <a:pt x="936" y="599"/>
                </a:cubicBezTo>
                <a:cubicBezTo>
                  <a:pt x="942" y="595"/>
                  <a:pt x="947" y="597"/>
                  <a:pt x="949" y="594"/>
                </a:cubicBezTo>
                <a:cubicBezTo>
                  <a:pt x="950" y="592"/>
                  <a:pt x="946" y="588"/>
                  <a:pt x="940" y="589"/>
                </a:cubicBezTo>
                <a:cubicBezTo>
                  <a:pt x="935" y="590"/>
                  <a:pt x="931" y="582"/>
                  <a:pt x="928" y="584"/>
                </a:cubicBezTo>
                <a:cubicBezTo>
                  <a:pt x="924" y="587"/>
                  <a:pt x="925" y="580"/>
                  <a:pt x="921" y="583"/>
                </a:cubicBezTo>
                <a:cubicBezTo>
                  <a:pt x="917" y="585"/>
                  <a:pt x="915" y="582"/>
                  <a:pt x="913" y="577"/>
                </a:cubicBezTo>
                <a:cubicBezTo>
                  <a:pt x="911" y="573"/>
                  <a:pt x="900" y="565"/>
                  <a:pt x="894" y="563"/>
                </a:cubicBezTo>
                <a:cubicBezTo>
                  <a:pt x="887" y="561"/>
                  <a:pt x="892" y="557"/>
                  <a:pt x="895" y="560"/>
                </a:cubicBezTo>
                <a:cubicBezTo>
                  <a:pt x="899" y="562"/>
                  <a:pt x="903" y="557"/>
                  <a:pt x="904" y="555"/>
                </a:cubicBezTo>
                <a:cubicBezTo>
                  <a:pt x="906" y="552"/>
                  <a:pt x="902" y="550"/>
                  <a:pt x="900" y="550"/>
                </a:cubicBezTo>
                <a:cubicBezTo>
                  <a:pt x="898" y="550"/>
                  <a:pt x="898" y="546"/>
                  <a:pt x="898" y="544"/>
                </a:cubicBezTo>
                <a:cubicBezTo>
                  <a:pt x="899" y="541"/>
                  <a:pt x="891" y="538"/>
                  <a:pt x="891" y="536"/>
                </a:cubicBezTo>
                <a:cubicBezTo>
                  <a:pt x="891" y="533"/>
                  <a:pt x="886" y="531"/>
                  <a:pt x="887" y="529"/>
                </a:cubicBezTo>
                <a:cubicBezTo>
                  <a:pt x="887" y="527"/>
                  <a:pt x="882" y="524"/>
                  <a:pt x="882" y="521"/>
                </a:cubicBezTo>
                <a:cubicBezTo>
                  <a:pt x="882" y="518"/>
                  <a:pt x="875" y="512"/>
                  <a:pt x="875" y="508"/>
                </a:cubicBezTo>
                <a:cubicBezTo>
                  <a:pt x="874" y="505"/>
                  <a:pt x="870" y="502"/>
                  <a:pt x="869" y="498"/>
                </a:cubicBezTo>
                <a:cubicBezTo>
                  <a:pt x="867" y="494"/>
                  <a:pt x="865" y="496"/>
                  <a:pt x="864" y="502"/>
                </a:cubicBezTo>
                <a:cubicBezTo>
                  <a:pt x="862" y="508"/>
                  <a:pt x="857" y="507"/>
                  <a:pt x="859" y="509"/>
                </a:cubicBezTo>
                <a:cubicBezTo>
                  <a:pt x="862" y="513"/>
                  <a:pt x="859" y="514"/>
                  <a:pt x="857" y="516"/>
                </a:cubicBezTo>
                <a:cubicBezTo>
                  <a:pt x="855" y="519"/>
                  <a:pt x="859" y="522"/>
                  <a:pt x="855" y="522"/>
                </a:cubicBezTo>
                <a:cubicBezTo>
                  <a:pt x="851" y="522"/>
                  <a:pt x="853" y="530"/>
                  <a:pt x="851" y="527"/>
                </a:cubicBezTo>
                <a:cubicBezTo>
                  <a:pt x="849" y="523"/>
                  <a:pt x="844" y="524"/>
                  <a:pt x="844" y="528"/>
                </a:cubicBezTo>
                <a:cubicBezTo>
                  <a:pt x="844" y="531"/>
                  <a:pt x="836" y="534"/>
                  <a:pt x="833" y="534"/>
                </a:cubicBezTo>
                <a:cubicBezTo>
                  <a:pt x="830" y="534"/>
                  <a:pt x="830" y="527"/>
                  <a:pt x="827" y="529"/>
                </a:cubicBezTo>
                <a:cubicBezTo>
                  <a:pt x="824" y="531"/>
                  <a:pt x="825" y="523"/>
                  <a:pt x="820" y="524"/>
                </a:cubicBezTo>
                <a:cubicBezTo>
                  <a:pt x="816" y="524"/>
                  <a:pt x="813" y="523"/>
                  <a:pt x="814" y="520"/>
                </a:cubicBezTo>
                <a:cubicBezTo>
                  <a:pt x="816" y="516"/>
                  <a:pt x="807" y="514"/>
                  <a:pt x="810" y="512"/>
                </a:cubicBezTo>
                <a:cubicBezTo>
                  <a:pt x="813" y="510"/>
                  <a:pt x="809" y="506"/>
                  <a:pt x="809" y="499"/>
                </a:cubicBezTo>
                <a:cubicBezTo>
                  <a:pt x="808" y="493"/>
                  <a:pt x="812" y="492"/>
                  <a:pt x="812" y="490"/>
                </a:cubicBezTo>
                <a:cubicBezTo>
                  <a:pt x="812" y="487"/>
                  <a:pt x="809" y="487"/>
                  <a:pt x="806" y="489"/>
                </a:cubicBezTo>
                <a:cubicBezTo>
                  <a:pt x="803" y="491"/>
                  <a:pt x="803" y="486"/>
                  <a:pt x="800" y="487"/>
                </a:cubicBezTo>
                <a:cubicBezTo>
                  <a:pt x="797" y="487"/>
                  <a:pt x="787" y="486"/>
                  <a:pt x="787" y="482"/>
                </a:cubicBezTo>
                <a:cubicBezTo>
                  <a:pt x="786" y="477"/>
                  <a:pt x="783" y="480"/>
                  <a:pt x="781" y="475"/>
                </a:cubicBezTo>
                <a:cubicBezTo>
                  <a:pt x="780" y="471"/>
                  <a:pt x="776" y="474"/>
                  <a:pt x="776" y="471"/>
                </a:cubicBezTo>
                <a:cubicBezTo>
                  <a:pt x="776" y="468"/>
                  <a:pt x="774" y="467"/>
                  <a:pt x="771" y="467"/>
                </a:cubicBezTo>
                <a:cubicBezTo>
                  <a:pt x="768" y="467"/>
                  <a:pt x="767" y="463"/>
                  <a:pt x="763" y="463"/>
                </a:cubicBezTo>
                <a:cubicBezTo>
                  <a:pt x="759" y="462"/>
                  <a:pt x="754" y="466"/>
                  <a:pt x="752" y="467"/>
                </a:cubicBezTo>
                <a:cubicBezTo>
                  <a:pt x="750" y="468"/>
                  <a:pt x="744" y="463"/>
                  <a:pt x="742" y="465"/>
                </a:cubicBezTo>
                <a:cubicBezTo>
                  <a:pt x="739" y="467"/>
                  <a:pt x="739" y="464"/>
                  <a:pt x="733" y="462"/>
                </a:cubicBezTo>
                <a:cubicBezTo>
                  <a:pt x="726" y="460"/>
                  <a:pt x="718" y="460"/>
                  <a:pt x="718" y="462"/>
                </a:cubicBezTo>
                <a:cubicBezTo>
                  <a:pt x="717" y="464"/>
                  <a:pt x="712" y="465"/>
                  <a:pt x="713" y="470"/>
                </a:cubicBezTo>
                <a:cubicBezTo>
                  <a:pt x="714" y="475"/>
                  <a:pt x="719" y="474"/>
                  <a:pt x="720" y="478"/>
                </a:cubicBezTo>
                <a:cubicBezTo>
                  <a:pt x="721" y="481"/>
                  <a:pt x="718" y="480"/>
                  <a:pt x="717" y="483"/>
                </a:cubicBezTo>
                <a:cubicBezTo>
                  <a:pt x="717" y="487"/>
                  <a:pt x="714" y="486"/>
                  <a:pt x="714" y="489"/>
                </a:cubicBezTo>
                <a:cubicBezTo>
                  <a:pt x="714" y="491"/>
                  <a:pt x="716" y="490"/>
                  <a:pt x="717" y="495"/>
                </a:cubicBezTo>
                <a:cubicBezTo>
                  <a:pt x="719" y="499"/>
                  <a:pt x="721" y="499"/>
                  <a:pt x="722" y="505"/>
                </a:cubicBezTo>
                <a:cubicBezTo>
                  <a:pt x="723" y="511"/>
                  <a:pt x="720" y="510"/>
                  <a:pt x="717" y="511"/>
                </a:cubicBezTo>
                <a:cubicBezTo>
                  <a:pt x="715" y="511"/>
                  <a:pt x="718" y="514"/>
                  <a:pt x="714" y="518"/>
                </a:cubicBezTo>
                <a:cubicBezTo>
                  <a:pt x="711" y="522"/>
                  <a:pt x="708" y="527"/>
                  <a:pt x="710" y="529"/>
                </a:cubicBezTo>
                <a:cubicBezTo>
                  <a:pt x="713" y="532"/>
                  <a:pt x="723" y="536"/>
                  <a:pt x="727" y="543"/>
                </a:cubicBezTo>
                <a:cubicBezTo>
                  <a:pt x="731" y="549"/>
                  <a:pt x="731" y="560"/>
                  <a:pt x="730" y="567"/>
                </a:cubicBezTo>
                <a:cubicBezTo>
                  <a:pt x="729" y="575"/>
                  <a:pt x="720" y="577"/>
                  <a:pt x="714" y="583"/>
                </a:cubicBezTo>
                <a:cubicBezTo>
                  <a:pt x="708" y="590"/>
                  <a:pt x="701" y="589"/>
                  <a:pt x="698" y="589"/>
                </a:cubicBezTo>
                <a:cubicBezTo>
                  <a:pt x="695" y="589"/>
                  <a:pt x="697" y="595"/>
                  <a:pt x="701" y="600"/>
                </a:cubicBezTo>
                <a:cubicBezTo>
                  <a:pt x="705" y="605"/>
                  <a:pt x="702" y="606"/>
                  <a:pt x="704" y="611"/>
                </a:cubicBezTo>
                <a:cubicBezTo>
                  <a:pt x="706" y="616"/>
                  <a:pt x="704" y="620"/>
                  <a:pt x="707" y="625"/>
                </a:cubicBezTo>
                <a:cubicBezTo>
                  <a:pt x="711" y="629"/>
                  <a:pt x="709" y="631"/>
                  <a:pt x="705" y="634"/>
                </a:cubicBezTo>
                <a:cubicBezTo>
                  <a:pt x="701" y="637"/>
                  <a:pt x="706" y="636"/>
                  <a:pt x="707" y="640"/>
                </a:cubicBezTo>
                <a:cubicBezTo>
                  <a:pt x="707" y="644"/>
                  <a:pt x="705" y="642"/>
                  <a:pt x="702" y="639"/>
                </a:cubicBezTo>
                <a:cubicBezTo>
                  <a:pt x="698" y="637"/>
                  <a:pt x="695" y="644"/>
                  <a:pt x="695" y="646"/>
                </a:cubicBezTo>
                <a:cubicBezTo>
                  <a:pt x="695" y="649"/>
                  <a:pt x="688" y="643"/>
                  <a:pt x="686" y="643"/>
                </a:cubicBezTo>
                <a:cubicBezTo>
                  <a:pt x="684" y="643"/>
                  <a:pt x="686" y="639"/>
                  <a:pt x="682" y="635"/>
                </a:cubicBezTo>
                <a:cubicBezTo>
                  <a:pt x="677" y="632"/>
                  <a:pt x="674" y="631"/>
                  <a:pt x="674" y="627"/>
                </a:cubicBezTo>
                <a:cubicBezTo>
                  <a:pt x="674" y="624"/>
                  <a:pt x="666" y="621"/>
                  <a:pt x="666" y="617"/>
                </a:cubicBezTo>
                <a:cubicBezTo>
                  <a:pt x="666" y="613"/>
                  <a:pt x="667" y="603"/>
                  <a:pt x="665" y="600"/>
                </a:cubicBezTo>
                <a:cubicBezTo>
                  <a:pt x="664" y="597"/>
                  <a:pt x="665" y="594"/>
                  <a:pt x="667" y="591"/>
                </a:cubicBezTo>
                <a:cubicBezTo>
                  <a:pt x="668" y="588"/>
                  <a:pt x="665" y="584"/>
                  <a:pt x="660" y="584"/>
                </a:cubicBezTo>
                <a:cubicBezTo>
                  <a:pt x="656" y="584"/>
                  <a:pt x="650" y="583"/>
                  <a:pt x="643" y="583"/>
                </a:cubicBezTo>
                <a:cubicBezTo>
                  <a:pt x="637" y="584"/>
                  <a:pt x="634" y="583"/>
                  <a:pt x="632" y="581"/>
                </a:cubicBezTo>
                <a:cubicBezTo>
                  <a:pt x="630" y="579"/>
                  <a:pt x="624" y="575"/>
                  <a:pt x="616" y="573"/>
                </a:cubicBezTo>
                <a:cubicBezTo>
                  <a:pt x="608" y="571"/>
                  <a:pt x="605" y="567"/>
                  <a:pt x="604" y="565"/>
                </a:cubicBezTo>
                <a:cubicBezTo>
                  <a:pt x="603" y="563"/>
                  <a:pt x="596" y="561"/>
                  <a:pt x="594" y="559"/>
                </a:cubicBezTo>
                <a:cubicBezTo>
                  <a:pt x="592" y="557"/>
                  <a:pt x="585" y="555"/>
                  <a:pt x="582" y="556"/>
                </a:cubicBezTo>
                <a:cubicBezTo>
                  <a:pt x="579" y="556"/>
                  <a:pt x="571" y="550"/>
                  <a:pt x="567" y="550"/>
                </a:cubicBezTo>
                <a:cubicBezTo>
                  <a:pt x="562" y="550"/>
                  <a:pt x="552" y="555"/>
                  <a:pt x="550" y="555"/>
                </a:cubicBezTo>
                <a:cubicBezTo>
                  <a:pt x="548" y="555"/>
                  <a:pt x="550" y="551"/>
                  <a:pt x="551" y="549"/>
                </a:cubicBezTo>
                <a:cubicBezTo>
                  <a:pt x="553" y="548"/>
                  <a:pt x="548" y="540"/>
                  <a:pt x="546" y="535"/>
                </a:cubicBezTo>
                <a:cubicBezTo>
                  <a:pt x="545" y="530"/>
                  <a:pt x="543" y="525"/>
                  <a:pt x="538" y="525"/>
                </a:cubicBezTo>
                <a:cubicBezTo>
                  <a:pt x="533" y="526"/>
                  <a:pt x="527" y="523"/>
                  <a:pt x="526" y="522"/>
                </a:cubicBezTo>
                <a:cubicBezTo>
                  <a:pt x="524" y="521"/>
                  <a:pt x="524" y="507"/>
                  <a:pt x="525" y="501"/>
                </a:cubicBezTo>
                <a:cubicBezTo>
                  <a:pt x="526" y="495"/>
                  <a:pt x="533" y="486"/>
                  <a:pt x="533" y="482"/>
                </a:cubicBezTo>
                <a:cubicBezTo>
                  <a:pt x="533" y="479"/>
                  <a:pt x="537" y="477"/>
                  <a:pt x="541" y="476"/>
                </a:cubicBezTo>
                <a:cubicBezTo>
                  <a:pt x="545" y="475"/>
                  <a:pt x="542" y="468"/>
                  <a:pt x="545" y="467"/>
                </a:cubicBezTo>
                <a:cubicBezTo>
                  <a:pt x="549" y="467"/>
                  <a:pt x="549" y="465"/>
                  <a:pt x="550" y="462"/>
                </a:cubicBezTo>
                <a:cubicBezTo>
                  <a:pt x="551" y="459"/>
                  <a:pt x="555" y="461"/>
                  <a:pt x="553" y="459"/>
                </a:cubicBezTo>
                <a:cubicBezTo>
                  <a:pt x="550" y="456"/>
                  <a:pt x="552" y="455"/>
                  <a:pt x="558" y="455"/>
                </a:cubicBezTo>
                <a:cubicBezTo>
                  <a:pt x="564" y="455"/>
                  <a:pt x="572" y="453"/>
                  <a:pt x="571" y="448"/>
                </a:cubicBezTo>
                <a:cubicBezTo>
                  <a:pt x="570" y="442"/>
                  <a:pt x="555" y="446"/>
                  <a:pt x="555" y="441"/>
                </a:cubicBezTo>
                <a:cubicBezTo>
                  <a:pt x="555" y="437"/>
                  <a:pt x="536" y="436"/>
                  <a:pt x="537" y="434"/>
                </a:cubicBezTo>
                <a:cubicBezTo>
                  <a:pt x="538" y="431"/>
                  <a:pt x="556" y="436"/>
                  <a:pt x="563" y="438"/>
                </a:cubicBezTo>
                <a:cubicBezTo>
                  <a:pt x="569" y="441"/>
                  <a:pt x="571" y="440"/>
                  <a:pt x="576" y="440"/>
                </a:cubicBezTo>
                <a:cubicBezTo>
                  <a:pt x="581" y="440"/>
                  <a:pt x="578" y="433"/>
                  <a:pt x="579" y="430"/>
                </a:cubicBezTo>
                <a:cubicBezTo>
                  <a:pt x="580" y="428"/>
                  <a:pt x="590" y="435"/>
                  <a:pt x="596" y="433"/>
                </a:cubicBezTo>
                <a:cubicBezTo>
                  <a:pt x="601" y="432"/>
                  <a:pt x="607" y="420"/>
                  <a:pt x="612" y="417"/>
                </a:cubicBezTo>
                <a:cubicBezTo>
                  <a:pt x="616" y="413"/>
                  <a:pt x="612" y="410"/>
                  <a:pt x="603" y="411"/>
                </a:cubicBezTo>
                <a:cubicBezTo>
                  <a:pt x="594" y="412"/>
                  <a:pt x="588" y="408"/>
                  <a:pt x="583" y="405"/>
                </a:cubicBezTo>
                <a:cubicBezTo>
                  <a:pt x="578" y="401"/>
                  <a:pt x="579" y="398"/>
                  <a:pt x="584" y="398"/>
                </a:cubicBezTo>
                <a:cubicBezTo>
                  <a:pt x="589" y="399"/>
                  <a:pt x="602" y="409"/>
                  <a:pt x="607" y="409"/>
                </a:cubicBezTo>
                <a:cubicBezTo>
                  <a:pt x="611" y="410"/>
                  <a:pt x="620" y="400"/>
                  <a:pt x="624" y="397"/>
                </a:cubicBezTo>
                <a:cubicBezTo>
                  <a:pt x="628" y="394"/>
                  <a:pt x="620" y="393"/>
                  <a:pt x="617" y="391"/>
                </a:cubicBezTo>
                <a:cubicBezTo>
                  <a:pt x="614" y="388"/>
                  <a:pt x="622" y="387"/>
                  <a:pt x="626" y="387"/>
                </a:cubicBezTo>
                <a:cubicBezTo>
                  <a:pt x="630" y="387"/>
                  <a:pt x="632" y="390"/>
                  <a:pt x="633" y="392"/>
                </a:cubicBezTo>
                <a:cubicBezTo>
                  <a:pt x="635" y="394"/>
                  <a:pt x="642" y="391"/>
                  <a:pt x="645" y="391"/>
                </a:cubicBezTo>
                <a:cubicBezTo>
                  <a:pt x="649" y="391"/>
                  <a:pt x="645" y="385"/>
                  <a:pt x="639" y="383"/>
                </a:cubicBezTo>
                <a:cubicBezTo>
                  <a:pt x="633" y="381"/>
                  <a:pt x="639" y="376"/>
                  <a:pt x="641" y="380"/>
                </a:cubicBezTo>
                <a:cubicBezTo>
                  <a:pt x="643" y="383"/>
                  <a:pt x="647" y="383"/>
                  <a:pt x="649" y="387"/>
                </a:cubicBezTo>
                <a:cubicBezTo>
                  <a:pt x="652" y="392"/>
                  <a:pt x="653" y="389"/>
                  <a:pt x="658" y="387"/>
                </a:cubicBezTo>
                <a:cubicBezTo>
                  <a:pt x="663" y="385"/>
                  <a:pt x="666" y="382"/>
                  <a:pt x="669" y="379"/>
                </a:cubicBezTo>
                <a:cubicBezTo>
                  <a:pt x="671" y="376"/>
                  <a:pt x="672" y="380"/>
                  <a:pt x="675" y="375"/>
                </a:cubicBezTo>
                <a:cubicBezTo>
                  <a:pt x="678" y="370"/>
                  <a:pt x="674" y="366"/>
                  <a:pt x="670" y="363"/>
                </a:cubicBezTo>
                <a:cubicBezTo>
                  <a:pt x="666" y="360"/>
                  <a:pt x="670" y="357"/>
                  <a:pt x="666" y="355"/>
                </a:cubicBezTo>
                <a:cubicBezTo>
                  <a:pt x="662" y="353"/>
                  <a:pt x="661" y="349"/>
                  <a:pt x="666" y="350"/>
                </a:cubicBezTo>
                <a:cubicBezTo>
                  <a:pt x="671" y="351"/>
                  <a:pt x="675" y="349"/>
                  <a:pt x="677" y="346"/>
                </a:cubicBezTo>
                <a:cubicBezTo>
                  <a:pt x="680" y="342"/>
                  <a:pt x="670" y="342"/>
                  <a:pt x="674" y="339"/>
                </a:cubicBezTo>
                <a:cubicBezTo>
                  <a:pt x="679" y="337"/>
                  <a:pt x="675" y="334"/>
                  <a:pt x="671" y="334"/>
                </a:cubicBezTo>
                <a:cubicBezTo>
                  <a:pt x="666" y="334"/>
                  <a:pt x="662" y="332"/>
                  <a:pt x="662" y="328"/>
                </a:cubicBezTo>
                <a:cubicBezTo>
                  <a:pt x="662" y="324"/>
                  <a:pt x="654" y="327"/>
                  <a:pt x="649" y="325"/>
                </a:cubicBezTo>
                <a:cubicBezTo>
                  <a:pt x="645" y="322"/>
                  <a:pt x="634" y="323"/>
                  <a:pt x="632" y="323"/>
                </a:cubicBezTo>
                <a:cubicBezTo>
                  <a:pt x="629" y="323"/>
                  <a:pt x="629" y="334"/>
                  <a:pt x="633" y="334"/>
                </a:cubicBezTo>
                <a:cubicBezTo>
                  <a:pt x="636" y="334"/>
                  <a:pt x="639" y="338"/>
                  <a:pt x="636" y="339"/>
                </a:cubicBezTo>
                <a:cubicBezTo>
                  <a:pt x="633" y="341"/>
                  <a:pt x="637" y="345"/>
                  <a:pt x="634" y="344"/>
                </a:cubicBezTo>
                <a:cubicBezTo>
                  <a:pt x="632" y="344"/>
                  <a:pt x="628" y="343"/>
                  <a:pt x="627" y="349"/>
                </a:cubicBezTo>
                <a:cubicBezTo>
                  <a:pt x="626" y="356"/>
                  <a:pt x="626" y="358"/>
                  <a:pt x="621" y="361"/>
                </a:cubicBezTo>
                <a:cubicBezTo>
                  <a:pt x="617" y="363"/>
                  <a:pt x="620" y="353"/>
                  <a:pt x="616" y="354"/>
                </a:cubicBezTo>
                <a:cubicBezTo>
                  <a:pt x="612" y="354"/>
                  <a:pt x="612" y="362"/>
                  <a:pt x="615" y="362"/>
                </a:cubicBezTo>
                <a:cubicBezTo>
                  <a:pt x="618" y="363"/>
                  <a:pt x="618" y="366"/>
                  <a:pt x="619" y="369"/>
                </a:cubicBezTo>
                <a:cubicBezTo>
                  <a:pt x="620" y="373"/>
                  <a:pt x="614" y="370"/>
                  <a:pt x="611" y="375"/>
                </a:cubicBezTo>
                <a:cubicBezTo>
                  <a:pt x="609" y="379"/>
                  <a:pt x="608" y="373"/>
                  <a:pt x="605" y="370"/>
                </a:cubicBezTo>
                <a:cubicBezTo>
                  <a:pt x="601" y="367"/>
                  <a:pt x="597" y="362"/>
                  <a:pt x="597" y="358"/>
                </a:cubicBezTo>
                <a:cubicBezTo>
                  <a:pt x="598" y="355"/>
                  <a:pt x="599" y="354"/>
                  <a:pt x="602" y="353"/>
                </a:cubicBezTo>
                <a:cubicBezTo>
                  <a:pt x="605" y="353"/>
                  <a:pt x="602" y="350"/>
                  <a:pt x="602" y="346"/>
                </a:cubicBezTo>
                <a:cubicBezTo>
                  <a:pt x="602" y="341"/>
                  <a:pt x="598" y="343"/>
                  <a:pt x="594" y="338"/>
                </a:cubicBezTo>
                <a:cubicBezTo>
                  <a:pt x="590" y="333"/>
                  <a:pt x="586" y="333"/>
                  <a:pt x="584" y="335"/>
                </a:cubicBezTo>
                <a:cubicBezTo>
                  <a:pt x="582" y="338"/>
                  <a:pt x="583" y="342"/>
                  <a:pt x="580" y="343"/>
                </a:cubicBezTo>
                <a:cubicBezTo>
                  <a:pt x="576" y="345"/>
                  <a:pt x="578" y="352"/>
                  <a:pt x="575" y="352"/>
                </a:cubicBezTo>
                <a:cubicBezTo>
                  <a:pt x="572" y="353"/>
                  <a:pt x="573" y="340"/>
                  <a:pt x="571" y="339"/>
                </a:cubicBezTo>
                <a:cubicBezTo>
                  <a:pt x="568" y="338"/>
                  <a:pt x="569" y="335"/>
                  <a:pt x="572" y="334"/>
                </a:cubicBezTo>
                <a:cubicBezTo>
                  <a:pt x="576" y="334"/>
                  <a:pt x="578" y="330"/>
                  <a:pt x="575" y="330"/>
                </a:cubicBezTo>
                <a:cubicBezTo>
                  <a:pt x="572" y="330"/>
                  <a:pt x="566" y="326"/>
                  <a:pt x="564" y="325"/>
                </a:cubicBezTo>
                <a:cubicBezTo>
                  <a:pt x="562" y="324"/>
                  <a:pt x="558" y="329"/>
                  <a:pt x="555" y="327"/>
                </a:cubicBezTo>
                <a:cubicBezTo>
                  <a:pt x="553" y="325"/>
                  <a:pt x="556" y="320"/>
                  <a:pt x="556" y="318"/>
                </a:cubicBezTo>
                <a:cubicBezTo>
                  <a:pt x="556" y="315"/>
                  <a:pt x="560" y="319"/>
                  <a:pt x="562" y="315"/>
                </a:cubicBezTo>
                <a:cubicBezTo>
                  <a:pt x="565" y="312"/>
                  <a:pt x="555" y="312"/>
                  <a:pt x="555" y="308"/>
                </a:cubicBezTo>
                <a:cubicBezTo>
                  <a:pt x="555" y="304"/>
                  <a:pt x="548" y="303"/>
                  <a:pt x="545" y="302"/>
                </a:cubicBezTo>
                <a:cubicBezTo>
                  <a:pt x="543" y="301"/>
                  <a:pt x="547" y="295"/>
                  <a:pt x="546" y="292"/>
                </a:cubicBezTo>
                <a:cubicBezTo>
                  <a:pt x="545" y="290"/>
                  <a:pt x="535" y="281"/>
                  <a:pt x="531" y="282"/>
                </a:cubicBezTo>
                <a:cubicBezTo>
                  <a:pt x="527" y="283"/>
                  <a:pt x="526" y="277"/>
                  <a:pt x="529" y="277"/>
                </a:cubicBezTo>
                <a:cubicBezTo>
                  <a:pt x="531" y="277"/>
                  <a:pt x="533" y="276"/>
                  <a:pt x="537" y="271"/>
                </a:cubicBezTo>
                <a:cubicBezTo>
                  <a:pt x="541" y="266"/>
                  <a:pt x="542" y="265"/>
                  <a:pt x="539" y="264"/>
                </a:cubicBezTo>
                <a:cubicBezTo>
                  <a:pt x="536" y="263"/>
                  <a:pt x="534" y="260"/>
                  <a:pt x="539" y="260"/>
                </a:cubicBezTo>
                <a:cubicBezTo>
                  <a:pt x="545" y="260"/>
                  <a:pt x="554" y="264"/>
                  <a:pt x="557" y="262"/>
                </a:cubicBezTo>
                <a:cubicBezTo>
                  <a:pt x="560" y="259"/>
                  <a:pt x="569" y="245"/>
                  <a:pt x="573" y="239"/>
                </a:cubicBezTo>
                <a:cubicBezTo>
                  <a:pt x="577" y="234"/>
                  <a:pt x="570" y="234"/>
                  <a:pt x="561" y="234"/>
                </a:cubicBezTo>
                <a:cubicBezTo>
                  <a:pt x="552" y="235"/>
                  <a:pt x="550" y="231"/>
                  <a:pt x="543" y="230"/>
                </a:cubicBezTo>
                <a:cubicBezTo>
                  <a:pt x="535" y="230"/>
                  <a:pt x="521" y="232"/>
                  <a:pt x="519" y="234"/>
                </a:cubicBezTo>
                <a:cubicBezTo>
                  <a:pt x="517" y="236"/>
                  <a:pt x="523" y="238"/>
                  <a:pt x="522" y="241"/>
                </a:cubicBezTo>
                <a:cubicBezTo>
                  <a:pt x="522" y="243"/>
                  <a:pt x="517" y="239"/>
                  <a:pt x="515" y="240"/>
                </a:cubicBezTo>
                <a:cubicBezTo>
                  <a:pt x="513" y="241"/>
                  <a:pt x="516" y="244"/>
                  <a:pt x="515" y="253"/>
                </a:cubicBezTo>
                <a:cubicBezTo>
                  <a:pt x="514" y="262"/>
                  <a:pt x="517" y="262"/>
                  <a:pt x="519" y="266"/>
                </a:cubicBezTo>
                <a:cubicBezTo>
                  <a:pt x="522" y="269"/>
                  <a:pt x="521" y="273"/>
                  <a:pt x="521" y="279"/>
                </a:cubicBezTo>
                <a:cubicBezTo>
                  <a:pt x="521" y="284"/>
                  <a:pt x="516" y="284"/>
                  <a:pt x="514" y="285"/>
                </a:cubicBezTo>
                <a:cubicBezTo>
                  <a:pt x="513" y="286"/>
                  <a:pt x="519" y="288"/>
                  <a:pt x="518" y="292"/>
                </a:cubicBezTo>
                <a:cubicBezTo>
                  <a:pt x="517" y="295"/>
                  <a:pt x="512" y="290"/>
                  <a:pt x="509" y="291"/>
                </a:cubicBezTo>
                <a:cubicBezTo>
                  <a:pt x="506" y="292"/>
                  <a:pt x="503" y="300"/>
                  <a:pt x="506" y="303"/>
                </a:cubicBezTo>
                <a:cubicBezTo>
                  <a:pt x="510" y="306"/>
                  <a:pt x="511" y="305"/>
                  <a:pt x="508" y="309"/>
                </a:cubicBezTo>
                <a:cubicBezTo>
                  <a:pt x="506" y="312"/>
                  <a:pt x="503" y="317"/>
                  <a:pt x="509" y="321"/>
                </a:cubicBezTo>
                <a:cubicBezTo>
                  <a:pt x="515" y="326"/>
                  <a:pt x="526" y="326"/>
                  <a:pt x="532" y="329"/>
                </a:cubicBezTo>
                <a:cubicBezTo>
                  <a:pt x="538" y="333"/>
                  <a:pt x="529" y="331"/>
                  <a:pt x="532" y="335"/>
                </a:cubicBezTo>
                <a:cubicBezTo>
                  <a:pt x="534" y="339"/>
                  <a:pt x="528" y="341"/>
                  <a:pt x="528" y="344"/>
                </a:cubicBezTo>
                <a:cubicBezTo>
                  <a:pt x="528" y="347"/>
                  <a:pt x="531" y="346"/>
                  <a:pt x="534" y="340"/>
                </a:cubicBezTo>
                <a:cubicBezTo>
                  <a:pt x="537" y="335"/>
                  <a:pt x="539" y="342"/>
                  <a:pt x="539" y="346"/>
                </a:cubicBezTo>
                <a:cubicBezTo>
                  <a:pt x="538" y="351"/>
                  <a:pt x="534" y="348"/>
                  <a:pt x="531" y="353"/>
                </a:cubicBezTo>
                <a:cubicBezTo>
                  <a:pt x="528" y="358"/>
                  <a:pt x="525" y="359"/>
                  <a:pt x="520" y="358"/>
                </a:cubicBezTo>
                <a:cubicBezTo>
                  <a:pt x="515" y="357"/>
                  <a:pt x="518" y="364"/>
                  <a:pt x="520" y="369"/>
                </a:cubicBezTo>
                <a:cubicBezTo>
                  <a:pt x="522" y="373"/>
                  <a:pt x="519" y="374"/>
                  <a:pt x="514" y="373"/>
                </a:cubicBezTo>
                <a:cubicBezTo>
                  <a:pt x="508" y="371"/>
                  <a:pt x="505" y="368"/>
                  <a:pt x="508" y="364"/>
                </a:cubicBezTo>
                <a:cubicBezTo>
                  <a:pt x="511" y="359"/>
                  <a:pt x="513" y="354"/>
                  <a:pt x="509" y="355"/>
                </a:cubicBezTo>
                <a:cubicBezTo>
                  <a:pt x="506" y="355"/>
                  <a:pt x="499" y="355"/>
                  <a:pt x="496" y="351"/>
                </a:cubicBezTo>
                <a:cubicBezTo>
                  <a:pt x="494" y="348"/>
                  <a:pt x="498" y="349"/>
                  <a:pt x="505" y="350"/>
                </a:cubicBezTo>
                <a:cubicBezTo>
                  <a:pt x="511" y="351"/>
                  <a:pt x="506" y="345"/>
                  <a:pt x="511" y="345"/>
                </a:cubicBezTo>
                <a:cubicBezTo>
                  <a:pt x="516" y="345"/>
                  <a:pt x="519" y="348"/>
                  <a:pt x="524" y="344"/>
                </a:cubicBezTo>
                <a:cubicBezTo>
                  <a:pt x="528" y="341"/>
                  <a:pt x="521" y="333"/>
                  <a:pt x="517" y="335"/>
                </a:cubicBezTo>
                <a:cubicBezTo>
                  <a:pt x="514" y="336"/>
                  <a:pt x="508" y="337"/>
                  <a:pt x="508" y="334"/>
                </a:cubicBezTo>
                <a:cubicBezTo>
                  <a:pt x="508" y="330"/>
                  <a:pt x="514" y="333"/>
                  <a:pt x="518" y="332"/>
                </a:cubicBezTo>
                <a:cubicBezTo>
                  <a:pt x="521" y="331"/>
                  <a:pt x="516" y="327"/>
                  <a:pt x="511" y="328"/>
                </a:cubicBezTo>
                <a:cubicBezTo>
                  <a:pt x="506" y="329"/>
                  <a:pt x="502" y="330"/>
                  <a:pt x="498" y="325"/>
                </a:cubicBezTo>
                <a:cubicBezTo>
                  <a:pt x="494" y="321"/>
                  <a:pt x="487" y="319"/>
                  <a:pt x="485" y="328"/>
                </a:cubicBezTo>
                <a:cubicBezTo>
                  <a:pt x="484" y="338"/>
                  <a:pt x="477" y="333"/>
                  <a:pt x="474" y="336"/>
                </a:cubicBezTo>
                <a:cubicBezTo>
                  <a:pt x="471" y="339"/>
                  <a:pt x="477" y="342"/>
                  <a:pt x="484" y="342"/>
                </a:cubicBezTo>
                <a:cubicBezTo>
                  <a:pt x="491" y="342"/>
                  <a:pt x="496" y="348"/>
                  <a:pt x="492" y="348"/>
                </a:cubicBezTo>
                <a:cubicBezTo>
                  <a:pt x="489" y="348"/>
                  <a:pt x="491" y="353"/>
                  <a:pt x="487" y="351"/>
                </a:cubicBezTo>
                <a:cubicBezTo>
                  <a:pt x="484" y="350"/>
                  <a:pt x="480" y="351"/>
                  <a:pt x="483" y="354"/>
                </a:cubicBezTo>
                <a:cubicBezTo>
                  <a:pt x="485" y="357"/>
                  <a:pt x="482" y="359"/>
                  <a:pt x="482" y="362"/>
                </a:cubicBezTo>
                <a:cubicBezTo>
                  <a:pt x="482" y="365"/>
                  <a:pt x="477" y="362"/>
                  <a:pt x="471" y="361"/>
                </a:cubicBezTo>
                <a:cubicBezTo>
                  <a:pt x="466" y="361"/>
                  <a:pt x="456" y="363"/>
                  <a:pt x="449" y="364"/>
                </a:cubicBezTo>
                <a:cubicBezTo>
                  <a:pt x="442" y="366"/>
                  <a:pt x="435" y="363"/>
                  <a:pt x="432" y="360"/>
                </a:cubicBezTo>
                <a:cubicBezTo>
                  <a:pt x="429" y="357"/>
                  <a:pt x="425" y="357"/>
                  <a:pt x="420" y="357"/>
                </a:cubicBezTo>
                <a:cubicBezTo>
                  <a:pt x="415" y="357"/>
                  <a:pt x="416" y="352"/>
                  <a:pt x="410" y="352"/>
                </a:cubicBezTo>
                <a:cubicBezTo>
                  <a:pt x="403" y="352"/>
                  <a:pt x="405" y="346"/>
                  <a:pt x="404" y="343"/>
                </a:cubicBezTo>
                <a:cubicBezTo>
                  <a:pt x="403" y="340"/>
                  <a:pt x="390" y="341"/>
                  <a:pt x="385" y="344"/>
                </a:cubicBezTo>
                <a:cubicBezTo>
                  <a:pt x="381" y="347"/>
                  <a:pt x="371" y="346"/>
                  <a:pt x="369" y="351"/>
                </a:cubicBezTo>
                <a:cubicBezTo>
                  <a:pt x="366" y="357"/>
                  <a:pt x="371" y="356"/>
                  <a:pt x="374" y="356"/>
                </a:cubicBezTo>
                <a:cubicBezTo>
                  <a:pt x="378" y="356"/>
                  <a:pt x="377" y="351"/>
                  <a:pt x="384" y="352"/>
                </a:cubicBezTo>
                <a:cubicBezTo>
                  <a:pt x="391" y="353"/>
                  <a:pt x="396" y="345"/>
                  <a:pt x="399" y="348"/>
                </a:cubicBezTo>
                <a:cubicBezTo>
                  <a:pt x="402" y="351"/>
                  <a:pt x="387" y="357"/>
                  <a:pt x="381" y="358"/>
                </a:cubicBezTo>
                <a:cubicBezTo>
                  <a:pt x="374" y="359"/>
                  <a:pt x="376" y="364"/>
                  <a:pt x="382" y="373"/>
                </a:cubicBezTo>
                <a:cubicBezTo>
                  <a:pt x="388" y="383"/>
                  <a:pt x="379" y="377"/>
                  <a:pt x="379" y="382"/>
                </a:cubicBezTo>
                <a:cubicBezTo>
                  <a:pt x="379" y="386"/>
                  <a:pt x="368" y="380"/>
                  <a:pt x="372" y="379"/>
                </a:cubicBezTo>
                <a:cubicBezTo>
                  <a:pt x="377" y="377"/>
                  <a:pt x="375" y="373"/>
                  <a:pt x="371" y="370"/>
                </a:cubicBezTo>
                <a:cubicBezTo>
                  <a:pt x="367" y="367"/>
                  <a:pt x="365" y="370"/>
                  <a:pt x="365" y="366"/>
                </a:cubicBezTo>
                <a:cubicBezTo>
                  <a:pt x="366" y="363"/>
                  <a:pt x="361" y="367"/>
                  <a:pt x="358" y="364"/>
                </a:cubicBezTo>
                <a:cubicBezTo>
                  <a:pt x="354" y="361"/>
                  <a:pt x="353" y="359"/>
                  <a:pt x="348" y="361"/>
                </a:cubicBezTo>
                <a:cubicBezTo>
                  <a:pt x="343" y="364"/>
                  <a:pt x="338" y="363"/>
                  <a:pt x="327" y="365"/>
                </a:cubicBezTo>
                <a:cubicBezTo>
                  <a:pt x="317" y="367"/>
                  <a:pt x="297" y="366"/>
                  <a:pt x="294" y="363"/>
                </a:cubicBezTo>
                <a:cubicBezTo>
                  <a:pt x="290" y="359"/>
                  <a:pt x="303" y="353"/>
                  <a:pt x="307" y="354"/>
                </a:cubicBezTo>
                <a:cubicBezTo>
                  <a:pt x="310" y="355"/>
                  <a:pt x="308" y="350"/>
                  <a:pt x="302" y="345"/>
                </a:cubicBezTo>
                <a:cubicBezTo>
                  <a:pt x="297" y="341"/>
                  <a:pt x="284" y="338"/>
                  <a:pt x="284" y="341"/>
                </a:cubicBezTo>
                <a:cubicBezTo>
                  <a:pt x="284" y="344"/>
                  <a:pt x="277" y="341"/>
                  <a:pt x="268" y="339"/>
                </a:cubicBezTo>
                <a:cubicBezTo>
                  <a:pt x="258" y="338"/>
                  <a:pt x="257" y="334"/>
                  <a:pt x="251" y="334"/>
                </a:cubicBezTo>
                <a:cubicBezTo>
                  <a:pt x="245" y="334"/>
                  <a:pt x="236" y="332"/>
                  <a:pt x="229" y="327"/>
                </a:cubicBezTo>
                <a:cubicBezTo>
                  <a:pt x="222" y="321"/>
                  <a:pt x="206" y="323"/>
                  <a:pt x="204" y="328"/>
                </a:cubicBezTo>
                <a:cubicBezTo>
                  <a:pt x="202" y="333"/>
                  <a:pt x="196" y="332"/>
                  <a:pt x="191" y="332"/>
                </a:cubicBezTo>
                <a:cubicBezTo>
                  <a:pt x="185" y="332"/>
                  <a:pt x="193" y="326"/>
                  <a:pt x="191" y="325"/>
                </a:cubicBezTo>
                <a:cubicBezTo>
                  <a:pt x="188" y="324"/>
                  <a:pt x="191" y="317"/>
                  <a:pt x="187" y="316"/>
                </a:cubicBezTo>
                <a:cubicBezTo>
                  <a:pt x="183" y="316"/>
                  <a:pt x="180" y="333"/>
                  <a:pt x="172" y="332"/>
                </a:cubicBezTo>
                <a:cubicBezTo>
                  <a:pt x="165" y="332"/>
                  <a:pt x="161" y="314"/>
                  <a:pt x="155" y="310"/>
                </a:cubicBezTo>
                <a:cubicBezTo>
                  <a:pt x="149" y="305"/>
                  <a:pt x="143" y="305"/>
                  <a:pt x="148" y="312"/>
                </a:cubicBezTo>
                <a:cubicBezTo>
                  <a:pt x="154" y="319"/>
                  <a:pt x="144" y="314"/>
                  <a:pt x="144" y="318"/>
                </a:cubicBezTo>
                <a:cubicBezTo>
                  <a:pt x="145" y="323"/>
                  <a:pt x="136" y="328"/>
                  <a:pt x="136" y="326"/>
                </a:cubicBezTo>
                <a:cubicBezTo>
                  <a:pt x="136" y="323"/>
                  <a:pt x="131" y="320"/>
                  <a:pt x="125" y="327"/>
                </a:cubicBezTo>
                <a:cubicBezTo>
                  <a:pt x="119" y="334"/>
                  <a:pt x="115" y="333"/>
                  <a:pt x="114" y="331"/>
                </a:cubicBezTo>
                <a:cubicBezTo>
                  <a:pt x="114" y="328"/>
                  <a:pt x="96" y="337"/>
                  <a:pt x="97" y="340"/>
                </a:cubicBezTo>
                <a:cubicBezTo>
                  <a:pt x="98" y="343"/>
                  <a:pt x="94" y="346"/>
                  <a:pt x="89" y="345"/>
                </a:cubicBezTo>
                <a:cubicBezTo>
                  <a:pt x="85" y="345"/>
                  <a:pt x="88" y="341"/>
                  <a:pt x="92" y="339"/>
                </a:cubicBezTo>
                <a:cubicBezTo>
                  <a:pt x="96" y="337"/>
                  <a:pt x="108" y="328"/>
                  <a:pt x="114" y="327"/>
                </a:cubicBezTo>
                <a:cubicBezTo>
                  <a:pt x="120" y="326"/>
                  <a:pt x="131" y="321"/>
                  <a:pt x="132" y="318"/>
                </a:cubicBezTo>
                <a:cubicBezTo>
                  <a:pt x="132" y="315"/>
                  <a:pt x="126" y="318"/>
                  <a:pt x="122" y="317"/>
                </a:cubicBezTo>
                <a:cubicBezTo>
                  <a:pt x="118" y="316"/>
                  <a:pt x="111" y="321"/>
                  <a:pt x="104" y="324"/>
                </a:cubicBezTo>
                <a:cubicBezTo>
                  <a:pt x="97" y="327"/>
                  <a:pt x="90" y="326"/>
                  <a:pt x="92" y="330"/>
                </a:cubicBezTo>
                <a:cubicBezTo>
                  <a:pt x="94" y="334"/>
                  <a:pt x="85" y="329"/>
                  <a:pt x="84" y="332"/>
                </a:cubicBezTo>
                <a:cubicBezTo>
                  <a:pt x="82" y="335"/>
                  <a:pt x="79" y="332"/>
                  <a:pt x="81" y="330"/>
                </a:cubicBezTo>
                <a:cubicBezTo>
                  <a:pt x="84" y="329"/>
                  <a:pt x="75" y="326"/>
                  <a:pt x="75" y="328"/>
                </a:cubicBezTo>
                <a:cubicBezTo>
                  <a:pt x="75" y="329"/>
                  <a:pt x="74" y="332"/>
                  <a:pt x="68" y="332"/>
                </a:cubicBezTo>
                <a:cubicBezTo>
                  <a:pt x="62" y="332"/>
                  <a:pt x="56" y="336"/>
                  <a:pt x="60" y="339"/>
                </a:cubicBezTo>
                <a:cubicBezTo>
                  <a:pt x="64" y="342"/>
                  <a:pt x="66" y="343"/>
                  <a:pt x="64" y="345"/>
                </a:cubicBezTo>
                <a:cubicBezTo>
                  <a:pt x="62" y="347"/>
                  <a:pt x="56" y="340"/>
                  <a:pt x="47" y="341"/>
                </a:cubicBezTo>
                <a:cubicBezTo>
                  <a:pt x="38" y="342"/>
                  <a:pt x="21" y="331"/>
                  <a:pt x="21" y="329"/>
                </a:cubicBezTo>
                <a:cubicBezTo>
                  <a:pt x="21" y="326"/>
                  <a:pt x="9" y="328"/>
                  <a:pt x="0" y="327"/>
                </a:cubicBezTo>
                <a:cubicBezTo>
                  <a:pt x="0" y="500"/>
                  <a:pt x="0" y="500"/>
                  <a:pt x="0" y="500"/>
                </a:cubicBezTo>
                <a:cubicBezTo>
                  <a:pt x="0" y="500"/>
                  <a:pt x="4" y="503"/>
                  <a:pt x="6" y="501"/>
                </a:cubicBezTo>
                <a:cubicBezTo>
                  <a:pt x="8" y="499"/>
                  <a:pt x="11" y="502"/>
                  <a:pt x="16" y="499"/>
                </a:cubicBezTo>
                <a:cubicBezTo>
                  <a:pt x="22" y="496"/>
                  <a:pt x="24" y="502"/>
                  <a:pt x="24" y="505"/>
                </a:cubicBezTo>
                <a:cubicBezTo>
                  <a:pt x="24" y="507"/>
                  <a:pt x="32" y="512"/>
                  <a:pt x="35" y="516"/>
                </a:cubicBezTo>
                <a:cubicBezTo>
                  <a:pt x="39" y="520"/>
                  <a:pt x="40" y="524"/>
                  <a:pt x="44" y="522"/>
                </a:cubicBezTo>
                <a:cubicBezTo>
                  <a:pt x="48" y="519"/>
                  <a:pt x="54" y="518"/>
                  <a:pt x="54" y="514"/>
                </a:cubicBezTo>
                <a:cubicBezTo>
                  <a:pt x="54" y="509"/>
                  <a:pt x="70" y="509"/>
                  <a:pt x="70" y="514"/>
                </a:cubicBezTo>
                <a:cubicBezTo>
                  <a:pt x="70" y="520"/>
                  <a:pt x="85" y="527"/>
                  <a:pt x="94" y="542"/>
                </a:cubicBezTo>
                <a:cubicBezTo>
                  <a:pt x="103" y="557"/>
                  <a:pt x="101" y="561"/>
                  <a:pt x="114" y="566"/>
                </a:cubicBezTo>
                <a:cubicBezTo>
                  <a:pt x="127" y="571"/>
                  <a:pt x="126" y="573"/>
                  <a:pt x="125" y="578"/>
                </a:cubicBezTo>
                <a:cubicBezTo>
                  <a:pt x="123" y="582"/>
                  <a:pt x="132" y="584"/>
                  <a:pt x="127" y="588"/>
                </a:cubicBezTo>
                <a:cubicBezTo>
                  <a:pt x="125" y="589"/>
                  <a:pt x="122" y="591"/>
                  <a:pt x="119" y="593"/>
                </a:cubicBezTo>
                <a:cubicBezTo>
                  <a:pt x="120" y="595"/>
                  <a:pt x="122" y="597"/>
                  <a:pt x="124" y="599"/>
                </a:cubicBezTo>
                <a:cubicBezTo>
                  <a:pt x="127" y="602"/>
                  <a:pt x="119" y="602"/>
                  <a:pt x="121" y="604"/>
                </a:cubicBezTo>
                <a:cubicBezTo>
                  <a:pt x="124" y="606"/>
                  <a:pt x="121" y="610"/>
                  <a:pt x="123" y="612"/>
                </a:cubicBezTo>
                <a:cubicBezTo>
                  <a:pt x="126" y="615"/>
                  <a:pt x="130" y="614"/>
                  <a:pt x="133" y="612"/>
                </a:cubicBezTo>
                <a:cubicBezTo>
                  <a:pt x="136" y="610"/>
                  <a:pt x="138" y="615"/>
                  <a:pt x="135" y="618"/>
                </a:cubicBezTo>
                <a:cubicBezTo>
                  <a:pt x="133" y="622"/>
                  <a:pt x="138" y="625"/>
                  <a:pt x="140" y="622"/>
                </a:cubicBezTo>
                <a:cubicBezTo>
                  <a:pt x="142" y="619"/>
                  <a:pt x="147" y="627"/>
                  <a:pt x="149" y="628"/>
                </a:cubicBezTo>
                <a:cubicBezTo>
                  <a:pt x="152" y="629"/>
                  <a:pt x="154" y="633"/>
                  <a:pt x="150" y="633"/>
                </a:cubicBezTo>
                <a:cubicBezTo>
                  <a:pt x="146" y="633"/>
                  <a:pt x="147" y="639"/>
                  <a:pt x="150" y="640"/>
                </a:cubicBezTo>
                <a:cubicBezTo>
                  <a:pt x="152" y="640"/>
                  <a:pt x="152" y="643"/>
                  <a:pt x="152" y="646"/>
                </a:cubicBezTo>
                <a:cubicBezTo>
                  <a:pt x="152" y="648"/>
                  <a:pt x="161" y="651"/>
                  <a:pt x="164" y="650"/>
                </a:cubicBezTo>
                <a:cubicBezTo>
                  <a:pt x="167" y="649"/>
                  <a:pt x="170" y="652"/>
                  <a:pt x="172" y="655"/>
                </a:cubicBezTo>
                <a:cubicBezTo>
                  <a:pt x="173" y="658"/>
                  <a:pt x="179" y="660"/>
                  <a:pt x="182" y="658"/>
                </a:cubicBezTo>
                <a:cubicBezTo>
                  <a:pt x="184" y="656"/>
                  <a:pt x="185" y="661"/>
                  <a:pt x="186" y="665"/>
                </a:cubicBezTo>
                <a:cubicBezTo>
                  <a:pt x="186" y="668"/>
                  <a:pt x="191" y="666"/>
                  <a:pt x="194" y="666"/>
                </a:cubicBezTo>
                <a:cubicBezTo>
                  <a:pt x="197" y="666"/>
                  <a:pt x="199" y="670"/>
                  <a:pt x="201" y="669"/>
                </a:cubicBezTo>
                <a:cubicBezTo>
                  <a:pt x="206" y="667"/>
                  <a:pt x="207" y="675"/>
                  <a:pt x="210" y="680"/>
                </a:cubicBezTo>
                <a:cubicBezTo>
                  <a:pt x="520" y="678"/>
                  <a:pt x="520" y="678"/>
                  <a:pt x="520" y="678"/>
                </a:cubicBezTo>
                <a:cubicBezTo>
                  <a:pt x="520" y="678"/>
                  <a:pt x="521" y="670"/>
                  <a:pt x="524" y="673"/>
                </a:cubicBezTo>
                <a:cubicBezTo>
                  <a:pt x="528" y="676"/>
                  <a:pt x="525" y="680"/>
                  <a:pt x="529" y="682"/>
                </a:cubicBezTo>
                <a:cubicBezTo>
                  <a:pt x="533" y="683"/>
                  <a:pt x="536" y="686"/>
                  <a:pt x="539" y="685"/>
                </a:cubicBezTo>
                <a:cubicBezTo>
                  <a:pt x="541" y="684"/>
                  <a:pt x="545" y="681"/>
                  <a:pt x="549" y="685"/>
                </a:cubicBezTo>
                <a:cubicBezTo>
                  <a:pt x="553" y="690"/>
                  <a:pt x="556" y="686"/>
                  <a:pt x="558" y="689"/>
                </a:cubicBezTo>
                <a:cubicBezTo>
                  <a:pt x="561" y="692"/>
                  <a:pt x="565" y="694"/>
                  <a:pt x="568" y="691"/>
                </a:cubicBezTo>
                <a:cubicBezTo>
                  <a:pt x="570" y="688"/>
                  <a:pt x="580" y="691"/>
                  <a:pt x="584" y="693"/>
                </a:cubicBezTo>
                <a:cubicBezTo>
                  <a:pt x="590" y="688"/>
                  <a:pt x="594" y="679"/>
                  <a:pt x="599" y="679"/>
                </a:cubicBezTo>
                <a:cubicBezTo>
                  <a:pt x="605" y="679"/>
                  <a:pt x="622" y="681"/>
                  <a:pt x="623" y="689"/>
                </a:cubicBezTo>
                <a:cubicBezTo>
                  <a:pt x="624" y="698"/>
                  <a:pt x="634" y="690"/>
                  <a:pt x="635" y="698"/>
                </a:cubicBezTo>
                <a:cubicBezTo>
                  <a:pt x="636" y="704"/>
                  <a:pt x="642" y="710"/>
                  <a:pt x="641" y="713"/>
                </a:cubicBezTo>
                <a:cubicBezTo>
                  <a:pt x="643" y="714"/>
                  <a:pt x="645" y="716"/>
                  <a:pt x="648" y="718"/>
                </a:cubicBezTo>
                <a:cubicBezTo>
                  <a:pt x="651" y="717"/>
                  <a:pt x="659" y="718"/>
                  <a:pt x="665" y="720"/>
                </a:cubicBezTo>
                <a:cubicBezTo>
                  <a:pt x="672" y="723"/>
                  <a:pt x="682" y="717"/>
                  <a:pt x="686" y="726"/>
                </a:cubicBezTo>
                <a:cubicBezTo>
                  <a:pt x="689" y="734"/>
                  <a:pt x="697" y="740"/>
                  <a:pt x="690" y="741"/>
                </a:cubicBezTo>
                <a:cubicBezTo>
                  <a:pt x="683" y="742"/>
                  <a:pt x="675" y="733"/>
                  <a:pt x="675" y="738"/>
                </a:cubicBezTo>
                <a:cubicBezTo>
                  <a:pt x="676" y="743"/>
                  <a:pt x="672" y="740"/>
                  <a:pt x="672" y="748"/>
                </a:cubicBezTo>
                <a:cubicBezTo>
                  <a:pt x="672" y="755"/>
                  <a:pt x="667" y="766"/>
                  <a:pt x="664" y="765"/>
                </a:cubicBezTo>
                <a:cubicBezTo>
                  <a:pt x="664" y="765"/>
                  <a:pt x="664" y="765"/>
                  <a:pt x="664" y="765"/>
                </a:cubicBezTo>
                <a:cubicBezTo>
                  <a:pt x="663" y="768"/>
                  <a:pt x="663" y="771"/>
                  <a:pt x="665" y="774"/>
                </a:cubicBezTo>
                <a:cubicBezTo>
                  <a:pt x="669" y="771"/>
                  <a:pt x="675" y="766"/>
                  <a:pt x="679" y="767"/>
                </a:cubicBezTo>
                <a:cubicBezTo>
                  <a:pt x="687" y="767"/>
                  <a:pt x="689" y="772"/>
                  <a:pt x="694" y="768"/>
                </a:cubicBezTo>
                <a:cubicBezTo>
                  <a:pt x="699" y="765"/>
                  <a:pt x="700" y="763"/>
                  <a:pt x="701" y="766"/>
                </a:cubicBezTo>
                <a:cubicBezTo>
                  <a:pt x="701" y="766"/>
                  <a:pt x="701" y="766"/>
                  <a:pt x="701" y="767"/>
                </a:cubicBezTo>
                <a:cubicBezTo>
                  <a:pt x="703" y="766"/>
                  <a:pt x="704" y="765"/>
                  <a:pt x="704" y="764"/>
                </a:cubicBezTo>
                <a:cubicBezTo>
                  <a:pt x="704" y="763"/>
                  <a:pt x="704" y="761"/>
                  <a:pt x="703" y="759"/>
                </a:cubicBezTo>
                <a:cubicBezTo>
                  <a:pt x="698" y="760"/>
                  <a:pt x="697" y="760"/>
                  <a:pt x="695" y="757"/>
                </a:cubicBezTo>
                <a:cubicBezTo>
                  <a:pt x="693" y="752"/>
                  <a:pt x="710" y="747"/>
                  <a:pt x="718" y="748"/>
                </a:cubicBezTo>
                <a:cubicBezTo>
                  <a:pt x="726" y="749"/>
                  <a:pt x="731" y="744"/>
                  <a:pt x="734" y="747"/>
                </a:cubicBezTo>
                <a:cubicBezTo>
                  <a:pt x="739" y="743"/>
                  <a:pt x="747" y="736"/>
                  <a:pt x="749" y="736"/>
                </a:cubicBezTo>
                <a:cubicBezTo>
                  <a:pt x="752" y="736"/>
                  <a:pt x="788" y="735"/>
                  <a:pt x="788" y="735"/>
                </a:cubicBezTo>
                <a:cubicBezTo>
                  <a:pt x="788" y="735"/>
                  <a:pt x="800" y="728"/>
                  <a:pt x="802" y="721"/>
                </a:cubicBezTo>
                <a:cubicBezTo>
                  <a:pt x="803" y="714"/>
                  <a:pt x="811" y="697"/>
                  <a:pt x="816" y="701"/>
                </a:cubicBezTo>
                <a:cubicBezTo>
                  <a:pt x="821" y="704"/>
                  <a:pt x="831" y="702"/>
                  <a:pt x="831" y="705"/>
                </a:cubicBezTo>
                <a:cubicBezTo>
                  <a:pt x="831" y="708"/>
                  <a:pt x="828" y="719"/>
                  <a:pt x="841" y="736"/>
                </a:cubicBezTo>
                <a:cubicBezTo>
                  <a:pt x="845" y="733"/>
                  <a:pt x="850" y="731"/>
                  <a:pt x="852" y="731"/>
                </a:cubicBezTo>
                <a:cubicBezTo>
                  <a:pt x="857" y="732"/>
                  <a:pt x="864" y="726"/>
                  <a:pt x="866" y="722"/>
                </a:cubicBezTo>
                <a:cubicBezTo>
                  <a:pt x="868" y="718"/>
                  <a:pt x="870" y="725"/>
                  <a:pt x="866" y="727"/>
                </a:cubicBezTo>
                <a:cubicBezTo>
                  <a:pt x="862" y="728"/>
                  <a:pt x="870" y="731"/>
                  <a:pt x="877" y="731"/>
                </a:cubicBezTo>
                <a:cubicBezTo>
                  <a:pt x="884" y="730"/>
                  <a:pt x="873" y="733"/>
                  <a:pt x="868" y="733"/>
                </a:cubicBezTo>
                <a:cubicBezTo>
                  <a:pt x="863" y="733"/>
                  <a:pt x="861" y="733"/>
                  <a:pt x="854" y="740"/>
                </a:cubicBezTo>
                <a:cubicBezTo>
                  <a:pt x="847" y="747"/>
                  <a:pt x="848" y="749"/>
                  <a:pt x="852" y="753"/>
                </a:cubicBezTo>
                <a:cubicBezTo>
                  <a:pt x="856" y="756"/>
                  <a:pt x="862" y="755"/>
                  <a:pt x="867" y="750"/>
                </a:cubicBezTo>
                <a:cubicBezTo>
                  <a:pt x="873" y="745"/>
                  <a:pt x="872" y="741"/>
                  <a:pt x="878" y="741"/>
                </a:cubicBezTo>
                <a:cubicBezTo>
                  <a:pt x="883" y="741"/>
                  <a:pt x="898" y="736"/>
                  <a:pt x="904" y="734"/>
                </a:cubicBezTo>
                <a:cubicBezTo>
                  <a:pt x="910" y="732"/>
                  <a:pt x="906" y="731"/>
                  <a:pt x="906" y="728"/>
                </a:cubicBezTo>
                <a:cubicBezTo>
                  <a:pt x="906" y="725"/>
                  <a:pt x="917" y="725"/>
                  <a:pt x="921" y="723"/>
                </a:cubicBezTo>
                <a:cubicBezTo>
                  <a:pt x="925" y="720"/>
                  <a:pt x="920" y="718"/>
                  <a:pt x="917" y="718"/>
                </a:cubicBezTo>
                <a:close/>
                <a:moveTo>
                  <a:pt x="266" y="394"/>
                </a:moveTo>
                <a:cubicBezTo>
                  <a:pt x="260" y="402"/>
                  <a:pt x="257" y="403"/>
                  <a:pt x="251" y="402"/>
                </a:cubicBezTo>
                <a:cubicBezTo>
                  <a:pt x="244" y="401"/>
                  <a:pt x="240" y="404"/>
                  <a:pt x="243" y="407"/>
                </a:cubicBezTo>
                <a:cubicBezTo>
                  <a:pt x="246" y="409"/>
                  <a:pt x="247" y="411"/>
                  <a:pt x="240" y="413"/>
                </a:cubicBezTo>
                <a:cubicBezTo>
                  <a:pt x="233" y="414"/>
                  <a:pt x="228" y="420"/>
                  <a:pt x="225" y="419"/>
                </a:cubicBezTo>
                <a:cubicBezTo>
                  <a:pt x="223" y="418"/>
                  <a:pt x="237" y="408"/>
                  <a:pt x="234" y="405"/>
                </a:cubicBezTo>
                <a:cubicBezTo>
                  <a:pt x="230" y="402"/>
                  <a:pt x="220" y="410"/>
                  <a:pt x="220" y="413"/>
                </a:cubicBezTo>
                <a:cubicBezTo>
                  <a:pt x="220" y="417"/>
                  <a:pt x="214" y="417"/>
                  <a:pt x="210" y="417"/>
                </a:cubicBezTo>
                <a:cubicBezTo>
                  <a:pt x="206" y="416"/>
                  <a:pt x="201" y="413"/>
                  <a:pt x="205" y="412"/>
                </a:cubicBezTo>
                <a:cubicBezTo>
                  <a:pt x="209" y="412"/>
                  <a:pt x="206" y="408"/>
                  <a:pt x="211" y="406"/>
                </a:cubicBezTo>
                <a:cubicBezTo>
                  <a:pt x="217" y="404"/>
                  <a:pt x="210" y="401"/>
                  <a:pt x="212" y="399"/>
                </a:cubicBezTo>
                <a:cubicBezTo>
                  <a:pt x="214" y="397"/>
                  <a:pt x="224" y="401"/>
                  <a:pt x="224" y="397"/>
                </a:cubicBezTo>
                <a:cubicBezTo>
                  <a:pt x="225" y="393"/>
                  <a:pt x="214" y="390"/>
                  <a:pt x="210" y="392"/>
                </a:cubicBezTo>
                <a:cubicBezTo>
                  <a:pt x="207" y="394"/>
                  <a:pt x="198" y="400"/>
                  <a:pt x="188" y="396"/>
                </a:cubicBezTo>
                <a:cubicBezTo>
                  <a:pt x="185" y="394"/>
                  <a:pt x="213" y="391"/>
                  <a:pt x="218" y="387"/>
                </a:cubicBezTo>
                <a:cubicBezTo>
                  <a:pt x="223" y="382"/>
                  <a:pt x="244" y="377"/>
                  <a:pt x="246" y="381"/>
                </a:cubicBezTo>
                <a:cubicBezTo>
                  <a:pt x="248" y="385"/>
                  <a:pt x="235" y="388"/>
                  <a:pt x="241" y="392"/>
                </a:cubicBezTo>
                <a:cubicBezTo>
                  <a:pt x="247" y="395"/>
                  <a:pt x="258" y="393"/>
                  <a:pt x="260" y="389"/>
                </a:cubicBezTo>
                <a:cubicBezTo>
                  <a:pt x="262" y="385"/>
                  <a:pt x="273" y="386"/>
                  <a:pt x="266" y="394"/>
                </a:cubicBezTo>
                <a:close/>
                <a:moveTo>
                  <a:pt x="329" y="474"/>
                </a:moveTo>
                <a:cubicBezTo>
                  <a:pt x="322" y="481"/>
                  <a:pt x="322" y="479"/>
                  <a:pt x="315" y="480"/>
                </a:cubicBezTo>
                <a:cubicBezTo>
                  <a:pt x="309" y="482"/>
                  <a:pt x="314" y="488"/>
                  <a:pt x="306" y="489"/>
                </a:cubicBezTo>
                <a:cubicBezTo>
                  <a:pt x="298" y="490"/>
                  <a:pt x="278" y="490"/>
                  <a:pt x="275" y="486"/>
                </a:cubicBezTo>
                <a:cubicBezTo>
                  <a:pt x="274" y="484"/>
                  <a:pt x="286" y="485"/>
                  <a:pt x="287" y="482"/>
                </a:cubicBezTo>
                <a:cubicBezTo>
                  <a:pt x="288" y="479"/>
                  <a:pt x="291" y="473"/>
                  <a:pt x="296" y="473"/>
                </a:cubicBezTo>
                <a:cubicBezTo>
                  <a:pt x="301" y="473"/>
                  <a:pt x="300" y="467"/>
                  <a:pt x="292" y="463"/>
                </a:cubicBezTo>
                <a:cubicBezTo>
                  <a:pt x="284" y="459"/>
                  <a:pt x="304" y="456"/>
                  <a:pt x="308" y="463"/>
                </a:cubicBezTo>
                <a:cubicBezTo>
                  <a:pt x="313" y="469"/>
                  <a:pt x="321" y="473"/>
                  <a:pt x="326" y="469"/>
                </a:cubicBezTo>
                <a:cubicBezTo>
                  <a:pt x="330" y="464"/>
                  <a:pt x="356" y="452"/>
                  <a:pt x="356" y="458"/>
                </a:cubicBezTo>
                <a:cubicBezTo>
                  <a:pt x="356" y="464"/>
                  <a:pt x="337" y="468"/>
                  <a:pt x="329" y="474"/>
                </a:cubicBezTo>
                <a:close/>
                <a:moveTo>
                  <a:pt x="503" y="656"/>
                </a:moveTo>
                <a:cubicBezTo>
                  <a:pt x="498" y="657"/>
                  <a:pt x="504" y="642"/>
                  <a:pt x="494" y="636"/>
                </a:cubicBezTo>
                <a:cubicBezTo>
                  <a:pt x="482" y="630"/>
                  <a:pt x="477" y="618"/>
                  <a:pt x="477" y="611"/>
                </a:cubicBezTo>
                <a:cubicBezTo>
                  <a:pt x="477" y="605"/>
                  <a:pt x="487" y="602"/>
                  <a:pt x="491" y="607"/>
                </a:cubicBezTo>
                <a:cubicBezTo>
                  <a:pt x="495" y="612"/>
                  <a:pt x="501" y="632"/>
                  <a:pt x="504" y="639"/>
                </a:cubicBezTo>
                <a:cubicBezTo>
                  <a:pt x="508" y="645"/>
                  <a:pt x="508" y="656"/>
                  <a:pt x="503" y="65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1" name="Freeform 125"/>
          <p:cNvSpPr>
            <a:spLocks noEditPoints="1"/>
          </p:cNvSpPr>
          <p:nvPr/>
        </p:nvSpPr>
        <p:spPr bwMode="auto">
          <a:xfrm>
            <a:off x="901642" y="1860794"/>
            <a:ext cx="2932111" cy="1846543"/>
          </a:xfrm>
          <a:custGeom>
            <a:cxnLst>
              <a:cxn ang="0">
                <a:pos x="350" y="230"/>
              </a:cxn>
              <a:cxn ang="0">
                <a:pos x="306" y="35"/>
              </a:cxn>
              <a:cxn ang="0">
                <a:pos x="185" y="21"/>
              </a:cxn>
              <a:cxn ang="0">
                <a:pos x="135" y="10"/>
              </a:cxn>
              <a:cxn ang="0">
                <a:pos x="93" y="21"/>
              </a:cxn>
              <a:cxn ang="0">
                <a:pos x="19" y="59"/>
              </a:cxn>
              <a:cxn ang="0">
                <a:pos x="71" y="103"/>
              </a:cxn>
              <a:cxn ang="0">
                <a:pos x="17" y="106"/>
              </a:cxn>
              <a:cxn ang="0">
                <a:pos x="59" y="136"/>
              </a:cxn>
              <a:cxn ang="0">
                <a:pos x="43" y="158"/>
              </a:cxn>
              <a:cxn ang="0">
                <a:pos x="45" y="219"/>
              </a:cxn>
              <a:cxn ang="0">
                <a:pos x="96" y="236"/>
              </a:cxn>
              <a:cxn ang="0">
                <a:pos x="102" y="269"/>
              </a:cxn>
              <a:cxn ang="0">
                <a:pos x="84" y="287"/>
              </a:cxn>
              <a:cxn ang="0">
                <a:pos x="147" y="250"/>
              </a:cxn>
              <a:cxn ang="0">
                <a:pos x="173" y="213"/>
              </a:cxn>
              <a:cxn ang="0">
                <a:pos x="191" y="201"/>
              </a:cxn>
              <a:cxn ang="0">
                <a:pos x="226" y="215"/>
              </a:cxn>
              <a:cxn ang="0">
                <a:pos x="248" y="202"/>
              </a:cxn>
              <a:cxn ang="0">
                <a:pos x="276" y="213"/>
              </a:cxn>
              <a:cxn ang="0">
                <a:pos x="340" y="232"/>
              </a:cxn>
              <a:cxn ang="0">
                <a:pos x="375" y="248"/>
              </a:cxn>
              <a:cxn ang="0">
                <a:pos x="376" y="261"/>
              </a:cxn>
              <a:cxn ang="0">
                <a:pos x="389" y="263"/>
              </a:cxn>
              <a:cxn ang="0">
                <a:pos x="401" y="274"/>
              </a:cxn>
              <a:cxn ang="0">
                <a:pos x="396" y="300"/>
              </a:cxn>
              <a:cxn ang="0">
                <a:pos x="421" y="299"/>
              </a:cxn>
              <a:cxn ang="0">
                <a:pos x="15" y="313"/>
              </a:cxn>
              <a:cxn ang="0">
                <a:pos x="178" y="240"/>
              </a:cxn>
              <a:cxn ang="0">
                <a:pos x="177" y="256"/>
              </a:cxn>
              <a:cxn ang="0">
                <a:pos x="25" y="219"/>
              </a:cxn>
              <a:cxn ang="0">
                <a:pos x="1094" y="443"/>
              </a:cxn>
              <a:cxn ang="0">
                <a:pos x="1010" y="472"/>
              </a:cxn>
              <a:cxn ang="0">
                <a:pos x="970" y="473"/>
              </a:cxn>
              <a:cxn ang="0">
                <a:pos x="926" y="471"/>
              </a:cxn>
              <a:cxn ang="0">
                <a:pos x="954" y="426"/>
              </a:cxn>
              <a:cxn ang="0">
                <a:pos x="902" y="410"/>
              </a:cxn>
              <a:cxn ang="0">
                <a:pos x="864" y="397"/>
              </a:cxn>
              <a:cxn ang="0">
                <a:pos x="516" y="388"/>
              </a:cxn>
              <a:cxn ang="0">
                <a:pos x="510" y="395"/>
              </a:cxn>
              <a:cxn ang="0">
                <a:pos x="501" y="436"/>
              </a:cxn>
              <a:cxn ang="0">
                <a:pos x="513" y="539"/>
              </a:cxn>
              <a:cxn ang="0">
                <a:pos x="557" y="590"/>
              </a:cxn>
              <a:cxn ang="0">
                <a:pos x="647" y="625"/>
              </a:cxn>
              <a:cxn ang="0">
                <a:pos x="724" y="647"/>
              </a:cxn>
              <a:cxn ang="0">
                <a:pos x="783" y="685"/>
              </a:cxn>
              <a:cxn ang="0">
                <a:pos x="818" y="658"/>
              </a:cxn>
              <a:cxn ang="0">
                <a:pos x="862" y="644"/>
              </a:cxn>
              <a:cxn ang="0">
                <a:pos x="889" y="641"/>
              </a:cxn>
              <a:cxn ang="0">
                <a:pos x="944" y="645"/>
              </a:cxn>
              <a:cxn ang="0">
                <a:pos x="983" y="699"/>
              </a:cxn>
              <a:cxn ang="0">
                <a:pos x="994" y="608"/>
              </a:cxn>
              <a:cxn ang="0">
                <a:pos x="1036" y="571"/>
              </a:cxn>
              <a:cxn ang="0">
                <a:pos x="1032" y="539"/>
              </a:cxn>
              <a:cxn ang="0">
                <a:pos x="1049" y="541"/>
              </a:cxn>
              <a:cxn ang="0">
                <a:pos x="1088" y="499"/>
              </a:cxn>
              <a:cxn ang="0">
                <a:pos x="1102" y="475"/>
              </a:cxn>
              <a:cxn ang="0">
                <a:pos x="1137" y="413"/>
              </a:cxn>
            </a:cxnLst>
            <a:rect l="0" t="0" r="r" b="b"/>
            <a:pathLst>
              <a:path w="1147" h="705">
                <a:moveTo>
                  <a:pt x="431" y="286"/>
                </a:moveTo>
                <a:cubicBezTo>
                  <a:pt x="432" y="281"/>
                  <a:pt x="433" y="279"/>
                  <a:pt x="420" y="274"/>
                </a:cubicBezTo>
                <a:cubicBezTo>
                  <a:pt x="407" y="269"/>
                  <a:pt x="409" y="265"/>
                  <a:pt x="400" y="250"/>
                </a:cubicBezTo>
                <a:cubicBezTo>
                  <a:pt x="391" y="235"/>
                  <a:pt x="376" y="228"/>
                  <a:pt x="376" y="222"/>
                </a:cubicBezTo>
                <a:cubicBezTo>
                  <a:pt x="376" y="217"/>
                  <a:pt x="360" y="217"/>
                  <a:pt x="360" y="222"/>
                </a:cubicBezTo>
                <a:cubicBezTo>
                  <a:pt x="360" y="226"/>
                  <a:pt x="354" y="227"/>
                  <a:pt x="350" y="230"/>
                </a:cubicBezTo>
                <a:cubicBezTo>
                  <a:pt x="346" y="232"/>
                  <a:pt x="345" y="228"/>
                  <a:pt x="341" y="224"/>
                </a:cubicBezTo>
                <a:cubicBezTo>
                  <a:pt x="338" y="220"/>
                  <a:pt x="330" y="215"/>
                  <a:pt x="330" y="213"/>
                </a:cubicBezTo>
                <a:cubicBezTo>
                  <a:pt x="330" y="210"/>
                  <a:pt x="328" y="204"/>
                  <a:pt x="322" y="207"/>
                </a:cubicBezTo>
                <a:cubicBezTo>
                  <a:pt x="317" y="210"/>
                  <a:pt x="314" y="207"/>
                  <a:pt x="312" y="209"/>
                </a:cubicBezTo>
                <a:cubicBezTo>
                  <a:pt x="310" y="211"/>
                  <a:pt x="306" y="208"/>
                  <a:pt x="306" y="208"/>
                </a:cubicBezTo>
                <a:cubicBezTo>
                  <a:pt x="306" y="35"/>
                  <a:pt x="306" y="35"/>
                  <a:pt x="306" y="35"/>
                </a:cubicBezTo>
                <a:cubicBezTo>
                  <a:pt x="304" y="35"/>
                  <a:pt x="302" y="34"/>
                  <a:pt x="301" y="34"/>
                </a:cubicBezTo>
                <a:cubicBezTo>
                  <a:pt x="294" y="31"/>
                  <a:pt x="283" y="26"/>
                  <a:pt x="277" y="27"/>
                </a:cubicBezTo>
                <a:cubicBezTo>
                  <a:pt x="271" y="29"/>
                  <a:pt x="260" y="30"/>
                  <a:pt x="256" y="28"/>
                </a:cubicBezTo>
                <a:cubicBezTo>
                  <a:pt x="252" y="26"/>
                  <a:pt x="246" y="24"/>
                  <a:pt x="238" y="26"/>
                </a:cubicBezTo>
                <a:cubicBezTo>
                  <a:pt x="230" y="27"/>
                  <a:pt x="225" y="21"/>
                  <a:pt x="214" y="19"/>
                </a:cubicBezTo>
                <a:cubicBezTo>
                  <a:pt x="204" y="16"/>
                  <a:pt x="189" y="19"/>
                  <a:pt x="185" y="21"/>
                </a:cubicBezTo>
                <a:cubicBezTo>
                  <a:pt x="182" y="22"/>
                  <a:pt x="183" y="17"/>
                  <a:pt x="178" y="17"/>
                </a:cubicBezTo>
                <a:cubicBezTo>
                  <a:pt x="174" y="18"/>
                  <a:pt x="177" y="15"/>
                  <a:pt x="175" y="12"/>
                </a:cubicBezTo>
                <a:cubicBezTo>
                  <a:pt x="172" y="8"/>
                  <a:pt x="160" y="11"/>
                  <a:pt x="155" y="12"/>
                </a:cubicBezTo>
                <a:cubicBezTo>
                  <a:pt x="151" y="12"/>
                  <a:pt x="149" y="10"/>
                  <a:pt x="150" y="7"/>
                </a:cubicBezTo>
                <a:cubicBezTo>
                  <a:pt x="150" y="5"/>
                  <a:pt x="146" y="6"/>
                  <a:pt x="144" y="9"/>
                </a:cubicBezTo>
                <a:cubicBezTo>
                  <a:pt x="142" y="12"/>
                  <a:pt x="137" y="12"/>
                  <a:pt x="135" y="10"/>
                </a:cubicBezTo>
                <a:cubicBezTo>
                  <a:pt x="133" y="8"/>
                  <a:pt x="139" y="8"/>
                  <a:pt x="140" y="5"/>
                </a:cubicBezTo>
                <a:cubicBezTo>
                  <a:pt x="140" y="3"/>
                  <a:pt x="133" y="2"/>
                  <a:pt x="131" y="1"/>
                </a:cubicBezTo>
                <a:cubicBezTo>
                  <a:pt x="128" y="0"/>
                  <a:pt x="124" y="4"/>
                  <a:pt x="119" y="8"/>
                </a:cubicBezTo>
                <a:cubicBezTo>
                  <a:pt x="114" y="13"/>
                  <a:pt x="106" y="13"/>
                  <a:pt x="101" y="12"/>
                </a:cubicBezTo>
                <a:cubicBezTo>
                  <a:pt x="96" y="12"/>
                  <a:pt x="90" y="13"/>
                  <a:pt x="91" y="15"/>
                </a:cubicBezTo>
                <a:cubicBezTo>
                  <a:pt x="91" y="18"/>
                  <a:pt x="97" y="18"/>
                  <a:pt x="93" y="21"/>
                </a:cubicBezTo>
                <a:cubicBezTo>
                  <a:pt x="90" y="25"/>
                  <a:pt x="88" y="17"/>
                  <a:pt x="85" y="20"/>
                </a:cubicBezTo>
                <a:cubicBezTo>
                  <a:pt x="81" y="24"/>
                  <a:pt x="71" y="24"/>
                  <a:pt x="68" y="23"/>
                </a:cubicBezTo>
                <a:cubicBezTo>
                  <a:pt x="66" y="23"/>
                  <a:pt x="58" y="32"/>
                  <a:pt x="55" y="34"/>
                </a:cubicBezTo>
                <a:cubicBezTo>
                  <a:pt x="53" y="37"/>
                  <a:pt x="57" y="39"/>
                  <a:pt x="50" y="46"/>
                </a:cubicBezTo>
                <a:cubicBezTo>
                  <a:pt x="44" y="54"/>
                  <a:pt x="26" y="52"/>
                  <a:pt x="22" y="52"/>
                </a:cubicBezTo>
                <a:cubicBezTo>
                  <a:pt x="18" y="52"/>
                  <a:pt x="21" y="56"/>
                  <a:pt x="19" y="59"/>
                </a:cubicBezTo>
                <a:cubicBezTo>
                  <a:pt x="17" y="62"/>
                  <a:pt x="21" y="64"/>
                  <a:pt x="31" y="67"/>
                </a:cubicBezTo>
                <a:cubicBezTo>
                  <a:pt x="42" y="70"/>
                  <a:pt x="49" y="83"/>
                  <a:pt x="50" y="87"/>
                </a:cubicBezTo>
                <a:cubicBezTo>
                  <a:pt x="51" y="90"/>
                  <a:pt x="64" y="86"/>
                  <a:pt x="69" y="87"/>
                </a:cubicBezTo>
                <a:cubicBezTo>
                  <a:pt x="74" y="88"/>
                  <a:pt x="68" y="95"/>
                  <a:pt x="73" y="97"/>
                </a:cubicBezTo>
                <a:cubicBezTo>
                  <a:pt x="77" y="99"/>
                  <a:pt x="83" y="96"/>
                  <a:pt x="85" y="99"/>
                </a:cubicBezTo>
                <a:cubicBezTo>
                  <a:pt x="86" y="103"/>
                  <a:pt x="76" y="99"/>
                  <a:pt x="71" y="103"/>
                </a:cubicBezTo>
                <a:cubicBezTo>
                  <a:pt x="66" y="107"/>
                  <a:pt x="64" y="109"/>
                  <a:pt x="62" y="106"/>
                </a:cubicBezTo>
                <a:cubicBezTo>
                  <a:pt x="60" y="103"/>
                  <a:pt x="51" y="105"/>
                  <a:pt x="47" y="105"/>
                </a:cubicBezTo>
                <a:cubicBezTo>
                  <a:pt x="43" y="106"/>
                  <a:pt x="47" y="100"/>
                  <a:pt x="47" y="98"/>
                </a:cubicBezTo>
                <a:cubicBezTo>
                  <a:pt x="47" y="95"/>
                  <a:pt x="41" y="93"/>
                  <a:pt x="33" y="98"/>
                </a:cubicBezTo>
                <a:cubicBezTo>
                  <a:pt x="25" y="103"/>
                  <a:pt x="28" y="101"/>
                  <a:pt x="27" y="105"/>
                </a:cubicBezTo>
                <a:cubicBezTo>
                  <a:pt x="26" y="109"/>
                  <a:pt x="22" y="103"/>
                  <a:pt x="17" y="106"/>
                </a:cubicBezTo>
                <a:cubicBezTo>
                  <a:pt x="12" y="109"/>
                  <a:pt x="3" y="111"/>
                  <a:pt x="2" y="115"/>
                </a:cubicBezTo>
                <a:cubicBezTo>
                  <a:pt x="0" y="118"/>
                  <a:pt x="13" y="120"/>
                  <a:pt x="18" y="121"/>
                </a:cubicBezTo>
                <a:cubicBezTo>
                  <a:pt x="23" y="122"/>
                  <a:pt x="12" y="125"/>
                  <a:pt x="16" y="127"/>
                </a:cubicBezTo>
                <a:cubicBezTo>
                  <a:pt x="20" y="128"/>
                  <a:pt x="18" y="132"/>
                  <a:pt x="25" y="135"/>
                </a:cubicBezTo>
                <a:cubicBezTo>
                  <a:pt x="31" y="138"/>
                  <a:pt x="45" y="135"/>
                  <a:pt x="49" y="135"/>
                </a:cubicBezTo>
                <a:cubicBezTo>
                  <a:pt x="52" y="135"/>
                  <a:pt x="56" y="139"/>
                  <a:pt x="59" y="136"/>
                </a:cubicBezTo>
                <a:cubicBezTo>
                  <a:pt x="62" y="133"/>
                  <a:pt x="73" y="124"/>
                  <a:pt x="79" y="129"/>
                </a:cubicBezTo>
                <a:cubicBezTo>
                  <a:pt x="85" y="134"/>
                  <a:pt x="73" y="134"/>
                  <a:pt x="76" y="137"/>
                </a:cubicBezTo>
                <a:cubicBezTo>
                  <a:pt x="79" y="140"/>
                  <a:pt x="82" y="148"/>
                  <a:pt x="77" y="152"/>
                </a:cubicBezTo>
                <a:cubicBezTo>
                  <a:pt x="71" y="156"/>
                  <a:pt x="66" y="153"/>
                  <a:pt x="63" y="153"/>
                </a:cubicBezTo>
                <a:cubicBezTo>
                  <a:pt x="60" y="153"/>
                  <a:pt x="62" y="158"/>
                  <a:pt x="57" y="162"/>
                </a:cubicBezTo>
                <a:cubicBezTo>
                  <a:pt x="52" y="166"/>
                  <a:pt x="49" y="158"/>
                  <a:pt x="43" y="158"/>
                </a:cubicBezTo>
                <a:cubicBezTo>
                  <a:pt x="37" y="158"/>
                  <a:pt x="38" y="166"/>
                  <a:pt x="38" y="170"/>
                </a:cubicBezTo>
                <a:cubicBezTo>
                  <a:pt x="39" y="173"/>
                  <a:pt x="29" y="169"/>
                  <a:pt x="27" y="178"/>
                </a:cubicBezTo>
                <a:cubicBezTo>
                  <a:pt x="25" y="187"/>
                  <a:pt x="15" y="179"/>
                  <a:pt x="22" y="188"/>
                </a:cubicBezTo>
                <a:cubicBezTo>
                  <a:pt x="28" y="197"/>
                  <a:pt x="27" y="191"/>
                  <a:pt x="32" y="195"/>
                </a:cubicBezTo>
                <a:cubicBezTo>
                  <a:pt x="37" y="198"/>
                  <a:pt x="26" y="204"/>
                  <a:pt x="31" y="205"/>
                </a:cubicBezTo>
                <a:cubicBezTo>
                  <a:pt x="36" y="206"/>
                  <a:pt x="42" y="215"/>
                  <a:pt x="45" y="219"/>
                </a:cubicBezTo>
                <a:cubicBezTo>
                  <a:pt x="49" y="222"/>
                  <a:pt x="53" y="217"/>
                  <a:pt x="59" y="217"/>
                </a:cubicBezTo>
                <a:cubicBezTo>
                  <a:pt x="64" y="216"/>
                  <a:pt x="61" y="209"/>
                  <a:pt x="64" y="212"/>
                </a:cubicBezTo>
                <a:cubicBezTo>
                  <a:pt x="67" y="215"/>
                  <a:pt x="72" y="223"/>
                  <a:pt x="69" y="225"/>
                </a:cubicBezTo>
                <a:cubicBezTo>
                  <a:pt x="66" y="227"/>
                  <a:pt x="68" y="233"/>
                  <a:pt x="68" y="236"/>
                </a:cubicBezTo>
                <a:cubicBezTo>
                  <a:pt x="67" y="239"/>
                  <a:pt x="79" y="238"/>
                  <a:pt x="80" y="234"/>
                </a:cubicBezTo>
                <a:cubicBezTo>
                  <a:pt x="81" y="231"/>
                  <a:pt x="90" y="230"/>
                  <a:pt x="96" y="236"/>
                </a:cubicBezTo>
                <a:cubicBezTo>
                  <a:pt x="101" y="241"/>
                  <a:pt x="103" y="242"/>
                  <a:pt x="103" y="238"/>
                </a:cubicBezTo>
                <a:cubicBezTo>
                  <a:pt x="103" y="233"/>
                  <a:pt x="107" y="228"/>
                  <a:pt x="107" y="232"/>
                </a:cubicBezTo>
                <a:cubicBezTo>
                  <a:pt x="108" y="236"/>
                  <a:pt x="112" y="237"/>
                  <a:pt x="120" y="233"/>
                </a:cubicBezTo>
                <a:cubicBezTo>
                  <a:pt x="127" y="230"/>
                  <a:pt x="124" y="234"/>
                  <a:pt x="120" y="239"/>
                </a:cubicBezTo>
                <a:cubicBezTo>
                  <a:pt x="114" y="245"/>
                  <a:pt x="120" y="256"/>
                  <a:pt x="116" y="257"/>
                </a:cubicBezTo>
                <a:cubicBezTo>
                  <a:pt x="112" y="258"/>
                  <a:pt x="109" y="268"/>
                  <a:pt x="102" y="269"/>
                </a:cubicBezTo>
                <a:cubicBezTo>
                  <a:pt x="96" y="269"/>
                  <a:pt x="85" y="282"/>
                  <a:pt x="83" y="284"/>
                </a:cubicBezTo>
                <a:cubicBezTo>
                  <a:pt x="82" y="286"/>
                  <a:pt x="68" y="280"/>
                  <a:pt x="66" y="285"/>
                </a:cubicBezTo>
                <a:cubicBezTo>
                  <a:pt x="64" y="291"/>
                  <a:pt x="55" y="295"/>
                  <a:pt x="57" y="298"/>
                </a:cubicBezTo>
                <a:cubicBezTo>
                  <a:pt x="59" y="299"/>
                  <a:pt x="70" y="293"/>
                  <a:pt x="71" y="290"/>
                </a:cubicBezTo>
                <a:cubicBezTo>
                  <a:pt x="71" y="287"/>
                  <a:pt x="73" y="288"/>
                  <a:pt x="75" y="290"/>
                </a:cubicBezTo>
                <a:cubicBezTo>
                  <a:pt x="77" y="292"/>
                  <a:pt x="82" y="289"/>
                  <a:pt x="84" y="287"/>
                </a:cubicBezTo>
                <a:cubicBezTo>
                  <a:pt x="86" y="285"/>
                  <a:pt x="90" y="286"/>
                  <a:pt x="92" y="286"/>
                </a:cubicBezTo>
                <a:cubicBezTo>
                  <a:pt x="95" y="286"/>
                  <a:pt x="96" y="283"/>
                  <a:pt x="102" y="282"/>
                </a:cubicBezTo>
                <a:cubicBezTo>
                  <a:pt x="109" y="281"/>
                  <a:pt x="108" y="279"/>
                  <a:pt x="109" y="275"/>
                </a:cubicBezTo>
                <a:cubicBezTo>
                  <a:pt x="111" y="272"/>
                  <a:pt x="127" y="264"/>
                  <a:pt x="130" y="264"/>
                </a:cubicBezTo>
                <a:cubicBezTo>
                  <a:pt x="133" y="263"/>
                  <a:pt x="131" y="258"/>
                  <a:pt x="134" y="258"/>
                </a:cubicBezTo>
                <a:cubicBezTo>
                  <a:pt x="137" y="257"/>
                  <a:pt x="142" y="253"/>
                  <a:pt x="147" y="250"/>
                </a:cubicBezTo>
                <a:cubicBezTo>
                  <a:pt x="151" y="246"/>
                  <a:pt x="152" y="248"/>
                  <a:pt x="155" y="247"/>
                </a:cubicBezTo>
                <a:cubicBezTo>
                  <a:pt x="158" y="245"/>
                  <a:pt x="156" y="239"/>
                  <a:pt x="159" y="238"/>
                </a:cubicBezTo>
                <a:cubicBezTo>
                  <a:pt x="162" y="238"/>
                  <a:pt x="165" y="235"/>
                  <a:pt x="165" y="233"/>
                </a:cubicBezTo>
                <a:cubicBezTo>
                  <a:pt x="165" y="230"/>
                  <a:pt x="157" y="230"/>
                  <a:pt x="156" y="228"/>
                </a:cubicBezTo>
                <a:cubicBezTo>
                  <a:pt x="155" y="226"/>
                  <a:pt x="162" y="220"/>
                  <a:pt x="165" y="220"/>
                </a:cubicBezTo>
                <a:cubicBezTo>
                  <a:pt x="168" y="220"/>
                  <a:pt x="172" y="217"/>
                  <a:pt x="173" y="213"/>
                </a:cubicBezTo>
                <a:cubicBezTo>
                  <a:pt x="173" y="209"/>
                  <a:pt x="177" y="209"/>
                  <a:pt x="180" y="205"/>
                </a:cubicBezTo>
                <a:cubicBezTo>
                  <a:pt x="183" y="202"/>
                  <a:pt x="183" y="199"/>
                  <a:pt x="186" y="198"/>
                </a:cubicBezTo>
                <a:cubicBezTo>
                  <a:pt x="189" y="198"/>
                  <a:pt x="192" y="194"/>
                  <a:pt x="196" y="192"/>
                </a:cubicBezTo>
                <a:cubicBezTo>
                  <a:pt x="199" y="190"/>
                  <a:pt x="196" y="194"/>
                  <a:pt x="202" y="194"/>
                </a:cubicBezTo>
                <a:cubicBezTo>
                  <a:pt x="209" y="195"/>
                  <a:pt x="208" y="201"/>
                  <a:pt x="203" y="199"/>
                </a:cubicBezTo>
                <a:cubicBezTo>
                  <a:pt x="198" y="196"/>
                  <a:pt x="195" y="197"/>
                  <a:pt x="191" y="201"/>
                </a:cubicBezTo>
                <a:cubicBezTo>
                  <a:pt x="186" y="205"/>
                  <a:pt x="190" y="206"/>
                  <a:pt x="186" y="211"/>
                </a:cubicBezTo>
                <a:cubicBezTo>
                  <a:pt x="183" y="216"/>
                  <a:pt x="183" y="219"/>
                  <a:pt x="187" y="219"/>
                </a:cubicBezTo>
                <a:cubicBezTo>
                  <a:pt x="192" y="220"/>
                  <a:pt x="187" y="223"/>
                  <a:pt x="183" y="224"/>
                </a:cubicBezTo>
                <a:cubicBezTo>
                  <a:pt x="179" y="226"/>
                  <a:pt x="182" y="228"/>
                  <a:pt x="188" y="228"/>
                </a:cubicBezTo>
                <a:cubicBezTo>
                  <a:pt x="193" y="228"/>
                  <a:pt x="202" y="220"/>
                  <a:pt x="210" y="216"/>
                </a:cubicBezTo>
                <a:cubicBezTo>
                  <a:pt x="218" y="212"/>
                  <a:pt x="224" y="216"/>
                  <a:pt x="226" y="215"/>
                </a:cubicBezTo>
                <a:cubicBezTo>
                  <a:pt x="228" y="214"/>
                  <a:pt x="224" y="211"/>
                  <a:pt x="226" y="209"/>
                </a:cubicBezTo>
                <a:cubicBezTo>
                  <a:pt x="229" y="208"/>
                  <a:pt x="223" y="207"/>
                  <a:pt x="221" y="203"/>
                </a:cubicBezTo>
                <a:cubicBezTo>
                  <a:pt x="220" y="198"/>
                  <a:pt x="224" y="201"/>
                  <a:pt x="225" y="197"/>
                </a:cubicBezTo>
                <a:cubicBezTo>
                  <a:pt x="226" y="193"/>
                  <a:pt x="229" y="195"/>
                  <a:pt x="231" y="197"/>
                </a:cubicBezTo>
                <a:cubicBezTo>
                  <a:pt x="234" y="198"/>
                  <a:pt x="237" y="195"/>
                  <a:pt x="240" y="200"/>
                </a:cubicBezTo>
                <a:cubicBezTo>
                  <a:pt x="242" y="204"/>
                  <a:pt x="244" y="198"/>
                  <a:pt x="248" y="202"/>
                </a:cubicBezTo>
                <a:cubicBezTo>
                  <a:pt x="252" y="205"/>
                  <a:pt x="248" y="204"/>
                  <a:pt x="243" y="205"/>
                </a:cubicBezTo>
                <a:cubicBezTo>
                  <a:pt x="239" y="206"/>
                  <a:pt x="241" y="212"/>
                  <a:pt x="245" y="209"/>
                </a:cubicBezTo>
                <a:cubicBezTo>
                  <a:pt x="248" y="207"/>
                  <a:pt x="251" y="205"/>
                  <a:pt x="254" y="208"/>
                </a:cubicBezTo>
                <a:cubicBezTo>
                  <a:pt x="257" y="210"/>
                  <a:pt x="258" y="209"/>
                  <a:pt x="260" y="207"/>
                </a:cubicBezTo>
                <a:cubicBezTo>
                  <a:pt x="263" y="204"/>
                  <a:pt x="263" y="207"/>
                  <a:pt x="263" y="209"/>
                </a:cubicBezTo>
                <a:cubicBezTo>
                  <a:pt x="263" y="211"/>
                  <a:pt x="268" y="212"/>
                  <a:pt x="276" y="213"/>
                </a:cubicBezTo>
                <a:cubicBezTo>
                  <a:pt x="283" y="214"/>
                  <a:pt x="297" y="212"/>
                  <a:pt x="300" y="212"/>
                </a:cubicBezTo>
                <a:cubicBezTo>
                  <a:pt x="304" y="212"/>
                  <a:pt x="302" y="217"/>
                  <a:pt x="310" y="219"/>
                </a:cubicBezTo>
                <a:cubicBezTo>
                  <a:pt x="318" y="220"/>
                  <a:pt x="320" y="211"/>
                  <a:pt x="324" y="214"/>
                </a:cubicBezTo>
                <a:cubicBezTo>
                  <a:pt x="328" y="218"/>
                  <a:pt x="324" y="219"/>
                  <a:pt x="322" y="221"/>
                </a:cubicBezTo>
                <a:cubicBezTo>
                  <a:pt x="319" y="224"/>
                  <a:pt x="324" y="224"/>
                  <a:pt x="327" y="225"/>
                </a:cubicBezTo>
                <a:cubicBezTo>
                  <a:pt x="330" y="227"/>
                  <a:pt x="337" y="229"/>
                  <a:pt x="340" y="232"/>
                </a:cubicBezTo>
                <a:cubicBezTo>
                  <a:pt x="344" y="235"/>
                  <a:pt x="346" y="239"/>
                  <a:pt x="354" y="243"/>
                </a:cubicBezTo>
                <a:cubicBezTo>
                  <a:pt x="362" y="247"/>
                  <a:pt x="354" y="233"/>
                  <a:pt x="360" y="237"/>
                </a:cubicBezTo>
                <a:cubicBezTo>
                  <a:pt x="366" y="242"/>
                  <a:pt x="364" y="237"/>
                  <a:pt x="369" y="242"/>
                </a:cubicBezTo>
                <a:cubicBezTo>
                  <a:pt x="374" y="246"/>
                  <a:pt x="372" y="240"/>
                  <a:pt x="370" y="232"/>
                </a:cubicBezTo>
                <a:cubicBezTo>
                  <a:pt x="368" y="225"/>
                  <a:pt x="372" y="230"/>
                  <a:pt x="375" y="233"/>
                </a:cubicBezTo>
                <a:cubicBezTo>
                  <a:pt x="377" y="237"/>
                  <a:pt x="377" y="244"/>
                  <a:pt x="375" y="248"/>
                </a:cubicBezTo>
                <a:cubicBezTo>
                  <a:pt x="374" y="253"/>
                  <a:pt x="366" y="249"/>
                  <a:pt x="367" y="246"/>
                </a:cubicBezTo>
                <a:cubicBezTo>
                  <a:pt x="368" y="244"/>
                  <a:pt x="360" y="245"/>
                  <a:pt x="359" y="248"/>
                </a:cubicBezTo>
                <a:cubicBezTo>
                  <a:pt x="359" y="252"/>
                  <a:pt x="365" y="259"/>
                  <a:pt x="369" y="259"/>
                </a:cubicBezTo>
                <a:cubicBezTo>
                  <a:pt x="373" y="260"/>
                  <a:pt x="370" y="266"/>
                  <a:pt x="372" y="267"/>
                </a:cubicBezTo>
                <a:cubicBezTo>
                  <a:pt x="376" y="268"/>
                  <a:pt x="375" y="275"/>
                  <a:pt x="377" y="274"/>
                </a:cubicBezTo>
                <a:cubicBezTo>
                  <a:pt x="379" y="273"/>
                  <a:pt x="379" y="265"/>
                  <a:pt x="376" y="261"/>
                </a:cubicBezTo>
                <a:cubicBezTo>
                  <a:pt x="374" y="258"/>
                  <a:pt x="375" y="253"/>
                  <a:pt x="378" y="254"/>
                </a:cubicBezTo>
                <a:cubicBezTo>
                  <a:pt x="381" y="255"/>
                  <a:pt x="378" y="260"/>
                  <a:pt x="380" y="262"/>
                </a:cubicBezTo>
                <a:cubicBezTo>
                  <a:pt x="381" y="264"/>
                  <a:pt x="383" y="260"/>
                  <a:pt x="386" y="258"/>
                </a:cubicBezTo>
                <a:cubicBezTo>
                  <a:pt x="390" y="256"/>
                  <a:pt x="385" y="250"/>
                  <a:pt x="386" y="247"/>
                </a:cubicBezTo>
                <a:cubicBezTo>
                  <a:pt x="387" y="244"/>
                  <a:pt x="391" y="250"/>
                  <a:pt x="393" y="255"/>
                </a:cubicBezTo>
                <a:cubicBezTo>
                  <a:pt x="394" y="260"/>
                  <a:pt x="389" y="260"/>
                  <a:pt x="389" y="263"/>
                </a:cubicBezTo>
                <a:cubicBezTo>
                  <a:pt x="389" y="266"/>
                  <a:pt x="384" y="264"/>
                  <a:pt x="383" y="266"/>
                </a:cubicBezTo>
                <a:cubicBezTo>
                  <a:pt x="381" y="267"/>
                  <a:pt x="382" y="277"/>
                  <a:pt x="384" y="278"/>
                </a:cubicBezTo>
                <a:cubicBezTo>
                  <a:pt x="386" y="278"/>
                  <a:pt x="387" y="269"/>
                  <a:pt x="389" y="274"/>
                </a:cubicBezTo>
                <a:cubicBezTo>
                  <a:pt x="390" y="278"/>
                  <a:pt x="395" y="268"/>
                  <a:pt x="396" y="272"/>
                </a:cubicBezTo>
                <a:cubicBezTo>
                  <a:pt x="397" y="276"/>
                  <a:pt x="403" y="281"/>
                  <a:pt x="405" y="280"/>
                </a:cubicBezTo>
                <a:cubicBezTo>
                  <a:pt x="408" y="279"/>
                  <a:pt x="404" y="274"/>
                  <a:pt x="401" y="274"/>
                </a:cubicBezTo>
                <a:cubicBezTo>
                  <a:pt x="397" y="274"/>
                  <a:pt x="398" y="268"/>
                  <a:pt x="401" y="268"/>
                </a:cubicBezTo>
                <a:cubicBezTo>
                  <a:pt x="404" y="268"/>
                  <a:pt x="410" y="276"/>
                  <a:pt x="410" y="279"/>
                </a:cubicBezTo>
                <a:cubicBezTo>
                  <a:pt x="410" y="282"/>
                  <a:pt x="407" y="282"/>
                  <a:pt x="404" y="285"/>
                </a:cubicBezTo>
                <a:cubicBezTo>
                  <a:pt x="401" y="288"/>
                  <a:pt x="398" y="280"/>
                  <a:pt x="394" y="280"/>
                </a:cubicBezTo>
                <a:cubicBezTo>
                  <a:pt x="391" y="280"/>
                  <a:pt x="394" y="285"/>
                  <a:pt x="396" y="289"/>
                </a:cubicBezTo>
                <a:cubicBezTo>
                  <a:pt x="397" y="292"/>
                  <a:pt x="392" y="297"/>
                  <a:pt x="396" y="300"/>
                </a:cubicBezTo>
                <a:cubicBezTo>
                  <a:pt x="400" y="303"/>
                  <a:pt x="399" y="298"/>
                  <a:pt x="400" y="296"/>
                </a:cubicBezTo>
                <a:cubicBezTo>
                  <a:pt x="401" y="294"/>
                  <a:pt x="404" y="297"/>
                  <a:pt x="406" y="298"/>
                </a:cubicBezTo>
                <a:cubicBezTo>
                  <a:pt x="408" y="300"/>
                  <a:pt x="409" y="294"/>
                  <a:pt x="409" y="292"/>
                </a:cubicBezTo>
                <a:cubicBezTo>
                  <a:pt x="409" y="290"/>
                  <a:pt x="412" y="291"/>
                  <a:pt x="414" y="294"/>
                </a:cubicBezTo>
                <a:cubicBezTo>
                  <a:pt x="416" y="297"/>
                  <a:pt x="417" y="291"/>
                  <a:pt x="420" y="291"/>
                </a:cubicBezTo>
                <a:cubicBezTo>
                  <a:pt x="423" y="292"/>
                  <a:pt x="421" y="297"/>
                  <a:pt x="421" y="299"/>
                </a:cubicBezTo>
                <a:cubicBezTo>
                  <a:pt x="421" y="302"/>
                  <a:pt x="426" y="297"/>
                  <a:pt x="425" y="300"/>
                </a:cubicBezTo>
                <a:cubicBezTo>
                  <a:pt x="425" y="300"/>
                  <a:pt x="425" y="301"/>
                  <a:pt x="425" y="301"/>
                </a:cubicBezTo>
                <a:cubicBezTo>
                  <a:pt x="428" y="299"/>
                  <a:pt x="431" y="297"/>
                  <a:pt x="433" y="296"/>
                </a:cubicBezTo>
                <a:cubicBezTo>
                  <a:pt x="438" y="292"/>
                  <a:pt x="429" y="290"/>
                  <a:pt x="431" y="286"/>
                </a:cubicBezTo>
                <a:close/>
                <a:moveTo>
                  <a:pt x="9" y="321"/>
                </a:moveTo>
                <a:cubicBezTo>
                  <a:pt x="15" y="319"/>
                  <a:pt x="17" y="316"/>
                  <a:pt x="15" y="313"/>
                </a:cubicBezTo>
                <a:cubicBezTo>
                  <a:pt x="12" y="310"/>
                  <a:pt x="4" y="323"/>
                  <a:pt x="9" y="321"/>
                </a:cubicBezTo>
                <a:close/>
                <a:moveTo>
                  <a:pt x="51" y="299"/>
                </a:moveTo>
                <a:cubicBezTo>
                  <a:pt x="46" y="297"/>
                  <a:pt x="31" y="305"/>
                  <a:pt x="36" y="306"/>
                </a:cubicBezTo>
                <a:cubicBezTo>
                  <a:pt x="40" y="307"/>
                  <a:pt x="41" y="303"/>
                  <a:pt x="45" y="303"/>
                </a:cubicBezTo>
                <a:cubicBezTo>
                  <a:pt x="49" y="303"/>
                  <a:pt x="57" y="301"/>
                  <a:pt x="51" y="299"/>
                </a:cubicBezTo>
                <a:close/>
                <a:moveTo>
                  <a:pt x="178" y="240"/>
                </a:moveTo>
                <a:cubicBezTo>
                  <a:pt x="178" y="237"/>
                  <a:pt x="174" y="237"/>
                  <a:pt x="169" y="243"/>
                </a:cubicBezTo>
                <a:cubicBezTo>
                  <a:pt x="164" y="249"/>
                  <a:pt x="160" y="252"/>
                  <a:pt x="159" y="255"/>
                </a:cubicBezTo>
                <a:cubicBezTo>
                  <a:pt x="159" y="257"/>
                  <a:pt x="153" y="254"/>
                  <a:pt x="151" y="258"/>
                </a:cubicBezTo>
                <a:cubicBezTo>
                  <a:pt x="149" y="261"/>
                  <a:pt x="152" y="269"/>
                  <a:pt x="156" y="266"/>
                </a:cubicBezTo>
                <a:cubicBezTo>
                  <a:pt x="159" y="264"/>
                  <a:pt x="160" y="266"/>
                  <a:pt x="162" y="266"/>
                </a:cubicBezTo>
                <a:cubicBezTo>
                  <a:pt x="164" y="266"/>
                  <a:pt x="174" y="259"/>
                  <a:pt x="177" y="256"/>
                </a:cubicBezTo>
                <a:cubicBezTo>
                  <a:pt x="179" y="252"/>
                  <a:pt x="173" y="251"/>
                  <a:pt x="172" y="249"/>
                </a:cubicBezTo>
                <a:cubicBezTo>
                  <a:pt x="172" y="247"/>
                  <a:pt x="178" y="247"/>
                  <a:pt x="180" y="245"/>
                </a:cubicBezTo>
                <a:cubicBezTo>
                  <a:pt x="183" y="244"/>
                  <a:pt x="178" y="243"/>
                  <a:pt x="178" y="240"/>
                </a:cubicBezTo>
                <a:close/>
                <a:moveTo>
                  <a:pt x="19" y="210"/>
                </a:moveTo>
                <a:cubicBezTo>
                  <a:pt x="18" y="206"/>
                  <a:pt x="8" y="210"/>
                  <a:pt x="9" y="214"/>
                </a:cubicBezTo>
                <a:cubicBezTo>
                  <a:pt x="10" y="218"/>
                  <a:pt x="20" y="220"/>
                  <a:pt x="25" y="219"/>
                </a:cubicBezTo>
                <a:cubicBezTo>
                  <a:pt x="28" y="217"/>
                  <a:pt x="30" y="213"/>
                  <a:pt x="27" y="211"/>
                </a:cubicBezTo>
                <a:cubicBezTo>
                  <a:pt x="24" y="208"/>
                  <a:pt x="19" y="214"/>
                  <a:pt x="19" y="210"/>
                </a:cubicBezTo>
                <a:close/>
                <a:moveTo>
                  <a:pt x="1137" y="413"/>
                </a:moveTo>
                <a:cubicBezTo>
                  <a:pt x="1137" y="410"/>
                  <a:pt x="1127" y="412"/>
                  <a:pt x="1122" y="409"/>
                </a:cubicBezTo>
                <a:cubicBezTo>
                  <a:pt x="1117" y="405"/>
                  <a:pt x="1109" y="422"/>
                  <a:pt x="1108" y="429"/>
                </a:cubicBezTo>
                <a:cubicBezTo>
                  <a:pt x="1106" y="436"/>
                  <a:pt x="1094" y="443"/>
                  <a:pt x="1094" y="443"/>
                </a:cubicBezTo>
                <a:cubicBezTo>
                  <a:pt x="1094" y="443"/>
                  <a:pt x="1058" y="444"/>
                  <a:pt x="1055" y="444"/>
                </a:cubicBezTo>
                <a:cubicBezTo>
                  <a:pt x="1053" y="444"/>
                  <a:pt x="1045" y="451"/>
                  <a:pt x="1040" y="455"/>
                </a:cubicBezTo>
                <a:cubicBezTo>
                  <a:pt x="1040" y="455"/>
                  <a:pt x="1040" y="455"/>
                  <a:pt x="1040" y="456"/>
                </a:cubicBezTo>
                <a:cubicBezTo>
                  <a:pt x="1044" y="462"/>
                  <a:pt x="1031" y="466"/>
                  <a:pt x="1018" y="467"/>
                </a:cubicBezTo>
                <a:cubicBezTo>
                  <a:pt x="1015" y="467"/>
                  <a:pt x="1012" y="467"/>
                  <a:pt x="1009" y="467"/>
                </a:cubicBezTo>
                <a:cubicBezTo>
                  <a:pt x="1010" y="469"/>
                  <a:pt x="1010" y="471"/>
                  <a:pt x="1010" y="472"/>
                </a:cubicBezTo>
                <a:cubicBezTo>
                  <a:pt x="1010" y="473"/>
                  <a:pt x="1009" y="474"/>
                  <a:pt x="1007" y="475"/>
                </a:cubicBezTo>
                <a:cubicBezTo>
                  <a:pt x="1005" y="479"/>
                  <a:pt x="989" y="486"/>
                  <a:pt x="981" y="491"/>
                </a:cubicBezTo>
                <a:cubicBezTo>
                  <a:pt x="971" y="496"/>
                  <a:pt x="958" y="493"/>
                  <a:pt x="958" y="486"/>
                </a:cubicBezTo>
                <a:cubicBezTo>
                  <a:pt x="958" y="478"/>
                  <a:pt x="965" y="480"/>
                  <a:pt x="967" y="483"/>
                </a:cubicBezTo>
                <a:cubicBezTo>
                  <a:pt x="967" y="484"/>
                  <a:pt x="969" y="483"/>
                  <a:pt x="971" y="482"/>
                </a:cubicBezTo>
                <a:cubicBezTo>
                  <a:pt x="969" y="479"/>
                  <a:pt x="969" y="476"/>
                  <a:pt x="970" y="473"/>
                </a:cubicBezTo>
                <a:cubicBezTo>
                  <a:pt x="967" y="472"/>
                  <a:pt x="971" y="460"/>
                  <a:pt x="965" y="459"/>
                </a:cubicBezTo>
                <a:cubicBezTo>
                  <a:pt x="959" y="457"/>
                  <a:pt x="952" y="467"/>
                  <a:pt x="953" y="461"/>
                </a:cubicBezTo>
                <a:cubicBezTo>
                  <a:pt x="954" y="454"/>
                  <a:pt x="963" y="449"/>
                  <a:pt x="958" y="440"/>
                </a:cubicBezTo>
                <a:cubicBezTo>
                  <a:pt x="952" y="432"/>
                  <a:pt x="942" y="432"/>
                  <a:pt x="940" y="438"/>
                </a:cubicBezTo>
                <a:cubicBezTo>
                  <a:pt x="938" y="445"/>
                  <a:pt x="931" y="442"/>
                  <a:pt x="929" y="447"/>
                </a:cubicBezTo>
                <a:cubicBezTo>
                  <a:pt x="926" y="452"/>
                  <a:pt x="924" y="463"/>
                  <a:pt x="926" y="471"/>
                </a:cubicBezTo>
                <a:cubicBezTo>
                  <a:pt x="928" y="479"/>
                  <a:pt x="925" y="483"/>
                  <a:pt x="918" y="487"/>
                </a:cubicBezTo>
                <a:cubicBezTo>
                  <a:pt x="910" y="492"/>
                  <a:pt x="906" y="480"/>
                  <a:pt x="909" y="466"/>
                </a:cubicBezTo>
                <a:cubicBezTo>
                  <a:pt x="911" y="456"/>
                  <a:pt x="917" y="446"/>
                  <a:pt x="912" y="446"/>
                </a:cubicBezTo>
                <a:cubicBezTo>
                  <a:pt x="907" y="446"/>
                  <a:pt x="918" y="434"/>
                  <a:pt x="929" y="432"/>
                </a:cubicBezTo>
                <a:cubicBezTo>
                  <a:pt x="939" y="429"/>
                  <a:pt x="952" y="430"/>
                  <a:pt x="952" y="427"/>
                </a:cubicBezTo>
                <a:cubicBezTo>
                  <a:pt x="952" y="426"/>
                  <a:pt x="953" y="426"/>
                  <a:pt x="954" y="426"/>
                </a:cubicBezTo>
                <a:cubicBezTo>
                  <a:pt x="951" y="424"/>
                  <a:pt x="949" y="422"/>
                  <a:pt x="947" y="421"/>
                </a:cubicBezTo>
                <a:cubicBezTo>
                  <a:pt x="947" y="422"/>
                  <a:pt x="947" y="422"/>
                  <a:pt x="946" y="423"/>
                </a:cubicBezTo>
                <a:cubicBezTo>
                  <a:pt x="942" y="426"/>
                  <a:pt x="943" y="419"/>
                  <a:pt x="935" y="419"/>
                </a:cubicBezTo>
                <a:cubicBezTo>
                  <a:pt x="928" y="419"/>
                  <a:pt x="920" y="426"/>
                  <a:pt x="914" y="423"/>
                </a:cubicBezTo>
                <a:cubicBezTo>
                  <a:pt x="908" y="420"/>
                  <a:pt x="911" y="416"/>
                  <a:pt x="906" y="416"/>
                </a:cubicBezTo>
                <a:cubicBezTo>
                  <a:pt x="900" y="416"/>
                  <a:pt x="910" y="405"/>
                  <a:pt x="902" y="410"/>
                </a:cubicBezTo>
                <a:cubicBezTo>
                  <a:pt x="894" y="414"/>
                  <a:pt x="882" y="425"/>
                  <a:pt x="876" y="420"/>
                </a:cubicBezTo>
                <a:cubicBezTo>
                  <a:pt x="871" y="415"/>
                  <a:pt x="866" y="422"/>
                  <a:pt x="862" y="418"/>
                </a:cubicBezTo>
                <a:cubicBezTo>
                  <a:pt x="858" y="414"/>
                  <a:pt x="876" y="403"/>
                  <a:pt x="884" y="403"/>
                </a:cubicBezTo>
                <a:cubicBezTo>
                  <a:pt x="886" y="403"/>
                  <a:pt x="888" y="402"/>
                  <a:pt x="890" y="401"/>
                </a:cubicBezTo>
                <a:cubicBezTo>
                  <a:pt x="886" y="399"/>
                  <a:pt x="876" y="396"/>
                  <a:pt x="874" y="399"/>
                </a:cubicBezTo>
                <a:cubicBezTo>
                  <a:pt x="871" y="402"/>
                  <a:pt x="867" y="400"/>
                  <a:pt x="864" y="397"/>
                </a:cubicBezTo>
                <a:cubicBezTo>
                  <a:pt x="862" y="394"/>
                  <a:pt x="859" y="398"/>
                  <a:pt x="855" y="393"/>
                </a:cubicBezTo>
                <a:cubicBezTo>
                  <a:pt x="851" y="389"/>
                  <a:pt x="847" y="392"/>
                  <a:pt x="845" y="393"/>
                </a:cubicBezTo>
                <a:cubicBezTo>
                  <a:pt x="842" y="394"/>
                  <a:pt x="839" y="391"/>
                  <a:pt x="835" y="390"/>
                </a:cubicBezTo>
                <a:cubicBezTo>
                  <a:pt x="831" y="388"/>
                  <a:pt x="834" y="384"/>
                  <a:pt x="830" y="381"/>
                </a:cubicBezTo>
                <a:cubicBezTo>
                  <a:pt x="827" y="378"/>
                  <a:pt x="826" y="386"/>
                  <a:pt x="826" y="386"/>
                </a:cubicBezTo>
                <a:cubicBezTo>
                  <a:pt x="516" y="388"/>
                  <a:pt x="516" y="388"/>
                  <a:pt x="516" y="388"/>
                </a:cubicBezTo>
                <a:cubicBezTo>
                  <a:pt x="516" y="388"/>
                  <a:pt x="516" y="389"/>
                  <a:pt x="517" y="389"/>
                </a:cubicBezTo>
                <a:cubicBezTo>
                  <a:pt x="521" y="393"/>
                  <a:pt x="518" y="396"/>
                  <a:pt x="519" y="401"/>
                </a:cubicBezTo>
                <a:cubicBezTo>
                  <a:pt x="520" y="406"/>
                  <a:pt x="519" y="412"/>
                  <a:pt x="515" y="412"/>
                </a:cubicBezTo>
                <a:cubicBezTo>
                  <a:pt x="512" y="412"/>
                  <a:pt x="511" y="408"/>
                  <a:pt x="514" y="407"/>
                </a:cubicBezTo>
                <a:cubicBezTo>
                  <a:pt x="517" y="405"/>
                  <a:pt x="515" y="400"/>
                  <a:pt x="512" y="400"/>
                </a:cubicBezTo>
                <a:cubicBezTo>
                  <a:pt x="511" y="400"/>
                  <a:pt x="510" y="398"/>
                  <a:pt x="510" y="395"/>
                </a:cubicBezTo>
                <a:cubicBezTo>
                  <a:pt x="505" y="397"/>
                  <a:pt x="499" y="396"/>
                  <a:pt x="492" y="395"/>
                </a:cubicBezTo>
                <a:cubicBezTo>
                  <a:pt x="492" y="396"/>
                  <a:pt x="493" y="396"/>
                  <a:pt x="493" y="396"/>
                </a:cubicBezTo>
                <a:cubicBezTo>
                  <a:pt x="493" y="399"/>
                  <a:pt x="494" y="406"/>
                  <a:pt x="498" y="411"/>
                </a:cubicBezTo>
                <a:cubicBezTo>
                  <a:pt x="502" y="417"/>
                  <a:pt x="500" y="420"/>
                  <a:pt x="503" y="422"/>
                </a:cubicBezTo>
                <a:cubicBezTo>
                  <a:pt x="507" y="424"/>
                  <a:pt x="507" y="426"/>
                  <a:pt x="503" y="426"/>
                </a:cubicBezTo>
                <a:cubicBezTo>
                  <a:pt x="500" y="425"/>
                  <a:pt x="502" y="428"/>
                  <a:pt x="501" y="436"/>
                </a:cubicBezTo>
                <a:cubicBezTo>
                  <a:pt x="500" y="443"/>
                  <a:pt x="500" y="459"/>
                  <a:pt x="499" y="464"/>
                </a:cubicBezTo>
                <a:cubicBezTo>
                  <a:pt x="499" y="468"/>
                  <a:pt x="493" y="476"/>
                  <a:pt x="496" y="481"/>
                </a:cubicBezTo>
                <a:cubicBezTo>
                  <a:pt x="500" y="486"/>
                  <a:pt x="502" y="493"/>
                  <a:pt x="500" y="499"/>
                </a:cubicBezTo>
                <a:cubicBezTo>
                  <a:pt x="498" y="506"/>
                  <a:pt x="499" y="509"/>
                  <a:pt x="501" y="514"/>
                </a:cubicBezTo>
                <a:cubicBezTo>
                  <a:pt x="504" y="519"/>
                  <a:pt x="502" y="527"/>
                  <a:pt x="505" y="529"/>
                </a:cubicBezTo>
                <a:cubicBezTo>
                  <a:pt x="508" y="531"/>
                  <a:pt x="511" y="534"/>
                  <a:pt x="513" y="539"/>
                </a:cubicBezTo>
                <a:cubicBezTo>
                  <a:pt x="516" y="543"/>
                  <a:pt x="519" y="540"/>
                  <a:pt x="519" y="545"/>
                </a:cubicBezTo>
                <a:cubicBezTo>
                  <a:pt x="520" y="549"/>
                  <a:pt x="520" y="550"/>
                  <a:pt x="524" y="552"/>
                </a:cubicBezTo>
                <a:cubicBezTo>
                  <a:pt x="528" y="554"/>
                  <a:pt x="525" y="558"/>
                  <a:pt x="525" y="561"/>
                </a:cubicBezTo>
                <a:cubicBezTo>
                  <a:pt x="525" y="563"/>
                  <a:pt x="530" y="568"/>
                  <a:pt x="537" y="573"/>
                </a:cubicBezTo>
                <a:cubicBezTo>
                  <a:pt x="543" y="579"/>
                  <a:pt x="538" y="584"/>
                  <a:pt x="543" y="584"/>
                </a:cubicBezTo>
                <a:cubicBezTo>
                  <a:pt x="547" y="584"/>
                  <a:pt x="552" y="587"/>
                  <a:pt x="557" y="590"/>
                </a:cubicBezTo>
                <a:cubicBezTo>
                  <a:pt x="561" y="593"/>
                  <a:pt x="563" y="591"/>
                  <a:pt x="566" y="592"/>
                </a:cubicBezTo>
                <a:cubicBezTo>
                  <a:pt x="569" y="592"/>
                  <a:pt x="575" y="599"/>
                  <a:pt x="577" y="604"/>
                </a:cubicBezTo>
                <a:cubicBezTo>
                  <a:pt x="577" y="606"/>
                  <a:pt x="578" y="609"/>
                  <a:pt x="579" y="611"/>
                </a:cubicBezTo>
                <a:cubicBezTo>
                  <a:pt x="605" y="608"/>
                  <a:pt x="605" y="608"/>
                  <a:pt x="605" y="608"/>
                </a:cubicBezTo>
                <a:cubicBezTo>
                  <a:pt x="605" y="608"/>
                  <a:pt x="613" y="613"/>
                  <a:pt x="618" y="614"/>
                </a:cubicBezTo>
                <a:cubicBezTo>
                  <a:pt x="622" y="615"/>
                  <a:pt x="647" y="625"/>
                  <a:pt x="647" y="625"/>
                </a:cubicBezTo>
                <a:cubicBezTo>
                  <a:pt x="679" y="624"/>
                  <a:pt x="679" y="624"/>
                  <a:pt x="679" y="624"/>
                </a:cubicBezTo>
                <a:cubicBezTo>
                  <a:pt x="683" y="619"/>
                  <a:pt x="683" y="619"/>
                  <a:pt x="683" y="619"/>
                </a:cubicBezTo>
                <a:cubicBezTo>
                  <a:pt x="700" y="619"/>
                  <a:pt x="700" y="619"/>
                  <a:pt x="700" y="619"/>
                </a:cubicBezTo>
                <a:cubicBezTo>
                  <a:pt x="700" y="619"/>
                  <a:pt x="711" y="630"/>
                  <a:pt x="713" y="631"/>
                </a:cubicBezTo>
                <a:cubicBezTo>
                  <a:pt x="715" y="632"/>
                  <a:pt x="720" y="637"/>
                  <a:pt x="720" y="640"/>
                </a:cubicBezTo>
                <a:cubicBezTo>
                  <a:pt x="720" y="643"/>
                  <a:pt x="722" y="646"/>
                  <a:pt x="724" y="647"/>
                </a:cubicBezTo>
                <a:cubicBezTo>
                  <a:pt x="727" y="648"/>
                  <a:pt x="736" y="654"/>
                  <a:pt x="737" y="654"/>
                </a:cubicBezTo>
                <a:cubicBezTo>
                  <a:pt x="739" y="653"/>
                  <a:pt x="741" y="643"/>
                  <a:pt x="746" y="643"/>
                </a:cubicBezTo>
                <a:cubicBezTo>
                  <a:pt x="751" y="644"/>
                  <a:pt x="764" y="647"/>
                  <a:pt x="766" y="655"/>
                </a:cubicBezTo>
                <a:cubicBezTo>
                  <a:pt x="768" y="662"/>
                  <a:pt x="775" y="668"/>
                  <a:pt x="777" y="670"/>
                </a:cubicBezTo>
                <a:cubicBezTo>
                  <a:pt x="779" y="672"/>
                  <a:pt x="778" y="676"/>
                  <a:pt x="779" y="679"/>
                </a:cubicBezTo>
                <a:cubicBezTo>
                  <a:pt x="781" y="681"/>
                  <a:pt x="781" y="685"/>
                  <a:pt x="783" y="685"/>
                </a:cubicBezTo>
                <a:cubicBezTo>
                  <a:pt x="785" y="685"/>
                  <a:pt x="794" y="691"/>
                  <a:pt x="798" y="691"/>
                </a:cubicBezTo>
                <a:cubicBezTo>
                  <a:pt x="800" y="691"/>
                  <a:pt x="801" y="692"/>
                  <a:pt x="803" y="693"/>
                </a:cubicBezTo>
                <a:cubicBezTo>
                  <a:pt x="804" y="684"/>
                  <a:pt x="794" y="682"/>
                  <a:pt x="800" y="678"/>
                </a:cubicBezTo>
                <a:cubicBezTo>
                  <a:pt x="806" y="674"/>
                  <a:pt x="800" y="670"/>
                  <a:pt x="803" y="668"/>
                </a:cubicBezTo>
                <a:cubicBezTo>
                  <a:pt x="806" y="666"/>
                  <a:pt x="811" y="664"/>
                  <a:pt x="811" y="661"/>
                </a:cubicBezTo>
                <a:cubicBezTo>
                  <a:pt x="811" y="658"/>
                  <a:pt x="814" y="658"/>
                  <a:pt x="818" y="658"/>
                </a:cubicBezTo>
                <a:cubicBezTo>
                  <a:pt x="822" y="659"/>
                  <a:pt x="829" y="652"/>
                  <a:pt x="829" y="649"/>
                </a:cubicBezTo>
                <a:cubicBezTo>
                  <a:pt x="828" y="646"/>
                  <a:pt x="829" y="646"/>
                  <a:pt x="834" y="647"/>
                </a:cubicBezTo>
                <a:cubicBezTo>
                  <a:pt x="839" y="648"/>
                  <a:pt x="838" y="641"/>
                  <a:pt x="841" y="642"/>
                </a:cubicBezTo>
                <a:cubicBezTo>
                  <a:pt x="844" y="643"/>
                  <a:pt x="847" y="645"/>
                  <a:pt x="847" y="643"/>
                </a:cubicBezTo>
                <a:cubicBezTo>
                  <a:pt x="847" y="640"/>
                  <a:pt x="850" y="641"/>
                  <a:pt x="852" y="644"/>
                </a:cubicBezTo>
                <a:cubicBezTo>
                  <a:pt x="855" y="647"/>
                  <a:pt x="861" y="648"/>
                  <a:pt x="862" y="644"/>
                </a:cubicBezTo>
                <a:cubicBezTo>
                  <a:pt x="862" y="641"/>
                  <a:pt x="866" y="644"/>
                  <a:pt x="869" y="648"/>
                </a:cubicBezTo>
                <a:cubicBezTo>
                  <a:pt x="872" y="651"/>
                  <a:pt x="874" y="650"/>
                  <a:pt x="879" y="650"/>
                </a:cubicBezTo>
                <a:cubicBezTo>
                  <a:pt x="883" y="651"/>
                  <a:pt x="883" y="649"/>
                  <a:pt x="884" y="646"/>
                </a:cubicBezTo>
                <a:cubicBezTo>
                  <a:pt x="884" y="643"/>
                  <a:pt x="889" y="653"/>
                  <a:pt x="894" y="653"/>
                </a:cubicBezTo>
                <a:cubicBezTo>
                  <a:pt x="898" y="654"/>
                  <a:pt x="895" y="650"/>
                  <a:pt x="891" y="648"/>
                </a:cubicBezTo>
                <a:cubicBezTo>
                  <a:pt x="888" y="645"/>
                  <a:pt x="892" y="644"/>
                  <a:pt x="889" y="641"/>
                </a:cubicBezTo>
                <a:cubicBezTo>
                  <a:pt x="886" y="639"/>
                  <a:pt x="893" y="636"/>
                  <a:pt x="899" y="636"/>
                </a:cubicBezTo>
                <a:cubicBezTo>
                  <a:pt x="905" y="637"/>
                  <a:pt x="904" y="638"/>
                  <a:pt x="907" y="635"/>
                </a:cubicBezTo>
                <a:cubicBezTo>
                  <a:pt x="909" y="631"/>
                  <a:pt x="911" y="635"/>
                  <a:pt x="911" y="638"/>
                </a:cubicBezTo>
                <a:cubicBezTo>
                  <a:pt x="911" y="641"/>
                  <a:pt x="921" y="636"/>
                  <a:pt x="926" y="636"/>
                </a:cubicBezTo>
                <a:cubicBezTo>
                  <a:pt x="931" y="636"/>
                  <a:pt x="936" y="640"/>
                  <a:pt x="937" y="643"/>
                </a:cubicBezTo>
                <a:cubicBezTo>
                  <a:pt x="937" y="646"/>
                  <a:pt x="941" y="648"/>
                  <a:pt x="944" y="645"/>
                </a:cubicBezTo>
                <a:cubicBezTo>
                  <a:pt x="948" y="641"/>
                  <a:pt x="951" y="638"/>
                  <a:pt x="955" y="641"/>
                </a:cubicBezTo>
                <a:cubicBezTo>
                  <a:pt x="958" y="645"/>
                  <a:pt x="962" y="649"/>
                  <a:pt x="966" y="654"/>
                </a:cubicBezTo>
                <a:cubicBezTo>
                  <a:pt x="970" y="658"/>
                  <a:pt x="964" y="663"/>
                  <a:pt x="966" y="666"/>
                </a:cubicBezTo>
                <a:cubicBezTo>
                  <a:pt x="969" y="670"/>
                  <a:pt x="966" y="674"/>
                  <a:pt x="971" y="678"/>
                </a:cubicBezTo>
                <a:cubicBezTo>
                  <a:pt x="976" y="681"/>
                  <a:pt x="972" y="688"/>
                  <a:pt x="976" y="689"/>
                </a:cubicBezTo>
                <a:cubicBezTo>
                  <a:pt x="980" y="690"/>
                  <a:pt x="983" y="697"/>
                  <a:pt x="983" y="699"/>
                </a:cubicBezTo>
                <a:cubicBezTo>
                  <a:pt x="984" y="702"/>
                  <a:pt x="991" y="705"/>
                  <a:pt x="992" y="701"/>
                </a:cubicBezTo>
                <a:cubicBezTo>
                  <a:pt x="992" y="696"/>
                  <a:pt x="996" y="691"/>
                  <a:pt x="997" y="687"/>
                </a:cubicBezTo>
                <a:cubicBezTo>
                  <a:pt x="997" y="683"/>
                  <a:pt x="994" y="669"/>
                  <a:pt x="991" y="665"/>
                </a:cubicBezTo>
                <a:cubicBezTo>
                  <a:pt x="987" y="660"/>
                  <a:pt x="991" y="659"/>
                  <a:pt x="987" y="654"/>
                </a:cubicBezTo>
                <a:cubicBezTo>
                  <a:pt x="983" y="649"/>
                  <a:pt x="981" y="639"/>
                  <a:pt x="981" y="632"/>
                </a:cubicBezTo>
                <a:cubicBezTo>
                  <a:pt x="981" y="624"/>
                  <a:pt x="990" y="612"/>
                  <a:pt x="994" y="608"/>
                </a:cubicBezTo>
                <a:cubicBezTo>
                  <a:pt x="999" y="605"/>
                  <a:pt x="1003" y="607"/>
                  <a:pt x="1004" y="603"/>
                </a:cubicBezTo>
                <a:cubicBezTo>
                  <a:pt x="1005" y="599"/>
                  <a:pt x="1011" y="594"/>
                  <a:pt x="1014" y="594"/>
                </a:cubicBezTo>
                <a:cubicBezTo>
                  <a:pt x="1017" y="594"/>
                  <a:pt x="1020" y="594"/>
                  <a:pt x="1020" y="591"/>
                </a:cubicBezTo>
                <a:cubicBezTo>
                  <a:pt x="1021" y="588"/>
                  <a:pt x="1026" y="584"/>
                  <a:pt x="1032" y="583"/>
                </a:cubicBezTo>
                <a:cubicBezTo>
                  <a:pt x="1039" y="582"/>
                  <a:pt x="1035" y="578"/>
                  <a:pt x="1033" y="575"/>
                </a:cubicBezTo>
                <a:cubicBezTo>
                  <a:pt x="1032" y="572"/>
                  <a:pt x="1035" y="569"/>
                  <a:pt x="1036" y="571"/>
                </a:cubicBezTo>
                <a:cubicBezTo>
                  <a:pt x="1037" y="573"/>
                  <a:pt x="1041" y="574"/>
                  <a:pt x="1044" y="572"/>
                </a:cubicBezTo>
                <a:cubicBezTo>
                  <a:pt x="1046" y="570"/>
                  <a:pt x="1052" y="565"/>
                  <a:pt x="1047" y="565"/>
                </a:cubicBezTo>
                <a:cubicBezTo>
                  <a:pt x="1041" y="565"/>
                  <a:pt x="1040" y="563"/>
                  <a:pt x="1043" y="561"/>
                </a:cubicBezTo>
                <a:cubicBezTo>
                  <a:pt x="1046" y="560"/>
                  <a:pt x="1044" y="554"/>
                  <a:pt x="1039" y="554"/>
                </a:cubicBezTo>
                <a:cubicBezTo>
                  <a:pt x="1035" y="553"/>
                  <a:pt x="1036" y="551"/>
                  <a:pt x="1039" y="548"/>
                </a:cubicBezTo>
                <a:cubicBezTo>
                  <a:pt x="1042" y="545"/>
                  <a:pt x="1035" y="541"/>
                  <a:pt x="1032" y="539"/>
                </a:cubicBezTo>
                <a:cubicBezTo>
                  <a:pt x="1028" y="536"/>
                  <a:pt x="1034" y="535"/>
                  <a:pt x="1036" y="535"/>
                </a:cubicBezTo>
                <a:cubicBezTo>
                  <a:pt x="1039" y="534"/>
                  <a:pt x="1037" y="523"/>
                  <a:pt x="1038" y="520"/>
                </a:cubicBezTo>
                <a:cubicBezTo>
                  <a:pt x="1039" y="517"/>
                  <a:pt x="1043" y="517"/>
                  <a:pt x="1042" y="520"/>
                </a:cubicBezTo>
                <a:cubicBezTo>
                  <a:pt x="1040" y="523"/>
                  <a:pt x="1037" y="527"/>
                  <a:pt x="1041" y="531"/>
                </a:cubicBezTo>
                <a:cubicBezTo>
                  <a:pt x="1044" y="535"/>
                  <a:pt x="1045" y="539"/>
                  <a:pt x="1044" y="544"/>
                </a:cubicBezTo>
                <a:cubicBezTo>
                  <a:pt x="1042" y="550"/>
                  <a:pt x="1045" y="549"/>
                  <a:pt x="1049" y="541"/>
                </a:cubicBezTo>
                <a:cubicBezTo>
                  <a:pt x="1052" y="534"/>
                  <a:pt x="1053" y="527"/>
                  <a:pt x="1050" y="526"/>
                </a:cubicBezTo>
                <a:cubicBezTo>
                  <a:pt x="1048" y="526"/>
                  <a:pt x="1048" y="518"/>
                  <a:pt x="1051" y="522"/>
                </a:cubicBezTo>
                <a:cubicBezTo>
                  <a:pt x="1054" y="525"/>
                  <a:pt x="1055" y="526"/>
                  <a:pt x="1059" y="521"/>
                </a:cubicBezTo>
                <a:cubicBezTo>
                  <a:pt x="1063" y="517"/>
                  <a:pt x="1068" y="509"/>
                  <a:pt x="1065" y="507"/>
                </a:cubicBezTo>
                <a:cubicBezTo>
                  <a:pt x="1062" y="505"/>
                  <a:pt x="1066" y="504"/>
                  <a:pt x="1071" y="504"/>
                </a:cubicBezTo>
                <a:cubicBezTo>
                  <a:pt x="1076" y="504"/>
                  <a:pt x="1087" y="501"/>
                  <a:pt x="1088" y="499"/>
                </a:cubicBezTo>
                <a:cubicBezTo>
                  <a:pt x="1090" y="494"/>
                  <a:pt x="1070" y="502"/>
                  <a:pt x="1070" y="499"/>
                </a:cubicBezTo>
                <a:cubicBezTo>
                  <a:pt x="1070" y="496"/>
                  <a:pt x="1083" y="493"/>
                  <a:pt x="1089" y="493"/>
                </a:cubicBezTo>
                <a:cubicBezTo>
                  <a:pt x="1094" y="493"/>
                  <a:pt x="1092" y="485"/>
                  <a:pt x="1094" y="488"/>
                </a:cubicBezTo>
                <a:cubicBezTo>
                  <a:pt x="1097" y="492"/>
                  <a:pt x="1100" y="491"/>
                  <a:pt x="1104" y="489"/>
                </a:cubicBezTo>
                <a:cubicBezTo>
                  <a:pt x="1107" y="487"/>
                  <a:pt x="1104" y="481"/>
                  <a:pt x="1101" y="480"/>
                </a:cubicBezTo>
                <a:cubicBezTo>
                  <a:pt x="1097" y="479"/>
                  <a:pt x="1103" y="477"/>
                  <a:pt x="1102" y="475"/>
                </a:cubicBezTo>
                <a:cubicBezTo>
                  <a:pt x="1101" y="472"/>
                  <a:pt x="1105" y="463"/>
                  <a:pt x="1109" y="462"/>
                </a:cubicBezTo>
                <a:cubicBezTo>
                  <a:pt x="1114" y="461"/>
                  <a:pt x="1112" y="458"/>
                  <a:pt x="1116" y="458"/>
                </a:cubicBezTo>
                <a:cubicBezTo>
                  <a:pt x="1120" y="458"/>
                  <a:pt x="1121" y="454"/>
                  <a:pt x="1124" y="450"/>
                </a:cubicBezTo>
                <a:cubicBezTo>
                  <a:pt x="1128" y="447"/>
                  <a:pt x="1133" y="456"/>
                  <a:pt x="1138" y="451"/>
                </a:cubicBezTo>
                <a:cubicBezTo>
                  <a:pt x="1140" y="448"/>
                  <a:pt x="1143" y="446"/>
                  <a:pt x="1147" y="444"/>
                </a:cubicBezTo>
                <a:cubicBezTo>
                  <a:pt x="1134" y="427"/>
                  <a:pt x="1137" y="416"/>
                  <a:pt x="1137" y="413"/>
                </a:cubicBezTo>
                <a:close/>
              </a:path>
            </a:pathLst>
          </a:custGeom>
          <a:solidFill>
            <a:schemeClr val="bg1"/>
          </a:solidFill>
          <a:ln w="1" cap="flat">
            <a:noFill/>
            <a:prstDash val="solid"/>
            <a:miter lim="800000"/>
          </a:ln>
        </p:spPr>
        <p:txBody>
          <a:bodyPr vert="horz" wrap="square" lIns="91440" tIns="45720" rIns="91440" bIns="45720" numCol="1" anchor="t" anchorCtr="0" compatLnSpc="1"/>
          <a:lstStyle/>
          <a:p>
            <a:endParaRPr lang="zh-CN" altLang="en-US"/>
          </a:p>
        </p:txBody>
      </p:sp>
      <p:sp>
        <p:nvSpPr>
          <p:cNvPr id="302" name="Freeform 126"/>
          <p:cNvSpPr>
            <a:spLocks noEditPoints="1"/>
          </p:cNvSpPr>
          <p:nvPr/>
        </p:nvSpPr>
        <p:spPr bwMode="auto">
          <a:xfrm>
            <a:off x="5508941" y="3069321"/>
            <a:ext cx="369433" cy="270013"/>
          </a:xfrm>
          <a:custGeom>
            <a:cxnLst>
              <a:cxn ang="0">
                <a:pos x="143" y="18"/>
              </a:cxn>
              <a:cxn ang="0">
                <a:pos x="132" y="18"/>
              </a:cxn>
              <a:cxn ang="0">
                <a:pos x="118" y="15"/>
              </a:cxn>
              <a:cxn ang="0">
                <a:pos x="113" y="13"/>
              </a:cxn>
              <a:cxn ang="0">
                <a:pos x="104" y="14"/>
              </a:cxn>
              <a:cxn ang="0">
                <a:pos x="93" y="9"/>
              </a:cxn>
              <a:cxn ang="0">
                <a:pos x="87" y="6"/>
              </a:cxn>
              <a:cxn ang="0">
                <a:pos x="67" y="4"/>
              </a:cxn>
              <a:cxn ang="0">
                <a:pos x="30" y="3"/>
              </a:cxn>
              <a:cxn ang="0">
                <a:pos x="16" y="0"/>
              </a:cxn>
              <a:cxn ang="0">
                <a:pos x="7" y="6"/>
              </a:cxn>
              <a:cxn ang="0">
                <a:pos x="5" y="14"/>
              </a:cxn>
              <a:cxn ang="0">
                <a:pos x="7" y="25"/>
              </a:cxn>
              <a:cxn ang="0">
                <a:pos x="10" y="23"/>
              </a:cxn>
              <a:cxn ang="0">
                <a:pos x="14" y="24"/>
              </a:cxn>
              <a:cxn ang="0">
                <a:pos x="21" y="25"/>
              </a:cxn>
              <a:cxn ang="0">
                <a:pos x="25" y="25"/>
              </a:cxn>
              <a:cxn ang="0">
                <a:pos x="32" y="27"/>
              </a:cxn>
              <a:cxn ang="0">
                <a:pos x="35" y="31"/>
              </a:cxn>
              <a:cxn ang="0">
                <a:pos x="27" y="38"/>
              </a:cxn>
              <a:cxn ang="0">
                <a:pos x="28" y="48"/>
              </a:cxn>
              <a:cxn ang="0">
                <a:pos x="26" y="56"/>
              </a:cxn>
              <a:cxn ang="0">
                <a:pos x="23" y="60"/>
              </a:cxn>
              <a:cxn ang="0">
                <a:pos x="27" y="66"/>
              </a:cxn>
              <a:cxn ang="0">
                <a:pos x="24" y="73"/>
              </a:cxn>
              <a:cxn ang="0">
                <a:pos x="26" y="78"/>
              </a:cxn>
              <a:cxn ang="0">
                <a:pos x="22" y="85"/>
              </a:cxn>
              <a:cxn ang="0">
                <a:pos x="23" y="89"/>
              </a:cxn>
              <a:cxn ang="0">
                <a:pos x="29" y="89"/>
              </a:cxn>
              <a:cxn ang="0">
                <a:pos x="43" y="102"/>
              </a:cxn>
              <a:cxn ang="0">
                <a:pos x="46" y="99"/>
              </a:cxn>
              <a:cxn ang="0">
                <a:pos x="52" y="98"/>
              </a:cxn>
              <a:cxn ang="0">
                <a:pos x="63" y="94"/>
              </a:cxn>
              <a:cxn ang="0">
                <a:pos x="77" y="94"/>
              </a:cxn>
              <a:cxn ang="0">
                <a:pos x="85" y="90"/>
              </a:cxn>
              <a:cxn ang="0">
                <a:pos x="94" y="84"/>
              </a:cxn>
              <a:cxn ang="0">
                <a:pos x="98" y="76"/>
              </a:cxn>
              <a:cxn ang="0">
                <a:pos x="106" y="67"/>
              </a:cxn>
              <a:cxn ang="0">
                <a:pos x="107" y="51"/>
              </a:cxn>
              <a:cxn ang="0">
                <a:pos x="116" y="40"/>
              </a:cxn>
              <a:cxn ang="0">
                <a:pos x="126" y="34"/>
              </a:cxn>
              <a:cxn ang="0">
                <a:pos x="139" y="28"/>
              </a:cxn>
              <a:cxn ang="0">
                <a:pos x="143" y="18"/>
              </a:cxn>
              <a:cxn ang="0">
                <a:pos x="144" y="55"/>
              </a:cxn>
              <a:cxn ang="0">
                <a:pos x="134" y="58"/>
              </a:cxn>
              <a:cxn ang="0">
                <a:pos x="144" y="55"/>
              </a:cxn>
            </a:cxnLst>
            <a:rect l="0" t="0" r="r" b="b"/>
            <a:pathLst>
              <a:path w="145" h="103">
                <a:moveTo>
                  <a:pt x="143" y="18"/>
                </a:moveTo>
                <a:cubicBezTo>
                  <a:pt x="139" y="18"/>
                  <a:pt x="135" y="18"/>
                  <a:pt x="132" y="18"/>
                </a:cubicBezTo>
                <a:cubicBezTo>
                  <a:pt x="128" y="17"/>
                  <a:pt x="120" y="17"/>
                  <a:pt x="118" y="15"/>
                </a:cubicBezTo>
                <a:cubicBezTo>
                  <a:pt x="116" y="12"/>
                  <a:pt x="113" y="11"/>
                  <a:pt x="113" y="13"/>
                </a:cubicBezTo>
                <a:cubicBezTo>
                  <a:pt x="113" y="16"/>
                  <a:pt x="107" y="16"/>
                  <a:pt x="104" y="14"/>
                </a:cubicBezTo>
                <a:cubicBezTo>
                  <a:pt x="101" y="12"/>
                  <a:pt x="96" y="10"/>
                  <a:pt x="93" y="9"/>
                </a:cubicBezTo>
                <a:cubicBezTo>
                  <a:pt x="92" y="8"/>
                  <a:pt x="89" y="7"/>
                  <a:pt x="87" y="6"/>
                </a:cubicBezTo>
                <a:cubicBezTo>
                  <a:pt x="83" y="6"/>
                  <a:pt x="74" y="3"/>
                  <a:pt x="67" y="4"/>
                </a:cubicBezTo>
                <a:cubicBezTo>
                  <a:pt x="60" y="4"/>
                  <a:pt x="39" y="3"/>
                  <a:pt x="30" y="3"/>
                </a:cubicBezTo>
                <a:cubicBezTo>
                  <a:pt x="22" y="4"/>
                  <a:pt x="21" y="0"/>
                  <a:pt x="16" y="0"/>
                </a:cubicBezTo>
                <a:cubicBezTo>
                  <a:pt x="12" y="0"/>
                  <a:pt x="14" y="5"/>
                  <a:pt x="7" y="6"/>
                </a:cubicBezTo>
                <a:cubicBezTo>
                  <a:pt x="0" y="6"/>
                  <a:pt x="0" y="10"/>
                  <a:pt x="5" y="14"/>
                </a:cubicBezTo>
                <a:cubicBezTo>
                  <a:pt x="7" y="16"/>
                  <a:pt x="7" y="20"/>
                  <a:pt x="7" y="25"/>
                </a:cubicBezTo>
                <a:cubicBezTo>
                  <a:pt x="8" y="25"/>
                  <a:pt x="9" y="24"/>
                  <a:pt x="10" y="23"/>
                </a:cubicBezTo>
                <a:cubicBezTo>
                  <a:pt x="12" y="21"/>
                  <a:pt x="14" y="21"/>
                  <a:pt x="14" y="24"/>
                </a:cubicBezTo>
                <a:cubicBezTo>
                  <a:pt x="14" y="26"/>
                  <a:pt x="18" y="25"/>
                  <a:pt x="21" y="25"/>
                </a:cubicBezTo>
                <a:cubicBezTo>
                  <a:pt x="23" y="25"/>
                  <a:pt x="22" y="27"/>
                  <a:pt x="25" y="25"/>
                </a:cubicBezTo>
                <a:cubicBezTo>
                  <a:pt x="28" y="23"/>
                  <a:pt x="32" y="24"/>
                  <a:pt x="32" y="27"/>
                </a:cubicBezTo>
                <a:cubicBezTo>
                  <a:pt x="32" y="29"/>
                  <a:pt x="38" y="28"/>
                  <a:pt x="35" y="31"/>
                </a:cubicBezTo>
                <a:cubicBezTo>
                  <a:pt x="31" y="34"/>
                  <a:pt x="27" y="35"/>
                  <a:pt x="27" y="38"/>
                </a:cubicBezTo>
                <a:cubicBezTo>
                  <a:pt x="27" y="40"/>
                  <a:pt x="31" y="45"/>
                  <a:pt x="28" y="48"/>
                </a:cubicBezTo>
                <a:cubicBezTo>
                  <a:pt x="25" y="51"/>
                  <a:pt x="29" y="56"/>
                  <a:pt x="26" y="56"/>
                </a:cubicBezTo>
                <a:cubicBezTo>
                  <a:pt x="23" y="56"/>
                  <a:pt x="20" y="57"/>
                  <a:pt x="23" y="60"/>
                </a:cubicBezTo>
                <a:cubicBezTo>
                  <a:pt x="27" y="64"/>
                  <a:pt x="29" y="66"/>
                  <a:pt x="27" y="66"/>
                </a:cubicBezTo>
                <a:cubicBezTo>
                  <a:pt x="24" y="66"/>
                  <a:pt x="23" y="71"/>
                  <a:pt x="24" y="73"/>
                </a:cubicBezTo>
                <a:cubicBezTo>
                  <a:pt x="25" y="74"/>
                  <a:pt x="31" y="77"/>
                  <a:pt x="26" y="78"/>
                </a:cubicBezTo>
                <a:cubicBezTo>
                  <a:pt x="22" y="79"/>
                  <a:pt x="22" y="83"/>
                  <a:pt x="22" y="85"/>
                </a:cubicBezTo>
                <a:cubicBezTo>
                  <a:pt x="22" y="86"/>
                  <a:pt x="22" y="87"/>
                  <a:pt x="23" y="89"/>
                </a:cubicBezTo>
                <a:cubicBezTo>
                  <a:pt x="25" y="88"/>
                  <a:pt x="27" y="88"/>
                  <a:pt x="29" y="89"/>
                </a:cubicBezTo>
                <a:cubicBezTo>
                  <a:pt x="34" y="91"/>
                  <a:pt x="37" y="103"/>
                  <a:pt x="43" y="102"/>
                </a:cubicBezTo>
                <a:cubicBezTo>
                  <a:pt x="46" y="102"/>
                  <a:pt x="44" y="100"/>
                  <a:pt x="46" y="99"/>
                </a:cubicBezTo>
                <a:cubicBezTo>
                  <a:pt x="47" y="97"/>
                  <a:pt x="50" y="98"/>
                  <a:pt x="52" y="98"/>
                </a:cubicBezTo>
                <a:cubicBezTo>
                  <a:pt x="55" y="98"/>
                  <a:pt x="56" y="94"/>
                  <a:pt x="63" y="94"/>
                </a:cubicBezTo>
                <a:cubicBezTo>
                  <a:pt x="69" y="94"/>
                  <a:pt x="73" y="94"/>
                  <a:pt x="77" y="94"/>
                </a:cubicBezTo>
                <a:cubicBezTo>
                  <a:pt x="81" y="94"/>
                  <a:pt x="84" y="93"/>
                  <a:pt x="85" y="90"/>
                </a:cubicBezTo>
                <a:cubicBezTo>
                  <a:pt x="86" y="87"/>
                  <a:pt x="89" y="84"/>
                  <a:pt x="94" y="84"/>
                </a:cubicBezTo>
                <a:cubicBezTo>
                  <a:pt x="98" y="83"/>
                  <a:pt x="98" y="78"/>
                  <a:pt x="98" y="76"/>
                </a:cubicBezTo>
                <a:cubicBezTo>
                  <a:pt x="98" y="73"/>
                  <a:pt x="106" y="69"/>
                  <a:pt x="106" y="67"/>
                </a:cubicBezTo>
                <a:cubicBezTo>
                  <a:pt x="107" y="65"/>
                  <a:pt x="102" y="57"/>
                  <a:pt x="107" y="51"/>
                </a:cubicBezTo>
                <a:cubicBezTo>
                  <a:pt x="111" y="44"/>
                  <a:pt x="116" y="43"/>
                  <a:pt x="116" y="40"/>
                </a:cubicBezTo>
                <a:cubicBezTo>
                  <a:pt x="116" y="36"/>
                  <a:pt x="121" y="35"/>
                  <a:pt x="126" y="34"/>
                </a:cubicBezTo>
                <a:cubicBezTo>
                  <a:pt x="132" y="33"/>
                  <a:pt x="134" y="30"/>
                  <a:pt x="139" y="28"/>
                </a:cubicBezTo>
                <a:cubicBezTo>
                  <a:pt x="143" y="26"/>
                  <a:pt x="144" y="23"/>
                  <a:pt x="143" y="18"/>
                </a:cubicBezTo>
                <a:close/>
                <a:moveTo>
                  <a:pt x="144" y="55"/>
                </a:moveTo>
                <a:cubicBezTo>
                  <a:pt x="143" y="49"/>
                  <a:pt x="132" y="56"/>
                  <a:pt x="134" y="58"/>
                </a:cubicBezTo>
                <a:cubicBezTo>
                  <a:pt x="139" y="61"/>
                  <a:pt x="145" y="60"/>
                  <a:pt x="144" y="5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3" name="Freeform 127"/>
          <p:cNvSpPr>
            <a:spLocks noEditPoints="1"/>
          </p:cNvSpPr>
          <p:nvPr/>
        </p:nvSpPr>
        <p:spPr bwMode="auto">
          <a:xfrm>
            <a:off x="6351843" y="3139002"/>
            <a:ext cx="182593" cy="232996"/>
          </a:xfrm>
          <a:custGeom>
            <a:cxnLst>
              <a:cxn ang="0">
                <a:pos x="70" y="0"/>
              </a:cxn>
              <a:cxn ang="0">
                <a:pos x="65" y="2"/>
              </a:cxn>
              <a:cxn ang="0">
                <a:pos x="61" y="5"/>
              </a:cxn>
              <a:cxn ang="0">
                <a:pos x="49" y="3"/>
              </a:cxn>
              <a:cxn ang="0">
                <a:pos x="34" y="3"/>
              </a:cxn>
              <a:cxn ang="0">
                <a:pos x="33" y="3"/>
              </a:cxn>
              <a:cxn ang="0">
                <a:pos x="23" y="8"/>
              </a:cxn>
              <a:cxn ang="0">
                <a:pos x="18" y="11"/>
              </a:cxn>
              <a:cxn ang="0">
                <a:pos x="10" y="12"/>
              </a:cxn>
              <a:cxn ang="0">
                <a:pos x="6" y="19"/>
              </a:cxn>
              <a:cxn ang="0">
                <a:pos x="3" y="23"/>
              </a:cxn>
              <a:cxn ang="0">
                <a:pos x="0" y="29"/>
              </a:cxn>
              <a:cxn ang="0">
                <a:pos x="0" y="29"/>
              </a:cxn>
              <a:cxn ang="0">
                <a:pos x="6" y="39"/>
              </a:cxn>
              <a:cxn ang="0">
                <a:pos x="14" y="42"/>
              </a:cxn>
              <a:cxn ang="0">
                <a:pos x="25" y="45"/>
              </a:cxn>
              <a:cxn ang="0">
                <a:pos x="13" y="46"/>
              </a:cxn>
              <a:cxn ang="0">
                <a:pos x="15" y="56"/>
              </a:cxn>
              <a:cxn ang="0">
                <a:pos x="21" y="64"/>
              </a:cxn>
              <a:cxn ang="0">
                <a:pos x="31" y="69"/>
              </a:cxn>
              <a:cxn ang="0">
                <a:pos x="29" y="57"/>
              </a:cxn>
              <a:cxn ang="0">
                <a:pos x="37" y="57"/>
              </a:cxn>
              <a:cxn ang="0">
                <a:pos x="32" y="53"/>
              </a:cxn>
              <a:cxn ang="0">
                <a:pos x="36" y="50"/>
              </a:cxn>
              <a:cxn ang="0">
                <a:pos x="44" y="49"/>
              </a:cxn>
              <a:cxn ang="0">
                <a:pos x="40" y="40"/>
              </a:cxn>
              <a:cxn ang="0">
                <a:pos x="31" y="41"/>
              </a:cxn>
              <a:cxn ang="0">
                <a:pos x="35" y="35"/>
              </a:cxn>
              <a:cxn ang="0">
                <a:pos x="26" y="22"/>
              </a:cxn>
              <a:cxn ang="0">
                <a:pos x="31" y="19"/>
              </a:cxn>
              <a:cxn ang="0">
                <a:pos x="40" y="20"/>
              </a:cxn>
              <a:cxn ang="0">
                <a:pos x="43" y="12"/>
              </a:cxn>
              <a:cxn ang="0">
                <a:pos x="49" y="14"/>
              </a:cxn>
              <a:cxn ang="0">
                <a:pos x="58" y="10"/>
              </a:cxn>
              <a:cxn ang="0">
                <a:pos x="65" y="13"/>
              </a:cxn>
              <a:cxn ang="0">
                <a:pos x="68" y="9"/>
              </a:cxn>
              <a:cxn ang="0">
                <a:pos x="71" y="4"/>
              </a:cxn>
              <a:cxn ang="0">
                <a:pos x="70" y="0"/>
              </a:cxn>
              <a:cxn ang="0">
                <a:pos x="61" y="84"/>
              </a:cxn>
              <a:cxn ang="0">
                <a:pos x="43" y="82"/>
              </a:cxn>
              <a:cxn ang="0">
                <a:pos x="36" y="85"/>
              </a:cxn>
              <a:cxn ang="0">
                <a:pos x="53" y="89"/>
              </a:cxn>
              <a:cxn ang="0">
                <a:pos x="68" y="84"/>
              </a:cxn>
              <a:cxn ang="0">
                <a:pos x="61" y="84"/>
              </a:cxn>
            </a:cxnLst>
            <a:rect l="0" t="0" r="r" b="b"/>
            <a:pathLst>
              <a:path w="71" h="89">
                <a:moveTo>
                  <a:pt x="70" y="0"/>
                </a:moveTo>
                <a:cubicBezTo>
                  <a:pt x="68" y="0"/>
                  <a:pt x="64" y="1"/>
                  <a:pt x="65" y="2"/>
                </a:cubicBezTo>
                <a:cubicBezTo>
                  <a:pt x="66" y="4"/>
                  <a:pt x="63" y="5"/>
                  <a:pt x="61" y="5"/>
                </a:cubicBezTo>
                <a:cubicBezTo>
                  <a:pt x="61" y="5"/>
                  <a:pt x="51" y="4"/>
                  <a:pt x="49" y="3"/>
                </a:cubicBezTo>
                <a:cubicBezTo>
                  <a:pt x="47" y="2"/>
                  <a:pt x="38" y="2"/>
                  <a:pt x="34" y="3"/>
                </a:cubicBezTo>
                <a:cubicBezTo>
                  <a:pt x="34" y="3"/>
                  <a:pt x="33" y="3"/>
                  <a:pt x="33" y="3"/>
                </a:cubicBezTo>
                <a:cubicBezTo>
                  <a:pt x="32" y="5"/>
                  <a:pt x="24" y="9"/>
                  <a:pt x="23" y="8"/>
                </a:cubicBezTo>
                <a:cubicBezTo>
                  <a:pt x="21" y="7"/>
                  <a:pt x="21" y="11"/>
                  <a:pt x="18" y="11"/>
                </a:cubicBezTo>
                <a:cubicBezTo>
                  <a:pt x="15" y="12"/>
                  <a:pt x="10" y="11"/>
                  <a:pt x="10" y="12"/>
                </a:cubicBezTo>
                <a:cubicBezTo>
                  <a:pt x="10" y="14"/>
                  <a:pt x="8" y="17"/>
                  <a:pt x="6" y="19"/>
                </a:cubicBezTo>
                <a:cubicBezTo>
                  <a:pt x="4" y="21"/>
                  <a:pt x="6" y="23"/>
                  <a:pt x="3" y="23"/>
                </a:cubicBezTo>
                <a:cubicBezTo>
                  <a:pt x="1" y="23"/>
                  <a:pt x="1" y="26"/>
                  <a:pt x="0" y="29"/>
                </a:cubicBezTo>
                <a:cubicBezTo>
                  <a:pt x="0" y="29"/>
                  <a:pt x="0" y="29"/>
                  <a:pt x="0" y="29"/>
                </a:cubicBezTo>
                <a:cubicBezTo>
                  <a:pt x="4" y="31"/>
                  <a:pt x="7" y="35"/>
                  <a:pt x="6" y="39"/>
                </a:cubicBezTo>
                <a:cubicBezTo>
                  <a:pt x="6" y="43"/>
                  <a:pt x="12" y="45"/>
                  <a:pt x="14" y="42"/>
                </a:cubicBezTo>
                <a:cubicBezTo>
                  <a:pt x="17" y="39"/>
                  <a:pt x="25" y="43"/>
                  <a:pt x="25" y="45"/>
                </a:cubicBezTo>
                <a:cubicBezTo>
                  <a:pt x="25" y="47"/>
                  <a:pt x="17" y="43"/>
                  <a:pt x="13" y="46"/>
                </a:cubicBezTo>
                <a:cubicBezTo>
                  <a:pt x="8" y="50"/>
                  <a:pt x="16" y="53"/>
                  <a:pt x="15" y="56"/>
                </a:cubicBezTo>
                <a:cubicBezTo>
                  <a:pt x="14" y="59"/>
                  <a:pt x="17" y="64"/>
                  <a:pt x="21" y="64"/>
                </a:cubicBezTo>
                <a:cubicBezTo>
                  <a:pt x="25" y="64"/>
                  <a:pt x="29" y="70"/>
                  <a:pt x="31" y="69"/>
                </a:cubicBezTo>
                <a:cubicBezTo>
                  <a:pt x="34" y="68"/>
                  <a:pt x="28" y="59"/>
                  <a:pt x="29" y="57"/>
                </a:cubicBezTo>
                <a:cubicBezTo>
                  <a:pt x="30" y="56"/>
                  <a:pt x="35" y="60"/>
                  <a:pt x="37" y="57"/>
                </a:cubicBezTo>
                <a:cubicBezTo>
                  <a:pt x="39" y="54"/>
                  <a:pt x="35" y="52"/>
                  <a:pt x="32" y="53"/>
                </a:cubicBezTo>
                <a:cubicBezTo>
                  <a:pt x="28" y="53"/>
                  <a:pt x="32" y="48"/>
                  <a:pt x="36" y="50"/>
                </a:cubicBezTo>
                <a:cubicBezTo>
                  <a:pt x="40" y="53"/>
                  <a:pt x="42" y="50"/>
                  <a:pt x="44" y="49"/>
                </a:cubicBezTo>
                <a:cubicBezTo>
                  <a:pt x="46" y="49"/>
                  <a:pt x="47" y="42"/>
                  <a:pt x="40" y="40"/>
                </a:cubicBezTo>
                <a:cubicBezTo>
                  <a:pt x="34" y="39"/>
                  <a:pt x="35" y="45"/>
                  <a:pt x="31" y="41"/>
                </a:cubicBezTo>
                <a:cubicBezTo>
                  <a:pt x="27" y="36"/>
                  <a:pt x="35" y="38"/>
                  <a:pt x="35" y="35"/>
                </a:cubicBezTo>
                <a:cubicBezTo>
                  <a:pt x="35" y="31"/>
                  <a:pt x="29" y="26"/>
                  <a:pt x="26" y="22"/>
                </a:cubicBezTo>
                <a:cubicBezTo>
                  <a:pt x="23" y="18"/>
                  <a:pt x="30" y="16"/>
                  <a:pt x="31" y="19"/>
                </a:cubicBezTo>
                <a:cubicBezTo>
                  <a:pt x="33" y="22"/>
                  <a:pt x="38" y="21"/>
                  <a:pt x="40" y="20"/>
                </a:cubicBezTo>
                <a:cubicBezTo>
                  <a:pt x="43" y="19"/>
                  <a:pt x="37" y="14"/>
                  <a:pt x="43" y="12"/>
                </a:cubicBezTo>
                <a:cubicBezTo>
                  <a:pt x="48" y="10"/>
                  <a:pt x="48" y="13"/>
                  <a:pt x="49" y="14"/>
                </a:cubicBezTo>
                <a:cubicBezTo>
                  <a:pt x="51" y="14"/>
                  <a:pt x="53" y="10"/>
                  <a:pt x="58" y="10"/>
                </a:cubicBezTo>
                <a:cubicBezTo>
                  <a:pt x="61" y="10"/>
                  <a:pt x="63" y="11"/>
                  <a:pt x="65" y="13"/>
                </a:cubicBezTo>
                <a:cubicBezTo>
                  <a:pt x="67" y="12"/>
                  <a:pt x="68" y="11"/>
                  <a:pt x="68" y="9"/>
                </a:cubicBezTo>
                <a:cubicBezTo>
                  <a:pt x="68" y="8"/>
                  <a:pt x="71" y="7"/>
                  <a:pt x="71" y="4"/>
                </a:cubicBezTo>
                <a:cubicBezTo>
                  <a:pt x="71" y="3"/>
                  <a:pt x="71" y="1"/>
                  <a:pt x="70" y="0"/>
                </a:cubicBezTo>
                <a:close/>
                <a:moveTo>
                  <a:pt x="61" y="84"/>
                </a:moveTo>
                <a:cubicBezTo>
                  <a:pt x="58" y="82"/>
                  <a:pt x="46" y="85"/>
                  <a:pt x="43" y="82"/>
                </a:cubicBezTo>
                <a:cubicBezTo>
                  <a:pt x="40" y="79"/>
                  <a:pt x="34" y="84"/>
                  <a:pt x="36" y="85"/>
                </a:cubicBezTo>
                <a:cubicBezTo>
                  <a:pt x="40" y="85"/>
                  <a:pt x="46" y="89"/>
                  <a:pt x="53" y="89"/>
                </a:cubicBezTo>
                <a:cubicBezTo>
                  <a:pt x="59" y="89"/>
                  <a:pt x="68" y="86"/>
                  <a:pt x="68" y="84"/>
                </a:cubicBezTo>
                <a:cubicBezTo>
                  <a:pt x="68" y="83"/>
                  <a:pt x="64" y="85"/>
                  <a:pt x="61" y="8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4" name="Freeform 128"/>
          <p:cNvSpPr/>
          <p:nvPr/>
        </p:nvSpPr>
        <p:spPr bwMode="auto">
          <a:xfrm>
            <a:off x="6691552" y="3341513"/>
            <a:ext cx="74312" cy="47906"/>
          </a:xfrm>
          <a:custGeom>
            <a:cxnLst>
              <a:cxn ang="0">
                <a:pos x="20" y="11"/>
              </a:cxn>
              <a:cxn ang="0">
                <a:pos x="26" y="4"/>
              </a:cxn>
              <a:cxn ang="0">
                <a:pos x="25" y="2"/>
              </a:cxn>
              <a:cxn ang="0">
                <a:pos x="9" y="7"/>
              </a:cxn>
              <a:cxn ang="0">
                <a:pos x="4" y="15"/>
              </a:cxn>
              <a:cxn ang="0">
                <a:pos x="20" y="11"/>
              </a:cxn>
            </a:cxnLst>
            <a:rect l="0" t="0" r="r" b="b"/>
            <a:pathLst>
              <a:path w="28" h="18">
                <a:moveTo>
                  <a:pt x="20" y="11"/>
                </a:moveTo>
                <a:cubicBezTo>
                  <a:pt x="19" y="10"/>
                  <a:pt x="22" y="6"/>
                  <a:pt x="26" y="4"/>
                </a:cubicBezTo>
                <a:cubicBezTo>
                  <a:pt x="29" y="3"/>
                  <a:pt x="28" y="0"/>
                  <a:pt x="25" y="2"/>
                </a:cubicBezTo>
                <a:cubicBezTo>
                  <a:pt x="23" y="4"/>
                  <a:pt x="17" y="7"/>
                  <a:pt x="9" y="7"/>
                </a:cubicBezTo>
                <a:cubicBezTo>
                  <a:pt x="2" y="7"/>
                  <a:pt x="0" y="12"/>
                  <a:pt x="4" y="15"/>
                </a:cubicBezTo>
                <a:cubicBezTo>
                  <a:pt x="10" y="18"/>
                  <a:pt x="20" y="13"/>
                  <a:pt x="20" y="1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5" name="Freeform 129"/>
          <p:cNvSpPr/>
          <p:nvPr/>
        </p:nvSpPr>
        <p:spPr bwMode="auto">
          <a:xfrm>
            <a:off x="5077936" y="2106854"/>
            <a:ext cx="309984" cy="161137"/>
          </a:xfrm>
          <a:custGeom>
            <a:cxnLst>
              <a:cxn ang="0">
                <a:pos x="102" y="44"/>
              </a:cxn>
              <a:cxn ang="0">
                <a:pos x="111" y="36"/>
              </a:cxn>
              <a:cxn ang="0">
                <a:pos x="120" y="28"/>
              </a:cxn>
              <a:cxn ang="0">
                <a:pos x="114" y="19"/>
              </a:cxn>
              <a:cxn ang="0">
                <a:pos x="108" y="13"/>
              </a:cxn>
              <a:cxn ang="0">
                <a:pos x="106" y="6"/>
              </a:cxn>
              <a:cxn ang="0">
                <a:pos x="98" y="7"/>
              </a:cxn>
              <a:cxn ang="0">
                <a:pos x="87" y="2"/>
              </a:cxn>
              <a:cxn ang="0">
                <a:pos x="86" y="8"/>
              </a:cxn>
              <a:cxn ang="0">
                <a:pos x="79" y="9"/>
              </a:cxn>
              <a:cxn ang="0">
                <a:pos x="75" y="9"/>
              </a:cxn>
              <a:cxn ang="0">
                <a:pos x="68" y="10"/>
              </a:cxn>
              <a:cxn ang="0">
                <a:pos x="62" y="8"/>
              </a:cxn>
              <a:cxn ang="0">
                <a:pos x="55" y="13"/>
              </a:cxn>
              <a:cxn ang="0">
                <a:pos x="50" y="11"/>
              </a:cxn>
              <a:cxn ang="0">
                <a:pos x="45" y="14"/>
              </a:cxn>
              <a:cxn ang="0">
                <a:pos x="44" y="20"/>
              </a:cxn>
              <a:cxn ang="0">
                <a:pos x="36" y="23"/>
              </a:cxn>
              <a:cxn ang="0">
                <a:pos x="33" y="14"/>
              </a:cxn>
              <a:cxn ang="0">
                <a:pos x="16" y="3"/>
              </a:cxn>
              <a:cxn ang="0">
                <a:pos x="18" y="9"/>
              </a:cxn>
              <a:cxn ang="0">
                <a:pos x="14" y="9"/>
              </a:cxn>
              <a:cxn ang="0">
                <a:pos x="6" y="11"/>
              </a:cxn>
              <a:cxn ang="0">
                <a:pos x="1" y="19"/>
              </a:cxn>
              <a:cxn ang="0">
                <a:pos x="12" y="22"/>
              </a:cxn>
              <a:cxn ang="0">
                <a:pos x="25" y="22"/>
              </a:cxn>
              <a:cxn ang="0">
                <a:pos x="23" y="27"/>
              </a:cxn>
              <a:cxn ang="0">
                <a:pos x="17" y="30"/>
              </a:cxn>
              <a:cxn ang="0">
                <a:pos x="4" y="34"/>
              </a:cxn>
              <a:cxn ang="0">
                <a:pos x="21" y="34"/>
              </a:cxn>
              <a:cxn ang="0">
                <a:pos x="25" y="38"/>
              </a:cxn>
              <a:cxn ang="0">
                <a:pos x="28" y="42"/>
              </a:cxn>
              <a:cxn ang="0">
                <a:pos x="24" y="47"/>
              </a:cxn>
              <a:cxn ang="0">
                <a:pos x="19" y="51"/>
              </a:cxn>
              <a:cxn ang="0">
                <a:pos x="33" y="50"/>
              </a:cxn>
              <a:cxn ang="0">
                <a:pos x="53" y="59"/>
              </a:cxn>
              <a:cxn ang="0">
                <a:pos x="73" y="54"/>
              </a:cxn>
              <a:cxn ang="0">
                <a:pos x="87" y="49"/>
              </a:cxn>
              <a:cxn ang="0">
                <a:pos x="102" y="44"/>
              </a:cxn>
            </a:cxnLst>
            <a:rect l="0" t="0" r="r" b="b"/>
            <a:pathLst>
              <a:path w="120" h="61">
                <a:moveTo>
                  <a:pt x="102" y="44"/>
                </a:moveTo>
                <a:cubicBezTo>
                  <a:pt x="109" y="43"/>
                  <a:pt x="108" y="36"/>
                  <a:pt x="111" y="36"/>
                </a:cubicBezTo>
                <a:cubicBezTo>
                  <a:pt x="114" y="37"/>
                  <a:pt x="118" y="31"/>
                  <a:pt x="120" y="28"/>
                </a:cubicBezTo>
                <a:cubicBezTo>
                  <a:pt x="121" y="25"/>
                  <a:pt x="118" y="19"/>
                  <a:pt x="114" y="19"/>
                </a:cubicBezTo>
                <a:cubicBezTo>
                  <a:pt x="110" y="19"/>
                  <a:pt x="107" y="16"/>
                  <a:pt x="108" y="13"/>
                </a:cubicBezTo>
                <a:cubicBezTo>
                  <a:pt x="109" y="11"/>
                  <a:pt x="106" y="8"/>
                  <a:pt x="106" y="6"/>
                </a:cubicBezTo>
                <a:cubicBezTo>
                  <a:pt x="106" y="5"/>
                  <a:pt x="101" y="6"/>
                  <a:pt x="98" y="7"/>
                </a:cubicBezTo>
                <a:cubicBezTo>
                  <a:pt x="95" y="7"/>
                  <a:pt x="90" y="0"/>
                  <a:pt x="87" y="2"/>
                </a:cubicBezTo>
                <a:cubicBezTo>
                  <a:pt x="85" y="3"/>
                  <a:pt x="87" y="6"/>
                  <a:pt x="86" y="8"/>
                </a:cubicBezTo>
                <a:cubicBezTo>
                  <a:pt x="85" y="10"/>
                  <a:pt x="79" y="7"/>
                  <a:pt x="79" y="9"/>
                </a:cubicBezTo>
                <a:cubicBezTo>
                  <a:pt x="79" y="11"/>
                  <a:pt x="77" y="12"/>
                  <a:pt x="75" y="9"/>
                </a:cubicBezTo>
                <a:cubicBezTo>
                  <a:pt x="73" y="7"/>
                  <a:pt x="68" y="8"/>
                  <a:pt x="68" y="10"/>
                </a:cubicBezTo>
                <a:cubicBezTo>
                  <a:pt x="68" y="12"/>
                  <a:pt x="66" y="10"/>
                  <a:pt x="62" y="8"/>
                </a:cubicBezTo>
                <a:cubicBezTo>
                  <a:pt x="59" y="6"/>
                  <a:pt x="55" y="11"/>
                  <a:pt x="55" y="13"/>
                </a:cubicBezTo>
                <a:cubicBezTo>
                  <a:pt x="55" y="16"/>
                  <a:pt x="54" y="16"/>
                  <a:pt x="50" y="11"/>
                </a:cubicBezTo>
                <a:cubicBezTo>
                  <a:pt x="47" y="5"/>
                  <a:pt x="44" y="11"/>
                  <a:pt x="45" y="14"/>
                </a:cubicBezTo>
                <a:cubicBezTo>
                  <a:pt x="47" y="17"/>
                  <a:pt x="46" y="21"/>
                  <a:pt x="44" y="20"/>
                </a:cubicBezTo>
                <a:cubicBezTo>
                  <a:pt x="41" y="18"/>
                  <a:pt x="38" y="21"/>
                  <a:pt x="36" y="23"/>
                </a:cubicBezTo>
                <a:cubicBezTo>
                  <a:pt x="35" y="25"/>
                  <a:pt x="30" y="16"/>
                  <a:pt x="33" y="14"/>
                </a:cubicBezTo>
                <a:cubicBezTo>
                  <a:pt x="37" y="12"/>
                  <a:pt x="21" y="3"/>
                  <a:pt x="16" y="3"/>
                </a:cubicBezTo>
                <a:cubicBezTo>
                  <a:pt x="11" y="3"/>
                  <a:pt x="15" y="6"/>
                  <a:pt x="18" y="9"/>
                </a:cubicBezTo>
                <a:cubicBezTo>
                  <a:pt x="21" y="12"/>
                  <a:pt x="16" y="11"/>
                  <a:pt x="14" y="9"/>
                </a:cubicBezTo>
                <a:cubicBezTo>
                  <a:pt x="12" y="6"/>
                  <a:pt x="8" y="8"/>
                  <a:pt x="6" y="11"/>
                </a:cubicBezTo>
                <a:cubicBezTo>
                  <a:pt x="4" y="15"/>
                  <a:pt x="1" y="17"/>
                  <a:pt x="1" y="19"/>
                </a:cubicBezTo>
                <a:cubicBezTo>
                  <a:pt x="0" y="21"/>
                  <a:pt x="6" y="24"/>
                  <a:pt x="12" y="22"/>
                </a:cubicBezTo>
                <a:cubicBezTo>
                  <a:pt x="17" y="19"/>
                  <a:pt x="23" y="19"/>
                  <a:pt x="25" y="22"/>
                </a:cubicBezTo>
                <a:cubicBezTo>
                  <a:pt x="28" y="24"/>
                  <a:pt x="20" y="25"/>
                  <a:pt x="23" y="27"/>
                </a:cubicBezTo>
                <a:cubicBezTo>
                  <a:pt x="26" y="29"/>
                  <a:pt x="24" y="31"/>
                  <a:pt x="17" y="30"/>
                </a:cubicBezTo>
                <a:cubicBezTo>
                  <a:pt x="11" y="30"/>
                  <a:pt x="3" y="32"/>
                  <a:pt x="4" y="34"/>
                </a:cubicBezTo>
                <a:cubicBezTo>
                  <a:pt x="6" y="36"/>
                  <a:pt x="21" y="32"/>
                  <a:pt x="21" y="34"/>
                </a:cubicBezTo>
                <a:cubicBezTo>
                  <a:pt x="21" y="36"/>
                  <a:pt x="21" y="40"/>
                  <a:pt x="25" y="38"/>
                </a:cubicBezTo>
                <a:cubicBezTo>
                  <a:pt x="29" y="37"/>
                  <a:pt x="26" y="41"/>
                  <a:pt x="28" y="42"/>
                </a:cubicBezTo>
                <a:cubicBezTo>
                  <a:pt x="30" y="43"/>
                  <a:pt x="30" y="47"/>
                  <a:pt x="24" y="47"/>
                </a:cubicBezTo>
                <a:cubicBezTo>
                  <a:pt x="19" y="48"/>
                  <a:pt x="16" y="49"/>
                  <a:pt x="19" y="51"/>
                </a:cubicBezTo>
                <a:cubicBezTo>
                  <a:pt x="21" y="54"/>
                  <a:pt x="27" y="52"/>
                  <a:pt x="33" y="50"/>
                </a:cubicBezTo>
                <a:cubicBezTo>
                  <a:pt x="39" y="49"/>
                  <a:pt x="47" y="56"/>
                  <a:pt x="53" y="59"/>
                </a:cubicBezTo>
                <a:cubicBezTo>
                  <a:pt x="60" y="61"/>
                  <a:pt x="72" y="58"/>
                  <a:pt x="73" y="54"/>
                </a:cubicBezTo>
                <a:cubicBezTo>
                  <a:pt x="74" y="51"/>
                  <a:pt x="83" y="52"/>
                  <a:pt x="87" y="49"/>
                </a:cubicBezTo>
                <a:cubicBezTo>
                  <a:pt x="91" y="47"/>
                  <a:pt x="96" y="44"/>
                  <a:pt x="102" y="4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6" name="Freeform 130"/>
          <p:cNvSpPr/>
          <p:nvPr/>
        </p:nvSpPr>
        <p:spPr bwMode="auto">
          <a:xfrm>
            <a:off x="5477094" y="2625106"/>
            <a:ext cx="131637" cy="148072"/>
          </a:xfrm>
          <a:custGeom>
            <a:cxnLst>
              <a:cxn ang="0">
                <a:pos x="45" y="17"/>
              </a:cxn>
              <a:cxn ang="0">
                <a:pos x="42" y="14"/>
              </a:cxn>
              <a:cxn ang="0">
                <a:pos x="35" y="16"/>
              </a:cxn>
              <a:cxn ang="0">
                <a:pos x="28" y="15"/>
              </a:cxn>
              <a:cxn ang="0">
                <a:pos x="31" y="8"/>
              </a:cxn>
              <a:cxn ang="0">
                <a:pos x="34" y="2"/>
              </a:cxn>
              <a:cxn ang="0">
                <a:pos x="32" y="1"/>
              </a:cxn>
              <a:cxn ang="0">
                <a:pos x="21" y="4"/>
              </a:cxn>
              <a:cxn ang="0">
                <a:pos x="26" y="9"/>
              </a:cxn>
              <a:cxn ang="0">
                <a:pos x="17" y="14"/>
              </a:cxn>
              <a:cxn ang="0">
                <a:pos x="5" y="14"/>
              </a:cxn>
              <a:cxn ang="0">
                <a:pos x="6" y="22"/>
              </a:cxn>
              <a:cxn ang="0">
                <a:pos x="12" y="30"/>
              </a:cxn>
              <a:cxn ang="0">
                <a:pos x="9" y="40"/>
              </a:cxn>
              <a:cxn ang="0">
                <a:pos x="1" y="47"/>
              </a:cxn>
              <a:cxn ang="0">
                <a:pos x="12" y="56"/>
              </a:cxn>
              <a:cxn ang="0">
                <a:pos x="32" y="48"/>
              </a:cxn>
              <a:cxn ang="0">
                <a:pos x="46" y="45"/>
              </a:cxn>
              <a:cxn ang="0">
                <a:pos x="46" y="19"/>
              </a:cxn>
              <a:cxn ang="0">
                <a:pos x="45" y="17"/>
              </a:cxn>
            </a:cxnLst>
            <a:rect l="0" t="0" r="r" b="b"/>
            <a:pathLst>
              <a:path w="51" h="56">
                <a:moveTo>
                  <a:pt x="45" y="17"/>
                </a:moveTo>
                <a:cubicBezTo>
                  <a:pt x="44" y="16"/>
                  <a:pt x="43" y="15"/>
                  <a:pt x="42" y="14"/>
                </a:cubicBezTo>
                <a:cubicBezTo>
                  <a:pt x="37" y="9"/>
                  <a:pt x="36" y="13"/>
                  <a:pt x="35" y="16"/>
                </a:cubicBezTo>
                <a:cubicBezTo>
                  <a:pt x="35" y="19"/>
                  <a:pt x="31" y="15"/>
                  <a:pt x="28" y="15"/>
                </a:cubicBezTo>
                <a:cubicBezTo>
                  <a:pt x="25" y="14"/>
                  <a:pt x="29" y="9"/>
                  <a:pt x="31" y="8"/>
                </a:cubicBezTo>
                <a:cubicBezTo>
                  <a:pt x="32" y="7"/>
                  <a:pt x="33" y="5"/>
                  <a:pt x="34" y="2"/>
                </a:cubicBezTo>
                <a:cubicBezTo>
                  <a:pt x="33" y="2"/>
                  <a:pt x="33" y="2"/>
                  <a:pt x="32" y="1"/>
                </a:cubicBezTo>
                <a:cubicBezTo>
                  <a:pt x="28" y="0"/>
                  <a:pt x="21" y="0"/>
                  <a:pt x="21" y="4"/>
                </a:cubicBezTo>
                <a:cubicBezTo>
                  <a:pt x="21" y="8"/>
                  <a:pt x="26" y="6"/>
                  <a:pt x="26" y="9"/>
                </a:cubicBezTo>
                <a:cubicBezTo>
                  <a:pt x="26" y="12"/>
                  <a:pt x="21" y="11"/>
                  <a:pt x="17" y="14"/>
                </a:cubicBezTo>
                <a:cubicBezTo>
                  <a:pt x="13" y="16"/>
                  <a:pt x="9" y="12"/>
                  <a:pt x="5" y="14"/>
                </a:cubicBezTo>
                <a:cubicBezTo>
                  <a:pt x="1" y="16"/>
                  <a:pt x="9" y="18"/>
                  <a:pt x="6" y="22"/>
                </a:cubicBezTo>
                <a:cubicBezTo>
                  <a:pt x="3" y="27"/>
                  <a:pt x="7" y="26"/>
                  <a:pt x="12" y="30"/>
                </a:cubicBezTo>
                <a:cubicBezTo>
                  <a:pt x="17" y="34"/>
                  <a:pt x="9" y="35"/>
                  <a:pt x="9" y="40"/>
                </a:cubicBezTo>
                <a:cubicBezTo>
                  <a:pt x="9" y="44"/>
                  <a:pt x="2" y="44"/>
                  <a:pt x="1" y="47"/>
                </a:cubicBezTo>
                <a:cubicBezTo>
                  <a:pt x="0" y="50"/>
                  <a:pt x="6" y="56"/>
                  <a:pt x="12" y="56"/>
                </a:cubicBezTo>
                <a:cubicBezTo>
                  <a:pt x="16" y="56"/>
                  <a:pt x="26" y="54"/>
                  <a:pt x="32" y="48"/>
                </a:cubicBezTo>
                <a:cubicBezTo>
                  <a:pt x="37" y="43"/>
                  <a:pt x="40" y="48"/>
                  <a:pt x="46" y="45"/>
                </a:cubicBezTo>
                <a:cubicBezTo>
                  <a:pt x="51" y="43"/>
                  <a:pt x="48" y="23"/>
                  <a:pt x="46" y="19"/>
                </a:cubicBezTo>
                <a:cubicBezTo>
                  <a:pt x="45" y="18"/>
                  <a:pt x="45" y="18"/>
                  <a:pt x="45" y="1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7" name="Freeform 131"/>
          <p:cNvSpPr>
            <a:spLocks noEditPoints="1"/>
          </p:cNvSpPr>
          <p:nvPr/>
        </p:nvSpPr>
        <p:spPr bwMode="auto">
          <a:xfrm>
            <a:off x="5540789" y="2381222"/>
            <a:ext cx="292999" cy="457281"/>
          </a:xfrm>
          <a:custGeom>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solidFill>
            <a:schemeClr val="bg1">
              <a:lumMod val="75000"/>
              <a:alpha val="75000"/>
            </a:schemeClr>
          </a:solidFill>
          <a:ln w="9525">
            <a:noFill/>
            <a:round/>
          </a:ln>
        </p:spPr>
        <p:txBody>
          <a:bodyPr vert="horz" wrap="square" lIns="91440" tIns="45720" rIns="91440" bIns="45720" numCol="1" anchor="t" anchorCtr="0" compatLnSpc="1"/>
          <a:lstStyle/>
          <a:p>
            <a:endParaRPr lang="zh-CN" altLang="en-US"/>
          </a:p>
        </p:txBody>
      </p:sp>
      <p:sp>
        <p:nvSpPr>
          <p:cNvPr id="308" name="Freeform 132"/>
          <p:cNvSpPr>
            <a:spLocks noEditPoints="1"/>
          </p:cNvSpPr>
          <p:nvPr/>
        </p:nvSpPr>
        <p:spPr bwMode="auto">
          <a:xfrm>
            <a:off x="5540789" y="2381222"/>
            <a:ext cx="292999" cy="457281"/>
          </a:xfrm>
          <a:custGeom>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9" name="Freeform 133"/>
          <p:cNvSpPr>
            <a:spLocks noEditPoints="1"/>
          </p:cNvSpPr>
          <p:nvPr/>
        </p:nvSpPr>
        <p:spPr bwMode="auto">
          <a:xfrm>
            <a:off x="6012135" y="2514052"/>
            <a:ext cx="138007" cy="135007"/>
          </a:xfrm>
          <a:custGeom>
            <a:cxnLst>
              <a:cxn ang="0">
                <a:pos x="27" y="20"/>
              </a:cxn>
              <a:cxn ang="0">
                <a:pos x="27" y="12"/>
              </a:cxn>
              <a:cxn ang="0">
                <a:pos x="28" y="2"/>
              </a:cxn>
              <a:cxn ang="0">
                <a:pos x="20" y="7"/>
              </a:cxn>
              <a:cxn ang="0">
                <a:pos x="13" y="10"/>
              </a:cxn>
              <a:cxn ang="0">
                <a:pos x="14" y="15"/>
              </a:cxn>
              <a:cxn ang="0">
                <a:pos x="7" y="12"/>
              </a:cxn>
              <a:cxn ang="0">
                <a:pos x="2" y="20"/>
              </a:cxn>
              <a:cxn ang="0">
                <a:pos x="2" y="33"/>
              </a:cxn>
              <a:cxn ang="0">
                <a:pos x="6" y="43"/>
              </a:cxn>
              <a:cxn ang="0">
                <a:pos x="8" y="48"/>
              </a:cxn>
              <a:cxn ang="0">
                <a:pos x="18" y="49"/>
              </a:cxn>
              <a:cxn ang="0">
                <a:pos x="22" y="48"/>
              </a:cxn>
              <a:cxn ang="0">
                <a:pos x="18" y="42"/>
              </a:cxn>
              <a:cxn ang="0">
                <a:pos x="24" y="44"/>
              </a:cxn>
              <a:cxn ang="0">
                <a:pos x="32" y="43"/>
              </a:cxn>
              <a:cxn ang="0">
                <a:pos x="28" y="36"/>
              </a:cxn>
              <a:cxn ang="0">
                <a:pos x="22" y="36"/>
              </a:cxn>
              <a:cxn ang="0">
                <a:pos x="26" y="29"/>
              </a:cxn>
              <a:cxn ang="0">
                <a:pos x="33" y="25"/>
              </a:cxn>
              <a:cxn ang="0">
                <a:pos x="27" y="20"/>
              </a:cxn>
              <a:cxn ang="0">
                <a:pos x="53" y="30"/>
              </a:cxn>
              <a:cxn ang="0">
                <a:pos x="49" y="32"/>
              </a:cxn>
              <a:cxn ang="0">
                <a:pos x="45" y="30"/>
              </a:cxn>
              <a:cxn ang="0">
                <a:pos x="38" y="33"/>
              </a:cxn>
              <a:cxn ang="0">
                <a:pos x="42" y="43"/>
              </a:cxn>
              <a:cxn ang="0">
                <a:pos x="39" y="46"/>
              </a:cxn>
              <a:cxn ang="0">
                <a:pos x="42" y="51"/>
              </a:cxn>
              <a:cxn ang="0">
                <a:pos x="50" y="42"/>
              </a:cxn>
              <a:cxn ang="0">
                <a:pos x="53" y="30"/>
              </a:cxn>
            </a:cxnLst>
            <a:rect l="0" t="0" r="r" b="b"/>
            <a:pathLst>
              <a:path w="54" h="52">
                <a:moveTo>
                  <a:pt x="27" y="20"/>
                </a:moveTo>
                <a:cubicBezTo>
                  <a:pt x="26" y="19"/>
                  <a:pt x="25" y="13"/>
                  <a:pt x="27" y="12"/>
                </a:cubicBezTo>
                <a:cubicBezTo>
                  <a:pt x="29" y="10"/>
                  <a:pt x="30" y="4"/>
                  <a:pt x="28" y="2"/>
                </a:cubicBezTo>
                <a:cubicBezTo>
                  <a:pt x="27" y="0"/>
                  <a:pt x="21" y="2"/>
                  <a:pt x="20" y="7"/>
                </a:cubicBezTo>
                <a:cubicBezTo>
                  <a:pt x="20" y="11"/>
                  <a:pt x="15" y="9"/>
                  <a:pt x="13" y="10"/>
                </a:cubicBezTo>
                <a:cubicBezTo>
                  <a:pt x="12" y="11"/>
                  <a:pt x="16" y="13"/>
                  <a:pt x="14" y="15"/>
                </a:cubicBezTo>
                <a:cubicBezTo>
                  <a:pt x="12" y="17"/>
                  <a:pt x="11" y="12"/>
                  <a:pt x="7" y="12"/>
                </a:cubicBezTo>
                <a:cubicBezTo>
                  <a:pt x="4" y="11"/>
                  <a:pt x="4" y="17"/>
                  <a:pt x="2" y="20"/>
                </a:cubicBezTo>
                <a:cubicBezTo>
                  <a:pt x="0" y="23"/>
                  <a:pt x="1" y="29"/>
                  <a:pt x="2" y="33"/>
                </a:cubicBezTo>
                <a:cubicBezTo>
                  <a:pt x="2" y="37"/>
                  <a:pt x="7" y="39"/>
                  <a:pt x="6" y="43"/>
                </a:cubicBezTo>
                <a:cubicBezTo>
                  <a:pt x="5" y="44"/>
                  <a:pt x="7" y="46"/>
                  <a:pt x="8" y="48"/>
                </a:cubicBezTo>
                <a:cubicBezTo>
                  <a:pt x="12" y="48"/>
                  <a:pt x="16" y="48"/>
                  <a:pt x="18" y="49"/>
                </a:cubicBezTo>
                <a:cubicBezTo>
                  <a:pt x="19" y="49"/>
                  <a:pt x="20" y="49"/>
                  <a:pt x="22" y="48"/>
                </a:cubicBezTo>
                <a:cubicBezTo>
                  <a:pt x="21" y="46"/>
                  <a:pt x="17" y="44"/>
                  <a:pt x="18" y="42"/>
                </a:cubicBezTo>
                <a:cubicBezTo>
                  <a:pt x="18" y="40"/>
                  <a:pt x="21" y="42"/>
                  <a:pt x="24" y="44"/>
                </a:cubicBezTo>
                <a:cubicBezTo>
                  <a:pt x="26" y="46"/>
                  <a:pt x="31" y="46"/>
                  <a:pt x="32" y="43"/>
                </a:cubicBezTo>
                <a:cubicBezTo>
                  <a:pt x="32" y="42"/>
                  <a:pt x="31" y="35"/>
                  <a:pt x="28" y="36"/>
                </a:cubicBezTo>
                <a:cubicBezTo>
                  <a:pt x="24" y="38"/>
                  <a:pt x="24" y="37"/>
                  <a:pt x="22" y="36"/>
                </a:cubicBezTo>
                <a:cubicBezTo>
                  <a:pt x="21" y="34"/>
                  <a:pt x="25" y="31"/>
                  <a:pt x="26" y="29"/>
                </a:cubicBezTo>
                <a:cubicBezTo>
                  <a:pt x="26" y="26"/>
                  <a:pt x="32" y="27"/>
                  <a:pt x="33" y="25"/>
                </a:cubicBezTo>
                <a:cubicBezTo>
                  <a:pt x="34" y="23"/>
                  <a:pt x="29" y="20"/>
                  <a:pt x="27" y="20"/>
                </a:cubicBezTo>
                <a:close/>
                <a:moveTo>
                  <a:pt x="53" y="30"/>
                </a:moveTo>
                <a:cubicBezTo>
                  <a:pt x="51" y="29"/>
                  <a:pt x="50" y="32"/>
                  <a:pt x="49" y="32"/>
                </a:cubicBezTo>
                <a:cubicBezTo>
                  <a:pt x="47" y="33"/>
                  <a:pt x="46" y="26"/>
                  <a:pt x="45" y="30"/>
                </a:cubicBezTo>
                <a:cubicBezTo>
                  <a:pt x="44" y="33"/>
                  <a:pt x="41" y="28"/>
                  <a:pt x="38" y="33"/>
                </a:cubicBezTo>
                <a:cubicBezTo>
                  <a:pt x="34" y="38"/>
                  <a:pt x="40" y="42"/>
                  <a:pt x="42" y="43"/>
                </a:cubicBezTo>
                <a:cubicBezTo>
                  <a:pt x="44" y="45"/>
                  <a:pt x="42" y="47"/>
                  <a:pt x="39" y="46"/>
                </a:cubicBezTo>
                <a:cubicBezTo>
                  <a:pt x="36" y="46"/>
                  <a:pt x="38" y="51"/>
                  <a:pt x="42" y="51"/>
                </a:cubicBezTo>
                <a:cubicBezTo>
                  <a:pt x="46" y="52"/>
                  <a:pt x="50" y="44"/>
                  <a:pt x="50" y="42"/>
                </a:cubicBezTo>
                <a:cubicBezTo>
                  <a:pt x="49" y="40"/>
                  <a:pt x="54" y="31"/>
                  <a:pt x="53" y="3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0" name="Freeform 134"/>
          <p:cNvSpPr>
            <a:spLocks noEditPoints="1"/>
          </p:cNvSpPr>
          <p:nvPr/>
        </p:nvSpPr>
        <p:spPr bwMode="auto">
          <a:xfrm>
            <a:off x="6107677" y="1974025"/>
            <a:ext cx="356694" cy="646726"/>
          </a:xfrm>
          <a:custGeom>
            <a:cxnLst>
              <a:cxn ang="0">
                <a:pos x="137" y="53"/>
              </a:cxn>
              <a:cxn ang="0">
                <a:pos x="135" y="33"/>
              </a:cxn>
              <a:cxn ang="0">
                <a:pos x="118" y="12"/>
              </a:cxn>
              <a:cxn ang="0">
                <a:pos x="98" y="11"/>
              </a:cxn>
              <a:cxn ang="0">
                <a:pos x="79" y="11"/>
              </a:cxn>
              <a:cxn ang="0">
                <a:pos x="68" y="23"/>
              </a:cxn>
              <a:cxn ang="0">
                <a:pos x="56" y="37"/>
              </a:cxn>
              <a:cxn ang="0">
                <a:pos x="47" y="51"/>
              </a:cxn>
              <a:cxn ang="0">
                <a:pos x="37" y="60"/>
              </a:cxn>
              <a:cxn ang="0">
                <a:pos x="29" y="85"/>
              </a:cxn>
              <a:cxn ang="0">
                <a:pos x="31" y="97"/>
              </a:cxn>
              <a:cxn ang="0">
                <a:pos x="12" y="105"/>
              </a:cxn>
              <a:cxn ang="0">
                <a:pos x="11" y="127"/>
              </a:cxn>
              <a:cxn ang="0">
                <a:pos x="18" y="146"/>
              </a:cxn>
              <a:cxn ang="0">
                <a:pos x="15" y="157"/>
              </a:cxn>
              <a:cxn ang="0">
                <a:pos x="8" y="171"/>
              </a:cxn>
              <a:cxn ang="0">
                <a:pos x="3" y="187"/>
              </a:cxn>
              <a:cxn ang="0">
                <a:pos x="0" y="188"/>
              </a:cxn>
              <a:cxn ang="0">
                <a:pos x="9" y="211"/>
              </a:cxn>
              <a:cxn ang="0">
                <a:pos x="17" y="230"/>
              </a:cxn>
              <a:cxn ang="0">
                <a:pos x="20" y="244"/>
              </a:cxn>
              <a:cxn ang="0">
                <a:pos x="33" y="238"/>
              </a:cxn>
              <a:cxn ang="0">
                <a:pos x="46" y="233"/>
              </a:cxn>
              <a:cxn ang="0">
                <a:pos x="57" y="230"/>
              </a:cxn>
              <a:cxn ang="0">
                <a:pos x="59" y="220"/>
              </a:cxn>
              <a:cxn ang="0">
                <a:pos x="61" y="196"/>
              </a:cxn>
              <a:cxn ang="0">
                <a:pos x="77" y="179"/>
              </a:cxn>
              <a:cxn ang="0">
                <a:pos x="73" y="158"/>
              </a:cxn>
              <a:cxn ang="0">
                <a:pos x="64" y="144"/>
              </a:cxn>
              <a:cxn ang="0">
                <a:pos x="71" y="124"/>
              </a:cxn>
              <a:cxn ang="0">
                <a:pos x="84" y="110"/>
              </a:cxn>
              <a:cxn ang="0">
                <a:pos x="112" y="91"/>
              </a:cxn>
              <a:cxn ang="0">
                <a:pos x="115" y="71"/>
              </a:cxn>
              <a:cxn ang="0">
                <a:pos x="134" y="64"/>
              </a:cxn>
              <a:cxn ang="0">
                <a:pos x="139" y="58"/>
              </a:cxn>
              <a:cxn ang="0">
                <a:pos x="75" y="220"/>
              </a:cxn>
            </a:cxnLst>
            <a:rect l="0" t="0" r="r" b="b"/>
            <a:pathLst>
              <a:path w="140" h="246">
                <a:moveTo>
                  <a:pt x="139" y="58"/>
                </a:moveTo>
                <a:cubicBezTo>
                  <a:pt x="137" y="57"/>
                  <a:pt x="134" y="53"/>
                  <a:pt x="137" y="53"/>
                </a:cubicBezTo>
                <a:cubicBezTo>
                  <a:pt x="139" y="53"/>
                  <a:pt x="140" y="44"/>
                  <a:pt x="137" y="43"/>
                </a:cubicBezTo>
                <a:cubicBezTo>
                  <a:pt x="134" y="41"/>
                  <a:pt x="137" y="34"/>
                  <a:pt x="135" y="33"/>
                </a:cubicBezTo>
                <a:cubicBezTo>
                  <a:pt x="132" y="31"/>
                  <a:pt x="134" y="26"/>
                  <a:pt x="134" y="22"/>
                </a:cubicBezTo>
                <a:cubicBezTo>
                  <a:pt x="135" y="18"/>
                  <a:pt x="124" y="15"/>
                  <a:pt x="118" y="12"/>
                </a:cubicBezTo>
                <a:cubicBezTo>
                  <a:pt x="112" y="10"/>
                  <a:pt x="109" y="5"/>
                  <a:pt x="105" y="3"/>
                </a:cubicBezTo>
                <a:cubicBezTo>
                  <a:pt x="100" y="0"/>
                  <a:pt x="98" y="7"/>
                  <a:pt x="98" y="11"/>
                </a:cubicBezTo>
                <a:cubicBezTo>
                  <a:pt x="98" y="16"/>
                  <a:pt x="94" y="16"/>
                  <a:pt x="91" y="13"/>
                </a:cubicBezTo>
                <a:cubicBezTo>
                  <a:pt x="87" y="11"/>
                  <a:pt x="84" y="13"/>
                  <a:pt x="79" y="11"/>
                </a:cubicBezTo>
                <a:cubicBezTo>
                  <a:pt x="74" y="9"/>
                  <a:pt x="76" y="16"/>
                  <a:pt x="76" y="19"/>
                </a:cubicBezTo>
                <a:cubicBezTo>
                  <a:pt x="76" y="23"/>
                  <a:pt x="71" y="23"/>
                  <a:pt x="68" y="23"/>
                </a:cubicBezTo>
                <a:cubicBezTo>
                  <a:pt x="64" y="23"/>
                  <a:pt x="59" y="25"/>
                  <a:pt x="59" y="29"/>
                </a:cubicBezTo>
                <a:cubicBezTo>
                  <a:pt x="59" y="33"/>
                  <a:pt x="54" y="35"/>
                  <a:pt x="56" y="37"/>
                </a:cubicBezTo>
                <a:cubicBezTo>
                  <a:pt x="57" y="39"/>
                  <a:pt x="55" y="41"/>
                  <a:pt x="53" y="43"/>
                </a:cubicBezTo>
                <a:cubicBezTo>
                  <a:pt x="51" y="44"/>
                  <a:pt x="49" y="50"/>
                  <a:pt x="47" y="51"/>
                </a:cubicBezTo>
                <a:cubicBezTo>
                  <a:pt x="46" y="53"/>
                  <a:pt x="48" y="56"/>
                  <a:pt x="45" y="58"/>
                </a:cubicBezTo>
                <a:cubicBezTo>
                  <a:pt x="42" y="60"/>
                  <a:pt x="38" y="58"/>
                  <a:pt x="37" y="60"/>
                </a:cubicBezTo>
                <a:cubicBezTo>
                  <a:pt x="35" y="62"/>
                  <a:pt x="37" y="65"/>
                  <a:pt x="36" y="70"/>
                </a:cubicBezTo>
                <a:cubicBezTo>
                  <a:pt x="36" y="75"/>
                  <a:pt x="32" y="80"/>
                  <a:pt x="29" y="85"/>
                </a:cubicBezTo>
                <a:cubicBezTo>
                  <a:pt x="25" y="89"/>
                  <a:pt x="30" y="90"/>
                  <a:pt x="31" y="91"/>
                </a:cubicBezTo>
                <a:cubicBezTo>
                  <a:pt x="33" y="91"/>
                  <a:pt x="33" y="94"/>
                  <a:pt x="31" y="97"/>
                </a:cubicBezTo>
                <a:cubicBezTo>
                  <a:pt x="30" y="100"/>
                  <a:pt x="26" y="98"/>
                  <a:pt x="24" y="97"/>
                </a:cubicBezTo>
                <a:cubicBezTo>
                  <a:pt x="22" y="97"/>
                  <a:pt x="16" y="100"/>
                  <a:pt x="12" y="105"/>
                </a:cubicBezTo>
                <a:cubicBezTo>
                  <a:pt x="9" y="110"/>
                  <a:pt x="10" y="114"/>
                  <a:pt x="11" y="116"/>
                </a:cubicBezTo>
                <a:cubicBezTo>
                  <a:pt x="12" y="119"/>
                  <a:pt x="9" y="122"/>
                  <a:pt x="11" y="127"/>
                </a:cubicBezTo>
                <a:cubicBezTo>
                  <a:pt x="14" y="133"/>
                  <a:pt x="10" y="134"/>
                  <a:pt x="11" y="138"/>
                </a:cubicBezTo>
                <a:cubicBezTo>
                  <a:pt x="11" y="142"/>
                  <a:pt x="18" y="142"/>
                  <a:pt x="18" y="146"/>
                </a:cubicBezTo>
                <a:cubicBezTo>
                  <a:pt x="19" y="151"/>
                  <a:pt x="16" y="152"/>
                  <a:pt x="14" y="152"/>
                </a:cubicBezTo>
                <a:cubicBezTo>
                  <a:pt x="12" y="152"/>
                  <a:pt x="12" y="156"/>
                  <a:pt x="15" y="157"/>
                </a:cubicBezTo>
                <a:cubicBezTo>
                  <a:pt x="17" y="159"/>
                  <a:pt x="16" y="166"/>
                  <a:pt x="15" y="168"/>
                </a:cubicBezTo>
                <a:cubicBezTo>
                  <a:pt x="14" y="170"/>
                  <a:pt x="7" y="168"/>
                  <a:pt x="8" y="171"/>
                </a:cubicBezTo>
                <a:cubicBezTo>
                  <a:pt x="8" y="174"/>
                  <a:pt x="6" y="178"/>
                  <a:pt x="6" y="180"/>
                </a:cubicBezTo>
                <a:cubicBezTo>
                  <a:pt x="6" y="182"/>
                  <a:pt x="6" y="189"/>
                  <a:pt x="3" y="187"/>
                </a:cubicBezTo>
                <a:cubicBezTo>
                  <a:pt x="3" y="187"/>
                  <a:pt x="1" y="187"/>
                  <a:pt x="0" y="187"/>
                </a:cubicBezTo>
                <a:cubicBezTo>
                  <a:pt x="0" y="187"/>
                  <a:pt x="0" y="188"/>
                  <a:pt x="0" y="188"/>
                </a:cubicBezTo>
                <a:cubicBezTo>
                  <a:pt x="0" y="192"/>
                  <a:pt x="1" y="196"/>
                  <a:pt x="5" y="199"/>
                </a:cubicBezTo>
                <a:cubicBezTo>
                  <a:pt x="9" y="202"/>
                  <a:pt x="6" y="207"/>
                  <a:pt x="9" y="211"/>
                </a:cubicBezTo>
                <a:cubicBezTo>
                  <a:pt x="12" y="215"/>
                  <a:pt x="11" y="218"/>
                  <a:pt x="15" y="221"/>
                </a:cubicBezTo>
                <a:cubicBezTo>
                  <a:pt x="18" y="224"/>
                  <a:pt x="18" y="226"/>
                  <a:pt x="17" y="230"/>
                </a:cubicBezTo>
                <a:cubicBezTo>
                  <a:pt x="15" y="234"/>
                  <a:pt x="20" y="233"/>
                  <a:pt x="20" y="235"/>
                </a:cubicBezTo>
                <a:cubicBezTo>
                  <a:pt x="20" y="237"/>
                  <a:pt x="19" y="242"/>
                  <a:pt x="20" y="244"/>
                </a:cubicBezTo>
                <a:cubicBezTo>
                  <a:pt x="21" y="247"/>
                  <a:pt x="24" y="244"/>
                  <a:pt x="29" y="244"/>
                </a:cubicBezTo>
                <a:cubicBezTo>
                  <a:pt x="34" y="244"/>
                  <a:pt x="33" y="241"/>
                  <a:pt x="33" y="238"/>
                </a:cubicBezTo>
                <a:cubicBezTo>
                  <a:pt x="33" y="234"/>
                  <a:pt x="36" y="236"/>
                  <a:pt x="37" y="234"/>
                </a:cubicBezTo>
                <a:cubicBezTo>
                  <a:pt x="37" y="232"/>
                  <a:pt x="42" y="231"/>
                  <a:pt x="46" y="233"/>
                </a:cubicBezTo>
                <a:cubicBezTo>
                  <a:pt x="50" y="235"/>
                  <a:pt x="52" y="232"/>
                  <a:pt x="53" y="228"/>
                </a:cubicBezTo>
                <a:cubicBezTo>
                  <a:pt x="53" y="224"/>
                  <a:pt x="55" y="229"/>
                  <a:pt x="57" y="230"/>
                </a:cubicBezTo>
                <a:cubicBezTo>
                  <a:pt x="58" y="230"/>
                  <a:pt x="61" y="223"/>
                  <a:pt x="63" y="219"/>
                </a:cubicBezTo>
                <a:cubicBezTo>
                  <a:pt x="65" y="214"/>
                  <a:pt x="63" y="215"/>
                  <a:pt x="59" y="220"/>
                </a:cubicBezTo>
                <a:cubicBezTo>
                  <a:pt x="55" y="224"/>
                  <a:pt x="57" y="215"/>
                  <a:pt x="59" y="212"/>
                </a:cubicBezTo>
                <a:cubicBezTo>
                  <a:pt x="60" y="208"/>
                  <a:pt x="60" y="198"/>
                  <a:pt x="61" y="196"/>
                </a:cubicBezTo>
                <a:cubicBezTo>
                  <a:pt x="61" y="193"/>
                  <a:pt x="62" y="190"/>
                  <a:pt x="67" y="189"/>
                </a:cubicBezTo>
                <a:cubicBezTo>
                  <a:pt x="72" y="188"/>
                  <a:pt x="78" y="182"/>
                  <a:pt x="77" y="179"/>
                </a:cubicBezTo>
                <a:cubicBezTo>
                  <a:pt x="76" y="177"/>
                  <a:pt x="84" y="173"/>
                  <a:pt x="84" y="170"/>
                </a:cubicBezTo>
                <a:cubicBezTo>
                  <a:pt x="84" y="168"/>
                  <a:pt x="76" y="160"/>
                  <a:pt x="73" y="158"/>
                </a:cubicBezTo>
                <a:cubicBezTo>
                  <a:pt x="70" y="157"/>
                  <a:pt x="65" y="158"/>
                  <a:pt x="65" y="156"/>
                </a:cubicBezTo>
                <a:cubicBezTo>
                  <a:pt x="66" y="154"/>
                  <a:pt x="64" y="147"/>
                  <a:pt x="64" y="144"/>
                </a:cubicBezTo>
                <a:cubicBezTo>
                  <a:pt x="63" y="140"/>
                  <a:pt x="68" y="136"/>
                  <a:pt x="68" y="133"/>
                </a:cubicBezTo>
                <a:cubicBezTo>
                  <a:pt x="68" y="129"/>
                  <a:pt x="68" y="125"/>
                  <a:pt x="71" y="124"/>
                </a:cubicBezTo>
                <a:cubicBezTo>
                  <a:pt x="74" y="123"/>
                  <a:pt x="72" y="120"/>
                  <a:pt x="76" y="119"/>
                </a:cubicBezTo>
                <a:cubicBezTo>
                  <a:pt x="80" y="118"/>
                  <a:pt x="80" y="112"/>
                  <a:pt x="84" y="110"/>
                </a:cubicBezTo>
                <a:cubicBezTo>
                  <a:pt x="89" y="108"/>
                  <a:pt x="89" y="107"/>
                  <a:pt x="95" y="104"/>
                </a:cubicBezTo>
                <a:cubicBezTo>
                  <a:pt x="101" y="101"/>
                  <a:pt x="110" y="94"/>
                  <a:pt x="112" y="91"/>
                </a:cubicBezTo>
                <a:cubicBezTo>
                  <a:pt x="114" y="87"/>
                  <a:pt x="106" y="84"/>
                  <a:pt x="111" y="80"/>
                </a:cubicBezTo>
                <a:cubicBezTo>
                  <a:pt x="116" y="76"/>
                  <a:pt x="112" y="72"/>
                  <a:pt x="115" y="71"/>
                </a:cubicBezTo>
                <a:cubicBezTo>
                  <a:pt x="119" y="69"/>
                  <a:pt x="120" y="68"/>
                  <a:pt x="123" y="65"/>
                </a:cubicBezTo>
                <a:cubicBezTo>
                  <a:pt x="125" y="62"/>
                  <a:pt x="128" y="65"/>
                  <a:pt x="134" y="64"/>
                </a:cubicBezTo>
                <a:cubicBezTo>
                  <a:pt x="137" y="63"/>
                  <a:pt x="139" y="63"/>
                  <a:pt x="140" y="64"/>
                </a:cubicBezTo>
                <a:cubicBezTo>
                  <a:pt x="140" y="61"/>
                  <a:pt x="140" y="59"/>
                  <a:pt x="139" y="58"/>
                </a:cubicBezTo>
                <a:close/>
                <a:moveTo>
                  <a:pt x="83" y="205"/>
                </a:moveTo>
                <a:cubicBezTo>
                  <a:pt x="76" y="205"/>
                  <a:pt x="73" y="218"/>
                  <a:pt x="75" y="220"/>
                </a:cubicBezTo>
                <a:cubicBezTo>
                  <a:pt x="76" y="221"/>
                  <a:pt x="89" y="205"/>
                  <a:pt x="83" y="20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1" name="Freeform 135"/>
          <p:cNvSpPr>
            <a:spLocks noEditPoints="1"/>
          </p:cNvSpPr>
          <p:nvPr/>
        </p:nvSpPr>
        <p:spPr bwMode="auto">
          <a:xfrm>
            <a:off x="6400676" y="2429128"/>
            <a:ext cx="182593" cy="91456"/>
          </a:xfrm>
          <a:custGeom>
            <a:cxnLst>
              <a:cxn ang="0">
                <a:pos x="66" y="10"/>
              </a:cxn>
              <a:cxn ang="0">
                <a:pos x="69" y="2"/>
              </a:cxn>
              <a:cxn ang="0">
                <a:pos x="66" y="4"/>
              </a:cxn>
              <a:cxn ang="0">
                <a:pos x="45" y="1"/>
              </a:cxn>
              <a:cxn ang="0">
                <a:pos x="24" y="6"/>
              </a:cxn>
              <a:cxn ang="0">
                <a:pos x="17" y="12"/>
              </a:cxn>
              <a:cxn ang="0">
                <a:pos x="19" y="19"/>
              </a:cxn>
              <a:cxn ang="0">
                <a:pos x="26" y="23"/>
              </a:cxn>
              <a:cxn ang="0">
                <a:pos x="28" y="28"/>
              </a:cxn>
              <a:cxn ang="0">
                <a:pos x="28" y="28"/>
              </a:cxn>
              <a:cxn ang="0">
                <a:pos x="40" y="28"/>
              </a:cxn>
              <a:cxn ang="0">
                <a:pos x="52" y="34"/>
              </a:cxn>
              <a:cxn ang="0">
                <a:pos x="62" y="35"/>
              </a:cxn>
              <a:cxn ang="0">
                <a:pos x="63" y="32"/>
              </a:cxn>
              <a:cxn ang="0">
                <a:pos x="66" y="28"/>
              </a:cxn>
              <a:cxn ang="0">
                <a:pos x="63" y="22"/>
              </a:cxn>
              <a:cxn ang="0">
                <a:pos x="63" y="16"/>
              </a:cxn>
              <a:cxn ang="0">
                <a:pos x="66" y="10"/>
              </a:cxn>
              <a:cxn ang="0">
                <a:pos x="7" y="18"/>
              </a:cxn>
              <a:cxn ang="0">
                <a:pos x="3" y="28"/>
              </a:cxn>
              <a:cxn ang="0">
                <a:pos x="15" y="20"/>
              </a:cxn>
              <a:cxn ang="0">
                <a:pos x="7" y="18"/>
              </a:cxn>
              <a:cxn ang="0">
                <a:pos x="12" y="13"/>
              </a:cxn>
              <a:cxn ang="0">
                <a:pos x="5" y="14"/>
              </a:cxn>
              <a:cxn ang="0">
                <a:pos x="12" y="13"/>
              </a:cxn>
            </a:cxnLst>
            <a:rect l="0" t="0" r="r" b="b"/>
            <a:pathLst>
              <a:path w="71" h="35">
                <a:moveTo>
                  <a:pt x="66" y="10"/>
                </a:moveTo>
                <a:cubicBezTo>
                  <a:pt x="68" y="7"/>
                  <a:pt x="71" y="6"/>
                  <a:pt x="69" y="2"/>
                </a:cubicBezTo>
                <a:cubicBezTo>
                  <a:pt x="68" y="3"/>
                  <a:pt x="67" y="3"/>
                  <a:pt x="66" y="4"/>
                </a:cubicBezTo>
                <a:cubicBezTo>
                  <a:pt x="61" y="5"/>
                  <a:pt x="51" y="0"/>
                  <a:pt x="45" y="1"/>
                </a:cubicBezTo>
                <a:cubicBezTo>
                  <a:pt x="39" y="3"/>
                  <a:pt x="27" y="3"/>
                  <a:pt x="24" y="6"/>
                </a:cubicBezTo>
                <a:cubicBezTo>
                  <a:pt x="21" y="9"/>
                  <a:pt x="14" y="9"/>
                  <a:pt x="17" y="12"/>
                </a:cubicBezTo>
                <a:cubicBezTo>
                  <a:pt x="20" y="15"/>
                  <a:pt x="17" y="16"/>
                  <a:pt x="19" y="19"/>
                </a:cubicBezTo>
                <a:cubicBezTo>
                  <a:pt x="22" y="22"/>
                  <a:pt x="23" y="24"/>
                  <a:pt x="26" y="23"/>
                </a:cubicBezTo>
                <a:cubicBezTo>
                  <a:pt x="29" y="22"/>
                  <a:pt x="32" y="24"/>
                  <a:pt x="28" y="28"/>
                </a:cubicBezTo>
                <a:cubicBezTo>
                  <a:pt x="28" y="28"/>
                  <a:pt x="28" y="28"/>
                  <a:pt x="28" y="28"/>
                </a:cubicBezTo>
                <a:cubicBezTo>
                  <a:pt x="34" y="27"/>
                  <a:pt x="39" y="27"/>
                  <a:pt x="40" y="28"/>
                </a:cubicBezTo>
                <a:cubicBezTo>
                  <a:pt x="42" y="29"/>
                  <a:pt x="50" y="35"/>
                  <a:pt x="52" y="34"/>
                </a:cubicBezTo>
                <a:cubicBezTo>
                  <a:pt x="53" y="34"/>
                  <a:pt x="58" y="34"/>
                  <a:pt x="62" y="35"/>
                </a:cubicBezTo>
                <a:cubicBezTo>
                  <a:pt x="62" y="34"/>
                  <a:pt x="62" y="32"/>
                  <a:pt x="63" y="32"/>
                </a:cubicBezTo>
                <a:cubicBezTo>
                  <a:pt x="64" y="31"/>
                  <a:pt x="68" y="31"/>
                  <a:pt x="66" y="28"/>
                </a:cubicBezTo>
                <a:cubicBezTo>
                  <a:pt x="64" y="26"/>
                  <a:pt x="64" y="25"/>
                  <a:pt x="63" y="22"/>
                </a:cubicBezTo>
                <a:cubicBezTo>
                  <a:pt x="63" y="19"/>
                  <a:pt x="62" y="18"/>
                  <a:pt x="63" y="16"/>
                </a:cubicBezTo>
                <a:cubicBezTo>
                  <a:pt x="63" y="14"/>
                  <a:pt x="65" y="13"/>
                  <a:pt x="66" y="10"/>
                </a:cubicBezTo>
                <a:close/>
                <a:moveTo>
                  <a:pt x="7" y="18"/>
                </a:moveTo>
                <a:cubicBezTo>
                  <a:pt x="1" y="20"/>
                  <a:pt x="0" y="28"/>
                  <a:pt x="3" y="28"/>
                </a:cubicBezTo>
                <a:cubicBezTo>
                  <a:pt x="6" y="28"/>
                  <a:pt x="13" y="22"/>
                  <a:pt x="15" y="20"/>
                </a:cubicBezTo>
                <a:cubicBezTo>
                  <a:pt x="16" y="18"/>
                  <a:pt x="13" y="16"/>
                  <a:pt x="7" y="18"/>
                </a:cubicBezTo>
                <a:close/>
                <a:moveTo>
                  <a:pt x="12" y="13"/>
                </a:moveTo>
                <a:cubicBezTo>
                  <a:pt x="14" y="11"/>
                  <a:pt x="3" y="12"/>
                  <a:pt x="5" y="14"/>
                </a:cubicBezTo>
                <a:cubicBezTo>
                  <a:pt x="7" y="16"/>
                  <a:pt x="11" y="16"/>
                  <a:pt x="12" y="1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2" name="Freeform 136"/>
          <p:cNvSpPr/>
          <p:nvPr/>
        </p:nvSpPr>
        <p:spPr bwMode="auto">
          <a:xfrm>
            <a:off x="6736138" y="4312690"/>
            <a:ext cx="231427" cy="289612"/>
          </a:xfrm>
          <a:custGeom>
            <a:cxnLst>
              <a:cxn ang="0">
                <a:pos x="80" y="25"/>
              </a:cxn>
              <a:cxn ang="0">
                <a:pos x="85" y="17"/>
              </a:cxn>
              <a:cxn ang="0">
                <a:pos x="91" y="9"/>
              </a:cxn>
              <a:cxn ang="0">
                <a:pos x="85" y="11"/>
              </a:cxn>
              <a:cxn ang="0">
                <a:pos x="80" y="8"/>
              </a:cxn>
              <a:cxn ang="0">
                <a:pos x="70" y="10"/>
              </a:cxn>
              <a:cxn ang="0">
                <a:pos x="62" y="16"/>
              </a:cxn>
              <a:cxn ang="0">
                <a:pos x="49" y="14"/>
              </a:cxn>
              <a:cxn ang="0">
                <a:pos x="36" y="7"/>
              </a:cxn>
              <a:cxn ang="0">
                <a:pos x="25" y="4"/>
              </a:cxn>
              <a:cxn ang="0">
                <a:pos x="18" y="1"/>
              </a:cxn>
              <a:cxn ang="0">
                <a:pos x="12" y="0"/>
              </a:cxn>
              <a:cxn ang="0">
                <a:pos x="3" y="6"/>
              </a:cxn>
              <a:cxn ang="0">
                <a:pos x="1" y="8"/>
              </a:cxn>
              <a:cxn ang="0">
                <a:pos x="6" y="13"/>
              </a:cxn>
              <a:cxn ang="0">
                <a:pos x="7" y="21"/>
              </a:cxn>
              <a:cxn ang="0">
                <a:pos x="12" y="25"/>
              </a:cxn>
              <a:cxn ang="0">
                <a:pos x="11" y="34"/>
              </a:cxn>
              <a:cxn ang="0">
                <a:pos x="4" y="47"/>
              </a:cxn>
              <a:cxn ang="0">
                <a:pos x="1" y="54"/>
              </a:cxn>
              <a:cxn ang="0">
                <a:pos x="8" y="59"/>
              </a:cxn>
              <a:cxn ang="0">
                <a:pos x="0" y="66"/>
              </a:cxn>
              <a:cxn ang="0">
                <a:pos x="0" y="67"/>
              </a:cxn>
              <a:cxn ang="0">
                <a:pos x="43" y="90"/>
              </a:cxn>
              <a:cxn ang="0">
                <a:pos x="42" y="96"/>
              </a:cxn>
              <a:cxn ang="0">
                <a:pos x="61" y="110"/>
              </a:cxn>
              <a:cxn ang="0">
                <a:pos x="72" y="85"/>
              </a:cxn>
              <a:cxn ang="0">
                <a:pos x="79" y="80"/>
              </a:cxn>
              <a:cxn ang="0">
                <a:pos x="85" y="76"/>
              </a:cxn>
              <a:cxn ang="0">
                <a:pos x="86" y="74"/>
              </a:cxn>
              <a:cxn ang="0">
                <a:pos x="81" y="65"/>
              </a:cxn>
              <a:cxn ang="0">
                <a:pos x="80" y="25"/>
              </a:cxn>
            </a:cxnLst>
            <a:rect l="0" t="0" r="r" b="b"/>
            <a:pathLst>
              <a:path w="91" h="110">
                <a:moveTo>
                  <a:pt x="80" y="25"/>
                </a:moveTo>
                <a:cubicBezTo>
                  <a:pt x="85" y="17"/>
                  <a:pt x="85" y="17"/>
                  <a:pt x="85" y="17"/>
                </a:cubicBezTo>
                <a:cubicBezTo>
                  <a:pt x="91" y="9"/>
                  <a:pt x="91" y="9"/>
                  <a:pt x="91" y="9"/>
                </a:cubicBezTo>
                <a:cubicBezTo>
                  <a:pt x="88" y="10"/>
                  <a:pt x="86" y="10"/>
                  <a:pt x="85" y="11"/>
                </a:cubicBezTo>
                <a:cubicBezTo>
                  <a:pt x="83" y="12"/>
                  <a:pt x="80" y="10"/>
                  <a:pt x="80" y="8"/>
                </a:cubicBezTo>
                <a:cubicBezTo>
                  <a:pt x="79" y="7"/>
                  <a:pt x="74" y="8"/>
                  <a:pt x="70" y="10"/>
                </a:cubicBezTo>
                <a:cubicBezTo>
                  <a:pt x="66" y="13"/>
                  <a:pt x="64" y="17"/>
                  <a:pt x="62" y="16"/>
                </a:cubicBezTo>
                <a:cubicBezTo>
                  <a:pt x="61" y="15"/>
                  <a:pt x="52" y="14"/>
                  <a:pt x="49" y="14"/>
                </a:cubicBezTo>
                <a:cubicBezTo>
                  <a:pt x="47" y="14"/>
                  <a:pt x="39" y="9"/>
                  <a:pt x="36" y="7"/>
                </a:cubicBezTo>
                <a:cubicBezTo>
                  <a:pt x="34" y="4"/>
                  <a:pt x="27" y="5"/>
                  <a:pt x="25" y="4"/>
                </a:cubicBezTo>
                <a:cubicBezTo>
                  <a:pt x="23" y="3"/>
                  <a:pt x="20" y="3"/>
                  <a:pt x="18" y="1"/>
                </a:cubicBezTo>
                <a:cubicBezTo>
                  <a:pt x="17" y="0"/>
                  <a:pt x="14" y="0"/>
                  <a:pt x="12" y="0"/>
                </a:cubicBezTo>
                <a:cubicBezTo>
                  <a:pt x="9" y="1"/>
                  <a:pt x="3" y="4"/>
                  <a:pt x="3" y="6"/>
                </a:cubicBezTo>
                <a:cubicBezTo>
                  <a:pt x="2" y="7"/>
                  <a:pt x="2" y="8"/>
                  <a:pt x="1" y="8"/>
                </a:cubicBezTo>
                <a:cubicBezTo>
                  <a:pt x="6" y="13"/>
                  <a:pt x="6" y="13"/>
                  <a:pt x="6" y="13"/>
                </a:cubicBezTo>
                <a:cubicBezTo>
                  <a:pt x="7" y="21"/>
                  <a:pt x="7" y="21"/>
                  <a:pt x="7" y="21"/>
                </a:cubicBezTo>
                <a:cubicBezTo>
                  <a:pt x="12" y="25"/>
                  <a:pt x="12" y="25"/>
                  <a:pt x="12" y="25"/>
                </a:cubicBezTo>
                <a:cubicBezTo>
                  <a:pt x="12" y="25"/>
                  <a:pt x="12" y="30"/>
                  <a:pt x="11" y="34"/>
                </a:cubicBezTo>
                <a:cubicBezTo>
                  <a:pt x="11" y="39"/>
                  <a:pt x="7" y="45"/>
                  <a:pt x="4" y="47"/>
                </a:cubicBezTo>
                <a:cubicBezTo>
                  <a:pt x="3" y="48"/>
                  <a:pt x="2" y="51"/>
                  <a:pt x="1" y="54"/>
                </a:cubicBezTo>
                <a:cubicBezTo>
                  <a:pt x="5" y="56"/>
                  <a:pt x="8" y="57"/>
                  <a:pt x="8" y="59"/>
                </a:cubicBezTo>
                <a:cubicBezTo>
                  <a:pt x="8" y="61"/>
                  <a:pt x="0" y="60"/>
                  <a:pt x="0" y="66"/>
                </a:cubicBezTo>
                <a:cubicBezTo>
                  <a:pt x="0" y="66"/>
                  <a:pt x="0" y="67"/>
                  <a:pt x="0" y="67"/>
                </a:cubicBezTo>
                <a:cubicBezTo>
                  <a:pt x="43" y="90"/>
                  <a:pt x="43" y="90"/>
                  <a:pt x="43" y="90"/>
                </a:cubicBezTo>
                <a:cubicBezTo>
                  <a:pt x="42" y="96"/>
                  <a:pt x="42" y="96"/>
                  <a:pt x="42" y="96"/>
                </a:cubicBezTo>
                <a:cubicBezTo>
                  <a:pt x="42" y="96"/>
                  <a:pt x="52" y="103"/>
                  <a:pt x="61" y="110"/>
                </a:cubicBezTo>
                <a:cubicBezTo>
                  <a:pt x="65" y="99"/>
                  <a:pt x="71" y="88"/>
                  <a:pt x="72" y="85"/>
                </a:cubicBezTo>
                <a:cubicBezTo>
                  <a:pt x="75" y="82"/>
                  <a:pt x="77" y="82"/>
                  <a:pt x="79" y="80"/>
                </a:cubicBezTo>
                <a:cubicBezTo>
                  <a:pt x="81" y="77"/>
                  <a:pt x="82" y="81"/>
                  <a:pt x="85" y="76"/>
                </a:cubicBezTo>
                <a:cubicBezTo>
                  <a:pt x="86" y="75"/>
                  <a:pt x="86" y="75"/>
                  <a:pt x="86" y="74"/>
                </a:cubicBezTo>
                <a:cubicBezTo>
                  <a:pt x="81" y="65"/>
                  <a:pt x="81" y="65"/>
                  <a:pt x="81" y="65"/>
                </a:cubicBezTo>
                <a:lnTo>
                  <a:pt x="80" y="25"/>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3" name="Freeform 137"/>
          <p:cNvSpPr/>
          <p:nvPr/>
        </p:nvSpPr>
        <p:spPr bwMode="auto">
          <a:xfrm>
            <a:off x="6608747" y="4334466"/>
            <a:ext cx="157115" cy="167670"/>
          </a:xfrm>
          <a:custGeom>
            <a:cxnLst>
              <a:cxn ang="0">
                <a:pos x="57" y="13"/>
              </a:cxn>
              <a:cxn ang="0">
                <a:pos x="56" y="5"/>
              </a:cxn>
              <a:cxn ang="0">
                <a:pos x="51" y="0"/>
              </a:cxn>
              <a:cxn ang="0">
                <a:pos x="47" y="4"/>
              </a:cxn>
              <a:cxn ang="0">
                <a:pos x="40" y="4"/>
              </a:cxn>
              <a:cxn ang="0">
                <a:pos x="32" y="7"/>
              </a:cxn>
              <a:cxn ang="0">
                <a:pos x="25" y="5"/>
              </a:cxn>
              <a:cxn ang="0">
                <a:pos x="17" y="7"/>
              </a:cxn>
              <a:cxn ang="0">
                <a:pos x="16" y="17"/>
              </a:cxn>
              <a:cxn ang="0">
                <a:pos x="19" y="22"/>
              </a:cxn>
              <a:cxn ang="0">
                <a:pos x="16" y="28"/>
              </a:cxn>
              <a:cxn ang="0">
                <a:pos x="11" y="31"/>
              </a:cxn>
              <a:cxn ang="0">
                <a:pos x="7" y="38"/>
              </a:cxn>
              <a:cxn ang="0">
                <a:pos x="4" y="46"/>
              </a:cxn>
              <a:cxn ang="0">
                <a:pos x="2" y="55"/>
              </a:cxn>
              <a:cxn ang="0">
                <a:pos x="0" y="63"/>
              </a:cxn>
              <a:cxn ang="0">
                <a:pos x="6" y="62"/>
              </a:cxn>
              <a:cxn ang="0">
                <a:pos x="18" y="59"/>
              </a:cxn>
              <a:cxn ang="0">
                <a:pos x="27" y="58"/>
              </a:cxn>
              <a:cxn ang="0">
                <a:pos x="36" y="46"/>
              </a:cxn>
              <a:cxn ang="0">
                <a:pos x="51" y="46"/>
              </a:cxn>
              <a:cxn ang="0">
                <a:pos x="54" y="39"/>
              </a:cxn>
              <a:cxn ang="0">
                <a:pos x="61" y="26"/>
              </a:cxn>
              <a:cxn ang="0">
                <a:pos x="62" y="17"/>
              </a:cxn>
              <a:cxn ang="0">
                <a:pos x="57" y="13"/>
              </a:cxn>
            </a:cxnLst>
            <a:rect l="0" t="0" r="r" b="b"/>
            <a:pathLst>
              <a:path w="62" h="64">
                <a:moveTo>
                  <a:pt x="57" y="13"/>
                </a:moveTo>
                <a:cubicBezTo>
                  <a:pt x="56" y="5"/>
                  <a:pt x="56" y="5"/>
                  <a:pt x="56" y="5"/>
                </a:cubicBezTo>
                <a:cubicBezTo>
                  <a:pt x="51" y="0"/>
                  <a:pt x="51" y="0"/>
                  <a:pt x="51" y="0"/>
                </a:cubicBezTo>
                <a:cubicBezTo>
                  <a:pt x="50" y="1"/>
                  <a:pt x="48" y="3"/>
                  <a:pt x="47" y="4"/>
                </a:cubicBezTo>
                <a:cubicBezTo>
                  <a:pt x="47" y="6"/>
                  <a:pt x="42" y="5"/>
                  <a:pt x="40" y="4"/>
                </a:cubicBezTo>
                <a:cubicBezTo>
                  <a:pt x="38" y="3"/>
                  <a:pt x="33" y="6"/>
                  <a:pt x="32" y="7"/>
                </a:cubicBezTo>
                <a:cubicBezTo>
                  <a:pt x="31" y="9"/>
                  <a:pt x="28" y="4"/>
                  <a:pt x="25" y="5"/>
                </a:cubicBezTo>
                <a:cubicBezTo>
                  <a:pt x="23" y="5"/>
                  <a:pt x="17" y="7"/>
                  <a:pt x="17" y="7"/>
                </a:cubicBezTo>
                <a:cubicBezTo>
                  <a:pt x="17" y="7"/>
                  <a:pt x="16" y="14"/>
                  <a:pt x="16" y="17"/>
                </a:cubicBezTo>
                <a:cubicBezTo>
                  <a:pt x="16" y="20"/>
                  <a:pt x="19" y="20"/>
                  <a:pt x="19" y="22"/>
                </a:cubicBezTo>
                <a:cubicBezTo>
                  <a:pt x="19" y="25"/>
                  <a:pt x="16" y="27"/>
                  <a:pt x="16" y="28"/>
                </a:cubicBezTo>
                <a:cubicBezTo>
                  <a:pt x="16" y="30"/>
                  <a:pt x="14" y="31"/>
                  <a:pt x="11" y="31"/>
                </a:cubicBezTo>
                <a:cubicBezTo>
                  <a:pt x="9" y="32"/>
                  <a:pt x="9" y="36"/>
                  <a:pt x="7" y="38"/>
                </a:cubicBezTo>
                <a:cubicBezTo>
                  <a:pt x="5" y="39"/>
                  <a:pt x="6" y="43"/>
                  <a:pt x="4" y="46"/>
                </a:cubicBezTo>
                <a:cubicBezTo>
                  <a:pt x="3" y="48"/>
                  <a:pt x="2" y="52"/>
                  <a:pt x="2" y="55"/>
                </a:cubicBezTo>
                <a:cubicBezTo>
                  <a:pt x="2" y="58"/>
                  <a:pt x="2" y="62"/>
                  <a:pt x="0" y="63"/>
                </a:cubicBezTo>
                <a:cubicBezTo>
                  <a:pt x="4" y="64"/>
                  <a:pt x="5" y="63"/>
                  <a:pt x="6" y="62"/>
                </a:cubicBezTo>
                <a:cubicBezTo>
                  <a:pt x="8" y="61"/>
                  <a:pt x="18" y="59"/>
                  <a:pt x="18" y="59"/>
                </a:cubicBezTo>
                <a:cubicBezTo>
                  <a:pt x="27" y="58"/>
                  <a:pt x="27" y="58"/>
                  <a:pt x="27" y="58"/>
                </a:cubicBezTo>
                <a:cubicBezTo>
                  <a:pt x="29" y="52"/>
                  <a:pt x="32" y="47"/>
                  <a:pt x="36" y="46"/>
                </a:cubicBezTo>
                <a:cubicBezTo>
                  <a:pt x="40" y="45"/>
                  <a:pt x="46" y="45"/>
                  <a:pt x="51" y="46"/>
                </a:cubicBezTo>
                <a:cubicBezTo>
                  <a:pt x="52" y="43"/>
                  <a:pt x="53" y="40"/>
                  <a:pt x="54" y="39"/>
                </a:cubicBezTo>
                <a:cubicBezTo>
                  <a:pt x="57" y="37"/>
                  <a:pt x="61" y="31"/>
                  <a:pt x="61" y="26"/>
                </a:cubicBezTo>
                <a:cubicBezTo>
                  <a:pt x="62" y="22"/>
                  <a:pt x="62" y="17"/>
                  <a:pt x="62" y="17"/>
                </a:cubicBezTo>
                <a:lnTo>
                  <a:pt x="57" y="13"/>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4" name="Freeform 138"/>
          <p:cNvSpPr/>
          <p:nvPr/>
        </p:nvSpPr>
        <p:spPr bwMode="auto">
          <a:xfrm>
            <a:off x="7385831" y="3003995"/>
            <a:ext cx="511687" cy="302677"/>
          </a:xfrm>
          <a:custGeom>
            <a:cxnLst>
              <a:cxn ang="0">
                <a:pos x="194" y="65"/>
              </a:cxn>
              <a:cxn ang="0">
                <a:pos x="179" y="58"/>
              </a:cxn>
              <a:cxn ang="0">
                <a:pos x="170" y="59"/>
              </a:cxn>
              <a:cxn ang="0">
                <a:pos x="159" y="55"/>
              </a:cxn>
              <a:cxn ang="0">
                <a:pos x="148" y="64"/>
              </a:cxn>
              <a:cxn ang="0">
                <a:pos x="142" y="66"/>
              </a:cxn>
              <a:cxn ang="0">
                <a:pos x="133" y="60"/>
              </a:cxn>
              <a:cxn ang="0">
                <a:pos x="123" y="58"/>
              </a:cxn>
              <a:cxn ang="0">
                <a:pos x="117" y="46"/>
              </a:cxn>
              <a:cxn ang="0">
                <a:pos x="114" y="35"/>
              </a:cxn>
              <a:cxn ang="0">
                <a:pos x="105" y="29"/>
              </a:cxn>
              <a:cxn ang="0">
                <a:pos x="83" y="28"/>
              </a:cxn>
              <a:cxn ang="0">
                <a:pos x="68" y="29"/>
              </a:cxn>
              <a:cxn ang="0">
                <a:pos x="55" y="14"/>
              </a:cxn>
              <a:cxn ang="0">
                <a:pos x="51" y="19"/>
              </a:cxn>
              <a:cxn ang="0">
                <a:pos x="38" y="17"/>
              </a:cxn>
              <a:cxn ang="0">
                <a:pos x="36" y="1"/>
              </a:cxn>
              <a:cxn ang="0">
                <a:pos x="32" y="17"/>
              </a:cxn>
              <a:cxn ang="0">
                <a:pos x="30" y="0"/>
              </a:cxn>
              <a:cxn ang="0">
                <a:pos x="2" y="7"/>
              </a:cxn>
              <a:cxn ang="0">
                <a:pos x="0" y="57"/>
              </a:cxn>
              <a:cxn ang="0">
                <a:pos x="0" y="57"/>
              </a:cxn>
              <a:cxn ang="0">
                <a:pos x="8" y="59"/>
              </a:cxn>
              <a:cxn ang="0">
                <a:pos x="12" y="54"/>
              </a:cxn>
              <a:cxn ang="0">
                <a:pos x="20" y="48"/>
              </a:cxn>
              <a:cxn ang="0">
                <a:pos x="24" y="44"/>
              </a:cxn>
              <a:cxn ang="0">
                <a:pos x="29" y="41"/>
              </a:cxn>
              <a:cxn ang="0">
                <a:pos x="37" y="43"/>
              </a:cxn>
              <a:cxn ang="0">
                <a:pos x="45" y="46"/>
              </a:cxn>
              <a:cxn ang="0">
                <a:pos x="49" y="58"/>
              </a:cxn>
              <a:cxn ang="0">
                <a:pos x="66" y="60"/>
              </a:cxn>
              <a:cxn ang="0">
                <a:pos x="71" y="68"/>
              </a:cxn>
              <a:cxn ang="0">
                <a:pos x="76" y="77"/>
              </a:cxn>
              <a:cxn ang="0">
                <a:pos x="87" y="85"/>
              </a:cxn>
              <a:cxn ang="0">
                <a:pos x="100" y="93"/>
              </a:cxn>
              <a:cxn ang="0">
                <a:pos x="112" y="101"/>
              </a:cxn>
              <a:cxn ang="0">
                <a:pos x="122" y="104"/>
              </a:cxn>
              <a:cxn ang="0">
                <a:pos x="123" y="111"/>
              </a:cxn>
              <a:cxn ang="0">
                <a:pos x="124" y="111"/>
              </a:cxn>
              <a:cxn ang="0">
                <a:pos x="133" y="114"/>
              </a:cxn>
              <a:cxn ang="0">
                <a:pos x="137" y="116"/>
              </a:cxn>
              <a:cxn ang="0">
                <a:pos x="142" y="105"/>
              </a:cxn>
              <a:cxn ang="0">
                <a:pos x="141" y="95"/>
              </a:cxn>
              <a:cxn ang="0">
                <a:pos x="134" y="86"/>
              </a:cxn>
              <a:cxn ang="0">
                <a:pos x="144" y="82"/>
              </a:cxn>
              <a:cxn ang="0">
                <a:pos x="148" y="76"/>
              </a:cxn>
              <a:cxn ang="0">
                <a:pos x="153" y="70"/>
              </a:cxn>
              <a:cxn ang="0">
                <a:pos x="162" y="68"/>
              </a:cxn>
              <a:cxn ang="0">
                <a:pos x="170" y="66"/>
              </a:cxn>
              <a:cxn ang="0">
                <a:pos x="166" y="75"/>
              </a:cxn>
              <a:cxn ang="0">
                <a:pos x="179" y="73"/>
              </a:cxn>
              <a:cxn ang="0">
                <a:pos x="189" y="71"/>
              </a:cxn>
              <a:cxn ang="0">
                <a:pos x="194" y="65"/>
              </a:cxn>
            </a:cxnLst>
            <a:rect l="0" t="0" r="r" b="b"/>
            <a:pathLst>
              <a:path w="200" h="115">
                <a:moveTo>
                  <a:pt x="194" y="65"/>
                </a:moveTo>
                <a:cubicBezTo>
                  <a:pt x="189" y="61"/>
                  <a:pt x="180" y="55"/>
                  <a:pt x="179" y="58"/>
                </a:cubicBezTo>
                <a:cubicBezTo>
                  <a:pt x="178" y="61"/>
                  <a:pt x="172" y="61"/>
                  <a:pt x="170" y="59"/>
                </a:cubicBezTo>
                <a:cubicBezTo>
                  <a:pt x="168" y="56"/>
                  <a:pt x="166" y="53"/>
                  <a:pt x="159" y="55"/>
                </a:cubicBezTo>
                <a:cubicBezTo>
                  <a:pt x="152" y="58"/>
                  <a:pt x="148" y="62"/>
                  <a:pt x="148" y="64"/>
                </a:cubicBezTo>
                <a:cubicBezTo>
                  <a:pt x="147" y="67"/>
                  <a:pt x="143" y="70"/>
                  <a:pt x="142" y="66"/>
                </a:cubicBezTo>
                <a:cubicBezTo>
                  <a:pt x="142" y="63"/>
                  <a:pt x="136" y="61"/>
                  <a:pt x="133" y="60"/>
                </a:cubicBezTo>
                <a:cubicBezTo>
                  <a:pt x="129" y="59"/>
                  <a:pt x="124" y="61"/>
                  <a:pt x="123" y="58"/>
                </a:cubicBezTo>
                <a:cubicBezTo>
                  <a:pt x="123" y="54"/>
                  <a:pt x="117" y="50"/>
                  <a:pt x="117" y="46"/>
                </a:cubicBezTo>
                <a:cubicBezTo>
                  <a:pt x="116" y="42"/>
                  <a:pt x="118" y="36"/>
                  <a:pt x="114" y="35"/>
                </a:cubicBezTo>
                <a:cubicBezTo>
                  <a:pt x="111" y="35"/>
                  <a:pt x="108" y="29"/>
                  <a:pt x="105" y="29"/>
                </a:cubicBezTo>
                <a:cubicBezTo>
                  <a:pt x="102" y="29"/>
                  <a:pt x="85" y="29"/>
                  <a:pt x="83" y="28"/>
                </a:cubicBezTo>
                <a:cubicBezTo>
                  <a:pt x="80" y="27"/>
                  <a:pt x="69" y="31"/>
                  <a:pt x="68" y="29"/>
                </a:cubicBezTo>
                <a:cubicBezTo>
                  <a:pt x="67" y="27"/>
                  <a:pt x="59" y="18"/>
                  <a:pt x="55" y="14"/>
                </a:cubicBezTo>
                <a:cubicBezTo>
                  <a:pt x="54" y="16"/>
                  <a:pt x="53" y="18"/>
                  <a:pt x="51" y="19"/>
                </a:cubicBezTo>
                <a:cubicBezTo>
                  <a:pt x="43" y="25"/>
                  <a:pt x="35" y="24"/>
                  <a:pt x="38" y="17"/>
                </a:cubicBezTo>
                <a:cubicBezTo>
                  <a:pt x="40" y="10"/>
                  <a:pt x="41" y="1"/>
                  <a:pt x="36" y="1"/>
                </a:cubicBezTo>
                <a:cubicBezTo>
                  <a:pt x="32" y="1"/>
                  <a:pt x="35" y="16"/>
                  <a:pt x="32" y="17"/>
                </a:cubicBezTo>
                <a:cubicBezTo>
                  <a:pt x="29" y="18"/>
                  <a:pt x="28" y="6"/>
                  <a:pt x="30" y="0"/>
                </a:cubicBezTo>
                <a:cubicBezTo>
                  <a:pt x="2" y="7"/>
                  <a:pt x="2" y="7"/>
                  <a:pt x="2" y="7"/>
                </a:cubicBezTo>
                <a:cubicBezTo>
                  <a:pt x="0" y="57"/>
                  <a:pt x="0" y="57"/>
                  <a:pt x="0" y="57"/>
                </a:cubicBezTo>
                <a:cubicBezTo>
                  <a:pt x="0" y="57"/>
                  <a:pt x="0" y="57"/>
                  <a:pt x="0" y="57"/>
                </a:cubicBezTo>
                <a:cubicBezTo>
                  <a:pt x="3" y="59"/>
                  <a:pt x="6" y="59"/>
                  <a:pt x="8" y="59"/>
                </a:cubicBezTo>
                <a:cubicBezTo>
                  <a:pt x="12" y="60"/>
                  <a:pt x="12" y="56"/>
                  <a:pt x="12" y="54"/>
                </a:cubicBezTo>
                <a:cubicBezTo>
                  <a:pt x="12" y="52"/>
                  <a:pt x="17" y="48"/>
                  <a:pt x="20" y="48"/>
                </a:cubicBezTo>
                <a:cubicBezTo>
                  <a:pt x="23" y="48"/>
                  <a:pt x="23" y="44"/>
                  <a:pt x="24" y="44"/>
                </a:cubicBezTo>
                <a:cubicBezTo>
                  <a:pt x="25" y="44"/>
                  <a:pt x="28" y="43"/>
                  <a:pt x="29" y="41"/>
                </a:cubicBezTo>
                <a:cubicBezTo>
                  <a:pt x="30" y="40"/>
                  <a:pt x="35" y="42"/>
                  <a:pt x="37" y="43"/>
                </a:cubicBezTo>
                <a:cubicBezTo>
                  <a:pt x="38" y="45"/>
                  <a:pt x="42" y="46"/>
                  <a:pt x="45" y="46"/>
                </a:cubicBezTo>
                <a:cubicBezTo>
                  <a:pt x="48" y="47"/>
                  <a:pt x="49" y="56"/>
                  <a:pt x="49" y="58"/>
                </a:cubicBezTo>
                <a:cubicBezTo>
                  <a:pt x="49" y="60"/>
                  <a:pt x="64" y="60"/>
                  <a:pt x="66" y="60"/>
                </a:cubicBezTo>
                <a:cubicBezTo>
                  <a:pt x="68" y="61"/>
                  <a:pt x="68" y="65"/>
                  <a:pt x="71" y="68"/>
                </a:cubicBezTo>
                <a:cubicBezTo>
                  <a:pt x="73" y="71"/>
                  <a:pt x="75" y="75"/>
                  <a:pt x="76" y="77"/>
                </a:cubicBezTo>
                <a:cubicBezTo>
                  <a:pt x="77" y="79"/>
                  <a:pt x="85" y="82"/>
                  <a:pt x="87" y="85"/>
                </a:cubicBezTo>
                <a:cubicBezTo>
                  <a:pt x="89" y="88"/>
                  <a:pt x="95" y="91"/>
                  <a:pt x="100" y="93"/>
                </a:cubicBezTo>
                <a:cubicBezTo>
                  <a:pt x="105" y="95"/>
                  <a:pt x="109" y="101"/>
                  <a:pt x="112" y="101"/>
                </a:cubicBezTo>
                <a:cubicBezTo>
                  <a:pt x="114" y="100"/>
                  <a:pt x="122" y="104"/>
                  <a:pt x="122" y="104"/>
                </a:cubicBezTo>
                <a:cubicBezTo>
                  <a:pt x="123" y="111"/>
                  <a:pt x="123" y="111"/>
                  <a:pt x="123" y="111"/>
                </a:cubicBezTo>
                <a:cubicBezTo>
                  <a:pt x="123" y="111"/>
                  <a:pt x="123" y="111"/>
                  <a:pt x="124" y="111"/>
                </a:cubicBezTo>
                <a:cubicBezTo>
                  <a:pt x="128" y="110"/>
                  <a:pt x="130" y="114"/>
                  <a:pt x="133" y="114"/>
                </a:cubicBezTo>
                <a:cubicBezTo>
                  <a:pt x="134" y="114"/>
                  <a:pt x="136" y="115"/>
                  <a:pt x="137" y="116"/>
                </a:cubicBezTo>
                <a:cubicBezTo>
                  <a:pt x="137" y="110"/>
                  <a:pt x="139" y="107"/>
                  <a:pt x="142" y="105"/>
                </a:cubicBezTo>
                <a:cubicBezTo>
                  <a:pt x="145" y="102"/>
                  <a:pt x="140" y="98"/>
                  <a:pt x="141" y="95"/>
                </a:cubicBezTo>
                <a:cubicBezTo>
                  <a:pt x="141" y="91"/>
                  <a:pt x="133" y="89"/>
                  <a:pt x="134" y="86"/>
                </a:cubicBezTo>
                <a:cubicBezTo>
                  <a:pt x="134" y="83"/>
                  <a:pt x="141" y="83"/>
                  <a:pt x="144" y="82"/>
                </a:cubicBezTo>
                <a:cubicBezTo>
                  <a:pt x="147" y="81"/>
                  <a:pt x="145" y="76"/>
                  <a:pt x="148" y="76"/>
                </a:cubicBezTo>
                <a:cubicBezTo>
                  <a:pt x="151" y="76"/>
                  <a:pt x="152" y="73"/>
                  <a:pt x="153" y="70"/>
                </a:cubicBezTo>
                <a:cubicBezTo>
                  <a:pt x="154" y="67"/>
                  <a:pt x="159" y="70"/>
                  <a:pt x="162" y="68"/>
                </a:cubicBezTo>
                <a:cubicBezTo>
                  <a:pt x="165" y="66"/>
                  <a:pt x="169" y="64"/>
                  <a:pt x="170" y="66"/>
                </a:cubicBezTo>
                <a:cubicBezTo>
                  <a:pt x="170" y="67"/>
                  <a:pt x="167" y="73"/>
                  <a:pt x="166" y="75"/>
                </a:cubicBezTo>
                <a:cubicBezTo>
                  <a:pt x="170" y="75"/>
                  <a:pt x="177" y="74"/>
                  <a:pt x="179" y="73"/>
                </a:cubicBezTo>
                <a:cubicBezTo>
                  <a:pt x="180" y="71"/>
                  <a:pt x="187" y="75"/>
                  <a:pt x="189" y="71"/>
                </a:cubicBezTo>
                <a:cubicBezTo>
                  <a:pt x="192" y="67"/>
                  <a:pt x="200" y="70"/>
                  <a:pt x="194" y="6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5" name="Freeform 139"/>
          <p:cNvSpPr>
            <a:spLocks noEditPoints="1"/>
          </p:cNvSpPr>
          <p:nvPr/>
        </p:nvSpPr>
        <p:spPr bwMode="auto">
          <a:xfrm>
            <a:off x="5922961" y="1292459"/>
            <a:ext cx="747359" cy="1210705"/>
          </a:xfrm>
          <a:custGeom>
            <a:cxnLst>
              <a:cxn ang="0">
                <a:pos x="276" y="242"/>
              </a:cxn>
              <a:cxn ang="0">
                <a:pos x="277" y="228"/>
              </a:cxn>
              <a:cxn ang="0">
                <a:pos x="261" y="226"/>
              </a:cxn>
              <a:cxn ang="0">
                <a:pos x="243" y="225"/>
              </a:cxn>
              <a:cxn ang="0">
                <a:pos x="234" y="224"/>
              </a:cxn>
              <a:cxn ang="0">
                <a:pos x="216" y="228"/>
              </a:cxn>
              <a:cxn ang="0">
                <a:pos x="202" y="243"/>
              </a:cxn>
              <a:cxn ang="0">
                <a:pos x="202" y="226"/>
              </a:cxn>
              <a:cxn ang="0">
                <a:pos x="182" y="238"/>
              </a:cxn>
              <a:cxn ang="0">
                <a:pos x="174" y="242"/>
              </a:cxn>
              <a:cxn ang="0">
                <a:pos x="165" y="240"/>
              </a:cxn>
              <a:cxn ang="0">
                <a:pos x="150" y="251"/>
              </a:cxn>
              <a:cxn ang="0">
                <a:pos x="139" y="260"/>
              </a:cxn>
              <a:cxn ang="0">
                <a:pos x="129" y="265"/>
              </a:cxn>
              <a:cxn ang="0">
                <a:pos x="112" y="269"/>
              </a:cxn>
              <a:cxn ang="0">
                <a:pos x="105" y="279"/>
              </a:cxn>
              <a:cxn ang="0">
                <a:pos x="129" y="279"/>
              </a:cxn>
              <a:cxn ang="0">
                <a:pos x="111" y="292"/>
              </a:cxn>
              <a:cxn ang="0">
                <a:pos x="86" y="319"/>
              </a:cxn>
              <a:cxn ang="0">
                <a:pos x="70" y="341"/>
              </a:cxn>
              <a:cxn ang="0">
                <a:pos x="56" y="361"/>
              </a:cxn>
              <a:cxn ang="0">
                <a:pos x="36" y="374"/>
              </a:cxn>
              <a:cxn ang="0">
                <a:pos x="16" y="387"/>
              </a:cxn>
              <a:cxn ang="0">
                <a:pos x="6" y="404"/>
              </a:cxn>
              <a:cxn ang="0">
                <a:pos x="2" y="425"/>
              </a:cxn>
              <a:cxn ang="0">
                <a:pos x="12" y="432"/>
              </a:cxn>
              <a:cxn ang="0">
                <a:pos x="10" y="440"/>
              </a:cxn>
              <a:cxn ang="0">
                <a:pos x="20" y="458"/>
              </a:cxn>
              <a:cxn ang="0">
                <a:pos x="65" y="436"/>
              </a:cxn>
              <a:cxn ang="0">
                <a:pos x="78" y="440"/>
              </a:cxn>
              <a:cxn ang="0">
                <a:pos x="86" y="412"/>
              </a:cxn>
              <a:cxn ang="0">
                <a:pos x="83" y="376"/>
              </a:cxn>
              <a:cxn ang="0">
                <a:pos x="103" y="351"/>
              </a:cxn>
              <a:cxn ang="0">
                <a:pos x="117" y="318"/>
              </a:cxn>
              <a:cxn ang="0">
                <a:pos x="131" y="289"/>
              </a:cxn>
              <a:cxn ang="0">
                <a:pos x="163" y="273"/>
              </a:cxn>
              <a:cxn ang="0">
                <a:pos x="185" y="258"/>
              </a:cxn>
              <a:cxn ang="0">
                <a:pos x="225" y="270"/>
              </a:cxn>
              <a:cxn ang="0">
                <a:pos x="250" y="243"/>
              </a:cxn>
              <a:cxn ang="0">
                <a:pos x="276" y="255"/>
              </a:cxn>
              <a:cxn ang="0">
                <a:pos x="81" y="34"/>
              </a:cxn>
              <a:cxn ang="0">
                <a:pos x="108" y="49"/>
              </a:cxn>
              <a:cxn ang="0">
                <a:pos x="129" y="54"/>
              </a:cxn>
              <a:cxn ang="0">
                <a:pos x="131" y="69"/>
              </a:cxn>
              <a:cxn ang="0">
                <a:pos x="111" y="87"/>
              </a:cxn>
              <a:cxn ang="0">
                <a:pos x="133" y="96"/>
              </a:cxn>
              <a:cxn ang="0">
                <a:pos x="160" y="52"/>
              </a:cxn>
              <a:cxn ang="0">
                <a:pos x="181" y="63"/>
              </a:cxn>
              <a:cxn ang="0">
                <a:pos x="210" y="75"/>
              </a:cxn>
              <a:cxn ang="0">
                <a:pos x="201" y="60"/>
              </a:cxn>
              <a:cxn ang="0">
                <a:pos x="176" y="39"/>
              </a:cxn>
              <a:cxn ang="0">
                <a:pos x="150" y="26"/>
              </a:cxn>
              <a:cxn ang="0">
                <a:pos x="126" y="12"/>
              </a:cxn>
              <a:cxn ang="0">
                <a:pos x="117" y="26"/>
              </a:cxn>
              <a:cxn ang="0">
                <a:pos x="93" y="24"/>
              </a:cxn>
              <a:cxn ang="0">
                <a:pos x="78" y="19"/>
              </a:cxn>
              <a:cxn ang="0">
                <a:pos x="71" y="54"/>
              </a:cxn>
              <a:cxn ang="0">
                <a:pos x="71" y="54"/>
              </a:cxn>
              <a:cxn ang="0">
                <a:pos x="167" y="27"/>
              </a:cxn>
              <a:cxn ang="0">
                <a:pos x="234" y="25"/>
              </a:cxn>
              <a:cxn ang="0">
                <a:pos x="204" y="10"/>
              </a:cxn>
              <a:cxn ang="0">
                <a:pos x="177" y="8"/>
              </a:cxn>
              <a:cxn ang="0">
                <a:pos x="158" y="10"/>
              </a:cxn>
            </a:cxnLst>
            <a:rect l="0" t="0" r="r" b="b"/>
            <a:pathLst>
              <a:path w="292" h="462">
                <a:moveTo>
                  <a:pt x="283" y="247"/>
                </a:moveTo>
                <a:cubicBezTo>
                  <a:pt x="282" y="250"/>
                  <a:pt x="278" y="249"/>
                  <a:pt x="278" y="247"/>
                </a:cubicBezTo>
                <a:cubicBezTo>
                  <a:pt x="278" y="244"/>
                  <a:pt x="271" y="242"/>
                  <a:pt x="270" y="241"/>
                </a:cubicBezTo>
                <a:cubicBezTo>
                  <a:pt x="270" y="240"/>
                  <a:pt x="273" y="240"/>
                  <a:pt x="276" y="242"/>
                </a:cubicBezTo>
                <a:cubicBezTo>
                  <a:pt x="279" y="243"/>
                  <a:pt x="281" y="242"/>
                  <a:pt x="284" y="239"/>
                </a:cubicBezTo>
                <a:cubicBezTo>
                  <a:pt x="287" y="236"/>
                  <a:pt x="291" y="239"/>
                  <a:pt x="291" y="236"/>
                </a:cubicBezTo>
                <a:cubicBezTo>
                  <a:pt x="292" y="234"/>
                  <a:pt x="286" y="232"/>
                  <a:pt x="285" y="231"/>
                </a:cubicBezTo>
                <a:cubicBezTo>
                  <a:pt x="284" y="229"/>
                  <a:pt x="281" y="227"/>
                  <a:pt x="277" y="228"/>
                </a:cubicBezTo>
                <a:cubicBezTo>
                  <a:pt x="273" y="228"/>
                  <a:pt x="273" y="227"/>
                  <a:pt x="271" y="225"/>
                </a:cubicBezTo>
                <a:cubicBezTo>
                  <a:pt x="269" y="223"/>
                  <a:pt x="262" y="226"/>
                  <a:pt x="262" y="231"/>
                </a:cubicBezTo>
                <a:cubicBezTo>
                  <a:pt x="262" y="236"/>
                  <a:pt x="258" y="234"/>
                  <a:pt x="259" y="232"/>
                </a:cubicBezTo>
                <a:cubicBezTo>
                  <a:pt x="261" y="229"/>
                  <a:pt x="257" y="226"/>
                  <a:pt x="261" y="226"/>
                </a:cubicBezTo>
                <a:cubicBezTo>
                  <a:pt x="264" y="225"/>
                  <a:pt x="262" y="220"/>
                  <a:pt x="256" y="219"/>
                </a:cubicBezTo>
                <a:cubicBezTo>
                  <a:pt x="250" y="219"/>
                  <a:pt x="248" y="224"/>
                  <a:pt x="249" y="226"/>
                </a:cubicBezTo>
                <a:cubicBezTo>
                  <a:pt x="251" y="227"/>
                  <a:pt x="245" y="234"/>
                  <a:pt x="242" y="234"/>
                </a:cubicBezTo>
                <a:cubicBezTo>
                  <a:pt x="240" y="234"/>
                  <a:pt x="243" y="228"/>
                  <a:pt x="243" y="225"/>
                </a:cubicBezTo>
                <a:cubicBezTo>
                  <a:pt x="242" y="222"/>
                  <a:pt x="240" y="223"/>
                  <a:pt x="235" y="229"/>
                </a:cubicBezTo>
                <a:cubicBezTo>
                  <a:pt x="231" y="234"/>
                  <a:pt x="227" y="239"/>
                  <a:pt x="225" y="239"/>
                </a:cubicBezTo>
                <a:cubicBezTo>
                  <a:pt x="222" y="240"/>
                  <a:pt x="222" y="235"/>
                  <a:pt x="227" y="232"/>
                </a:cubicBezTo>
                <a:cubicBezTo>
                  <a:pt x="231" y="230"/>
                  <a:pt x="231" y="224"/>
                  <a:pt x="234" y="224"/>
                </a:cubicBezTo>
                <a:cubicBezTo>
                  <a:pt x="237" y="224"/>
                  <a:pt x="237" y="220"/>
                  <a:pt x="233" y="219"/>
                </a:cubicBezTo>
                <a:cubicBezTo>
                  <a:pt x="228" y="218"/>
                  <a:pt x="228" y="223"/>
                  <a:pt x="226" y="224"/>
                </a:cubicBezTo>
                <a:cubicBezTo>
                  <a:pt x="225" y="226"/>
                  <a:pt x="218" y="222"/>
                  <a:pt x="218" y="223"/>
                </a:cubicBezTo>
                <a:cubicBezTo>
                  <a:pt x="219" y="225"/>
                  <a:pt x="215" y="225"/>
                  <a:pt x="216" y="228"/>
                </a:cubicBezTo>
                <a:cubicBezTo>
                  <a:pt x="218" y="230"/>
                  <a:pt x="216" y="232"/>
                  <a:pt x="214" y="229"/>
                </a:cubicBezTo>
                <a:cubicBezTo>
                  <a:pt x="212" y="226"/>
                  <a:pt x="208" y="229"/>
                  <a:pt x="206" y="232"/>
                </a:cubicBezTo>
                <a:cubicBezTo>
                  <a:pt x="204" y="235"/>
                  <a:pt x="201" y="235"/>
                  <a:pt x="203" y="236"/>
                </a:cubicBezTo>
                <a:cubicBezTo>
                  <a:pt x="205" y="237"/>
                  <a:pt x="205" y="242"/>
                  <a:pt x="202" y="243"/>
                </a:cubicBezTo>
                <a:cubicBezTo>
                  <a:pt x="199" y="244"/>
                  <a:pt x="200" y="235"/>
                  <a:pt x="198" y="235"/>
                </a:cubicBezTo>
                <a:cubicBezTo>
                  <a:pt x="196" y="236"/>
                  <a:pt x="197" y="231"/>
                  <a:pt x="200" y="231"/>
                </a:cubicBezTo>
                <a:cubicBezTo>
                  <a:pt x="204" y="231"/>
                  <a:pt x="207" y="226"/>
                  <a:pt x="206" y="225"/>
                </a:cubicBezTo>
                <a:cubicBezTo>
                  <a:pt x="206" y="223"/>
                  <a:pt x="202" y="224"/>
                  <a:pt x="202" y="226"/>
                </a:cubicBezTo>
                <a:cubicBezTo>
                  <a:pt x="202" y="229"/>
                  <a:pt x="197" y="228"/>
                  <a:pt x="193" y="228"/>
                </a:cubicBezTo>
                <a:cubicBezTo>
                  <a:pt x="189" y="228"/>
                  <a:pt x="189" y="233"/>
                  <a:pt x="194" y="236"/>
                </a:cubicBezTo>
                <a:cubicBezTo>
                  <a:pt x="199" y="238"/>
                  <a:pt x="193" y="240"/>
                  <a:pt x="191" y="238"/>
                </a:cubicBezTo>
                <a:cubicBezTo>
                  <a:pt x="188" y="236"/>
                  <a:pt x="185" y="237"/>
                  <a:pt x="182" y="238"/>
                </a:cubicBezTo>
                <a:cubicBezTo>
                  <a:pt x="180" y="239"/>
                  <a:pt x="188" y="242"/>
                  <a:pt x="189" y="244"/>
                </a:cubicBezTo>
                <a:cubicBezTo>
                  <a:pt x="189" y="245"/>
                  <a:pt x="184" y="242"/>
                  <a:pt x="183" y="243"/>
                </a:cubicBezTo>
                <a:cubicBezTo>
                  <a:pt x="182" y="244"/>
                  <a:pt x="178" y="242"/>
                  <a:pt x="177" y="239"/>
                </a:cubicBezTo>
                <a:cubicBezTo>
                  <a:pt x="177" y="237"/>
                  <a:pt x="169" y="241"/>
                  <a:pt x="174" y="242"/>
                </a:cubicBezTo>
                <a:cubicBezTo>
                  <a:pt x="178" y="243"/>
                  <a:pt x="176" y="245"/>
                  <a:pt x="176" y="249"/>
                </a:cubicBezTo>
                <a:cubicBezTo>
                  <a:pt x="176" y="253"/>
                  <a:pt x="171" y="250"/>
                  <a:pt x="172" y="247"/>
                </a:cubicBezTo>
                <a:cubicBezTo>
                  <a:pt x="173" y="243"/>
                  <a:pt x="169" y="244"/>
                  <a:pt x="166" y="246"/>
                </a:cubicBezTo>
                <a:cubicBezTo>
                  <a:pt x="163" y="248"/>
                  <a:pt x="167" y="242"/>
                  <a:pt x="165" y="240"/>
                </a:cubicBezTo>
                <a:cubicBezTo>
                  <a:pt x="164" y="237"/>
                  <a:pt x="161" y="240"/>
                  <a:pt x="157" y="240"/>
                </a:cubicBezTo>
                <a:cubicBezTo>
                  <a:pt x="154" y="241"/>
                  <a:pt x="152" y="241"/>
                  <a:pt x="154" y="243"/>
                </a:cubicBezTo>
                <a:cubicBezTo>
                  <a:pt x="156" y="246"/>
                  <a:pt x="156" y="249"/>
                  <a:pt x="153" y="249"/>
                </a:cubicBezTo>
                <a:cubicBezTo>
                  <a:pt x="150" y="248"/>
                  <a:pt x="149" y="249"/>
                  <a:pt x="150" y="251"/>
                </a:cubicBezTo>
                <a:cubicBezTo>
                  <a:pt x="150" y="254"/>
                  <a:pt x="146" y="254"/>
                  <a:pt x="146" y="252"/>
                </a:cubicBezTo>
                <a:cubicBezTo>
                  <a:pt x="145" y="249"/>
                  <a:pt x="140" y="250"/>
                  <a:pt x="138" y="253"/>
                </a:cubicBezTo>
                <a:cubicBezTo>
                  <a:pt x="136" y="255"/>
                  <a:pt x="132" y="257"/>
                  <a:pt x="132" y="260"/>
                </a:cubicBezTo>
                <a:cubicBezTo>
                  <a:pt x="133" y="263"/>
                  <a:pt x="136" y="259"/>
                  <a:pt x="139" y="260"/>
                </a:cubicBezTo>
                <a:cubicBezTo>
                  <a:pt x="142" y="261"/>
                  <a:pt x="139" y="262"/>
                  <a:pt x="141" y="264"/>
                </a:cubicBezTo>
                <a:cubicBezTo>
                  <a:pt x="142" y="265"/>
                  <a:pt x="142" y="269"/>
                  <a:pt x="140" y="267"/>
                </a:cubicBezTo>
                <a:cubicBezTo>
                  <a:pt x="137" y="265"/>
                  <a:pt x="134" y="264"/>
                  <a:pt x="134" y="268"/>
                </a:cubicBezTo>
                <a:cubicBezTo>
                  <a:pt x="133" y="271"/>
                  <a:pt x="131" y="267"/>
                  <a:pt x="129" y="265"/>
                </a:cubicBezTo>
                <a:cubicBezTo>
                  <a:pt x="127" y="262"/>
                  <a:pt x="125" y="269"/>
                  <a:pt x="123" y="268"/>
                </a:cubicBezTo>
                <a:cubicBezTo>
                  <a:pt x="121" y="266"/>
                  <a:pt x="127" y="261"/>
                  <a:pt x="125" y="258"/>
                </a:cubicBezTo>
                <a:cubicBezTo>
                  <a:pt x="124" y="256"/>
                  <a:pt x="123" y="260"/>
                  <a:pt x="119" y="264"/>
                </a:cubicBezTo>
                <a:cubicBezTo>
                  <a:pt x="115" y="267"/>
                  <a:pt x="110" y="267"/>
                  <a:pt x="112" y="269"/>
                </a:cubicBezTo>
                <a:cubicBezTo>
                  <a:pt x="113" y="271"/>
                  <a:pt x="108" y="272"/>
                  <a:pt x="107" y="275"/>
                </a:cubicBezTo>
                <a:cubicBezTo>
                  <a:pt x="106" y="278"/>
                  <a:pt x="98" y="279"/>
                  <a:pt x="93" y="283"/>
                </a:cubicBezTo>
                <a:cubicBezTo>
                  <a:pt x="88" y="286"/>
                  <a:pt x="94" y="286"/>
                  <a:pt x="97" y="283"/>
                </a:cubicBezTo>
                <a:cubicBezTo>
                  <a:pt x="100" y="280"/>
                  <a:pt x="101" y="282"/>
                  <a:pt x="105" y="279"/>
                </a:cubicBezTo>
                <a:cubicBezTo>
                  <a:pt x="110" y="276"/>
                  <a:pt x="114" y="274"/>
                  <a:pt x="116" y="275"/>
                </a:cubicBezTo>
                <a:cubicBezTo>
                  <a:pt x="118" y="276"/>
                  <a:pt x="121" y="277"/>
                  <a:pt x="123" y="274"/>
                </a:cubicBezTo>
                <a:cubicBezTo>
                  <a:pt x="125" y="271"/>
                  <a:pt x="128" y="272"/>
                  <a:pt x="130" y="273"/>
                </a:cubicBezTo>
                <a:cubicBezTo>
                  <a:pt x="132" y="275"/>
                  <a:pt x="126" y="277"/>
                  <a:pt x="129" y="279"/>
                </a:cubicBezTo>
                <a:cubicBezTo>
                  <a:pt x="131" y="282"/>
                  <a:pt x="126" y="284"/>
                  <a:pt x="126" y="281"/>
                </a:cubicBezTo>
                <a:cubicBezTo>
                  <a:pt x="126" y="279"/>
                  <a:pt x="122" y="277"/>
                  <a:pt x="121" y="279"/>
                </a:cubicBezTo>
                <a:cubicBezTo>
                  <a:pt x="120" y="281"/>
                  <a:pt x="118" y="284"/>
                  <a:pt x="116" y="284"/>
                </a:cubicBezTo>
                <a:cubicBezTo>
                  <a:pt x="114" y="284"/>
                  <a:pt x="111" y="288"/>
                  <a:pt x="111" y="292"/>
                </a:cubicBezTo>
                <a:cubicBezTo>
                  <a:pt x="111" y="296"/>
                  <a:pt x="107" y="292"/>
                  <a:pt x="107" y="295"/>
                </a:cubicBezTo>
                <a:cubicBezTo>
                  <a:pt x="107" y="299"/>
                  <a:pt x="101" y="305"/>
                  <a:pt x="97" y="310"/>
                </a:cubicBezTo>
                <a:cubicBezTo>
                  <a:pt x="92" y="314"/>
                  <a:pt x="96" y="315"/>
                  <a:pt x="95" y="318"/>
                </a:cubicBezTo>
                <a:cubicBezTo>
                  <a:pt x="93" y="321"/>
                  <a:pt x="88" y="318"/>
                  <a:pt x="86" y="319"/>
                </a:cubicBezTo>
                <a:cubicBezTo>
                  <a:pt x="84" y="321"/>
                  <a:pt x="87" y="328"/>
                  <a:pt x="85" y="330"/>
                </a:cubicBezTo>
                <a:cubicBezTo>
                  <a:pt x="82" y="332"/>
                  <a:pt x="85" y="335"/>
                  <a:pt x="85" y="337"/>
                </a:cubicBezTo>
                <a:cubicBezTo>
                  <a:pt x="85" y="340"/>
                  <a:pt x="78" y="336"/>
                  <a:pt x="78" y="338"/>
                </a:cubicBezTo>
                <a:cubicBezTo>
                  <a:pt x="77" y="341"/>
                  <a:pt x="71" y="340"/>
                  <a:pt x="70" y="341"/>
                </a:cubicBezTo>
                <a:cubicBezTo>
                  <a:pt x="68" y="342"/>
                  <a:pt x="73" y="346"/>
                  <a:pt x="76" y="348"/>
                </a:cubicBezTo>
                <a:cubicBezTo>
                  <a:pt x="79" y="350"/>
                  <a:pt x="73" y="352"/>
                  <a:pt x="73" y="349"/>
                </a:cubicBezTo>
                <a:cubicBezTo>
                  <a:pt x="72" y="347"/>
                  <a:pt x="68" y="351"/>
                  <a:pt x="63" y="353"/>
                </a:cubicBezTo>
                <a:cubicBezTo>
                  <a:pt x="57" y="356"/>
                  <a:pt x="60" y="360"/>
                  <a:pt x="56" y="361"/>
                </a:cubicBezTo>
                <a:cubicBezTo>
                  <a:pt x="52" y="361"/>
                  <a:pt x="53" y="367"/>
                  <a:pt x="50" y="369"/>
                </a:cubicBezTo>
                <a:cubicBezTo>
                  <a:pt x="47" y="371"/>
                  <a:pt x="48" y="364"/>
                  <a:pt x="44" y="364"/>
                </a:cubicBezTo>
                <a:cubicBezTo>
                  <a:pt x="40" y="364"/>
                  <a:pt x="40" y="367"/>
                  <a:pt x="43" y="371"/>
                </a:cubicBezTo>
                <a:cubicBezTo>
                  <a:pt x="45" y="374"/>
                  <a:pt x="39" y="371"/>
                  <a:pt x="36" y="374"/>
                </a:cubicBezTo>
                <a:cubicBezTo>
                  <a:pt x="34" y="377"/>
                  <a:pt x="27" y="376"/>
                  <a:pt x="26" y="378"/>
                </a:cubicBezTo>
                <a:cubicBezTo>
                  <a:pt x="24" y="381"/>
                  <a:pt x="31" y="381"/>
                  <a:pt x="32" y="383"/>
                </a:cubicBezTo>
                <a:cubicBezTo>
                  <a:pt x="33" y="385"/>
                  <a:pt x="26" y="384"/>
                  <a:pt x="22" y="383"/>
                </a:cubicBezTo>
                <a:cubicBezTo>
                  <a:pt x="18" y="382"/>
                  <a:pt x="19" y="388"/>
                  <a:pt x="16" y="387"/>
                </a:cubicBezTo>
                <a:cubicBezTo>
                  <a:pt x="13" y="386"/>
                  <a:pt x="8" y="390"/>
                  <a:pt x="11" y="392"/>
                </a:cubicBezTo>
                <a:cubicBezTo>
                  <a:pt x="13" y="395"/>
                  <a:pt x="9" y="395"/>
                  <a:pt x="7" y="393"/>
                </a:cubicBezTo>
                <a:cubicBezTo>
                  <a:pt x="4" y="392"/>
                  <a:pt x="2" y="396"/>
                  <a:pt x="1" y="398"/>
                </a:cubicBezTo>
                <a:cubicBezTo>
                  <a:pt x="1" y="401"/>
                  <a:pt x="6" y="403"/>
                  <a:pt x="6" y="404"/>
                </a:cubicBezTo>
                <a:cubicBezTo>
                  <a:pt x="6" y="405"/>
                  <a:pt x="1" y="408"/>
                  <a:pt x="4" y="408"/>
                </a:cubicBezTo>
                <a:cubicBezTo>
                  <a:pt x="7" y="409"/>
                  <a:pt x="5" y="412"/>
                  <a:pt x="3" y="412"/>
                </a:cubicBezTo>
                <a:cubicBezTo>
                  <a:pt x="1" y="413"/>
                  <a:pt x="1" y="415"/>
                  <a:pt x="3" y="418"/>
                </a:cubicBezTo>
                <a:cubicBezTo>
                  <a:pt x="5" y="420"/>
                  <a:pt x="0" y="421"/>
                  <a:pt x="2" y="425"/>
                </a:cubicBezTo>
                <a:cubicBezTo>
                  <a:pt x="5" y="428"/>
                  <a:pt x="7" y="424"/>
                  <a:pt x="8" y="426"/>
                </a:cubicBezTo>
                <a:cubicBezTo>
                  <a:pt x="9" y="429"/>
                  <a:pt x="13" y="427"/>
                  <a:pt x="16" y="423"/>
                </a:cubicBezTo>
                <a:cubicBezTo>
                  <a:pt x="20" y="420"/>
                  <a:pt x="21" y="427"/>
                  <a:pt x="18" y="427"/>
                </a:cubicBezTo>
                <a:cubicBezTo>
                  <a:pt x="15" y="427"/>
                  <a:pt x="12" y="429"/>
                  <a:pt x="12" y="432"/>
                </a:cubicBezTo>
                <a:cubicBezTo>
                  <a:pt x="13" y="435"/>
                  <a:pt x="8" y="434"/>
                  <a:pt x="8" y="430"/>
                </a:cubicBezTo>
                <a:cubicBezTo>
                  <a:pt x="8" y="427"/>
                  <a:pt x="2" y="431"/>
                  <a:pt x="4" y="434"/>
                </a:cubicBezTo>
                <a:cubicBezTo>
                  <a:pt x="6" y="436"/>
                  <a:pt x="3" y="438"/>
                  <a:pt x="3" y="440"/>
                </a:cubicBezTo>
                <a:cubicBezTo>
                  <a:pt x="3" y="443"/>
                  <a:pt x="8" y="442"/>
                  <a:pt x="10" y="440"/>
                </a:cubicBezTo>
                <a:cubicBezTo>
                  <a:pt x="11" y="437"/>
                  <a:pt x="14" y="437"/>
                  <a:pt x="16" y="440"/>
                </a:cubicBezTo>
                <a:cubicBezTo>
                  <a:pt x="17" y="443"/>
                  <a:pt x="13" y="441"/>
                  <a:pt x="13" y="445"/>
                </a:cubicBezTo>
                <a:cubicBezTo>
                  <a:pt x="13" y="449"/>
                  <a:pt x="10" y="445"/>
                  <a:pt x="8" y="448"/>
                </a:cubicBezTo>
                <a:cubicBezTo>
                  <a:pt x="6" y="451"/>
                  <a:pt x="17" y="457"/>
                  <a:pt x="20" y="458"/>
                </a:cubicBezTo>
                <a:cubicBezTo>
                  <a:pt x="23" y="458"/>
                  <a:pt x="26" y="462"/>
                  <a:pt x="33" y="461"/>
                </a:cubicBezTo>
                <a:cubicBezTo>
                  <a:pt x="40" y="460"/>
                  <a:pt x="52" y="448"/>
                  <a:pt x="54" y="446"/>
                </a:cubicBezTo>
                <a:cubicBezTo>
                  <a:pt x="56" y="443"/>
                  <a:pt x="59" y="446"/>
                  <a:pt x="62" y="444"/>
                </a:cubicBezTo>
                <a:cubicBezTo>
                  <a:pt x="64" y="442"/>
                  <a:pt x="63" y="437"/>
                  <a:pt x="65" y="436"/>
                </a:cubicBezTo>
                <a:cubicBezTo>
                  <a:pt x="67" y="435"/>
                  <a:pt x="68" y="441"/>
                  <a:pt x="69" y="442"/>
                </a:cubicBezTo>
                <a:cubicBezTo>
                  <a:pt x="71" y="442"/>
                  <a:pt x="72" y="444"/>
                  <a:pt x="72" y="447"/>
                </a:cubicBezTo>
                <a:cubicBezTo>
                  <a:pt x="73" y="447"/>
                  <a:pt x="75" y="447"/>
                  <a:pt x="75" y="447"/>
                </a:cubicBezTo>
                <a:cubicBezTo>
                  <a:pt x="78" y="449"/>
                  <a:pt x="78" y="442"/>
                  <a:pt x="78" y="440"/>
                </a:cubicBezTo>
                <a:cubicBezTo>
                  <a:pt x="78" y="438"/>
                  <a:pt x="80" y="434"/>
                  <a:pt x="80" y="431"/>
                </a:cubicBezTo>
                <a:cubicBezTo>
                  <a:pt x="79" y="428"/>
                  <a:pt x="86" y="430"/>
                  <a:pt x="87" y="428"/>
                </a:cubicBezTo>
                <a:cubicBezTo>
                  <a:pt x="88" y="426"/>
                  <a:pt x="89" y="419"/>
                  <a:pt x="87" y="417"/>
                </a:cubicBezTo>
                <a:cubicBezTo>
                  <a:pt x="84" y="416"/>
                  <a:pt x="84" y="412"/>
                  <a:pt x="86" y="412"/>
                </a:cubicBezTo>
                <a:cubicBezTo>
                  <a:pt x="88" y="412"/>
                  <a:pt x="91" y="411"/>
                  <a:pt x="90" y="406"/>
                </a:cubicBezTo>
                <a:cubicBezTo>
                  <a:pt x="90" y="402"/>
                  <a:pt x="83" y="402"/>
                  <a:pt x="83" y="398"/>
                </a:cubicBezTo>
                <a:cubicBezTo>
                  <a:pt x="82" y="394"/>
                  <a:pt x="86" y="393"/>
                  <a:pt x="83" y="387"/>
                </a:cubicBezTo>
                <a:cubicBezTo>
                  <a:pt x="81" y="382"/>
                  <a:pt x="84" y="379"/>
                  <a:pt x="83" y="376"/>
                </a:cubicBezTo>
                <a:cubicBezTo>
                  <a:pt x="82" y="374"/>
                  <a:pt x="81" y="370"/>
                  <a:pt x="84" y="365"/>
                </a:cubicBezTo>
                <a:cubicBezTo>
                  <a:pt x="88" y="360"/>
                  <a:pt x="94" y="357"/>
                  <a:pt x="96" y="357"/>
                </a:cubicBezTo>
                <a:cubicBezTo>
                  <a:pt x="98" y="358"/>
                  <a:pt x="102" y="360"/>
                  <a:pt x="103" y="357"/>
                </a:cubicBezTo>
                <a:cubicBezTo>
                  <a:pt x="105" y="354"/>
                  <a:pt x="105" y="351"/>
                  <a:pt x="103" y="351"/>
                </a:cubicBezTo>
                <a:cubicBezTo>
                  <a:pt x="102" y="350"/>
                  <a:pt x="97" y="349"/>
                  <a:pt x="101" y="345"/>
                </a:cubicBezTo>
                <a:cubicBezTo>
                  <a:pt x="104" y="340"/>
                  <a:pt x="108" y="335"/>
                  <a:pt x="108" y="330"/>
                </a:cubicBezTo>
                <a:cubicBezTo>
                  <a:pt x="109" y="325"/>
                  <a:pt x="107" y="322"/>
                  <a:pt x="109" y="320"/>
                </a:cubicBezTo>
                <a:cubicBezTo>
                  <a:pt x="110" y="318"/>
                  <a:pt x="114" y="320"/>
                  <a:pt x="117" y="318"/>
                </a:cubicBezTo>
                <a:cubicBezTo>
                  <a:pt x="120" y="316"/>
                  <a:pt x="118" y="313"/>
                  <a:pt x="119" y="311"/>
                </a:cubicBezTo>
                <a:cubicBezTo>
                  <a:pt x="121" y="310"/>
                  <a:pt x="123" y="304"/>
                  <a:pt x="125" y="303"/>
                </a:cubicBezTo>
                <a:cubicBezTo>
                  <a:pt x="127" y="301"/>
                  <a:pt x="129" y="299"/>
                  <a:pt x="128" y="297"/>
                </a:cubicBezTo>
                <a:cubicBezTo>
                  <a:pt x="126" y="295"/>
                  <a:pt x="131" y="293"/>
                  <a:pt x="131" y="289"/>
                </a:cubicBezTo>
                <a:cubicBezTo>
                  <a:pt x="131" y="285"/>
                  <a:pt x="136" y="283"/>
                  <a:pt x="140" y="283"/>
                </a:cubicBezTo>
                <a:cubicBezTo>
                  <a:pt x="143" y="283"/>
                  <a:pt x="148" y="283"/>
                  <a:pt x="148" y="279"/>
                </a:cubicBezTo>
                <a:cubicBezTo>
                  <a:pt x="148" y="276"/>
                  <a:pt x="146" y="269"/>
                  <a:pt x="151" y="271"/>
                </a:cubicBezTo>
                <a:cubicBezTo>
                  <a:pt x="156" y="273"/>
                  <a:pt x="159" y="271"/>
                  <a:pt x="163" y="273"/>
                </a:cubicBezTo>
                <a:cubicBezTo>
                  <a:pt x="166" y="276"/>
                  <a:pt x="170" y="276"/>
                  <a:pt x="170" y="271"/>
                </a:cubicBezTo>
                <a:cubicBezTo>
                  <a:pt x="170" y="267"/>
                  <a:pt x="172" y="260"/>
                  <a:pt x="177" y="263"/>
                </a:cubicBezTo>
                <a:cubicBezTo>
                  <a:pt x="177" y="263"/>
                  <a:pt x="177" y="263"/>
                  <a:pt x="178" y="263"/>
                </a:cubicBezTo>
                <a:cubicBezTo>
                  <a:pt x="179" y="260"/>
                  <a:pt x="182" y="258"/>
                  <a:pt x="185" y="258"/>
                </a:cubicBezTo>
                <a:cubicBezTo>
                  <a:pt x="189" y="258"/>
                  <a:pt x="192" y="266"/>
                  <a:pt x="197" y="267"/>
                </a:cubicBezTo>
                <a:cubicBezTo>
                  <a:pt x="203" y="268"/>
                  <a:pt x="208" y="270"/>
                  <a:pt x="210" y="268"/>
                </a:cubicBezTo>
                <a:cubicBezTo>
                  <a:pt x="211" y="265"/>
                  <a:pt x="215" y="269"/>
                  <a:pt x="218" y="268"/>
                </a:cubicBezTo>
                <a:cubicBezTo>
                  <a:pt x="222" y="267"/>
                  <a:pt x="222" y="274"/>
                  <a:pt x="225" y="270"/>
                </a:cubicBezTo>
                <a:cubicBezTo>
                  <a:pt x="228" y="265"/>
                  <a:pt x="224" y="263"/>
                  <a:pt x="230" y="263"/>
                </a:cubicBezTo>
                <a:cubicBezTo>
                  <a:pt x="235" y="264"/>
                  <a:pt x="232" y="257"/>
                  <a:pt x="232" y="254"/>
                </a:cubicBezTo>
                <a:cubicBezTo>
                  <a:pt x="232" y="250"/>
                  <a:pt x="239" y="249"/>
                  <a:pt x="239" y="246"/>
                </a:cubicBezTo>
                <a:cubicBezTo>
                  <a:pt x="239" y="243"/>
                  <a:pt x="248" y="246"/>
                  <a:pt x="250" y="243"/>
                </a:cubicBezTo>
                <a:cubicBezTo>
                  <a:pt x="252" y="241"/>
                  <a:pt x="257" y="240"/>
                  <a:pt x="259" y="243"/>
                </a:cubicBezTo>
                <a:cubicBezTo>
                  <a:pt x="261" y="247"/>
                  <a:pt x="270" y="248"/>
                  <a:pt x="271" y="251"/>
                </a:cubicBezTo>
                <a:cubicBezTo>
                  <a:pt x="271" y="253"/>
                  <a:pt x="271" y="255"/>
                  <a:pt x="271" y="258"/>
                </a:cubicBezTo>
                <a:cubicBezTo>
                  <a:pt x="272" y="256"/>
                  <a:pt x="274" y="255"/>
                  <a:pt x="276" y="255"/>
                </a:cubicBezTo>
                <a:cubicBezTo>
                  <a:pt x="279" y="255"/>
                  <a:pt x="282" y="250"/>
                  <a:pt x="285" y="251"/>
                </a:cubicBezTo>
                <a:cubicBezTo>
                  <a:pt x="288" y="251"/>
                  <a:pt x="290" y="251"/>
                  <a:pt x="291" y="247"/>
                </a:cubicBezTo>
                <a:cubicBezTo>
                  <a:pt x="288" y="245"/>
                  <a:pt x="283" y="245"/>
                  <a:pt x="283" y="247"/>
                </a:cubicBezTo>
                <a:close/>
                <a:moveTo>
                  <a:pt x="81" y="34"/>
                </a:moveTo>
                <a:cubicBezTo>
                  <a:pt x="86" y="35"/>
                  <a:pt x="76" y="40"/>
                  <a:pt x="75" y="45"/>
                </a:cubicBezTo>
                <a:cubicBezTo>
                  <a:pt x="73" y="49"/>
                  <a:pt x="82" y="54"/>
                  <a:pt x="86" y="57"/>
                </a:cubicBezTo>
                <a:cubicBezTo>
                  <a:pt x="90" y="61"/>
                  <a:pt x="99" y="60"/>
                  <a:pt x="102" y="58"/>
                </a:cubicBezTo>
                <a:cubicBezTo>
                  <a:pt x="105" y="56"/>
                  <a:pt x="104" y="49"/>
                  <a:pt x="108" y="49"/>
                </a:cubicBezTo>
                <a:cubicBezTo>
                  <a:pt x="113" y="50"/>
                  <a:pt x="110" y="46"/>
                  <a:pt x="114" y="44"/>
                </a:cubicBezTo>
                <a:cubicBezTo>
                  <a:pt x="117" y="43"/>
                  <a:pt x="118" y="48"/>
                  <a:pt x="115" y="51"/>
                </a:cubicBezTo>
                <a:cubicBezTo>
                  <a:pt x="112" y="55"/>
                  <a:pt x="120" y="54"/>
                  <a:pt x="125" y="50"/>
                </a:cubicBezTo>
                <a:cubicBezTo>
                  <a:pt x="129" y="46"/>
                  <a:pt x="130" y="50"/>
                  <a:pt x="129" y="54"/>
                </a:cubicBezTo>
                <a:cubicBezTo>
                  <a:pt x="128" y="58"/>
                  <a:pt x="119" y="56"/>
                  <a:pt x="116" y="60"/>
                </a:cubicBezTo>
                <a:cubicBezTo>
                  <a:pt x="112" y="65"/>
                  <a:pt x="102" y="61"/>
                  <a:pt x="98" y="66"/>
                </a:cubicBezTo>
                <a:cubicBezTo>
                  <a:pt x="93" y="71"/>
                  <a:pt x="102" y="71"/>
                  <a:pt x="108" y="70"/>
                </a:cubicBezTo>
                <a:cubicBezTo>
                  <a:pt x="114" y="69"/>
                  <a:pt x="126" y="68"/>
                  <a:pt x="131" y="69"/>
                </a:cubicBezTo>
                <a:cubicBezTo>
                  <a:pt x="135" y="70"/>
                  <a:pt x="128" y="72"/>
                  <a:pt x="120" y="72"/>
                </a:cubicBezTo>
                <a:cubicBezTo>
                  <a:pt x="113" y="72"/>
                  <a:pt x="110" y="74"/>
                  <a:pt x="111" y="76"/>
                </a:cubicBezTo>
                <a:cubicBezTo>
                  <a:pt x="111" y="78"/>
                  <a:pt x="100" y="74"/>
                  <a:pt x="100" y="78"/>
                </a:cubicBezTo>
                <a:cubicBezTo>
                  <a:pt x="99" y="83"/>
                  <a:pt x="110" y="84"/>
                  <a:pt x="111" y="87"/>
                </a:cubicBezTo>
                <a:cubicBezTo>
                  <a:pt x="112" y="90"/>
                  <a:pt x="119" y="87"/>
                  <a:pt x="122" y="88"/>
                </a:cubicBezTo>
                <a:cubicBezTo>
                  <a:pt x="125" y="89"/>
                  <a:pt x="117" y="91"/>
                  <a:pt x="116" y="93"/>
                </a:cubicBezTo>
                <a:cubicBezTo>
                  <a:pt x="115" y="94"/>
                  <a:pt x="124" y="96"/>
                  <a:pt x="126" y="98"/>
                </a:cubicBezTo>
                <a:cubicBezTo>
                  <a:pt x="127" y="101"/>
                  <a:pt x="133" y="99"/>
                  <a:pt x="133" y="96"/>
                </a:cubicBezTo>
                <a:cubicBezTo>
                  <a:pt x="133" y="91"/>
                  <a:pt x="139" y="78"/>
                  <a:pt x="146" y="76"/>
                </a:cubicBezTo>
                <a:cubicBezTo>
                  <a:pt x="154" y="73"/>
                  <a:pt x="149" y="70"/>
                  <a:pt x="150" y="66"/>
                </a:cubicBezTo>
                <a:cubicBezTo>
                  <a:pt x="151" y="62"/>
                  <a:pt x="157" y="65"/>
                  <a:pt x="156" y="62"/>
                </a:cubicBezTo>
                <a:cubicBezTo>
                  <a:pt x="154" y="58"/>
                  <a:pt x="155" y="57"/>
                  <a:pt x="160" y="52"/>
                </a:cubicBezTo>
                <a:cubicBezTo>
                  <a:pt x="164" y="48"/>
                  <a:pt x="167" y="51"/>
                  <a:pt x="173" y="48"/>
                </a:cubicBezTo>
                <a:cubicBezTo>
                  <a:pt x="179" y="46"/>
                  <a:pt x="182" y="50"/>
                  <a:pt x="175" y="51"/>
                </a:cubicBezTo>
                <a:cubicBezTo>
                  <a:pt x="170" y="51"/>
                  <a:pt x="173" y="58"/>
                  <a:pt x="177" y="59"/>
                </a:cubicBezTo>
                <a:cubicBezTo>
                  <a:pt x="182" y="61"/>
                  <a:pt x="178" y="63"/>
                  <a:pt x="181" y="63"/>
                </a:cubicBezTo>
                <a:cubicBezTo>
                  <a:pt x="185" y="64"/>
                  <a:pt x="184" y="69"/>
                  <a:pt x="179" y="74"/>
                </a:cubicBezTo>
                <a:cubicBezTo>
                  <a:pt x="175" y="79"/>
                  <a:pt x="180" y="80"/>
                  <a:pt x="190" y="76"/>
                </a:cubicBezTo>
                <a:cubicBezTo>
                  <a:pt x="199" y="73"/>
                  <a:pt x="193" y="79"/>
                  <a:pt x="196" y="82"/>
                </a:cubicBezTo>
                <a:cubicBezTo>
                  <a:pt x="199" y="85"/>
                  <a:pt x="206" y="80"/>
                  <a:pt x="210" y="75"/>
                </a:cubicBezTo>
                <a:cubicBezTo>
                  <a:pt x="214" y="71"/>
                  <a:pt x="220" y="71"/>
                  <a:pt x="220" y="69"/>
                </a:cubicBezTo>
                <a:cubicBezTo>
                  <a:pt x="220" y="66"/>
                  <a:pt x="216" y="65"/>
                  <a:pt x="212" y="67"/>
                </a:cubicBezTo>
                <a:cubicBezTo>
                  <a:pt x="209" y="68"/>
                  <a:pt x="200" y="67"/>
                  <a:pt x="203" y="65"/>
                </a:cubicBezTo>
                <a:cubicBezTo>
                  <a:pt x="206" y="62"/>
                  <a:pt x="205" y="60"/>
                  <a:pt x="201" y="60"/>
                </a:cubicBezTo>
                <a:cubicBezTo>
                  <a:pt x="196" y="61"/>
                  <a:pt x="188" y="58"/>
                  <a:pt x="192" y="57"/>
                </a:cubicBezTo>
                <a:cubicBezTo>
                  <a:pt x="196" y="55"/>
                  <a:pt x="189" y="50"/>
                  <a:pt x="186" y="51"/>
                </a:cubicBezTo>
                <a:cubicBezTo>
                  <a:pt x="182" y="51"/>
                  <a:pt x="183" y="47"/>
                  <a:pt x="184" y="44"/>
                </a:cubicBezTo>
                <a:cubicBezTo>
                  <a:pt x="184" y="41"/>
                  <a:pt x="174" y="40"/>
                  <a:pt x="176" y="39"/>
                </a:cubicBezTo>
                <a:cubicBezTo>
                  <a:pt x="178" y="38"/>
                  <a:pt x="171" y="36"/>
                  <a:pt x="170" y="38"/>
                </a:cubicBezTo>
                <a:cubicBezTo>
                  <a:pt x="168" y="40"/>
                  <a:pt x="165" y="39"/>
                  <a:pt x="165" y="36"/>
                </a:cubicBezTo>
                <a:cubicBezTo>
                  <a:pt x="165" y="33"/>
                  <a:pt x="158" y="34"/>
                  <a:pt x="155" y="34"/>
                </a:cubicBezTo>
                <a:cubicBezTo>
                  <a:pt x="152" y="35"/>
                  <a:pt x="153" y="28"/>
                  <a:pt x="150" y="26"/>
                </a:cubicBezTo>
                <a:cubicBezTo>
                  <a:pt x="147" y="23"/>
                  <a:pt x="143" y="30"/>
                  <a:pt x="141" y="30"/>
                </a:cubicBezTo>
                <a:cubicBezTo>
                  <a:pt x="139" y="29"/>
                  <a:pt x="143" y="25"/>
                  <a:pt x="144" y="22"/>
                </a:cubicBezTo>
                <a:cubicBezTo>
                  <a:pt x="145" y="19"/>
                  <a:pt x="134" y="15"/>
                  <a:pt x="132" y="18"/>
                </a:cubicBezTo>
                <a:cubicBezTo>
                  <a:pt x="131" y="21"/>
                  <a:pt x="129" y="13"/>
                  <a:pt x="126" y="12"/>
                </a:cubicBezTo>
                <a:cubicBezTo>
                  <a:pt x="124" y="12"/>
                  <a:pt x="126" y="17"/>
                  <a:pt x="124" y="18"/>
                </a:cubicBezTo>
                <a:cubicBezTo>
                  <a:pt x="121" y="18"/>
                  <a:pt x="118" y="21"/>
                  <a:pt x="122" y="23"/>
                </a:cubicBezTo>
                <a:cubicBezTo>
                  <a:pt x="126" y="26"/>
                  <a:pt x="130" y="38"/>
                  <a:pt x="129" y="40"/>
                </a:cubicBezTo>
                <a:cubicBezTo>
                  <a:pt x="129" y="42"/>
                  <a:pt x="117" y="31"/>
                  <a:pt x="117" y="26"/>
                </a:cubicBezTo>
                <a:cubicBezTo>
                  <a:pt x="116" y="21"/>
                  <a:pt x="110" y="16"/>
                  <a:pt x="109" y="20"/>
                </a:cubicBezTo>
                <a:cubicBezTo>
                  <a:pt x="107" y="24"/>
                  <a:pt x="103" y="25"/>
                  <a:pt x="104" y="29"/>
                </a:cubicBezTo>
                <a:cubicBezTo>
                  <a:pt x="106" y="33"/>
                  <a:pt x="101" y="34"/>
                  <a:pt x="101" y="31"/>
                </a:cubicBezTo>
                <a:cubicBezTo>
                  <a:pt x="101" y="28"/>
                  <a:pt x="95" y="25"/>
                  <a:pt x="93" y="24"/>
                </a:cubicBezTo>
                <a:cubicBezTo>
                  <a:pt x="91" y="24"/>
                  <a:pt x="99" y="23"/>
                  <a:pt x="102" y="21"/>
                </a:cubicBezTo>
                <a:cubicBezTo>
                  <a:pt x="106" y="19"/>
                  <a:pt x="99" y="17"/>
                  <a:pt x="96" y="19"/>
                </a:cubicBezTo>
                <a:cubicBezTo>
                  <a:pt x="93" y="21"/>
                  <a:pt x="88" y="17"/>
                  <a:pt x="86" y="20"/>
                </a:cubicBezTo>
                <a:cubicBezTo>
                  <a:pt x="84" y="23"/>
                  <a:pt x="82" y="20"/>
                  <a:pt x="78" y="19"/>
                </a:cubicBezTo>
                <a:cubicBezTo>
                  <a:pt x="75" y="19"/>
                  <a:pt x="72" y="24"/>
                  <a:pt x="69" y="23"/>
                </a:cubicBezTo>
                <a:cubicBezTo>
                  <a:pt x="67" y="22"/>
                  <a:pt x="65" y="28"/>
                  <a:pt x="69" y="35"/>
                </a:cubicBezTo>
                <a:cubicBezTo>
                  <a:pt x="73" y="41"/>
                  <a:pt x="76" y="33"/>
                  <a:pt x="81" y="34"/>
                </a:cubicBezTo>
                <a:close/>
                <a:moveTo>
                  <a:pt x="71" y="54"/>
                </a:moveTo>
                <a:cubicBezTo>
                  <a:pt x="74" y="55"/>
                  <a:pt x="76" y="60"/>
                  <a:pt x="79" y="59"/>
                </a:cubicBezTo>
                <a:cubicBezTo>
                  <a:pt x="80" y="59"/>
                  <a:pt x="75" y="53"/>
                  <a:pt x="71" y="50"/>
                </a:cubicBezTo>
                <a:cubicBezTo>
                  <a:pt x="68" y="46"/>
                  <a:pt x="68" y="43"/>
                  <a:pt x="64" y="44"/>
                </a:cubicBezTo>
                <a:cubicBezTo>
                  <a:pt x="59" y="45"/>
                  <a:pt x="68" y="53"/>
                  <a:pt x="71" y="54"/>
                </a:cubicBezTo>
                <a:close/>
                <a:moveTo>
                  <a:pt x="150" y="13"/>
                </a:moveTo>
                <a:cubicBezTo>
                  <a:pt x="153" y="15"/>
                  <a:pt x="147" y="15"/>
                  <a:pt x="149" y="18"/>
                </a:cubicBezTo>
                <a:cubicBezTo>
                  <a:pt x="157" y="25"/>
                  <a:pt x="186" y="17"/>
                  <a:pt x="190" y="19"/>
                </a:cubicBezTo>
                <a:cubicBezTo>
                  <a:pt x="194" y="21"/>
                  <a:pt x="165" y="24"/>
                  <a:pt x="167" y="27"/>
                </a:cubicBezTo>
                <a:cubicBezTo>
                  <a:pt x="168" y="30"/>
                  <a:pt x="191" y="32"/>
                  <a:pt x="193" y="30"/>
                </a:cubicBezTo>
                <a:cubicBezTo>
                  <a:pt x="195" y="28"/>
                  <a:pt x="199" y="34"/>
                  <a:pt x="207" y="35"/>
                </a:cubicBezTo>
                <a:cubicBezTo>
                  <a:pt x="214" y="35"/>
                  <a:pt x="214" y="32"/>
                  <a:pt x="219" y="32"/>
                </a:cubicBezTo>
                <a:cubicBezTo>
                  <a:pt x="225" y="31"/>
                  <a:pt x="234" y="29"/>
                  <a:pt x="234" y="25"/>
                </a:cubicBezTo>
                <a:cubicBezTo>
                  <a:pt x="234" y="22"/>
                  <a:pt x="251" y="18"/>
                  <a:pt x="249" y="13"/>
                </a:cubicBezTo>
                <a:cubicBezTo>
                  <a:pt x="248" y="7"/>
                  <a:pt x="232" y="11"/>
                  <a:pt x="227" y="9"/>
                </a:cubicBezTo>
                <a:cubicBezTo>
                  <a:pt x="223" y="6"/>
                  <a:pt x="212" y="3"/>
                  <a:pt x="210" y="7"/>
                </a:cubicBezTo>
                <a:cubicBezTo>
                  <a:pt x="209" y="10"/>
                  <a:pt x="206" y="11"/>
                  <a:pt x="204" y="10"/>
                </a:cubicBezTo>
                <a:cubicBezTo>
                  <a:pt x="203" y="8"/>
                  <a:pt x="205" y="0"/>
                  <a:pt x="198" y="3"/>
                </a:cubicBezTo>
                <a:cubicBezTo>
                  <a:pt x="190" y="5"/>
                  <a:pt x="197" y="13"/>
                  <a:pt x="196" y="14"/>
                </a:cubicBezTo>
                <a:cubicBezTo>
                  <a:pt x="194" y="15"/>
                  <a:pt x="187" y="12"/>
                  <a:pt x="187" y="9"/>
                </a:cubicBezTo>
                <a:cubicBezTo>
                  <a:pt x="186" y="5"/>
                  <a:pt x="178" y="12"/>
                  <a:pt x="177" y="8"/>
                </a:cubicBezTo>
                <a:cubicBezTo>
                  <a:pt x="176" y="4"/>
                  <a:pt x="167" y="1"/>
                  <a:pt x="165" y="1"/>
                </a:cubicBezTo>
                <a:cubicBezTo>
                  <a:pt x="163" y="1"/>
                  <a:pt x="167" y="4"/>
                  <a:pt x="166" y="6"/>
                </a:cubicBezTo>
                <a:cubicBezTo>
                  <a:pt x="165" y="8"/>
                  <a:pt x="160" y="4"/>
                  <a:pt x="158" y="4"/>
                </a:cubicBezTo>
                <a:cubicBezTo>
                  <a:pt x="156" y="4"/>
                  <a:pt x="159" y="8"/>
                  <a:pt x="158" y="10"/>
                </a:cubicBezTo>
                <a:cubicBezTo>
                  <a:pt x="157" y="12"/>
                  <a:pt x="153" y="4"/>
                  <a:pt x="149" y="4"/>
                </a:cubicBezTo>
                <a:cubicBezTo>
                  <a:pt x="146" y="4"/>
                  <a:pt x="147" y="8"/>
                  <a:pt x="145" y="8"/>
                </a:cubicBezTo>
                <a:cubicBezTo>
                  <a:pt x="142" y="9"/>
                  <a:pt x="148" y="12"/>
                  <a:pt x="150" y="1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6" name="Freeform 140"/>
          <p:cNvSpPr/>
          <p:nvPr/>
        </p:nvSpPr>
        <p:spPr bwMode="auto">
          <a:xfrm>
            <a:off x="11192692" y="2259281"/>
            <a:ext cx="97666" cy="37019"/>
          </a:xfrm>
          <a:custGeom>
            <a:cxnLst>
              <a:cxn ang="0">
                <a:pos x="17" y="2"/>
              </a:cxn>
              <a:cxn ang="0">
                <a:pos x="3" y="6"/>
              </a:cxn>
              <a:cxn ang="0">
                <a:pos x="24" y="11"/>
              </a:cxn>
              <a:cxn ang="0">
                <a:pos x="38" y="9"/>
              </a:cxn>
              <a:cxn ang="0">
                <a:pos x="17" y="2"/>
              </a:cxn>
            </a:cxnLst>
            <a:rect l="0" t="0" r="r" b="b"/>
            <a:pathLst>
              <a:path w="38" h="14">
                <a:moveTo>
                  <a:pt x="17" y="2"/>
                </a:moveTo>
                <a:cubicBezTo>
                  <a:pt x="15" y="3"/>
                  <a:pt x="0" y="2"/>
                  <a:pt x="3" y="6"/>
                </a:cubicBezTo>
                <a:cubicBezTo>
                  <a:pt x="6" y="9"/>
                  <a:pt x="18" y="7"/>
                  <a:pt x="24" y="11"/>
                </a:cubicBezTo>
                <a:cubicBezTo>
                  <a:pt x="30" y="14"/>
                  <a:pt x="38" y="11"/>
                  <a:pt x="38" y="9"/>
                </a:cubicBezTo>
                <a:cubicBezTo>
                  <a:pt x="38" y="6"/>
                  <a:pt x="19" y="0"/>
                  <a:pt x="17" y="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7" name="Freeform 141"/>
          <p:cNvSpPr>
            <a:spLocks noEditPoints="1"/>
          </p:cNvSpPr>
          <p:nvPr/>
        </p:nvSpPr>
        <p:spPr bwMode="auto">
          <a:xfrm>
            <a:off x="9483532" y="3006174"/>
            <a:ext cx="494701" cy="505186"/>
          </a:xfrm>
          <a:custGeom>
            <a:cxnLst>
              <a:cxn ang="0">
                <a:pos x="171" y="24"/>
              </a:cxn>
              <a:cxn ang="0">
                <a:pos x="139" y="9"/>
              </a:cxn>
              <a:cxn ang="0">
                <a:pos x="135" y="31"/>
              </a:cxn>
              <a:cxn ang="0">
                <a:pos x="121" y="41"/>
              </a:cxn>
              <a:cxn ang="0">
                <a:pos x="119" y="57"/>
              </a:cxn>
              <a:cxn ang="0">
                <a:pos x="131" y="53"/>
              </a:cxn>
              <a:cxn ang="0">
                <a:pos x="134" y="44"/>
              </a:cxn>
              <a:cxn ang="0">
                <a:pos x="158" y="45"/>
              </a:cxn>
              <a:cxn ang="0">
                <a:pos x="180" y="32"/>
              </a:cxn>
              <a:cxn ang="0">
                <a:pos x="182" y="21"/>
              </a:cxn>
              <a:cxn ang="0">
                <a:pos x="119" y="82"/>
              </a:cxn>
              <a:cxn ang="0">
                <a:pos x="106" y="108"/>
              </a:cxn>
              <a:cxn ang="0">
                <a:pos x="89" y="112"/>
              </a:cxn>
              <a:cxn ang="0">
                <a:pos x="73" y="132"/>
              </a:cxn>
              <a:cxn ang="0">
                <a:pos x="53" y="136"/>
              </a:cxn>
              <a:cxn ang="0">
                <a:pos x="19" y="150"/>
              </a:cxn>
              <a:cxn ang="0">
                <a:pos x="31" y="154"/>
              </a:cxn>
              <a:cxn ang="0">
                <a:pos x="64" y="157"/>
              </a:cxn>
              <a:cxn ang="0">
                <a:pos x="81" y="149"/>
              </a:cxn>
              <a:cxn ang="0">
                <a:pos x="99" y="146"/>
              </a:cxn>
              <a:cxn ang="0">
                <a:pos x="114" y="140"/>
              </a:cxn>
              <a:cxn ang="0">
                <a:pos x="128" y="122"/>
              </a:cxn>
              <a:cxn ang="0">
                <a:pos x="141" y="93"/>
              </a:cxn>
              <a:cxn ang="0">
                <a:pos x="121" y="67"/>
              </a:cxn>
              <a:cxn ang="0">
                <a:pos x="37" y="156"/>
              </a:cxn>
              <a:cxn ang="0">
                <a:pos x="42" y="168"/>
              </a:cxn>
              <a:cxn ang="0">
                <a:pos x="59" y="155"/>
              </a:cxn>
              <a:cxn ang="0">
                <a:pos x="25" y="166"/>
              </a:cxn>
              <a:cxn ang="0">
                <a:pos x="7" y="163"/>
              </a:cxn>
              <a:cxn ang="0">
                <a:pos x="8" y="168"/>
              </a:cxn>
              <a:cxn ang="0">
                <a:pos x="14" y="193"/>
              </a:cxn>
              <a:cxn ang="0">
                <a:pos x="25" y="166"/>
              </a:cxn>
            </a:cxnLst>
            <a:rect l="0" t="0" r="r" b="b"/>
            <a:pathLst>
              <a:path w="193" h="193">
                <a:moveTo>
                  <a:pt x="182" y="21"/>
                </a:moveTo>
                <a:cubicBezTo>
                  <a:pt x="180" y="18"/>
                  <a:pt x="176" y="23"/>
                  <a:pt x="171" y="24"/>
                </a:cubicBezTo>
                <a:cubicBezTo>
                  <a:pt x="166" y="25"/>
                  <a:pt x="150" y="12"/>
                  <a:pt x="146" y="6"/>
                </a:cubicBezTo>
                <a:cubicBezTo>
                  <a:pt x="142" y="0"/>
                  <a:pt x="136" y="5"/>
                  <a:pt x="139" y="9"/>
                </a:cubicBezTo>
                <a:cubicBezTo>
                  <a:pt x="142" y="13"/>
                  <a:pt x="138" y="15"/>
                  <a:pt x="138" y="21"/>
                </a:cubicBezTo>
                <a:cubicBezTo>
                  <a:pt x="138" y="27"/>
                  <a:pt x="134" y="27"/>
                  <a:pt x="135" y="31"/>
                </a:cubicBezTo>
                <a:cubicBezTo>
                  <a:pt x="136" y="35"/>
                  <a:pt x="130" y="34"/>
                  <a:pt x="126" y="35"/>
                </a:cubicBezTo>
                <a:cubicBezTo>
                  <a:pt x="122" y="35"/>
                  <a:pt x="126" y="39"/>
                  <a:pt x="121" y="41"/>
                </a:cubicBezTo>
                <a:cubicBezTo>
                  <a:pt x="117" y="43"/>
                  <a:pt x="117" y="47"/>
                  <a:pt x="119" y="48"/>
                </a:cubicBezTo>
                <a:cubicBezTo>
                  <a:pt x="122" y="49"/>
                  <a:pt x="120" y="54"/>
                  <a:pt x="119" y="57"/>
                </a:cubicBezTo>
                <a:cubicBezTo>
                  <a:pt x="119" y="60"/>
                  <a:pt x="122" y="57"/>
                  <a:pt x="125" y="54"/>
                </a:cubicBezTo>
                <a:cubicBezTo>
                  <a:pt x="128" y="51"/>
                  <a:pt x="130" y="56"/>
                  <a:pt x="131" y="53"/>
                </a:cubicBezTo>
                <a:cubicBezTo>
                  <a:pt x="132" y="50"/>
                  <a:pt x="124" y="48"/>
                  <a:pt x="124" y="45"/>
                </a:cubicBezTo>
                <a:cubicBezTo>
                  <a:pt x="125" y="41"/>
                  <a:pt x="130" y="46"/>
                  <a:pt x="134" y="44"/>
                </a:cubicBezTo>
                <a:cubicBezTo>
                  <a:pt x="138" y="42"/>
                  <a:pt x="146" y="43"/>
                  <a:pt x="151" y="48"/>
                </a:cubicBezTo>
                <a:cubicBezTo>
                  <a:pt x="156" y="52"/>
                  <a:pt x="157" y="50"/>
                  <a:pt x="158" y="45"/>
                </a:cubicBezTo>
                <a:cubicBezTo>
                  <a:pt x="159" y="40"/>
                  <a:pt x="167" y="37"/>
                  <a:pt x="174" y="37"/>
                </a:cubicBezTo>
                <a:cubicBezTo>
                  <a:pt x="182" y="37"/>
                  <a:pt x="183" y="34"/>
                  <a:pt x="180" y="32"/>
                </a:cubicBezTo>
                <a:cubicBezTo>
                  <a:pt x="178" y="30"/>
                  <a:pt x="193" y="21"/>
                  <a:pt x="193" y="18"/>
                </a:cubicBezTo>
                <a:cubicBezTo>
                  <a:pt x="192" y="15"/>
                  <a:pt x="185" y="24"/>
                  <a:pt x="182" y="21"/>
                </a:cubicBezTo>
                <a:close/>
                <a:moveTo>
                  <a:pt x="121" y="67"/>
                </a:moveTo>
                <a:cubicBezTo>
                  <a:pt x="118" y="68"/>
                  <a:pt x="115" y="79"/>
                  <a:pt x="119" y="82"/>
                </a:cubicBezTo>
                <a:cubicBezTo>
                  <a:pt x="123" y="85"/>
                  <a:pt x="113" y="90"/>
                  <a:pt x="113" y="97"/>
                </a:cubicBezTo>
                <a:cubicBezTo>
                  <a:pt x="114" y="103"/>
                  <a:pt x="107" y="103"/>
                  <a:pt x="106" y="108"/>
                </a:cubicBezTo>
                <a:cubicBezTo>
                  <a:pt x="105" y="112"/>
                  <a:pt x="102" y="111"/>
                  <a:pt x="96" y="116"/>
                </a:cubicBezTo>
                <a:cubicBezTo>
                  <a:pt x="90" y="120"/>
                  <a:pt x="87" y="115"/>
                  <a:pt x="89" y="112"/>
                </a:cubicBezTo>
                <a:cubicBezTo>
                  <a:pt x="90" y="109"/>
                  <a:pt x="80" y="114"/>
                  <a:pt x="80" y="121"/>
                </a:cubicBezTo>
                <a:cubicBezTo>
                  <a:pt x="81" y="128"/>
                  <a:pt x="71" y="129"/>
                  <a:pt x="73" y="132"/>
                </a:cubicBezTo>
                <a:cubicBezTo>
                  <a:pt x="76" y="136"/>
                  <a:pt x="66" y="138"/>
                  <a:pt x="66" y="135"/>
                </a:cubicBezTo>
                <a:cubicBezTo>
                  <a:pt x="67" y="132"/>
                  <a:pt x="60" y="133"/>
                  <a:pt x="53" y="136"/>
                </a:cubicBezTo>
                <a:cubicBezTo>
                  <a:pt x="45" y="139"/>
                  <a:pt x="40" y="133"/>
                  <a:pt x="36" y="137"/>
                </a:cubicBezTo>
                <a:cubicBezTo>
                  <a:pt x="32" y="142"/>
                  <a:pt x="24" y="149"/>
                  <a:pt x="19" y="150"/>
                </a:cubicBezTo>
                <a:cubicBezTo>
                  <a:pt x="13" y="151"/>
                  <a:pt x="16" y="158"/>
                  <a:pt x="19" y="157"/>
                </a:cubicBezTo>
                <a:cubicBezTo>
                  <a:pt x="23" y="155"/>
                  <a:pt x="29" y="157"/>
                  <a:pt x="31" y="154"/>
                </a:cubicBezTo>
                <a:cubicBezTo>
                  <a:pt x="33" y="151"/>
                  <a:pt x="49" y="147"/>
                  <a:pt x="59" y="147"/>
                </a:cubicBezTo>
                <a:cubicBezTo>
                  <a:pt x="69" y="147"/>
                  <a:pt x="63" y="152"/>
                  <a:pt x="64" y="157"/>
                </a:cubicBezTo>
                <a:cubicBezTo>
                  <a:pt x="65" y="162"/>
                  <a:pt x="73" y="161"/>
                  <a:pt x="77" y="156"/>
                </a:cubicBezTo>
                <a:cubicBezTo>
                  <a:pt x="82" y="151"/>
                  <a:pt x="85" y="152"/>
                  <a:pt x="81" y="149"/>
                </a:cubicBezTo>
                <a:cubicBezTo>
                  <a:pt x="78" y="146"/>
                  <a:pt x="82" y="143"/>
                  <a:pt x="85" y="147"/>
                </a:cubicBezTo>
                <a:cubicBezTo>
                  <a:pt x="87" y="151"/>
                  <a:pt x="96" y="151"/>
                  <a:pt x="99" y="146"/>
                </a:cubicBezTo>
                <a:cubicBezTo>
                  <a:pt x="102" y="141"/>
                  <a:pt x="103" y="147"/>
                  <a:pt x="107" y="147"/>
                </a:cubicBezTo>
                <a:cubicBezTo>
                  <a:pt x="111" y="146"/>
                  <a:pt x="114" y="136"/>
                  <a:pt x="114" y="140"/>
                </a:cubicBezTo>
                <a:cubicBezTo>
                  <a:pt x="114" y="144"/>
                  <a:pt x="121" y="143"/>
                  <a:pt x="125" y="138"/>
                </a:cubicBezTo>
                <a:cubicBezTo>
                  <a:pt x="129" y="134"/>
                  <a:pt x="125" y="126"/>
                  <a:pt x="128" y="122"/>
                </a:cubicBezTo>
                <a:cubicBezTo>
                  <a:pt x="130" y="118"/>
                  <a:pt x="133" y="110"/>
                  <a:pt x="130" y="105"/>
                </a:cubicBezTo>
                <a:cubicBezTo>
                  <a:pt x="128" y="100"/>
                  <a:pt x="136" y="97"/>
                  <a:pt x="141" y="93"/>
                </a:cubicBezTo>
                <a:cubicBezTo>
                  <a:pt x="145" y="89"/>
                  <a:pt x="136" y="69"/>
                  <a:pt x="135" y="63"/>
                </a:cubicBezTo>
                <a:cubicBezTo>
                  <a:pt x="135" y="57"/>
                  <a:pt x="124" y="65"/>
                  <a:pt x="121" y="67"/>
                </a:cubicBezTo>
                <a:close/>
                <a:moveTo>
                  <a:pt x="48" y="153"/>
                </a:moveTo>
                <a:cubicBezTo>
                  <a:pt x="46" y="157"/>
                  <a:pt x="42" y="155"/>
                  <a:pt x="37" y="156"/>
                </a:cubicBezTo>
                <a:cubicBezTo>
                  <a:pt x="32" y="157"/>
                  <a:pt x="32" y="170"/>
                  <a:pt x="35" y="171"/>
                </a:cubicBezTo>
                <a:cubicBezTo>
                  <a:pt x="38" y="172"/>
                  <a:pt x="41" y="172"/>
                  <a:pt x="42" y="168"/>
                </a:cubicBezTo>
                <a:cubicBezTo>
                  <a:pt x="43" y="164"/>
                  <a:pt x="48" y="163"/>
                  <a:pt x="51" y="165"/>
                </a:cubicBezTo>
                <a:cubicBezTo>
                  <a:pt x="55" y="166"/>
                  <a:pt x="59" y="160"/>
                  <a:pt x="59" y="155"/>
                </a:cubicBezTo>
                <a:cubicBezTo>
                  <a:pt x="59" y="150"/>
                  <a:pt x="49" y="150"/>
                  <a:pt x="48" y="153"/>
                </a:cubicBezTo>
                <a:close/>
                <a:moveTo>
                  <a:pt x="25" y="166"/>
                </a:moveTo>
                <a:cubicBezTo>
                  <a:pt x="25" y="163"/>
                  <a:pt x="17" y="164"/>
                  <a:pt x="17" y="161"/>
                </a:cubicBezTo>
                <a:cubicBezTo>
                  <a:pt x="17" y="158"/>
                  <a:pt x="12" y="159"/>
                  <a:pt x="7" y="163"/>
                </a:cubicBezTo>
                <a:cubicBezTo>
                  <a:pt x="2" y="167"/>
                  <a:pt x="0" y="167"/>
                  <a:pt x="2" y="171"/>
                </a:cubicBezTo>
                <a:cubicBezTo>
                  <a:pt x="4" y="175"/>
                  <a:pt x="7" y="171"/>
                  <a:pt x="8" y="168"/>
                </a:cubicBezTo>
                <a:cubicBezTo>
                  <a:pt x="10" y="164"/>
                  <a:pt x="13" y="173"/>
                  <a:pt x="10" y="179"/>
                </a:cubicBezTo>
                <a:cubicBezTo>
                  <a:pt x="7" y="185"/>
                  <a:pt x="10" y="193"/>
                  <a:pt x="14" y="193"/>
                </a:cubicBezTo>
                <a:cubicBezTo>
                  <a:pt x="18" y="192"/>
                  <a:pt x="22" y="180"/>
                  <a:pt x="27" y="174"/>
                </a:cubicBezTo>
                <a:cubicBezTo>
                  <a:pt x="32" y="167"/>
                  <a:pt x="25" y="170"/>
                  <a:pt x="25" y="16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8" name="Freeform 142"/>
          <p:cNvSpPr>
            <a:spLocks noEditPoints="1"/>
          </p:cNvSpPr>
          <p:nvPr/>
        </p:nvSpPr>
        <p:spPr bwMode="auto">
          <a:xfrm>
            <a:off x="7910257" y="2699142"/>
            <a:ext cx="1730392" cy="1230304"/>
          </a:xfrm>
          <a:custGeom>
            <a:cxnLst>
              <a:cxn ang="0">
                <a:pos x="643" y="87"/>
              </a:cxn>
              <a:cxn ang="0">
                <a:pos x="610" y="63"/>
              </a:cxn>
              <a:cxn ang="0">
                <a:pos x="583" y="26"/>
              </a:cxn>
              <a:cxn ang="0">
                <a:pos x="544" y="1"/>
              </a:cxn>
              <a:cxn ang="0">
                <a:pos x="517" y="21"/>
              </a:cxn>
              <a:cxn ang="0">
                <a:pos x="495" y="54"/>
              </a:cxn>
              <a:cxn ang="0">
                <a:pos x="461" y="73"/>
              </a:cxn>
              <a:cxn ang="0">
                <a:pos x="482" y="86"/>
              </a:cxn>
              <a:cxn ang="0">
                <a:pos x="481" y="105"/>
              </a:cxn>
              <a:cxn ang="0">
                <a:pos x="422" y="126"/>
              </a:cxn>
              <a:cxn ang="0">
                <a:pos x="380" y="162"/>
              </a:cxn>
              <a:cxn ang="0">
                <a:pos x="315" y="166"/>
              </a:cxn>
              <a:cxn ang="0">
                <a:pos x="241" y="156"/>
              </a:cxn>
              <a:cxn ang="0">
                <a:pos x="210" y="125"/>
              </a:cxn>
              <a:cxn ang="0">
                <a:pos x="182" y="90"/>
              </a:cxn>
              <a:cxn ang="0">
                <a:pos x="153" y="65"/>
              </a:cxn>
              <a:cxn ang="0">
                <a:pos x="137" y="76"/>
              </a:cxn>
              <a:cxn ang="0">
                <a:pos x="111" y="96"/>
              </a:cxn>
              <a:cxn ang="0">
                <a:pos x="88" y="121"/>
              </a:cxn>
              <a:cxn ang="0">
                <a:pos x="78" y="150"/>
              </a:cxn>
              <a:cxn ang="0">
                <a:pos x="52" y="175"/>
              </a:cxn>
              <a:cxn ang="0">
                <a:pos x="19" y="186"/>
              </a:cxn>
              <a:cxn ang="0">
                <a:pos x="0" y="200"/>
              </a:cxn>
              <a:cxn ang="0">
                <a:pos x="15" y="232"/>
              </a:cxn>
              <a:cxn ang="0">
                <a:pos x="39" y="254"/>
              </a:cxn>
              <a:cxn ang="0">
                <a:pos x="59" y="247"/>
              </a:cxn>
              <a:cxn ang="0">
                <a:pos x="56" y="276"/>
              </a:cxn>
              <a:cxn ang="0">
                <a:pos x="56" y="304"/>
              </a:cxn>
              <a:cxn ang="0">
                <a:pos x="77" y="322"/>
              </a:cxn>
              <a:cxn ang="0">
                <a:pos x="138" y="347"/>
              </a:cxn>
              <a:cxn ang="0">
                <a:pos x="162" y="353"/>
              </a:cxn>
              <a:cxn ang="0">
                <a:pos x="183" y="347"/>
              </a:cxn>
              <a:cxn ang="0">
                <a:pos x="210" y="340"/>
              </a:cxn>
              <a:cxn ang="0">
                <a:pos x="243" y="340"/>
              </a:cxn>
              <a:cxn ang="0">
                <a:pos x="261" y="352"/>
              </a:cxn>
              <a:cxn ang="0">
                <a:pos x="256" y="395"/>
              </a:cxn>
              <a:cxn ang="0">
                <a:pos x="274" y="419"/>
              </a:cxn>
              <a:cxn ang="0">
                <a:pos x="298" y="430"/>
              </a:cxn>
              <a:cxn ang="0">
                <a:pos x="316" y="412"/>
              </a:cxn>
              <a:cxn ang="0">
                <a:pos x="352" y="410"/>
              </a:cxn>
              <a:cxn ang="0">
                <a:pos x="375" y="425"/>
              </a:cxn>
              <a:cxn ang="0">
                <a:pos x="393" y="440"/>
              </a:cxn>
              <a:cxn ang="0">
                <a:pos x="445" y="413"/>
              </a:cxn>
              <a:cxn ang="0">
                <a:pos x="484" y="392"/>
              </a:cxn>
              <a:cxn ang="0">
                <a:pos x="504" y="368"/>
              </a:cxn>
              <a:cxn ang="0">
                <a:pos x="523" y="345"/>
              </a:cxn>
              <a:cxn ang="0">
                <a:pos x="527" y="323"/>
              </a:cxn>
              <a:cxn ang="0">
                <a:pos x="522" y="306"/>
              </a:cxn>
              <a:cxn ang="0">
                <a:pos x="519" y="290"/>
              </a:cxn>
              <a:cxn ang="0">
                <a:pos x="505" y="252"/>
              </a:cxn>
              <a:cxn ang="0">
                <a:pos x="536" y="234"/>
              </a:cxn>
              <a:cxn ang="0">
                <a:pos x="496" y="223"/>
              </a:cxn>
              <a:cxn ang="0">
                <a:pos x="512" y="192"/>
              </a:cxn>
              <a:cxn ang="0">
                <a:pos x="529" y="208"/>
              </a:cxn>
              <a:cxn ang="0">
                <a:pos x="580" y="179"/>
              </a:cxn>
              <a:cxn ang="0">
                <a:pos x="606" y="168"/>
              </a:cxn>
              <a:cxn ang="0">
                <a:pos x="633" y="157"/>
              </a:cxn>
              <a:cxn ang="0">
                <a:pos x="636" y="127"/>
              </a:cxn>
              <a:cxn ang="0">
                <a:pos x="667" y="107"/>
              </a:cxn>
              <a:cxn ang="0">
                <a:pos x="516" y="418"/>
              </a:cxn>
              <a:cxn ang="0">
                <a:pos x="380" y="460"/>
              </a:cxn>
            </a:cxnLst>
            <a:rect l="0" t="0" r="r" b="b"/>
            <a:pathLst>
              <a:path w="677" h="469">
                <a:moveTo>
                  <a:pt x="673" y="83"/>
                </a:moveTo>
                <a:cubicBezTo>
                  <a:pt x="673" y="77"/>
                  <a:pt x="666" y="79"/>
                  <a:pt x="664" y="81"/>
                </a:cubicBezTo>
                <a:cubicBezTo>
                  <a:pt x="662" y="83"/>
                  <a:pt x="655" y="81"/>
                  <a:pt x="653" y="85"/>
                </a:cubicBezTo>
                <a:cubicBezTo>
                  <a:pt x="651" y="89"/>
                  <a:pt x="648" y="87"/>
                  <a:pt x="643" y="87"/>
                </a:cubicBezTo>
                <a:cubicBezTo>
                  <a:pt x="638" y="88"/>
                  <a:pt x="632" y="86"/>
                  <a:pt x="632" y="83"/>
                </a:cubicBezTo>
                <a:cubicBezTo>
                  <a:pt x="632" y="80"/>
                  <a:pt x="629" y="77"/>
                  <a:pt x="630" y="73"/>
                </a:cubicBezTo>
                <a:cubicBezTo>
                  <a:pt x="630" y="70"/>
                  <a:pt x="625" y="71"/>
                  <a:pt x="622" y="68"/>
                </a:cubicBezTo>
                <a:cubicBezTo>
                  <a:pt x="618" y="65"/>
                  <a:pt x="612" y="62"/>
                  <a:pt x="610" y="63"/>
                </a:cubicBezTo>
                <a:cubicBezTo>
                  <a:pt x="609" y="64"/>
                  <a:pt x="605" y="59"/>
                  <a:pt x="599" y="59"/>
                </a:cubicBezTo>
                <a:cubicBezTo>
                  <a:pt x="594" y="59"/>
                  <a:pt x="594" y="55"/>
                  <a:pt x="595" y="53"/>
                </a:cubicBezTo>
                <a:cubicBezTo>
                  <a:pt x="596" y="50"/>
                  <a:pt x="590" y="43"/>
                  <a:pt x="589" y="39"/>
                </a:cubicBezTo>
                <a:cubicBezTo>
                  <a:pt x="588" y="35"/>
                  <a:pt x="584" y="34"/>
                  <a:pt x="583" y="26"/>
                </a:cubicBezTo>
                <a:cubicBezTo>
                  <a:pt x="581" y="17"/>
                  <a:pt x="576" y="19"/>
                  <a:pt x="577" y="15"/>
                </a:cubicBezTo>
                <a:cubicBezTo>
                  <a:pt x="578" y="11"/>
                  <a:pt x="572" y="9"/>
                  <a:pt x="570" y="7"/>
                </a:cubicBezTo>
                <a:cubicBezTo>
                  <a:pt x="568" y="5"/>
                  <a:pt x="561" y="6"/>
                  <a:pt x="556" y="3"/>
                </a:cubicBezTo>
                <a:cubicBezTo>
                  <a:pt x="551" y="0"/>
                  <a:pt x="548" y="2"/>
                  <a:pt x="544" y="1"/>
                </a:cubicBezTo>
                <a:cubicBezTo>
                  <a:pt x="539" y="0"/>
                  <a:pt x="528" y="2"/>
                  <a:pt x="527" y="2"/>
                </a:cubicBezTo>
                <a:cubicBezTo>
                  <a:pt x="526" y="2"/>
                  <a:pt x="517" y="1"/>
                  <a:pt x="513" y="7"/>
                </a:cubicBezTo>
                <a:cubicBezTo>
                  <a:pt x="508" y="13"/>
                  <a:pt x="512" y="13"/>
                  <a:pt x="514" y="13"/>
                </a:cubicBezTo>
                <a:cubicBezTo>
                  <a:pt x="516" y="13"/>
                  <a:pt x="517" y="19"/>
                  <a:pt x="517" y="21"/>
                </a:cubicBezTo>
                <a:cubicBezTo>
                  <a:pt x="517" y="23"/>
                  <a:pt x="514" y="26"/>
                  <a:pt x="512" y="27"/>
                </a:cubicBezTo>
                <a:cubicBezTo>
                  <a:pt x="510" y="27"/>
                  <a:pt x="506" y="35"/>
                  <a:pt x="505" y="37"/>
                </a:cubicBezTo>
                <a:cubicBezTo>
                  <a:pt x="504" y="40"/>
                  <a:pt x="499" y="47"/>
                  <a:pt x="500" y="49"/>
                </a:cubicBezTo>
                <a:cubicBezTo>
                  <a:pt x="500" y="51"/>
                  <a:pt x="497" y="54"/>
                  <a:pt x="495" y="54"/>
                </a:cubicBezTo>
                <a:cubicBezTo>
                  <a:pt x="492" y="54"/>
                  <a:pt x="486" y="59"/>
                  <a:pt x="484" y="60"/>
                </a:cubicBezTo>
                <a:cubicBezTo>
                  <a:pt x="482" y="60"/>
                  <a:pt x="474" y="59"/>
                  <a:pt x="473" y="57"/>
                </a:cubicBezTo>
                <a:cubicBezTo>
                  <a:pt x="473" y="56"/>
                  <a:pt x="472" y="55"/>
                  <a:pt x="471" y="55"/>
                </a:cubicBezTo>
                <a:cubicBezTo>
                  <a:pt x="461" y="73"/>
                  <a:pt x="461" y="73"/>
                  <a:pt x="461" y="73"/>
                </a:cubicBezTo>
                <a:cubicBezTo>
                  <a:pt x="461" y="78"/>
                  <a:pt x="461" y="78"/>
                  <a:pt x="461" y="78"/>
                </a:cubicBezTo>
                <a:cubicBezTo>
                  <a:pt x="461" y="78"/>
                  <a:pt x="455" y="80"/>
                  <a:pt x="459" y="84"/>
                </a:cubicBezTo>
                <a:cubicBezTo>
                  <a:pt x="464" y="89"/>
                  <a:pt x="464" y="85"/>
                  <a:pt x="471" y="85"/>
                </a:cubicBezTo>
                <a:cubicBezTo>
                  <a:pt x="477" y="85"/>
                  <a:pt x="480" y="90"/>
                  <a:pt x="482" y="86"/>
                </a:cubicBezTo>
                <a:cubicBezTo>
                  <a:pt x="483" y="83"/>
                  <a:pt x="489" y="81"/>
                  <a:pt x="493" y="85"/>
                </a:cubicBezTo>
                <a:cubicBezTo>
                  <a:pt x="496" y="89"/>
                  <a:pt x="508" y="97"/>
                  <a:pt x="507" y="100"/>
                </a:cubicBezTo>
                <a:cubicBezTo>
                  <a:pt x="507" y="104"/>
                  <a:pt x="500" y="103"/>
                  <a:pt x="496" y="102"/>
                </a:cubicBezTo>
                <a:cubicBezTo>
                  <a:pt x="491" y="100"/>
                  <a:pt x="485" y="105"/>
                  <a:pt x="481" y="105"/>
                </a:cubicBezTo>
                <a:cubicBezTo>
                  <a:pt x="477" y="105"/>
                  <a:pt x="472" y="106"/>
                  <a:pt x="467" y="110"/>
                </a:cubicBezTo>
                <a:cubicBezTo>
                  <a:pt x="463" y="115"/>
                  <a:pt x="464" y="119"/>
                  <a:pt x="457" y="120"/>
                </a:cubicBezTo>
                <a:cubicBezTo>
                  <a:pt x="451" y="121"/>
                  <a:pt x="448" y="120"/>
                  <a:pt x="440" y="125"/>
                </a:cubicBezTo>
                <a:cubicBezTo>
                  <a:pt x="433" y="130"/>
                  <a:pt x="425" y="128"/>
                  <a:pt x="422" y="126"/>
                </a:cubicBezTo>
                <a:cubicBezTo>
                  <a:pt x="419" y="125"/>
                  <a:pt x="414" y="124"/>
                  <a:pt x="411" y="129"/>
                </a:cubicBezTo>
                <a:cubicBezTo>
                  <a:pt x="408" y="134"/>
                  <a:pt x="415" y="137"/>
                  <a:pt x="414" y="142"/>
                </a:cubicBezTo>
                <a:cubicBezTo>
                  <a:pt x="414" y="148"/>
                  <a:pt x="406" y="147"/>
                  <a:pt x="400" y="153"/>
                </a:cubicBezTo>
                <a:cubicBezTo>
                  <a:pt x="395" y="160"/>
                  <a:pt x="385" y="163"/>
                  <a:pt x="380" y="162"/>
                </a:cubicBezTo>
                <a:cubicBezTo>
                  <a:pt x="375" y="161"/>
                  <a:pt x="364" y="158"/>
                  <a:pt x="355" y="163"/>
                </a:cubicBezTo>
                <a:cubicBezTo>
                  <a:pt x="345" y="167"/>
                  <a:pt x="339" y="174"/>
                  <a:pt x="335" y="173"/>
                </a:cubicBezTo>
                <a:cubicBezTo>
                  <a:pt x="332" y="172"/>
                  <a:pt x="332" y="168"/>
                  <a:pt x="326" y="169"/>
                </a:cubicBezTo>
                <a:cubicBezTo>
                  <a:pt x="321" y="169"/>
                  <a:pt x="318" y="168"/>
                  <a:pt x="315" y="166"/>
                </a:cubicBezTo>
                <a:cubicBezTo>
                  <a:pt x="311" y="163"/>
                  <a:pt x="308" y="167"/>
                  <a:pt x="302" y="163"/>
                </a:cubicBezTo>
                <a:cubicBezTo>
                  <a:pt x="297" y="158"/>
                  <a:pt x="286" y="159"/>
                  <a:pt x="282" y="158"/>
                </a:cubicBezTo>
                <a:cubicBezTo>
                  <a:pt x="278" y="158"/>
                  <a:pt x="261" y="158"/>
                  <a:pt x="255" y="158"/>
                </a:cubicBezTo>
                <a:cubicBezTo>
                  <a:pt x="249" y="157"/>
                  <a:pt x="241" y="159"/>
                  <a:pt x="241" y="156"/>
                </a:cubicBezTo>
                <a:cubicBezTo>
                  <a:pt x="240" y="153"/>
                  <a:pt x="236" y="151"/>
                  <a:pt x="234" y="145"/>
                </a:cubicBezTo>
                <a:cubicBezTo>
                  <a:pt x="233" y="138"/>
                  <a:pt x="229" y="136"/>
                  <a:pt x="225" y="135"/>
                </a:cubicBezTo>
                <a:cubicBezTo>
                  <a:pt x="222" y="134"/>
                  <a:pt x="221" y="131"/>
                  <a:pt x="218" y="130"/>
                </a:cubicBezTo>
                <a:cubicBezTo>
                  <a:pt x="217" y="130"/>
                  <a:pt x="215" y="125"/>
                  <a:pt x="210" y="125"/>
                </a:cubicBezTo>
                <a:cubicBezTo>
                  <a:pt x="205" y="125"/>
                  <a:pt x="187" y="123"/>
                  <a:pt x="184" y="119"/>
                </a:cubicBezTo>
                <a:cubicBezTo>
                  <a:pt x="182" y="115"/>
                  <a:pt x="187" y="114"/>
                  <a:pt x="187" y="109"/>
                </a:cubicBezTo>
                <a:cubicBezTo>
                  <a:pt x="187" y="105"/>
                  <a:pt x="190" y="100"/>
                  <a:pt x="188" y="98"/>
                </a:cubicBezTo>
                <a:cubicBezTo>
                  <a:pt x="186" y="97"/>
                  <a:pt x="182" y="93"/>
                  <a:pt x="182" y="90"/>
                </a:cubicBezTo>
                <a:cubicBezTo>
                  <a:pt x="181" y="86"/>
                  <a:pt x="176" y="82"/>
                  <a:pt x="172" y="82"/>
                </a:cubicBezTo>
                <a:cubicBezTo>
                  <a:pt x="168" y="82"/>
                  <a:pt x="165" y="79"/>
                  <a:pt x="162" y="76"/>
                </a:cubicBezTo>
                <a:cubicBezTo>
                  <a:pt x="158" y="73"/>
                  <a:pt x="155" y="73"/>
                  <a:pt x="154" y="66"/>
                </a:cubicBezTo>
                <a:cubicBezTo>
                  <a:pt x="154" y="65"/>
                  <a:pt x="153" y="65"/>
                  <a:pt x="153" y="65"/>
                </a:cubicBezTo>
                <a:cubicBezTo>
                  <a:pt x="152" y="64"/>
                  <a:pt x="150" y="64"/>
                  <a:pt x="149" y="64"/>
                </a:cubicBezTo>
                <a:cubicBezTo>
                  <a:pt x="148" y="64"/>
                  <a:pt x="147" y="63"/>
                  <a:pt x="146" y="62"/>
                </a:cubicBezTo>
                <a:cubicBezTo>
                  <a:pt x="145" y="65"/>
                  <a:pt x="142" y="67"/>
                  <a:pt x="142" y="69"/>
                </a:cubicBezTo>
                <a:cubicBezTo>
                  <a:pt x="142" y="72"/>
                  <a:pt x="141" y="76"/>
                  <a:pt x="137" y="76"/>
                </a:cubicBezTo>
                <a:cubicBezTo>
                  <a:pt x="134" y="76"/>
                  <a:pt x="130" y="78"/>
                  <a:pt x="130" y="84"/>
                </a:cubicBezTo>
                <a:cubicBezTo>
                  <a:pt x="130" y="90"/>
                  <a:pt x="133" y="91"/>
                  <a:pt x="132" y="93"/>
                </a:cubicBezTo>
                <a:cubicBezTo>
                  <a:pt x="130" y="96"/>
                  <a:pt x="123" y="98"/>
                  <a:pt x="121" y="97"/>
                </a:cubicBezTo>
                <a:cubicBezTo>
                  <a:pt x="119" y="96"/>
                  <a:pt x="114" y="97"/>
                  <a:pt x="111" y="96"/>
                </a:cubicBezTo>
                <a:cubicBezTo>
                  <a:pt x="107" y="96"/>
                  <a:pt x="104" y="91"/>
                  <a:pt x="103" y="96"/>
                </a:cubicBezTo>
                <a:cubicBezTo>
                  <a:pt x="102" y="101"/>
                  <a:pt x="94" y="116"/>
                  <a:pt x="96" y="118"/>
                </a:cubicBezTo>
                <a:cubicBezTo>
                  <a:pt x="98" y="119"/>
                  <a:pt x="99" y="123"/>
                  <a:pt x="96" y="123"/>
                </a:cubicBezTo>
                <a:cubicBezTo>
                  <a:pt x="93" y="123"/>
                  <a:pt x="90" y="123"/>
                  <a:pt x="88" y="121"/>
                </a:cubicBezTo>
                <a:cubicBezTo>
                  <a:pt x="86" y="119"/>
                  <a:pt x="81" y="123"/>
                  <a:pt x="77" y="123"/>
                </a:cubicBezTo>
                <a:cubicBezTo>
                  <a:pt x="76" y="123"/>
                  <a:pt x="68" y="126"/>
                  <a:pt x="71" y="128"/>
                </a:cubicBezTo>
                <a:cubicBezTo>
                  <a:pt x="73" y="129"/>
                  <a:pt x="73" y="135"/>
                  <a:pt x="73" y="137"/>
                </a:cubicBezTo>
                <a:cubicBezTo>
                  <a:pt x="73" y="140"/>
                  <a:pt x="79" y="147"/>
                  <a:pt x="78" y="150"/>
                </a:cubicBezTo>
                <a:cubicBezTo>
                  <a:pt x="77" y="152"/>
                  <a:pt x="72" y="155"/>
                  <a:pt x="72" y="158"/>
                </a:cubicBezTo>
                <a:cubicBezTo>
                  <a:pt x="72" y="162"/>
                  <a:pt x="73" y="165"/>
                  <a:pt x="71" y="165"/>
                </a:cubicBezTo>
                <a:cubicBezTo>
                  <a:pt x="69" y="166"/>
                  <a:pt x="64" y="168"/>
                  <a:pt x="61" y="170"/>
                </a:cubicBezTo>
                <a:cubicBezTo>
                  <a:pt x="58" y="172"/>
                  <a:pt x="54" y="172"/>
                  <a:pt x="52" y="175"/>
                </a:cubicBezTo>
                <a:cubicBezTo>
                  <a:pt x="51" y="178"/>
                  <a:pt x="49" y="181"/>
                  <a:pt x="43" y="180"/>
                </a:cubicBezTo>
                <a:cubicBezTo>
                  <a:pt x="39" y="180"/>
                  <a:pt x="37" y="179"/>
                  <a:pt x="33" y="183"/>
                </a:cubicBezTo>
                <a:cubicBezTo>
                  <a:pt x="30" y="188"/>
                  <a:pt x="29" y="186"/>
                  <a:pt x="26" y="188"/>
                </a:cubicBezTo>
                <a:cubicBezTo>
                  <a:pt x="24" y="190"/>
                  <a:pt x="21" y="186"/>
                  <a:pt x="19" y="186"/>
                </a:cubicBezTo>
                <a:cubicBezTo>
                  <a:pt x="17" y="185"/>
                  <a:pt x="15" y="188"/>
                  <a:pt x="13" y="188"/>
                </a:cubicBezTo>
                <a:cubicBezTo>
                  <a:pt x="11" y="188"/>
                  <a:pt x="9" y="191"/>
                  <a:pt x="6" y="192"/>
                </a:cubicBezTo>
                <a:cubicBezTo>
                  <a:pt x="4" y="193"/>
                  <a:pt x="1" y="192"/>
                  <a:pt x="1" y="195"/>
                </a:cubicBezTo>
                <a:cubicBezTo>
                  <a:pt x="1" y="197"/>
                  <a:pt x="1" y="199"/>
                  <a:pt x="0" y="200"/>
                </a:cubicBezTo>
                <a:cubicBezTo>
                  <a:pt x="0" y="200"/>
                  <a:pt x="0" y="200"/>
                  <a:pt x="0" y="200"/>
                </a:cubicBezTo>
                <a:cubicBezTo>
                  <a:pt x="1" y="210"/>
                  <a:pt x="1" y="210"/>
                  <a:pt x="1" y="210"/>
                </a:cubicBezTo>
                <a:cubicBezTo>
                  <a:pt x="1" y="210"/>
                  <a:pt x="12" y="214"/>
                  <a:pt x="12" y="217"/>
                </a:cubicBezTo>
                <a:cubicBezTo>
                  <a:pt x="13" y="221"/>
                  <a:pt x="15" y="232"/>
                  <a:pt x="15" y="232"/>
                </a:cubicBezTo>
                <a:cubicBezTo>
                  <a:pt x="15" y="232"/>
                  <a:pt x="15" y="232"/>
                  <a:pt x="14" y="232"/>
                </a:cubicBezTo>
                <a:cubicBezTo>
                  <a:pt x="19" y="236"/>
                  <a:pt x="25" y="239"/>
                  <a:pt x="25" y="241"/>
                </a:cubicBezTo>
                <a:cubicBezTo>
                  <a:pt x="25" y="242"/>
                  <a:pt x="25" y="247"/>
                  <a:pt x="30" y="249"/>
                </a:cubicBezTo>
                <a:cubicBezTo>
                  <a:pt x="34" y="251"/>
                  <a:pt x="37" y="253"/>
                  <a:pt x="39" y="254"/>
                </a:cubicBezTo>
                <a:cubicBezTo>
                  <a:pt x="39" y="253"/>
                  <a:pt x="40" y="253"/>
                  <a:pt x="40" y="253"/>
                </a:cubicBezTo>
                <a:cubicBezTo>
                  <a:pt x="44" y="252"/>
                  <a:pt x="44" y="252"/>
                  <a:pt x="44" y="252"/>
                </a:cubicBezTo>
                <a:cubicBezTo>
                  <a:pt x="44" y="252"/>
                  <a:pt x="45" y="253"/>
                  <a:pt x="47" y="255"/>
                </a:cubicBezTo>
                <a:cubicBezTo>
                  <a:pt x="48" y="251"/>
                  <a:pt x="55" y="247"/>
                  <a:pt x="59" y="247"/>
                </a:cubicBezTo>
                <a:cubicBezTo>
                  <a:pt x="64" y="248"/>
                  <a:pt x="73" y="255"/>
                  <a:pt x="72" y="258"/>
                </a:cubicBezTo>
                <a:cubicBezTo>
                  <a:pt x="71" y="261"/>
                  <a:pt x="64" y="271"/>
                  <a:pt x="61" y="272"/>
                </a:cubicBezTo>
                <a:cubicBezTo>
                  <a:pt x="60" y="272"/>
                  <a:pt x="58" y="272"/>
                  <a:pt x="56" y="272"/>
                </a:cubicBezTo>
                <a:cubicBezTo>
                  <a:pt x="56" y="274"/>
                  <a:pt x="56" y="275"/>
                  <a:pt x="56" y="276"/>
                </a:cubicBezTo>
                <a:cubicBezTo>
                  <a:pt x="56" y="278"/>
                  <a:pt x="60" y="282"/>
                  <a:pt x="62" y="286"/>
                </a:cubicBezTo>
                <a:cubicBezTo>
                  <a:pt x="64" y="290"/>
                  <a:pt x="58" y="292"/>
                  <a:pt x="55" y="290"/>
                </a:cubicBezTo>
                <a:cubicBezTo>
                  <a:pt x="52" y="287"/>
                  <a:pt x="51" y="292"/>
                  <a:pt x="52" y="295"/>
                </a:cubicBezTo>
                <a:cubicBezTo>
                  <a:pt x="54" y="297"/>
                  <a:pt x="53" y="303"/>
                  <a:pt x="56" y="304"/>
                </a:cubicBezTo>
                <a:cubicBezTo>
                  <a:pt x="60" y="304"/>
                  <a:pt x="62" y="310"/>
                  <a:pt x="66" y="310"/>
                </a:cubicBezTo>
                <a:cubicBezTo>
                  <a:pt x="69" y="310"/>
                  <a:pt x="73" y="316"/>
                  <a:pt x="73" y="316"/>
                </a:cubicBezTo>
                <a:cubicBezTo>
                  <a:pt x="73" y="316"/>
                  <a:pt x="77" y="319"/>
                  <a:pt x="77" y="321"/>
                </a:cubicBezTo>
                <a:cubicBezTo>
                  <a:pt x="77" y="321"/>
                  <a:pt x="77" y="321"/>
                  <a:pt x="77" y="322"/>
                </a:cubicBezTo>
                <a:cubicBezTo>
                  <a:pt x="81" y="321"/>
                  <a:pt x="84" y="321"/>
                  <a:pt x="84" y="320"/>
                </a:cubicBezTo>
                <a:cubicBezTo>
                  <a:pt x="85" y="318"/>
                  <a:pt x="90" y="318"/>
                  <a:pt x="93" y="321"/>
                </a:cubicBezTo>
                <a:cubicBezTo>
                  <a:pt x="97" y="325"/>
                  <a:pt x="111" y="334"/>
                  <a:pt x="116" y="338"/>
                </a:cubicBezTo>
                <a:cubicBezTo>
                  <a:pt x="121" y="342"/>
                  <a:pt x="134" y="347"/>
                  <a:pt x="138" y="347"/>
                </a:cubicBezTo>
                <a:cubicBezTo>
                  <a:pt x="142" y="347"/>
                  <a:pt x="146" y="350"/>
                  <a:pt x="153" y="350"/>
                </a:cubicBezTo>
                <a:cubicBezTo>
                  <a:pt x="154" y="349"/>
                  <a:pt x="154" y="350"/>
                  <a:pt x="155" y="350"/>
                </a:cubicBezTo>
                <a:cubicBezTo>
                  <a:pt x="156" y="349"/>
                  <a:pt x="158" y="349"/>
                  <a:pt x="159" y="347"/>
                </a:cubicBezTo>
                <a:cubicBezTo>
                  <a:pt x="161" y="344"/>
                  <a:pt x="163" y="349"/>
                  <a:pt x="162" y="353"/>
                </a:cubicBezTo>
                <a:cubicBezTo>
                  <a:pt x="162" y="354"/>
                  <a:pt x="162" y="356"/>
                  <a:pt x="163" y="358"/>
                </a:cubicBezTo>
                <a:cubicBezTo>
                  <a:pt x="164" y="356"/>
                  <a:pt x="165" y="355"/>
                  <a:pt x="166" y="353"/>
                </a:cubicBezTo>
                <a:cubicBezTo>
                  <a:pt x="168" y="347"/>
                  <a:pt x="171" y="348"/>
                  <a:pt x="174" y="346"/>
                </a:cubicBezTo>
                <a:cubicBezTo>
                  <a:pt x="176" y="344"/>
                  <a:pt x="178" y="345"/>
                  <a:pt x="183" y="347"/>
                </a:cubicBezTo>
                <a:cubicBezTo>
                  <a:pt x="187" y="350"/>
                  <a:pt x="189" y="345"/>
                  <a:pt x="196" y="351"/>
                </a:cubicBezTo>
                <a:cubicBezTo>
                  <a:pt x="197" y="350"/>
                  <a:pt x="199" y="349"/>
                  <a:pt x="200" y="349"/>
                </a:cubicBezTo>
                <a:cubicBezTo>
                  <a:pt x="201" y="349"/>
                  <a:pt x="203" y="347"/>
                  <a:pt x="205" y="345"/>
                </a:cubicBezTo>
                <a:cubicBezTo>
                  <a:pt x="207" y="342"/>
                  <a:pt x="207" y="340"/>
                  <a:pt x="210" y="340"/>
                </a:cubicBezTo>
                <a:cubicBezTo>
                  <a:pt x="212" y="341"/>
                  <a:pt x="214" y="337"/>
                  <a:pt x="219" y="334"/>
                </a:cubicBezTo>
                <a:cubicBezTo>
                  <a:pt x="225" y="331"/>
                  <a:pt x="230" y="336"/>
                  <a:pt x="233" y="333"/>
                </a:cubicBezTo>
                <a:cubicBezTo>
                  <a:pt x="235" y="331"/>
                  <a:pt x="239" y="330"/>
                  <a:pt x="239" y="333"/>
                </a:cubicBezTo>
                <a:cubicBezTo>
                  <a:pt x="239" y="335"/>
                  <a:pt x="242" y="337"/>
                  <a:pt x="243" y="340"/>
                </a:cubicBezTo>
                <a:cubicBezTo>
                  <a:pt x="244" y="342"/>
                  <a:pt x="248" y="343"/>
                  <a:pt x="249" y="344"/>
                </a:cubicBezTo>
                <a:cubicBezTo>
                  <a:pt x="250" y="343"/>
                  <a:pt x="251" y="343"/>
                  <a:pt x="251" y="343"/>
                </a:cubicBezTo>
                <a:cubicBezTo>
                  <a:pt x="254" y="341"/>
                  <a:pt x="259" y="343"/>
                  <a:pt x="259" y="346"/>
                </a:cubicBezTo>
                <a:cubicBezTo>
                  <a:pt x="259" y="349"/>
                  <a:pt x="259" y="352"/>
                  <a:pt x="261" y="352"/>
                </a:cubicBezTo>
                <a:cubicBezTo>
                  <a:pt x="264" y="352"/>
                  <a:pt x="266" y="352"/>
                  <a:pt x="266" y="358"/>
                </a:cubicBezTo>
                <a:cubicBezTo>
                  <a:pt x="266" y="363"/>
                  <a:pt x="268" y="369"/>
                  <a:pt x="263" y="374"/>
                </a:cubicBezTo>
                <a:cubicBezTo>
                  <a:pt x="258" y="379"/>
                  <a:pt x="253" y="387"/>
                  <a:pt x="254" y="390"/>
                </a:cubicBezTo>
                <a:cubicBezTo>
                  <a:pt x="255" y="392"/>
                  <a:pt x="252" y="397"/>
                  <a:pt x="256" y="395"/>
                </a:cubicBezTo>
                <a:cubicBezTo>
                  <a:pt x="259" y="394"/>
                  <a:pt x="267" y="395"/>
                  <a:pt x="266" y="397"/>
                </a:cubicBezTo>
                <a:cubicBezTo>
                  <a:pt x="265" y="399"/>
                  <a:pt x="266" y="406"/>
                  <a:pt x="270" y="407"/>
                </a:cubicBezTo>
                <a:cubicBezTo>
                  <a:pt x="273" y="407"/>
                  <a:pt x="275" y="409"/>
                  <a:pt x="274" y="412"/>
                </a:cubicBezTo>
                <a:cubicBezTo>
                  <a:pt x="273" y="415"/>
                  <a:pt x="271" y="419"/>
                  <a:pt x="274" y="419"/>
                </a:cubicBezTo>
                <a:cubicBezTo>
                  <a:pt x="277" y="419"/>
                  <a:pt x="281" y="419"/>
                  <a:pt x="280" y="422"/>
                </a:cubicBezTo>
                <a:cubicBezTo>
                  <a:pt x="280" y="425"/>
                  <a:pt x="282" y="428"/>
                  <a:pt x="287" y="426"/>
                </a:cubicBezTo>
                <a:cubicBezTo>
                  <a:pt x="290" y="425"/>
                  <a:pt x="292" y="424"/>
                  <a:pt x="292" y="425"/>
                </a:cubicBezTo>
                <a:cubicBezTo>
                  <a:pt x="294" y="425"/>
                  <a:pt x="294" y="429"/>
                  <a:pt x="298" y="430"/>
                </a:cubicBezTo>
                <a:cubicBezTo>
                  <a:pt x="301" y="431"/>
                  <a:pt x="300" y="422"/>
                  <a:pt x="298" y="421"/>
                </a:cubicBezTo>
                <a:cubicBezTo>
                  <a:pt x="297" y="420"/>
                  <a:pt x="299" y="414"/>
                  <a:pt x="300" y="415"/>
                </a:cubicBezTo>
                <a:cubicBezTo>
                  <a:pt x="301" y="417"/>
                  <a:pt x="305" y="415"/>
                  <a:pt x="308" y="413"/>
                </a:cubicBezTo>
                <a:cubicBezTo>
                  <a:pt x="310" y="410"/>
                  <a:pt x="314" y="415"/>
                  <a:pt x="316" y="412"/>
                </a:cubicBezTo>
                <a:cubicBezTo>
                  <a:pt x="318" y="409"/>
                  <a:pt x="322" y="414"/>
                  <a:pt x="326" y="412"/>
                </a:cubicBezTo>
                <a:cubicBezTo>
                  <a:pt x="330" y="410"/>
                  <a:pt x="332" y="414"/>
                  <a:pt x="333" y="410"/>
                </a:cubicBezTo>
                <a:cubicBezTo>
                  <a:pt x="335" y="407"/>
                  <a:pt x="341" y="403"/>
                  <a:pt x="342" y="405"/>
                </a:cubicBezTo>
                <a:cubicBezTo>
                  <a:pt x="344" y="406"/>
                  <a:pt x="344" y="409"/>
                  <a:pt x="352" y="410"/>
                </a:cubicBezTo>
                <a:cubicBezTo>
                  <a:pt x="359" y="410"/>
                  <a:pt x="355" y="414"/>
                  <a:pt x="355" y="416"/>
                </a:cubicBezTo>
                <a:cubicBezTo>
                  <a:pt x="355" y="418"/>
                  <a:pt x="363" y="424"/>
                  <a:pt x="366" y="425"/>
                </a:cubicBezTo>
                <a:cubicBezTo>
                  <a:pt x="366" y="425"/>
                  <a:pt x="367" y="425"/>
                  <a:pt x="368" y="427"/>
                </a:cubicBezTo>
                <a:cubicBezTo>
                  <a:pt x="370" y="425"/>
                  <a:pt x="374" y="427"/>
                  <a:pt x="375" y="425"/>
                </a:cubicBezTo>
                <a:cubicBezTo>
                  <a:pt x="376" y="422"/>
                  <a:pt x="380" y="423"/>
                  <a:pt x="381" y="425"/>
                </a:cubicBezTo>
                <a:cubicBezTo>
                  <a:pt x="383" y="428"/>
                  <a:pt x="384" y="428"/>
                  <a:pt x="388" y="425"/>
                </a:cubicBezTo>
                <a:cubicBezTo>
                  <a:pt x="391" y="422"/>
                  <a:pt x="393" y="428"/>
                  <a:pt x="391" y="430"/>
                </a:cubicBezTo>
                <a:cubicBezTo>
                  <a:pt x="389" y="431"/>
                  <a:pt x="390" y="437"/>
                  <a:pt x="393" y="440"/>
                </a:cubicBezTo>
                <a:cubicBezTo>
                  <a:pt x="396" y="443"/>
                  <a:pt x="397" y="438"/>
                  <a:pt x="396" y="435"/>
                </a:cubicBezTo>
                <a:cubicBezTo>
                  <a:pt x="396" y="432"/>
                  <a:pt x="402" y="429"/>
                  <a:pt x="412" y="425"/>
                </a:cubicBezTo>
                <a:cubicBezTo>
                  <a:pt x="423" y="422"/>
                  <a:pt x="434" y="414"/>
                  <a:pt x="434" y="412"/>
                </a:cubicBezTo>
                <a:cubicBezTo>
                  <a:pt x="434" y="411"/>
                  <a:pt x="442" y="415"/>
                  <a:pt x="445" y="413"/>
                </a:cubicBezTo>
                <a:cubicBezTo>
                  <a:pt x="449" y="410"/>
                  <a:pt x="461" y="410"/>
                  <a:pt x="465" y="410"/>
                </a:cubicBezTo>
                <a:cubicBezTo>
                  <a:pt x="468" y="409"/>
                  <a:pt x="468" y="407"/>
                  <a:pt x="471" y="404"/>
                </a:cubicBezTo>
                <a:cubicBezTo>
                  <a:pt x="475" y="401"/>
                  <a:pt x="474" y="400"/>
                  <a:pt x="478" y="398"/>
                </a:cubicBezTo>
                <a:cubicBezTo>
                  <a:pt x="482" y="397"/>
                  <a:pt x="484" y="394"/>
                  <a:pt x="484" y="392"/>
                </a:cubicBezTo>
                <a:cubicBezTo>
                  <a:pt x="484" y="390"/>
                  <a:pt x="492" y="389"/>
                  <a:pt x="492" y="387"/>
                </a:cubicBezTo>
                <a:cubicBezTo>
                  <a:pt x="492" y="385"/>
                  <a:pt x="498" y="384"/>
                  <a:pt x="498" y="381"/>
                </a:cubicBezTo>
                <a:cubicBezTo>
                  <a:pt x="498" y="379"/>
                  <a:pt x="501" y="379"/>
                  <a:pt x="503" y="377"/>
                </a:cubicBezTo>
                <a:cubicBezTo>
                  <a:pt x="504" y="375"/>
                  <a:pt x="501" y="369"/>
                  <a:pt x="504" y="368"/>
                </a:cubicBezTo>
                <a:cubicBezTo>
                  <a:pt x="507" y="368"/>
                  <a:pt x="503" y="364"/>
                  <a:pt x="503" y="363"/>
                </a:cubicBezTo>
                <a:cubicBezTo>
                  <a:pt x="502" y="361"/>
                  <a:pt x="508" y="361"/>
                  <a:pt x="510" y="359"/>
                </a:cubicBezTo>
                <a:cubicBezTo>
                  <a:pt x="513" y="357"/>
                  <a:pt x="515" y="355"/>
                  <a:pt x="516" y="351"/>
                </a:cubicBezTo>
                <a:cubicBezTo>
                  <a:pt x="516" y="348"/>
                  <a:pt x="521" y="345"/>
                  <a:pt x="523" y="345"/>
                </a:cubicBezTo>
                <a:cubicBezTo>
                  <a:pt x="525" y="344"/>
                  <a:pt x="526" y="339"/>
                  <a:pt x="525" y="335"/>
                </a:cubicBezTo>
                <a:cubicBezTo>
                  <a:pt x="525" y="332"/>
                  <a:pt x="529" y="333"/>
                  <a:pt x="527" y="331"/>
                </a:cubicBezTo>
                <a:cubicBezTo>
                  <a:pt x="525" y="330"/>
                  <a:pt x="528" y="325"/>
                  <a:pt x="532" y="324"/>
                </a:cubicBezTo>
                <a:cubicBezTo>
                  <a:pt x="536" y="323"/>
                  <a:pt x="529" y="321"/>
                  <a:pt x="527" y="323"/>
                </a:cubicBezTo>
                <a:cubicBezTo>
                  <a:pt x="525" y="325"/>
                  <a:pt x="523" y="318"/>
                  <a:pt x="521" y="321"/>
                </a:cubicBezTo>
                <a:cubicBezTo>
                  <a:pt x="519" y="323"/>
                  <a:pt x="513" y="319"/>
                  <a:pt x="517" y="318"/>
                </a:cubicBezTo>
                <a:cubicBezTo>
                  <a:pt x="520" y="317"/>
                  <a:pt x="526" y="313"/>
                  <a:pt x="529" y="312"/>
                </a:cubicBezTo>
                <a:cubicBezTo>
                  <a:pt x="531" y="312"/>
                  <a:pt x="525" y="306"/>
                  <a:pt x="522" y="306"/>
                </a:cubicBezTo>
                <a:cubicBezTo>
                  <a:pt x="519" y="306"/>
                  <a:pt x="515" y="299"/>
                  <a:pt x="512" y="299"/>
                </a:cubicBezTo>
                <a:cubicBezTo>
                  <a:pt x="508" y="299"/>
                  <a:pt x="514" y="297"/>
                  <a:pt x="518" y="299"/>
                </a:cubicBezTo>
                <a:cubicBezTo>
                  <a:pt x="522" y="301"/>
                  <a:pt x="526" y="302"/>
                  <a:pt x="528" y="301"/>
                </a:cubicBezTo>
                <a:cubicBezTo>
                  <a:pt x="530" y="299"/>
                  <a:pt x="522" y="292"/>
                  <a:pt x="519" y="290"/>
                </a:cubicBezTo>
                <a:cubicBezTo>
                  <a:pt x="516" y="288"/>
                  <a:pt x="518" y="284"/>
                  <a:pt x="517" y="283"/>
                </a:cubicBezTo>
                <a:cubicBezTo>
                  <a:pt x="515" y="282"/>
                  <a:pt x="511" y="273"/>
                  <a:pt x="509" y="269"/>
                </a:cubicBezTo>
                <a:cubicBezTo>
                  <a:pt x="508" y="266"/>
                  <a:pt x="501" y="265"/>
                  <a:pt x="499" y="262"/>
                </a:cubicBezTo>
                <a:cubicBezTo>
                  <a:pt x="498" y="260"/>
                  <a:pt x="500" y="254"/>
                  <a:pt x="505" y="252"/>
                </a:cubicBezTo>
                <a:cubicBezTo>
                  <a:pt x="510" y="250"/>
                  <a:pt x="508" y="245"/>
                  <a:pt x="510" y="246"/>
                </a:cubicBezTo>
                <a:cubicBezTo>
                  <a:pt x="512" y="246"/>
                  <a:pt x="514" y="245"/>
                  <a:pt x="516" y="242"/>
                </a:cubicBezTo>
                <a:cubicBezTo>
                  <a:pt x="518" y="238"/>
                  <a:pt x="521" y="240"/>
                  <a:pt x="523" y="238"/>
                </a:cubicBezTo>
                <a:cubicBezTo>
                  <a:pt x="525" y="236"/>
                  <a:pt x="533" y="236"/>
                  <a:pt x="536" y="234"/>
                </a:cubicBezTo>
                <a:cubicBezTo>
                  <a:pt x="539" y="232"/>
                  <a:pt x="533" y="226"/>
                  <a:pt x="529" y="227"/>
                </a:cubicBezTo>
                <a:cubicBezTo>
                  <a:pt x="526" y="228"/>
                  <a:pt x="521" y="227"/>
                  <a:pt x="518" y="223"/>
                </a:cubicBezTo>
                <a:cubicBezTo>
                  <a:pt x="516" y="219"/>
                  <a:pt x="509" y="230"/>
                  <a:pt x="503" y="232"/>
                </a:cubicBezTo>
                <a:cubicBezTo>
                  <a:pt x="498" y="235"/>
                  <a:pt x="495" y="228"/>
                  <a:pt x="496" y="223"/>
                </a:cubicBezTo>
                <a:cubicBezTo>
                  <a:pt x="498" y="219"/>
                  <a:pt x="492" y="219"/>
                  <a:pt x="485" y="219"/>
                </a:cubicBezTo>
                <a:cubicBezTo>
                  <a:pt x="477" y="220"/>
                  <a:pt x="480" y="206"/>
                  <a:pt x="485" y="205"/>
                </a:cubicBezTo>
                <a:cubicBezTo>
                  <a:pt x="489" y="205"/>
                  <a:pt x="496" y="210"/>
                  <a:pt x="499" y="201"/>
                </a:cubicBezTo>
                <a:cubicBezTo>
                  <a:pt x="501" y="193"/>
                  <a:pt x="505" y="199"/>
                  <a:pt x="512" y="192"/>
                </a:cubicBezTo>
                <a:cubicBezTo>
                  <a:pt x="518" y="185"/>
                  <a:pt x="525" y="180"/>
                  <a:pt x="531" y="185"/>
                </a:cubicBezTo>
                <a:cubicBezTo>
                  <a:pt x="536" y="189"/>
                  <a:pt x="525" y="196"/>
                  <a:pt x="523" y="200"/>
                </a:cubicBezTo>
                <a:cubicBezTo>
                  <a:pt x="521" y="204"/>
                  <a:pt x="525" y="205"/>
                  <a:pt x="522" y="209"/>
                </a:cubicBezTo>
                <a:cubicBezTo>
                  <a:pt x="518" y="212"/>
                  <a:pt x="523" y="213"/>
                  <a:pt x="529" y="208"/>
                </a:cubicBezTo>
                <a:cubicBezTo>
                  <a:pt x="536" y="204"/>
                  <a:pt x="544" y="199"/>
                  <a:pt x="550" y="197"/>
                </a:cubicBezTo>
                <a:cubicBezTo>
                  <a:pt x="552" y="196"/>
                  <a:pt x="554" y="196"/>
                  <a:pt x="556" y="196"/>
                </a:cubicBezTo>
                <a:cubicBezTo>
                  <a:pt x="557" y="194"/>
                  <a:pt x="558" y="192"/>
                  <a:pt x="559" y="191"/>
                </a:cubicBezTo>
                <a:cubicBezTo>
                  <a:pt x="563" y="189"/>
                  <a:pt x="578" y="182"/>
                  <a:pt x="580" y="179"/>
                </a:cubicBezTo>
                <a:cubicBezTo>
                  <a:pt x="582" y="177"/>
                  <a:pt x="584" y="171"/>
                  <a:pt x="587" y="171"/>
                </a:cubicBezTo>
                <a:cubicBezTo>
                  <a:pt x="590" y="171"/>
                  <a:pt x="590" y="174"/>
                  <a:pt x="594" y="174"/>
                </a:cubicBezTo>
                <a:cubicBezTo>
                  <a:pt x="599" y="174"/>
                  <a:pt x="604" y="176"/>
                  <a:pt x="602" y="172"/>
                </a:cubicBezTo>
                <a:cubicBezTo>
                  <a:pt x="599" y="169"/>
                  <a:pt x="601" y="169"/>
                  <a:pt x="606" y="168"/>
                </a:cubicBezTo>
                <a:cubicBezTo>
                  <a:pt x="611" y="167"/>
                  <a:pt x="610" y="162"/>
                  <a:pt x="614" y="162"/>
                </a:cubicBezTo>
                <a:cubicBezTo>
                  <a:pt x="618" y="162"/>
                  <a:pt x="617" y="153"/>
                  <a:pt x="621" y="153"/>
                </a:cubicBezTo>
                <a:cubicBezTo>
                  <a:pt x="624" y="153"/>
                  <a:pt x="626" y="158"/>
                  <a:pt x="630" y="157"/>
                </a:cubicBezTo>
                <a:cubicBezTo>
                  <a:pt x="631" y="157"/>
                  <a:pt x="632" y="157"/>
                  <a:pt x="633" y="157"/>
                </a:cubicBezTo>
                <a:cubicBezTo>
                  <a:pt x="634" y="157"/>
                  <a:pt x="635" y="156"/>
                  <a:pt x="636" y="155"/>
                </a:cubicBezTo>
                <a:cubicBezTo>
                  <a:pt x="635" y="151"/>
                  <a:pt x="636" y="147"/>
                  <a:pt x="635" y="145"/>
                </a:cubicBezTo>
                <a:cubicBezTo>
                  <a:pt x="633" y="141"/>
                  <a:pt x="635" y="138"/>
                  <a:pt x="634" y="135"/>
                </a:cubicBezTo>
                <a:cubicBezTo>
                  <a:pt x="634" y="133"/>
                  <a:pt x="633" y="127"/>
                  <a:pt x="636" y="127"/>
                </a:cubicBezTo>
                <a:cubicBezTo>
                  <a:pt x="639" y="127"/>
                  <a:pt x="642" y="121"/>
                  <a:pt x="645" y="123"/>
                </a:cubicBezTo>
                <a:cubicBezTo>
                  <a:pt x="649" y="125"/>
                  <a:pt x="655" y="126"/>
                  <a:pt x="655" y="123"/>
                </a:cubicBezTo>
                <a:cubicBezTo>
                  <a:pt x="655" y="120"/>
                  <a:pt x="660" y="120"/>
                  <a:pt x="661" y="116"/>
                </a:cubicBezTo>
                <a:cubicBezTo>
                  <a:pt x="661" y="112"/>
                  <a:pt x="666" y="111"/>
                  <a:pt x="667" y="107"/>
                </a:cubicBezTo>
                <a:cubicBezTo>
                  <a:pt x="668" y="103"/>
                  <a:pt x="670" y="95"/>
                  <a:pt x="673" y="93"/>
                </a:cubicBezTo>
                <a:cubicBezTo>
                  <a:pt x="677" y="91"/>
                  <a:pt x="673" y="89"/>
                  <a:pt x="673" y="83"/>
                </a:cubicBezTo>
                <a:close/>
                <a:moveTo>
                  <a:pt x="510" y="399"/>
                </a:moveTo>
                <a:cubicBezTo>
                  <a:pt x="506" y="412"/>
                  <a:pt x="515" y="419"/>
                  <a:pt x="516" y="418"/>
                </a:cubicBezTo>
                <a:cubicBezTo>
                  <a:pt x="519" y="416"/>
                  <a:pt x="533" y="387"/>
                  <a:pt x="530" y="383"/>
                </a:cubicBezTo>
                <a:cubicBezTo>
                  <a:pt x="527" y="379"/>
                  <a:pt x="513" y="386"/>
                  <a:pt x="510" y="399"/>
                </a:cubicBezTo>
                <a:close/>
                <a:moveTo>
                  <a:pt x="391" y="444"/>
                </a:moveTo>
                <a:cubicBezTo>
                  <a:pt x="386" y="444"/>
                  <a:pt x="375" y="451"/>
                  <a:pt x="380" y="460"/>
                </a:cubicBezTo>
                <a:cubicBezTo>
                  <a:pt x="384" y="469"/>
                  <a:pt x="398" y="463"/>
                  <a:pt x="399" y="459"/>
                </a:cubicBezTo>
                <a:cubicBezTo>
                  <a:pt x="399" y="455"/>
                  <a:pt x="406" y="448"/>
                  <a:pt x="405" y="445"/>
                </a:cubicBezTo>
                <a:cubicBezTo>
                  <a:pt x="404" y="443"/>
                  <a:pt x="395" y="444"/>
                  <a:pt x="391" y="444"/>
                </a:cubicBezTo>
                <a:close/>
              </a:path>
            </a:pathLst>
          </a:custGeom>
          <a:solidFill>
            <a:schemeClr val="bg1"/>
          </a:solidFill>
          <a:ln w="1" cap="flat">
            <a:noFill/>
            <a:prstDash val="solid"/>
            <a:miter lim="800000"/>
          </a:ln>
        </p:spPr>
        <p:txBody>
          <a:bodyPr vert="horz" wrap="square" lIns="91440" tIns="45720" rIns="91440" bIns="45720" numCol="1" anchor="t" anchorCtr="0" compatLnSpc="1"/>
          <a:lstStyle/>
          <a:p>
            <a:endParaRPr lang="zh-CN" altLang="en-US"/>
          </a:p>
        </p:txBody>
      </p:sp>
      <p:sp>
        <p:nvSpPr>
          <p:cNvPr id="319" name="Freeform 143"/>
          <p:cNvSpPr>
            <a:spLocks noEditPoints="1"/>
          </p:cNvSpPr>
          <p:nvPr/>
        </p:nvSpPr>
        <p:spPr bwMode="auto">
          <a:xfrm>
            <a:off x="9124715" y="3905492"/>
            <a:ext cx="278137" cy="400665"/>
          </a:xfrm>
          <a:custGeom>
            <a:cxnLst>
              <a:cxn ang="0">
                <a:pos x="58" y="59"/>
              </a:cxn>
              <a:cxn ang="0">
                <a:pos x="72" y="69"/>
              </a:cxn>
              <a:cxn ang="0">
                <a:pos x="75" y="79"/>
              </a:cxn>
              <a:cxn ang="0">
                <a:pos x="80" y="84"/>
              </a:cxn>
              <a:cxn ang="0">
                <a:pos x="85" y="98"/>
              </a:cxn>
              <a:cxn ang="0">
                <a:pos x="89" y="95"/>
              </a:cxn>
              <a:cxn ang="0">
                <a:pos x="94" y="88"/>
              </a:cxn>
              <a:cxn ang="0">
                <a:pos x="91" y="75"/>
              </a:cxn>
              <a:cxn ang="0">
                <a:pos x="78" y="66"/>
              </a:cxn>
              <a:cxn ang="0">
                <a:pos x="71" y="56"/>
              </a:cxn>
              <a:cxn ang="0">
                <a:pos x="55" y="53"/>
              </a:cxn>
              <a:cxn ang="0">
                <a:pos x="49" y="43"/>
              </a:cxn>
              <a:cxn ang="0">
                <a:pos x="57" y="27"/>
              </a:cxn>
              <a:cxn ang="0">
                <a:pos x="56" y="8"/>
              </a:cxn>
              <a:cxn ang="0">
                <a:pos x="54" y="4"/>
              </a:cxn>
              <a:cxn ang="0">
                <a:pos x="38" y="3"/>
              </a:cxn>
              <a:cxn ang="0">
                <a:pos x="36" y="29"/>
              </a:cxn>
              <a:cxn ang="0">
                <a:pos x="30" y="28"/>
              </a:cxn>
              <a:cxn ang="0">
                <a:pos x="33" y="43"/>
              </a:cxn>
              <a:cxn ang="0">
                <a:pos x="36" y="52"/>
              </a:cxn>
              <a:cxn ang="0">
                <a:pos x="48" y="56"/>
              </a:cxn>
              <a:cxn ang="0">
                <a:pos x="58" y="59"/>
              </a:cxn>
              <a:cxn ang="0">
                <a:pos x="37" y="62"/>
              </a:cxn>
              <a:cxn ang="0">
                <a:pos x="47" y="74"/>
              </a:cxn>
              <a:cxn ang="0">
                <a:pos x="37" y="62"/>
              </a:cxn>
              <a:cxn ang="0">
                <a:pos x="55" y="94"/>
              </a:cxn>
              <a:cxn ang="0">
                <a:pos x="61" y="91"/>
              </a:cxn>
              <a:cxn ang="0">
                <a:pos x="62" y="100"/>
              </a:cxn>
              <a:cxn ang="0">
                <a:pos x="64" y="112"/>
              </a:cxn>
              <a:cxn ang="0">
                <a:pos x="76" y="94"/>
              </a:cxn>
              <a:cxn ang="0">
                <a:pos x="72" y="92"/>
              </a:cxn>
              <a:cxn ang="0">
                <a:pos x="55" y="79"/>
              </a:cxn>
              <a:cxn ang="0">
                <a:pos x="55" y="94"/>
              </a:cxn>
              <a:cxn ang="0">
                <a:pos x="16" y="101"/>
              </a:cxn>
              <a:cxn ang="0">
                <a:pos x="2" y="119"/>
              </a:cxn>
              <a:cxn ang="0">
                <a:pos x="22" y="100"/>
              </a:cxn>
              <a:cxn ang="0">
                <a:pos x="25" y="88"/>
              </a:cxn>
              <a:cxn ang="0">
                <a:pos x="16" y="101"/>
              </a:cxn>
              <a:cxn ang="0">
                <a:pos x="75" y="107"/>
              </a:cxn>
              <a:cxn ang="0">
                <a:pos x="84" y="102"/>
              </a:cxn>
              <a:cxn ang="0">
                <a:pos x="75" y="107"/>
              </a:cxn>
              <a:cxn ang="0">
                <a:pos x="105" y="133"/>
              </a:cxn>
              <a:cxn ang="0">
                <a:pos x="103" y="108"/>
              </a:cxn>
              <a:cxn ang="0">
                <a:pos x="95" y="108"/>
              </a:cxn>
              <a:cxn ang="0">
                <a:pos x="88" y="114"/>
              </a:cxn>
              <a:cxn ang="0">
                <a:pos x="82" y="119"/>
              </a:cxn>
              <a:cxn ang="0">
                <a:pos x="72" y="116"/>
              </a:cxn>
              <a:cxn ang="0">
                <a:pos x="59" y="124"/>
              </a:cxn>
              <a:cxn ang="0">
                <a:pos x="54" y="136"/>
              </a:cxn>
              <a:cxn ang="0">
                <a:pos x="64" y="130"/>
              </a:cxn>
              <a:cxn ang="0">
                <a:pos x="73" y="127"/>
              </a:cxn>
              <a:cxn ang="0">
                <a:pos x="82" y="147"/>
              </a:cxn>
              <a:cxn ang="0">
                <a:pos x="94" y="153"/>
              </a:cxn>
              <a:cxn ang="0">
                <a:pos x="93" y="138"/>
              </a:cxn>
              <a:cxn ang="0">
                <a:pos x="105" y="133"/>
              </a:cxn>
            </a:cxnLst>
            <a:rect l="0" t="0" r="r" b="b"/>
            <a:pathLst>
              <a:path w="109" h="153">
                <a:moveTo>
                  <a:pt x="58" y="59"/>
                </a:moveTo>
                <a:cubicBezTo>
                  <a:pt x="64" y="58"/>
                  <a:pt x="73" y="66"/>
                  <a:pt x="72" y="69"/>
                </a:cubicBezTo>
                <a:cubicBezTo>
                  <a:pt x="70" y="72"/>
                  <a:pt x="72" y="82"/>
                  <a:pt x="75" y="79"/>
                </a:cubicBezTo>
                <a:cubicBezTo>
                  <a:pt x="78" y="76"/>
                  <a:pt x="83" y="80"/>
                  <a:pt x="80" y="84"/>
                </a:cubicBezTo>
                <a:cubicBezTo>
                  <a:pt x="77" y="88"/>
                  <a:pt x="84" y="93"/>
                  <a:pt x="85" y="98"/>
                </a:cubicBezTo>
                <a:cubicBezTo>
                  <a:pt x="86" y="103"/>
                  <a:pt x="90" y="99"/>
                  <a:pt x="89" y="95"/>
                </a:cubicBezTo>
                <a:cubicBezTo>
                  <a:pt x="88" y="91"/>
                  <a:pt x="90" y="91"/>
                  <a:pt x="94" y="88"/>
                </a:cubicBezTo>
                <a:cubicBezTo>
                  <a:pt x="98" y="85"/>
                  <a:pt x="94" y="80"/>
                  <a:pt x="91" y="75"/>
                </a:cubicBezTo>
                <a:cubicBezTo>
                  <a:pt x="88" y="69"/>
                  <a:pt x="78" y="71"/>
                  <a:pt x="78" y="66"/>
                </a:cubicBezTo>
                <a:cubicBezTo>
                  <a:pt x="78" y="60"/>
                  <a:pt x="71" y="59"/>
                  <a:pt x="71" y="56"/>
                </a:cubicBezTo>
                <a:cubicBezTo>
                  <a:pt x="70" y="53"/>
                  <a:pt x="61" y="50"/>
                  <a:pt x="55" y="53"/>
                </a:cubicBezTo>
                <a:cubicBezTo>
                  <a:pt x="49" y="56"/>
                  <a:pt x="53" y="47"/>
                  <a:pt x="49" y="43"/>
                </a:cubicBezTo>
                <a:cubicBezTo>
                  <a:pt x="45" y="38"/>
                  <a:pt x="52" y="32"/>
                  <a:pt x="57" y="27"/>
                </a:cubicBezTo>
                <a:cubicBezTo>
                  <a:pt x="62" y="21"/>
                  <a:pt x="56" y="12"/>
                  <a:pt x="56" y="8"/>
                </a:cubicBezTo>
                <a:cubicBezTo>
                  <a:pt x="57" y="4"/>
                  <a:pt x="57" y="3"/>
                  <a:pt x="54" y="4"/>
                </a:cubicBezTo>
                <a:cubicBezTo>
                  <a:pt x="52" y="6"/>
                  <a:pt x="42" y="0"/>
                  <a:pt x="38" y="3"/>
                </a:cubicBezTo>
                <a:cubicBezTo>
                  <a:pt x="34" y="6"/>
                  <a:pt x="38" y="28"/>
                  <a:pt x="36" y="29"/>
                </a:cubicBezTo>
                <a:cubicBezTo>
                  <a:pt x="34" y="31"/>
                  <a:pt x="31" y="26"/>
                  <a:pt x="30" y="28"/>
                </a:cubicBezTo>
                <a:cubicBezTo>
                  <a:pt x="29" y="31"/>
                  <a:pt x="31" y="43"/>
                  <a:pt x="33" y="43"/>
                </a:cubicBezTo>
                <a:cubicBezTo>
                  <a:pt x="36" y="43"/>
                  <a:pt x="38" y="47"/>
                  <a:pt x="36" y="52"/>
                </a:cubicBezTo>
                <a:cubicBezTo>
                  <a:pt x="35" y="57"/>
                  <a:pt x="41" y="58"/>
                  <a:pt x="48" y="56"/>
                </a:cubicBezTo>
                <a:cubicBezTo>
                  <a:pt x="54" y="53"/>
                  <a:pt x="52" y="60"/>
                  <a:pt x="58" y="59"/>
                </a:cubicBezTo>
                <a:close/>
                <a:moveTo>
                  <a:pt x="37" y="62"/>
                </a:moveTo>
                <a:cubicBezTo>
                  <a:pt x="38" y="67"/>
                  <a:pt x="40" y="76"/>
                  <a:pt x="47" y="74"/>
                </a:cubicBezTo>
                <a:cubicBezTo>
                  <a:pt x="55" y="72"/>
                  <a:pt x="36" y="58"/>
                  <a:pt x="37" y="62"/>
                </a:cubicBezTo>
                <a:close/>
                <a:moveTo>
                  <a:pt x="55" y="94"/>
                </a:moveTo>
                <a:cubicBezTo>
                  <a:pt x="57" y="94"/>
                  <a:pt x="61" y="94"/>
                  <a:pt x="61" y="91"/>
                </a:cubicBezTo>
                <a:cubicBezTo>
                  <a:pt x="62" y="88"/>
                  <a:pt x="65" y="97"/>
                  <a:pt x="62" y="100"/>
                </a:cubicBezTo>
                <a:cubicBezTo>
                  <a:pt x="59" y="103"/>
                  <a:pt x="59" y="111"/>
                  <a:pt x="64" y="112"/>
                </a:cubicBezTo>
                <a:cubicBezTo>
                  <a:pt x="69" y="113"/>
                  <a:pt x="77" y="97"/>
                  <a:pt x="76" y="94"/>
                </a:cubicBezTo>
                <a:cubicBezTo>
                  <a:pt x="75" y="91"/>
                  <a:pt x="71" y="96"/>
                  <a:pt x="72" y="92"/>
                </a:cubicBezTo>
                <a:cubicBezTo>
                  <a:pt x="73" y="88"/>
                  <a:pt x="60" y="78"/>
                  <a:pt x="55" y="79"/>
                </a:cubicBezTo>
                <a:cubicBezTo>
                  <a:pt x="50" y="80"/>
                  <a:pt x="51" y="95"/>
                  <a:pt x="55" y="94"/>
                </a:cubicBezTo>
                <a:close/>
                <a:moveTo>
                  <a:pt x="16" y="101"/>
                </a:moveTo>
                <a:cubicBezTo>
                  <a:pt x="11" y="107"/>
                  <a:pt x="0" y="116"/>
                  <a:pt x="2" y="119"/>
                </a:cubicBezTo>
                <a:cubicBezTo>
                  <a:pt x="4" y="123"/>
                  <a:pt x="16" y="105"/>
                  <a:pt x="22" y="100"/>
                </a:cubicBezTo>
                <a:cubicBezTo>
                  <a:pt x="28" y="96"/>
                  <a:pt x="27" y="92"/>
                  <a:pt x="25" y="88"/>
                </a:cubicBezTo>
                <a:cubicBezTo>
                  <a:pt x="23" y="84"/>
                  <a:pt x="21" y="95"/>
                  <a:pt x="16" y="101"/>
                </a:cubicBezTo>
                <a:close/>
                <a:moveTo>
                  <a:pt x="75" y="107"/>
                </a:moveTo>
                <a:cubicBezTo>
                  <a:pt x="77" y="111"/>
                  <a:pt x="86" y="105"/>
                  <a:pt x="84" y="102"/>
                </a:cubicBezTo>
                <a:cubicBezTo>
                  <a:pt x="81" y="99"/>
                  <a:pt x="74" y="105"/>
                  <a:pt x="75" y="107"/>
                </a:cubicBezTo>
                <a:close/>
                <a:moveTo>
                  <a:pt x="105" y="133"/>
                </a:moveTo>
                <a:cubicBezTo>
                  <a:pt x="109" y="129"/>
                  <a:pt x="103" y="116"/>
                  <a:pt x="103" y="108"/>
                </a:cubicBezTo>
                <a:cubicBezTo>
                  <a:pt x="103" y="100"/>
                  <a:pt x="92" y="103"/>
                  <a:pt x="95" y="108"/>
                </a:cubicBezTo>
                <a:cubicBezTo>
                  <a:pt x="98" y="113"/>
                  <a:pt x="89" y="109"/>
                  <a:pt x="88" y="114"/>
                </a:cubicBezTo>
                <a:cubicBezTo>
                  <a:pt x="88" y="119"/>
                  <a:pt x="81" y="115"/>
                  <a:pt x="82" y="119"/>
                </a:cubicBezTo>
                <a:cubicBezTo>
                  <a:pt x="82" y="123"/>
                  <a:pt x="75" y="119"/>
                  <a:pt x="72" y="116"/>
                </a:cubicBezTo>
                <a:cubicBezTo>
                  <a:pt x="68" y="114"/>
                  <a:pt x="64" y="123"/>
                  <a:pt x="59" y="124"/>
                </a:cubicBezTo>
                <a:cubicBezTo>
                  <a:pt x="54" y="125"/>
                  <a:pt x="51" y="136"/>
                  <a:pt x="54" y="136"/>
                </a:cubicBezTo>
                <a:cubicBezTo>
                  <a:pt x="58" y="135"/>
                  <a:pt x="60" y="130"/>
                  <a:pt x="64" y="130"/>
                </a:cubicBezTo>
                <a:cubicBezTo>
                  <a:pt x="68" y="131"/>
                  <a:pt x="67" y="126"/>
                  <a:pt x="73" y="127"/>
                </a:cubicBezTo>
                <a:cubicBezTo>
                  <a:pt x="78" y="128"/>
                  <a:pt x="74" y="145"/>
                  <a:pt x="82" y="147"/>
                </a:cubicBezTo>
                <a:cubicBezTo>
                  <a:pt x="90" y="148"/>
                  <a:pt x="90" y="153"/>
                  <a:pt x="94" y="153"/>
                </a:cubicBezTo>
                <a:cubicBezTo>
                  <a:pt x="97" y="153"/>
                  <a:pt x="93" y="142"/>
                  <a:pt x="93" y="138"/>
                </a:cubicBezTo>
                <a:cubicBezTo>
                  <a:pt x="94" y="135"/>
                  <a:pt x="101" y="138"/>
                  <a:pt x="105" y="13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0" name="Freeform 144"/>
          <p:cNvSpPr>
            <a:spLocks noEditPoints="1"/>
          </p:cNvSpPr>
          <p:nvPr/>
        </p:nvSpPr>
        <p:spPr bwMode="auto">
          <a:xfrm>
            <a:off x="9814748" y="4550040"/>
            <a:ext cx="365187" cy="237351"/>
          </a:xfrm>
          <a:custGeom>
            <a:cxnLst>
              <a:cxn ang="0">
                <a:pos x="102" y="84"/>
              </a:cxn>
              <a:cxn ang="0">
                <a:pos x="94" y="76"/>
              </a:cxn>
              <a:cxn ang="0">
                <a:pos x="83" y="71"/>
              </a:cxn>
              <a:cxn ang="0">
                <a:pos x="75" y="56"/>
              </a:cxn>
              <a:cxn ang="0">
                <a:pos x="72" y="47"/>
              </a:cxn>
              <a:cxn ang="0">
                <a:pos x="75" y="39"/>
              </a:cxn>
              <a:cxn ang="0">
                <a:pos x="52" y="27"/>
              </a:cxn>
              <a:cxn ang="0">
                <a:pos x="8" y="3"/>
              </a:cxn>
              <a:cxn ang="0">
                <a:pos x="0" y="0"/>
              </a:cxn>
              <a:cxn ang="0">
                <a:pos x="0" y="71"/>
              </a:cxn>
              <a:cxn ang="0">
                <a:pos x="12" y="75"/>
              </a:cxn>
              <a:cxn ang="0">
                <a:pos x="25" y="68"/>
              </a:cxn>
              <a:cxn ang="0">
                <a:pos x="32" y="59"/>
              </a:cxn>
              <a:cxn ang="0">
                <a:pos x="56" y="65"/>
              </a:cxn>
              <a:cxn ang="0">
                <a:pos x="80" y="87"/>
              </a:cxn>
              <a:cxn ang="0">
                <a:pos x="104" y="91"/>
              </a:cxn>
              <a:cxn ang="0">
                <a:pos x="102" y="84"/>
              </a:cxn>
              <a:cxn ang="0">
                <a:pos x="121" y="25"/>
              </a:cxn>
              <a:cxn ang="0">
                <a:pos x="108" y="33"/>
              </a:cxn>
              <a:cxn ang="0">
                <a:pos x="84" y="34"/>
              </a:cxn>
              <a:cxn ang="0">
                <a:pos x="102" y="42"/>
              </a:cxn>
              <a:cxn ang="0">
                <a:pos x="125" y="30"/>
              </a:cxn>
              <a:cxn ang="0">
                <a:pos x="129" y="20"/>
              </a:cxn>
              <a:cxn ang="0">
                <a:pos x="121" y="25"/>
              </a:cxn>
              <a:cxn ang="0">
                <a:pos x="133" y="12"/>
              </a:cxn>
              <a:cxn ang="0">
                <a:pos x="129" y="13"/>
              </a:cxn>
              <a:cxn ang="0">
                <a:pos x="136" y="23"/>
              </a:cxn>
              <a:cxn ang="0">
                <a:pos x="133" y="12"/>
              </a:cxn>
            </a:cxnLst>
            <a:rect l="0" t="0" r="r" b="b"/>
            <a:pathLst>
              <a:path w="143" h="91">
                <a:moveTo>
                  <a:pt x="102" y="84"/>
                </a:moveTo>
                <a:cubicBezTo>
                  <a:pt x="100" y="83"/>
                  <a:pt x="94" y="79"/>
                  <a:pt x="94" y="76"/>
                </a:cubicBezTo>
                <a:cubicBezTo>
                  <a:pt x="95" y="74"/>
                  <a:pt x="88" y="74"/>
                  <a:pt x="83" y="71"/>
                </a:cubicBezTo>
                <a:cubicBezTo>
                  <a:pt x="78" y="68"/>
                  <a:pt x="80" y="58"/>
                  <a:pt x="75" y="56"/>
                </a:cubicBezTo>
                <a:cubicBezTo>
                  <a:pt x="70" y="54"/>
                  <a:pt x="66" y="46"/>
                  <a:pt x="72" y="47"/>
                </a:cubicBezTo>
                <a:cubicBezTo>
                  <a:pt x="78" y="47"/>
                  <a:pt x="79" y="44"/>
                  <a:pt x="75" y="39"/>
                </a:cubicBezTo>
                <a:cubicBezTo>
                  <a:pt x="70" y="35"/>
                  <a:pt x="53" y="33"/>
                  <a:pt x="52" y="27"/>
                </a:cubicBezTo>
                <a:cubicBezTo>
                  <a:pt x="52" y="21"/>
                  <a:pt x="21" y="6"/>
                  <a:pt x="8" y="3"/>
                </a:cubicBezTo>
                <a:cubicBezTo>
                  <a:pt x="6" y="2"/>
                  <a:pt x="3" y="1"/>
                  <a:pt x="0" y="0"/>
                </a:cubicBezTo>
                <a:cubicBezTo>
                  <a:pt x="0" y="71"/>
                  <a:pt x="0" y="71"/>
                  <a:pt x="0" y="71"/>
                </a:cubicBezTo>
                <a:cubicBezTo>
                  <a:pt x="3" y="73"/>
                  <a:pt x="7" y="75"/>
                  <a:pt x="12" y="75"/>
                </a:cubicBezTo>
                <a:cubicBezTo>
                  <a:pt x="26" y="76"/>
                  <a:pt x="23" y="68"/>
                  <a:pt x="25" y="68"/>
                </a:cubicBezTo>
                <a:cubicBezTo>
                  <a:pt x="28" y="68"/>
                  <a:pt x="29" y="63"/>
                  <a:pt x="32" y="59"/>
                </a:cubicBezTo>
                <a:cubicBezTo>
                  <a:pt x="35" y="56"/>
                  <a:pt x="48" y="59"/>
                  <a:pt x="56" y="65"/>
                </a:cubicBezTo>
                <a:cubicBezTo>
                  <a:pt x="63" y="71"/>
                  <a:pt x="72" y="88"/>
                  <a:pt x="80" y="87"/>
                </a:cubicBezTo>
                <a:cubicBezTo>
                  <a:pt x="88" y="85"/>
                  <a:pt x="97" y="91"/>
                  <a:pt x="104" y="91"/>
                </a:cubicBezTo>
                <a:cubicBezTo>
                  <a:pt x="111" y="91"/>
                  <a:pt x="105" y="85"/>
                  <a:pt x="102" y="84"/>
                </a:cubicBezTo>
                <a:close/>
                <a:moveTo>
                  <a:pt x="121" y="25"/>
                </a:moveTo>
                <a:cubicBezTo>
                  <a:pt x="121" y="28"/>
                  <a:pt x="116" y="29"/>
                  <a:pt x="108" y="33"/>
                </a:cubicBezTo>
                <a:cubicBezTo>
                  <a:pt x="99" y="36"/>
                  <a:pt x="84" y="29"/>
                  <a:pt x="84" y="34"/>
                </a:cubicBezTo>
                <a:cubicBezTo>
                  <a:pt x="83" y="37"/>
                  <a:pt x="93" y="42"/>
                  <a:pt x="102" y="42"/>
                </a:cubicBezTo>
                <a:cubicBezTo>
                  <a:pt x="111" y="42"/>
                  <a:pt x="125" y="33"/>
                  <a:pt x="125" y="30"/>
                </a:cubicBezTo>
                <a:cubicBezTo>
                  <a:pt x="125" y="28"/>
                  <a:pt x="131" y="23"/>
                  <a:pt x="129" y="20"/>
                </a:cubicBezTo>
                <a:cubicBezTo>
                  <a:pt x="126" y="18"/>
                  <a:pt x="121" y="22"/>
                  <a:pt x="121" y="25"/>
                </a:cubicBezTo>
                <a:close/>
                <a:moveTo>
                  <a:pt x="133" y="12"/>
                </a:moveTo>
                <a:cubicBezTo>
                  <a:pt x="127" y="9"/>
                  <a:pt x="123" y="6"/>
                  <a:pt x="129" y="13"/>
                </a:cubicBezTo>
                <a:cubicBezTo>
                  <a:pt x="136" y="19"/>
                  <a:pt x="132" y="24"/>
                  <a:pt x="136" y="23"/>
                </a:cubicBezTo>
                <a:cubicBezTo>
                  <a:pt x="143" y="22"/>
                  <a:pt x="138" y="15"/>
                  <a:pt x="133" y="1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1" name="Freeform 145"/>
          <p:cNvSpPr/>
          <p:nvPr/>
        </p:nvSpPr>
        <p:spPr bwMode="auto">
          <a:xfrm>
            <a:off x="8073741" y="4177684"/>
            <a:ext cx="61573" cy="121942"/>
          </a:xfrm>
          <a:custGeom>
            <a:cxnLst>
              <a:cxn ang="0">
                <a:pos x="5" y="0"/>
              </a:cxn>
              <a:cxn ang="0">
                <a:pos x="1" y="11"/>
              </a:cxn>
              <a:cxn ang="0">
                <a:pos x="1" y="26"/>
              </a:cxn>
              <a:cxn ang="0">
                <a:pos x="6" y="43"/>
              </a:cxn>
              <a:cxn ang="0">
                <a:pos x="24" y="27"/>
              </a:cxn>
              <a:cxn ang="0">
                <a:pos x="5" y="0"/>
              </a:cxn>
            </a:cxnLst>
            <a:rect l="0" t="0" r="r" b="b"/>
            <a:pathLst>
              <a:path w="24" h="47">
                <a:moveTo>
                  <a:pt x="5" y="0"/>
                </a:moveTo>
                <a:cubicBezTo>
                  <a:pt x="2" y="1"/>
                  <a:pt x="3" y="7"/>
                  <a:pt x="1" y="11"/>
                </a:cubicBezTo>
                <a:cubicBezTo>
                  <a:pt x="0" y="15"/>
                  <a:pt x="0" y="20"/>
                  <a:pt x="1" y="26"/>
                </a:cubicBezTo>
                <a:cubicBezTo>
                  <a:pt x="1" y="32"/>
                  <a:pt x="1" y="39"/>
                  <a:pt x="6" y="43"/>
                </a:cubicBezTo>
                <a:cubicBezTo>
                  <a:pt x="13" y="47"/>
                  <a:pt x="23" y="36"/>
                  <a:pt x="24" y="27"/>
                </a:cubicBezTo>
                <a:cubicBezTo>
                  <a:pt x="24" y="17"/>
                  <a:pt x="8" y="0"/>
                  <a:pt x="5" y="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2" name="Freeform 146"/>
          <p:cNvSpPr/>
          <p:nvPr/>
        </p:nvSpPr>
        <p:spPr bwMode="auto">
          <a:xfrm>
            <a:off x="6999412" y="4809167"/>
            <a:ext cx="214442" cy="435506"/>
          </a:xfrm>
          <a:custGeom>
            <a:cxnLst>
              <a:cxn ang="0">
                <a:pos x="71" y="5"/>
              </a:cxn>
              <a:cxn ang="0">
                <a:pos x="67" y="9"/>
              </a:cxn>
              <a:cxn ang="0">
                <a:pos x="65" y="17"/>
              </a:cxn>
              <a:cxn ang="0">
                <a:pos x="59" y="22"/>
              </a:cxn>
              <a:cxn ang="0">
                <a:pos x="53" y="27"/>
              </a:cxn>
              <a:cxn ang="0">
                <a:pos x="53" y="33"/>
              </a:cxn>
              <a:cxn ang="0">
                <a:pos x="44" y="40"/>
              </a:cxn>
              <a:cxn ang="0">
                <a:pos x="29" y="48"/>
              </a:cxn>
              <a:cxn ang="0">
                <a:pos x="14" y="50"/>
              </a:cxn>
              <a:cxn ang="0">
                <a:pos x="10" y="65"/>
              </a:cxn>
              <a:cxn ang="0">
                <a:pos x="11" y="86"/>
              </a:cxn>
              <a:cxn ang="0">
                <a:pos x="8" y="109"/>
              </a:cxn>
              <a:cxn ang="0">
                <a:pos x="4" y="136"/>
              </a:cxn>
              <a:cxn ang="0">
                <a:pos x="11" y="157"/>
              </a:cxn>
              <a:cxn ang="0">
                <a:pos x="31" y="162"/>
              </a:cxn>
              <a:cxn ang="0">
                <a:pos x="43" y="158"/>
              </a:cxn>
              <a:cxn ang="0">
                <a:pos x="59" y="110"/>
              </a:cxn>
              <a:cxn ang="0">
                <a:pos x="72" y="66"/>
              </a:cxn>
              <a:cxn ang="0">
                <a:pos x="74" y="54"/>
              </a:cxn>
              <a:cxn ang="0">
                <a:pos x="77" y="47"/>
              </a:cxn>
              <a:cxn ang="0">
                <a:pos x="83" y="45"/>
              </a:cxn>
              <a:cxn ang="0">
                <a:pos x="79" y="24"/>
              </a:cxn>
              <a:cxn ang="0">
                <a:pos x="71" y="5"/>
              </a:cxn>
            </a:cxnLst>
            <a:rect l="0" t="0" r="r" b="b"/>
            <a:pathLst>
              <a:path w="84" h="166">
                <a:moveTo>
                  <a:pt x="71" y="5"/>
                </a:moveTo>
                <a:cubicBezTo>
                  <a:pt x="70" y="0"/>
                  <a:pt x="68" y="7"/>
                  <a:pt x="67" y="9"/>
                </a:cubicBezTo>
                <a:cubicBezTo>
                  <a:pt x="66" y="10"/>
                  <a:pt x="65" y="14"/>
                  <a:pt x="65" y="17"/>
                </a:cubicBezTo>
                <a:cubicBezTo>
                  <a:pt x="66" y="19"/>
                  <a:pt x="61" y="22"/>
                  <a:pt x="59" y="22"/>
                </a:cubicBezTo>
                <a:cubicBezTo>
                  <a:pt x="56" y="21"/>
                  <a:pt x="52" y="23"/>
                  <a:pt x="53" y="27"/>
                </a:cubicBezTo>
                <a:cubicBezTo>
                  <a:pt x="54" y="30"/>
                  <a:pt x="51" y="30"/>
                  <a:pt x="53" y="33"/>
                </a:cubicBezTo>
                <a:cubicBezTo>
                  <a:pt x="54" y="36"/>
                  <a:pt x="49" y="39"/>
                  <a:pt x="44" y="40"/>
                </a:cubicBezTo>
                <a:cubicBezTo>
                  <a:pt x="40" y="40"/>
                  <a:pt x="34" y="48"/>
                  <a:pt x="29" y="48"/>
                </a:cubicBezTo>
                <a:cubicBezTo>
                  <a:pt x="24" y="47"/>
                  <a:pt x="19" y="51"/>
                  <a:pt x="14" y="50"/>
                </a:cubicBezTo>
                <a:cubicBezTo>
                  <a:pt x="10" y="50"/>
                  <a:pt x="13" y="59"/>
                  <a:pt x="10" y="65"/>
                </a:cubicBezTo>
                <a:cubicBezTo>
                  <a:pt x="6" y="71"/>
                  <a:pt x="8" y="78"/>
                  <a:pt x="11" y="86"/>
                </a:cubicBezTo>
                <a:cubicBezTo>
                  <a:pt x="14" y="93"/>
                  <a:pt x="16" y="99"/>
                  <a:pt x="8" y="109"/>
                </a:cubicBezTo>
                <a:cubicBezTo>
                  <a:pt x="0" y="118"/>
                  <a:pt x="1" y="129"/>
                  <a:pt x="4" y="136"/>
                </a:cubicBezTo>
                <a:cubicBezTo>
                  <a:pt x="7" y="142"/>
                  <a:pt x="7" y="152"/>
                  <a:pt x="11" y="157"/>
                </a:cubicBezTo>
                <a:cubicBezTo>
                  <a:pt x="16" y="162"/>
                  <a:pt x="28" y="166"/>
                  <a:pt x="31" y="162"/>
                </a:cubicBezTo>
                <a:cubicBezTo>
                  <a:pt x="35" y="158"/>
                  <a:pt x="39" y="162"/>
                  <a:pt x="43" y="158"/>
                </a:cubicBezTo>
                <a:cubicBezTo>
                  <a:pt x="47" y="153"/>
                  <a:pt x="54" y="127"/>
                  <a:pt x="59" y="110"/>
                </a:cubicBezTo>
                <a:cubicBezTo>
                  <a:pt x="65" y="93"/>
                  <a:pt x="72" y="71"/>
                  <a:pt x="72" y="66"/>
                </a:cubicBezTo>
                <a:cubicBezTo>
                  <a:pt x="71" y="62"/>
                  <a:pt x="76" y="59"/>
                  <a:pt x="74" y="54"/>
                </a:cubicBezTo>
                <a:cubicBezTo>
                  <a:pt x="72" y="49"/>
                  <a:pt x="74" y="43"/>
                  <a:pt x="77" y="47"/>
                </a:cubicBezTo>
                <a:cubicBezTo>
                  <a:pt x="79" y="51"/>
                  <a:pt x="82" y="51"/>
                  <a:pt x="83" y="45"/>
                </a:cubicBezTo>
                <a:cubicBezTo>
                  <a:pt x="84" y="40"/>
                  <a:pt x="79" y="32"/>
                  <a:pt x="79" y="24"/>
                </a:cubicBezTo>
                <a:cubicBezTo>
                  <a:pt x="79" y="16"/>
                  <a:pt x="72" y="9"/>
                  <a:pt x="71" y="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3" name="Freeform 147"/>
          <p:cNvSpPr>
            <a:spLocks noEditPoints="1"/>
          </p:cNvSpPr>
          <p:nvPr/>
        </p:nvSpPr>
        <p:spPr bwMode="auto">
          <a:xfrm>
            <a:off x="6990920" y="3888072"/>
            <a:ext cx="346079" cy="215576"/>
          </a:xfrm>
          <a:custGeom>
            <a:cxnLst>
              <a:cxn ang="0">
                <a:pos x="95" y="3"/>
              </a:cxn>
              <a:cxn ang="0">
                <a:pos x="73" y="4"/>
              </a:cxn>
              <a:cxn ang="0">
                <a:pos x="56" y="19"/>
              </a:cxn>
              <a:cxn ang="0">
                <a:pos x="48" y="22"/>
              </a:cxn>
              <a:cxn ang="0">
                <a:pos x="32" y="20"/>
              </a:cxn>
              <a:cxn ang="0">
                <a:pos x="18" y="19"/>
              </a:cxn>
              <a:cxn ang="0">
                <a:pos x="10" y="17"/>
              </a:cxn>
              <a:cxn ang="0">
                <a:pos x="5" y="21"/>
              </a:cxn>
              <a:cxn ang="0">
                <a:pos x="6" y="28"/>
              </a:cxn>
              <a:cxn ang="0">
                <a:pos x="0" y="30"/>
              </a:cxn>
              <a:cxn ang="0">
                <a:pos x="1" y="37"/>
              </a:cxn>
              <a:cxn ang="0">
                <a:pos x="5" y="55"/>
              </a:cxn>
              <a:cxn ang="0">
                <a:pos x="9" y="72"/>
              </a:cxn>
              <a:cxn ang="0">
                <a:pos x="29" y="70"/>
              </a:cxn>
              <a:cxn ang="0">
                <a:pos x="44" y="65"/>
              </a:cxn>
              <a:cxn ang="0">
                <a:pos x="56" y="59"/>
              </a:cxn>
              <a:cxn ang="0">
                <a:pos x="67" y="57"/>
              </a:cxn>
              <a:cxn ang="0">
                <a:pos x="76" y="51"/>
              </a:cxn>
              <a:cxn ang="0">
                <a:pos x="100" y="43"/>
              </a:cxn>
              <a:cxn ang="0">
                <a:pos x="111" y="32"/>
              </a:cxn>
              <a:cxn ang="0">
                <a:pos x="120" y="28"/>
              </a:cxn>
              <a:cxn ang="0">
                <a:pos x="106" y="0"/>
              </a:cxn>
              <a:cxn ang="0">
                <a:pos x="95" y="3"/>
              </a:cxn>
              <a:cxn ang="0">
                <a:pos x="123" y="78"/>
              </a:cxn>
              <a:cxn ang="0">
                <a:pos x="134" y="76"/>
              </a:cxn>
              <a:cxn ang="0">
                <a:pos x="123" y="78"/>
              </a:cxn>
            </a:cxnLst>
            <a:rect l="0" t="0" r="r" b="b"/>
            <a:pathLst>
              <a:path w="135" h="82">
                <a:moveTo>
                  <a:pt x="95" y="3"/>
                </a:moveTo>
                <a:cubicBezTo>
                  <a:pt x="90" y="4"/>
                  <a:pt x="75" y="3"/>
                  <a:pt x="73" y="4"/>
                </a:cubicBezTo>
                <a:cubicBezTo>
                  <a:pt x="71" y="5"/>
                  <a:pt x="58" y="15"/>
                  <a:pt x="56" y="19"/>
                </a:cubicBezTo>
                <a:cubicBezTo>
                  <a:pt x="54" y="24"/>
                  <a:pt x="51" y="25"/>
                  <a:pt x="48" y="22"/>
                </a:cubicBezTo>
                <a:cubicBezTo>
                  <a:pt x="45" y="20"/>
                  <a:pt x="33" y="21"/>
                  <a:pt x="32" y="20"/>
                </a:cubicBezTo>
                <a:cubicBezTo>
                  <a:pt x="31" y="19"/>
                  <a:pt x="23" y="18"/>
                  <a:pt x="18" y="19"/>
                </a:cubicBezTo>
                <a:cubicBezTo>
                  <a:pt x="14" y="19"/>
                  <a:pt x="12" y="17"/>
                  <a:pt x="10" y="17"/>
                </a:cubicBezTo>
                <a:cubicBezTo>
                  <a:pt x="8" y="18"/>
                  <a:pt x="6" y="20"/>
                  <a:pt x="5" y="21"/>
                </a:cubicBezTo>
                <a:cubicBezTo>
                  <a:pt x="4" y="23"/>
                  <a:pt x="6" y="26"/>
                  <a:pt x="6" y="28"/>
                </a:cubicBezTo>
                <a:cubicBezTo>
                  <a:pt x="5" y="28"/>
                  <a:pt x="3" y="29"/>
                  <a:pt x="0" y="30"/>
                </a:cubicBezTo>
                <a:cubicBezTo>
                  <a:pt x="1" y="33"/>
                  <a:pt x="2" y="35"/>
                  <a:pt x="1" y="37"/>
                </a:cubicBezTo>
                <a:cubicBezTo>
                  <a:pt x="0" y="41"/>
                  <a:pt x="1" y="50"/>
                  <a:pt x="5" y="55"/>
                </a:cubicBezTo>
                <a:cubicBezTo>
                  <a:pt x="8" y="61"/>
                  <a:pt x="7" y="70"/>
                  <a:pt x="9" y="72"/>
                </a:cubicBezTo>
                <a:cubicBezTo>
                  <a:pt x="10" y="74"/>
                  <a:pt x="23" y="73"/>
                  <a:pt x="29" y="70"/>
                </a:cubicBezTo>
                <a:cubicBezTo>
                  <a:pt x="35" y="66"/>
                  <a:pt x="39" y="65"/>
                  <a:pt x="44" y="65"/>
                </a:cubicBezTo>
                <a:cubicBezTo>
                  <a:pt x="48" y="65"/>
                  <a:pt x="54" y="61"/>
                  <a:pt x="56" y="59"/>
                </a:cubicBezTo>
                <a:cubicBezTo>
                  <a:pt x="57" y="57"/>
                  <a:pt x="64" y="57"/>
                  <a:pt x="67" y="57"/>
                </a:cubicBezTo>
                <a:cubicBezTo>
                  <a:pt x="70" y="58"/>
                  <a:pt x="73" y="54"/>
                  <a:pt x="76" y="51"/>
                </a:cubicBezTo>
                <a:cubicBezTo>
                  <a:pt x="79" y="48"/>
                  <a:pt x="89" y="47"/>
                  <a:pt x="100" y="43"/>
                </a:cubicBezTo>
                <a:cubicBezTo>
                  <a:pt x="110" y="40"/>
                  <a:pt x="108" y="35"/>
                  <a:pt x="111" y="32"/>
                </a:cubicBezTo>
                <a:cubicBezTo>
                  <a:pt x="113" y="30"/>
                  <a:pt x="116" y="30"/>
                  <a:pt x="120" y="28"/>
                </a:cubicBezTo>
                <a:cubicBezTo>
                  <a:pt x="115" y="18"/>
                  <a:pt x="109" y="6"/>
                  <a:pt x="106" y="0"/>
                </a:cubicBezTo>
                <a:cubicBezTo>
                  <a:pt x="101" y="1"/>
                  <a:pt x="97" y="3"/>
                  <a:pt x="95" y="3"/>
                </a:cubicBezTo>
                <a:close/>
                <a:moveTo>
                  <a:pt x="123" y="78"/>
                </a:moveTo>
                <a:cubicBezTo>
                  <a:pt x="127" y="82"/>
                  <a:pt x="134" y="77"/>
                  <a:pt x="134" y="76"/>
                </a:cubicBezTo>
                <a:cubicBezTo>
                  <a:pt x="135" y="74"/>
                  <a:pt x="119" y="73"/>
                  <a:pt x="123" y="78"/>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4" name="Freeform 148"/>
          <p:cNvSpPr>
            <a:spLocks noEditPoints="1"/>
          </p:cNvSpPr>
          <p:nvPr/>
        </p:nvSpPr>
        <p:spPr bwMode="auto">
          <a:xfrm>
            <a:off x="10211783" y="4628431"/>
            <a:ext cx="233550" cy="172025"/>
          </a:xfrm>
          <a:custGeom>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solidFill>
            <a:schemeClr val="bg1">
              <a:lumMod val="75000"/>
              <a:alpha val="75000"/>
            </a:schemeClr>
          </a:solidFill>
          <a:ln w="9525">
            <a:noFill/>
            <a:round/>
          </a:ln>
        </p:spPr>
        <p:txBody>
          <a:bodyPr vert="horz" wrap="square" lIns="91440" tIns="45720" rIns="91440" bIns="45720" numCol="1" anchor="t" anchorCtr="0" compatLnSpc="1"/>
          <a:lstStyle/>
          <a:p>
            <a:endParaRPr lang="zh-CN" altLang="en-US"/>
          </a:p>
        </p:txBody>
      </p:sp>
      <p:sp>
        <p:nvSpPr>
          <p:cNvPr id="325" name="Freeform 149"/>
          <p:cNvSpPr>
            <a:spLocks noEditPoints="1"/>
          </p:cNvSpPr>
          <p:nvPr/>
        </p:nvSpPr>
        <p:spPr bwMode="auto">
          <a:xfrm>
            <a:off x="10211783" y="4628431"/>
            <a:ext cx="233550" cy="172025"/>
          </a:xfrm>
          <a:custGeom>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6" name="Freeform 150"/>
          <p:cNvSpPr>
            <a:spLocks noEditPoints="1"/>
          </p:cNvSpPr>
          <p:nvPr/>
        </p:nvSpPr>
        <p:spPr bwMode="auto">
          <a:xfrm>
            <a:off x="8999447" y="4785213"/>
            <a:ext cx="1182611" cy="1080054"/>
          </a:xfrm>
          <a:custGeom>
            <a:cxnLst>
              <a:cxn ang="0">
                <a:pos x="457" y="180"/>
              </a:cxn>
              <a:cxn ang="0">
                <a:pos x="438" y="160"/>
              </a:cxn>
              <a:cxn ang="0">
                <a:pos x="424" y="139"/>
              </a:cxn>
              <a:cxn ang="0">
                <a:pos x="410" y="124"/>
              </a:cxn>
              <a:cxn ang="0">
                <a:pos x="378" y="93"/>
              </a:cxn>
              <a:cxn ang="0">
                <a:pos x="367" y="53"/>
              </a:cxn>
              <a:cxn ang="0">
                <a:pos x="347" y="33"/>
              </a:cxn>
              <a:cxn ang="0">
                <a:pos x="329" y="10"/>
              </a:cxn>
              <a:cxn ang="0">
                <a:pos x="324" y="51"/>
              </a:cxn>
              <a:cxn ang="0">
                <a:pos x="297" y="76"/>
              </a:cxn>
              <a:cxn ang="0">
                <a:pos x="265" y="59"/>
              </a:cxn>
              <a:cxn ang="0">
                <a:pos x="259" y="35"/>
              </a:cxn>
              <a:cxn ang="0">
                <a:pos x="268" y="17"/>
              </a:cxn>
              <a:cxn ang="0">
                <a:pos x="251" y="19"/>
              </a:cxn>
              <a:cxn ang="0">
                <a:pos x="222" y="13"/>
              </a:cxn>
              <a:cxn ang="0">
                <a:pos x="194" y="32"/>
              </a:cxn>
              <a:cxn ang="0">
                <a:pos x="184" y="51"/>
              </a:cxn>
              <a:cxn ang="0">
                <a:pos x="167" y="44"/>
              </a:cxn>
              <a:cxn ang="0">
                <a:pos x="147" y="46"/>
              </a:cxn>
              <a:cxn ang="0">
                <a:pos x="131" y="55"/>
              </a:cxn>
              <a:cxn ang="0">
                <a:pos x="123" y="73"/>
              </a:cxn>
              <a:cxn ang="0">
                <a:pos x="106" y="75"/>
              </a:cxn>
              <a:cxn ang="0">
                <a:pos x="69" y="110"/>
              </a:cxn>
              <a:cxn ang="0">
                <a:pos x="34" y="121"/>
              </a:cxn>
              <a:cxn ang="0">
                <a:pos x="13" y="130"/>
              </a:cxn>
              <a:cxn ang="0">
                <a:pos x="6" y="169"/>
              </a:cxn>
              <a:cxn ang="0">
                <a:pos x="9" y="187"/>
              </a:cxn>
              <a:cxn ang="0">
                <a:pos x="22" y="227"/>
              </a:cxn>
              <a:cxn ang="0">
                <a:pos x="23" y="277"/>
              </a:cxn>
              <a:cxn ang="0">
                <a:pos x="56" y="294"/>
              </a:cxn>
              <a:cxn ang="0">
                <a:pos x="104" y="280"/>
              </a:cxn>
              <a:cxn ang="0">
                <a:pos x="157" y="260"/>
              </a:cxn>
              <a:cxn ang="0">
                <a:pos x="219" y="256"/>
              </a:cxn>
              <a:cxn ang="0">
                <a:pos x="240" y="268"/>
              </a:cxn>
              <a:cxn ang="0">
                <a:pos x="262" y="287"/>
              </a:cxn>
              <a:cxn ang="0">
                <a:pos x="278" y="285"/>
              </a:cxn>
              <a:cxn ang="0">
                <a:pos x="288" y="289"/>
              </a:cxn>
              <a:cxn ang="0">
                <a:pos x="304" y="317"/>
              </a:cxn>
              <a:cxn ang="0">
                <a:pos x="344" y="344"/>
              </a:cxn>
              <a:cxn ang="0">
                <a:pos x="365" y="341"/>
              </a:cxn>
              <a:cxn ang="0">
                <a:pos x="379" y="348"/>
              </a:cxn>
              <a:cxn ang="0">
                <a:pos x="419" y="330"/>
              </a:cxn>
              <a:cxn ang="0">
                <a:pos x="443" y="266"/>
              </a:cxn>
              <a:cxn ang="0">
                <a:pos x="458" y="228"/>
              </a:cxn>
              <a:cxn ang="0">
                <a:pos x="210" y="11"/>
              </a:cxn>
              <a:cxn ang="0">
                <a:pos x="266" y="307"/>
              </a:cxn>
              <a:cxn ang="0">
                <a:pos x="379" y="376"/>
              </a:cxn>
              <a:cxn ang="0">
                <a:pos x="380" y="411"/>
              </a:cxn>
              <a:cxn ang="0">
                <a:pos x="395" y="402"/>
              </a:cxn>
              <a:cxn ang="0">
                <a:pos x="379" y="376"/>
              </a:cxn>
            </a:cxnLst>
            <a:rect l="0" t="0" r="r" b="b"/>
            <a:pathLst>
              <a:path w="462" h="412">
                <a:moveTo>
                  <a:pt x="460" y="207"/>
                </a:moveTo>
                <a:cubicBezTo>
                  <a:pt x="462" y="205"/>
                  <a:pt x="459" y="197"/>
                  <a:pt x="457" y="198"/>
                </a:cubicBezTo>
                <a:cubicBezTo>
                  <a:pt x="456" y="200"/>
                  <a:pt x="456" y="186"/>
                  <a:pt x="457" y="180"/>
                </a:cubicBezTo>
                <a:cubicBezTo>
                  <a:pt x="458" y="173"/>
                  <a:pt x="457" y="174"/>
                  <a:pt x="454" y="177"/>
                </a:cubicBezTo>
                <a:cubicBezTo>
                  <a:pt x="451" y="181"/>
                  <a:pt x="447" y="171"/>
                  <a:pt x="447" y="169"/>
                </a:cubicBezTo>
                <a:cubicBezTo>
                  <a:pt x="446" y="166"/>
                  <a:pt x="442" y="159"/>
                  <a:pt x="438" y="160"/>
                </a:cubicBezTo>
                <a:cubicBezTo>
                  <a:pt x="434" y="161"/>
                  <a:pt x="436" y="154"/>
                  <a:pt x="432" y="155"/>
                </a:cubicBezTo>
                <a:cubicBezTo>
                  <a:pt x="428" y="156"/>
                  <a:pt x="428" y="149"/>
                  <a:pt x="428" y="143"/>
                </a:cubicBezTo>
                <a:cubicBezTo>
                  <a:pt x="429" y="137"/>
                  <a:pt x="426" y="142"/>
                  <a:pt x="424" y="139"/>
                </a:cubicBezTo>
                <a:cubicBezTo>
                  <a:pt x="422" y="137"/>
                  <a:pt x="420" y="139"/>
                  <a:pt x="417" y="140"/>
                </a:cubicBezTo>
                <a:cubicBezTo>
                  <a:pt x="415" y="141"/>
                  <a:pt x="414" y="135"/>
                  <a:pt x="415" y="132"/>
                </a:cubicBezTo>
                <a:cubicBezTo>
                  <a:pt x="415" y="130"/>
                  <a:pt x="414" y="127"/>
                  <a:pt x="410" y="124"/>
                </a:cubicBezTo>
                <a:cubicBezTo>
                  <a:pt x="407" y="121"/>
                  <a:pt x="406" y="119"/>
                  <a:pt x="407" y="116"/>
                </a:cubicBezTo>
                <a:cubicBezTo>
                  <a:pt x="407" y="112"/>
                  <a:pt x="385" y="101"/>
                  <a:pt x="381" y="100"/>
                </a:cubicBezTo>
                <a:cubicBezTo>
                  <a:pt x="376" y="99"/>
                  <a:pt x="380" y="94"/>
                  <a:pt x="378" y="93"/>
                </a:cubicBezTo>
                <a:cubicBezTo>
                  <a:pt x="376" y="91"/>
                  <a:pt x="375" y="84"/>
                  <a:pt x="375" y="79"/>
                </a:cubicBezTo>
                <a:cubicBezTo>
                  <a:pt x="375" y="73"/>
                  <a:pt x="368" y="72"/>
                  <a:pt x="368" y="67"/>
                </a:cubicBezTo>
                <a:cubicBezTo>
                  <a:pt x="369" y="63"/>
                  <a:pt x="366" y="58"/>
                  <a:pt x="367" y="53"/>
                </a:cubicBezTo>
                <a:cubicBezTo>
                  <a:pt x="367" y="48"/>
                  <a:pt x="360" y="47"/>
                  <a:pt x="359" y="44"/>
                </a:cubicBezTo>
                <a:cubicBezTo>
                  <a:pt x="359" y="42"/>
                  <a:pt x="355" y="44"/>
                  <a:pt x="351" y="45"/>
                </a:cubicBezTo>
                <a:cubicBezTo>
                  <a:pt x="346" y="45"/>
                  <a:pt x="347" y="39"/>
                  <a:pt x="347" y="33"/>
                </a:cubicBezTo>
                <a:cubicBezTo>
                  <a:pt x="348" y="28"/>
                  <a:pt x="345" y="18"/>
                  <a:pt x="342" y="15"/>
                </a:cubicBezTo>
                <a:cubicBezTo>
                  <a:pt x="338" y="13"/>
                  <a:pt x="338" y="3"/>
                  <a:pt x="336" y="2"/>
                </a:cubicBezTo>
                <a:cubicBezTo>
                  <a:pt x="335" y="0"/>
                  <a:pt x="329" y="7"/>
                  <a:pt x="329" y="10"/>
                </a:cubicBezTo>
                <a:cubicBezTo>
                  <a:pt x="329" y="13"/>
                  <a:pt x="329" y="17"/>
                  <a:pt x="326" y="19"/>
                </a:cubicBezTo>
                <a:cubicBezTo>
                  <a:pt x="324" y="21"/>
                  <a:pt x="328" y="29"/>
                  <a:pt x="325" y="31"/>
                </a:cubicBezTo>
                <a:cubicBezTo>
                  <a:pt x="322" y="34"/>
                  <a:pt x="325" y="45"/>
                  <a:pt x="324" y="51"/>
                </a:cubicBezTo>
                <a:cubicBezTo>
                  <a:pt x="323" y="58"/>
                  <a:pt x="323" y="64"/>
                  <a:pt x="320" y="69"/>
                </a:cubicBezTo>
                <a:cubicBezTo>
                  <a:pt x="317" y="73"/>
                  <a:pt x="317" y="80"/>
                  <a:pt x="311" y="82"/>
                </a:cubicBezTo>
                <a:cubicBezTo>
                  <a:pt x="305" y="84"/>
                  <a:pt x="297" y="79"/>
                  <a:pt x="297" y="76"/>
                </a:cubicBezTo>
                <a:cubicBezTo>
                  <a:pt x="297" y="73"/>
                  <a:pt x="291" y="71"/>
                  <a:pt x="287" y="71"/>
                </a:cubicBezTo>
                <a:cubicBezTo>
                  <a:pt x="284" y="72"/>
                  <a:pt x="282" y="67"/>
                  <a:pt x="276" y="63"/>
                </a:cubicBezTo>
                <a:cubicBezTo>
                  <a:pt x="271" y="58"/>
                  <a:pt x="266" y="64"/>
                  <a:pt x="265" y="59"/>
                </a:cubicBezTo>
                <a:cubicBezTo>
                  <a:pt x="263" y="54"/>
                  <a:pt x="261" y="53"/>
                  <a:pt x="257" y="50"/>
                </a:cubicBezTo>
                <a:cubicBezTo>
                  <a:pt x="253" y="47"/>
                  <a:pt x="254" y="47"/>
                  <a:pt x="258" y="45"/>
                </a:cubicBezTo>
                <a:cubicBezTo>
                  <a:pt x="262" y="42"/>
                  <a:pt x="261" y="38"/>
                  <a:pt x="259" y="35"/>
                </a:cubicBezTo>
                <a:cubicBezTo>
                  <a:pt x="257" y="32"/>
                  <a:pt x="261" y="33"/>
                  <a:pt x="266" y="30"/>
                </a:cubicBezTo>
                <a:cubicBezTo>
                  <a:pt x="271" y="27"/>
                  <a:pt x="266" y="24"/>
                  <a:pt x="270" y="22"/>
                </a:cubicBezTo>
                <a:cubicBezTo>
                  <a:pt x="274" y="21"/>
                  <a:pt x="272" y="18"/>
                  <a:pt x="268" y="17"/>
                </a:cubicBezTo>
                <a:cubicBezTo>
                  <a:pt x="264" y="16"/>
                  <a:pt x="265" y="21"/>
                  <a:pt x="263" y="21"/>
                </a:cubicBezTo>
                <a:cubicBezTo>
                  <a:pt x="262" y="22"/>
                  <a:pt x="260" y="15"/>
                  <a:pt x="259" y="15"/>
                </a:cubicBezTo>
                <a:cubicBezTo>
                  <a:pt x="258" y="16"/>
                  <a:pt x="253" y="22"/>
                  <a:pt x="251" y="19"/>
                </a:cubicBezTo>
                <a:cubicBezTo>
                  <a:pt x="248" y="16"/>
                  <a:pt x="234" y="13"/>
                  <a:pt x="229" y="12"/>
                </a:cubicBezTo>
                <a:cubicBezTo>
                  <a:pt x="223" y="11"/>
                  <a:pt x="221" y="4"/>
                  <a:pt x="218" y="6"/>
                </a:cubicBezTo>
                <a:cubicBezTo>
                  <a:pt x="215" y="7"/>
                  <a:pt x="219" y="9"/>
                  <a:pt x="222" y="13"/>
                </a:cubicBezTo>
                <a:cubicBezTo>
                  <a:pt x="226" y="17"/>
                  <a:pt x="210" y="20"/>
                  <a:pt x="205" y="18"/>
                </a:cubicBezTo>
                <a:cubicBezTo>
                  <a:pt x="200" y="17"/>
                  <a:pt x="206" y="22"/>
                  <a:pt x="202" y="22"/>
                </a:cubicBezTo>
                <a:cubicBezTo>
                  <a:pt x="198" y="21"/>
                  <a:pt x="197" y="28"/>
                  <a:pt x="194" y="32"/>
                </a:cubicBezTo>
                <a:cubicBezTo>
                  <a:pt x="191" y="35"/>
                  <a:pt x="193" y="38"/>
                  <a:pt x="189" y="40"/>
                </a:cubicBezTo>
                <a:cubicBezTo>
                  <a:pt x="186" y="42"/>
                  <a:pt x="186" y="45"/>
                  <a:pt x="190" y="50"/>
                </a:cubicBezTo>
                <a:cubicBezTo>
                  <a:pt x="194" y="54"/>
                  <a:pt x="188" y="55"/>
                  <a:pt x="184" y="51"/>
                </a:cubicBezTo>
                <a:cubicBezTo>
                  <a:pt x="180" y="47"/>
                  <a:pt x="177" y="47"/>
                  <a:pt x="177" y="51"/>
                </a:cubicBezTo>
                <a:cubicBezTo>
                  <a:pt x="177" y="56"/>
                  <a:pt x="172" y="54"/>
                  <a:pt x="173" y="49"/>
                </a:cubicBezTo>
                <a:cubicBezTo>
                  <a:pt x="174" y="44"/>
                  <a:pt x="168" y="46"/>
                  <a:pt x="167" y="44"/>
                </a:cubicBezTo>
                <a:cubicBezTo>
                  <a:pt x="166" y="41"/>
                  <a:pt x="161" y="36"/>
                  <a:pt x="157" y="37"/>
                </a:cubicBezTo>
                <a:cubicBezTo>
                  <a:pt x="154" y="37"/>
                  <a:pt x="154" y="40"/>
                  <a:pt x="151" y="40"/>
                </a:cubicBezTo>
                <a:cubicBezTo>
                  <a:pt x="148" y="40"/>
                  <a:pt x="147" y="42"/>
                  <a:pt x="147" y="46"/>
                </a:cubicBezTo>
                <a:cubicBezTo>
                  <a:pt x="148" y="49"/>
                  <a:pt x="142" y="45"/>
                  <a:pt x="139" y="46"/>
                </a:cubicBezTo>
                <a:cubicBezTo>
                  <a:pt x="135" y="46"/>
                  <a:pt x="139" y="51"/>
                  <a:pt x="137" y="51"/>
                </a:cubicBezTo>
                <a:cubicBezTo>
                  <a:pt x="135" y="51"/>
                  <a:pt x="135" y="55"/>
                  <a:pt x="131" y="55"/>
                </a:cubicBezTo>
                <a:cubicBezTo>
                  <a:pt x="128" y="55"/>
                  <a:pt x="129" y="62"/>
                  <a:pt x="129" y="66"/>
                </a:cubicBezTo>
                <a:cubicBezTo>
                  <a:pt x="130" y="69"/>
                  <a:pt x="124" y="64"/>
                  <a:pt x="121" y="65"/>
                </a:cubicBezTo>
                <a:cubicBezTo>
                  <a:pt x="118" y="66"/>
                  <a:pt x="122" y="69"/>
                  <a:pt x="123" y="73"/>
                </a:cubicBezTo>
                <a:cubicBezTo>
                  <a:pt x="124" y="78"/>
                  <a:pt x="121" y="77"/>
                  <a:pt x="119" y="79"/>
                </a:cubicBezTo>
                <a:cubicBezTo>
                  <a:pt x="117" y="81"/>
                  <a:pt x="115" y="74"/>
                  <a:pt x="115" y="71"/>
                </a:cubicBezTo>
                <a:cubicBezTo>
                  <a:pt x="115" y="67"/>
                  <a:pt x="110" y="70"/>
                  <a:pt x="106" y="75"/>
                </a:cubicBezTo>
                <a:cubicBezTo>
                  <a:pt x="101" y="80"/>
                  <a:pt x="107" y="87"/>
                  <a:pt x="105" y="88"/>
                </a:cubicBezTo>
                <a:cubicBezTo>
                  <a:pt x="103" y="90"/>
                  <a:pt x="94" y="98"/>
                  <a:pt x="89" y="104"/>
                </a:cubicBezTo>
                <a:cubicBezTo>
                  <a:pt x="84" y="111"/>
                  <a:pt x="73" y="107"/>
                  <a:pt x="69" y="110"/>
                </a:cubicBezTo>
                <a:cubicBezTo>
                  <a:pt x="66" y="113"/>
                  <a:pt x="62" y="111"/>
                  <a:pt x="58" y="113"/>
                </a:cubicBezTo>
                <a:cubicBezTo>
                  <a:pt x="55" y="116"/>
                  <a:pt x="48" y="121"/>
                  <a:pt x="48" y="118"/>
                </a:cubicBezTo>
                <a:cubicBezTo>
                  <a:pt x="47" y="115"/>
                  <a:pt x="38" y="117"/>
                  <a:pt x="34" y="121"/>
                </a:cubicBezTo>
                <a:cubicBezTo>
                  <a:pt x="30" y="125"/>
                  <a:pt x="24" y="129"/>
                  <a:pt x="20" y="129"/>
                </a:cubicBezTo>
                <a:cubicBezTo>
                  <a:pt x="16" y="129"/>
                  <a:pt x="16" y="136"/>
                  <a:pt x="14" y="137"/>
                </a:cubicBezTo>
                <a:cubicBezTo>
                  <a:pt x="12" y="139"/>
                  <a:pt x="13" y="132"/>
                  <a:pt x="13" y="130"/>
                </a:cubicBezTo>
                <a:cubicBezTo>
                  <a:pt x="13" y="129"/>
                  <a:pt x="9" y="133"/>
                  <a:pt x="7" y="139"/>
                </a:cubicBezTo>
                <a:cubicBezTo>
                  <a:pt x="5" y="144"/>
                  <a:pt x="11" y="146"/>
                  <a:pt x="8" y="151"/>
                </a:cubicBezTo>
                <a:cubicBezTo>
                  <a:pt x="4" y="157"/>
                  <a:pt x="0" y="162"/>
                  <a:pt x="6" y="169"/>
                </a:cubicBezTo>
                <a:cubicBezTo>
                  <a:pt x="11" y="176"/>
                  <a:pt x="14" y="181"/>
                  <a:pt x="12" y="184"/>
                </a:cubicBezTo>
                <a:cubicBezTo>
                  <a:pt x="10" y="188"/>
                  <a:pt x="7" y="177"/>
                  <a:pt x="5" y="179"/>
                </a:cubicBezTo>
                <a:cubicBezTo>
                  <a:pt x="4" y="180"/>
                  <a:pt x="10" y="184"/>
                  <a:pt x="9" y="187"/>
                </a:cubicBezTo>
                <a:cubicBezTo>
                  <a:pt x="7" y="189"/>
                  <a:pt x="2" y="178"/>
                  <a:pt x="1" y="181"/>
                </a:cubicBezTo>
                <a:cubicBezTo>
                  <a:pt x="0" y="183"/>
                  <a:pt x="12" y="200"/>
                  <a:pt x="12" y="206"/>
                </a:cubicBezTo>
                <a:cubicBezTo>
                  <a:pt x="12" y="212"/>
                  <a:pt x="22" y="218"/>
                  <a:pt x="22" y="227"/>
                </a:cubicBezTo>
                <a:cubicBezTo>
                  <a:pt x="21" y="236"/>
                  <a:pt x="30" y="251"/>
                  <a:pt x="32" y="253"/>
                </a:cubicBezTo>
                <a:cubicBezTo>
                  <a:pt x="33" y="255"/>
                  <a:pt x="28" y="261"/>
                  <a:pt x="29" y="268"/>
                </a:cubicBezTo>
                <a:cubicBezTo>
                  <a:pt x="30" y="275"/>
                  <a:pt x="27" y="277"/>
                  <a:pt x="23" y="277"/>
                </a:cubicBezTo>
                <a:cubicBezTo>
                  <a:pt x="18" y="277"/>
                  <a:pt x="21" y="284"/>
                  <a:pt x="26" y="285"/>
                </a:cubicBezTo>
                <a:cubicBezTo>
                  <a:pt x="30" y="285"/>
                  <a:pt x="29" y="289"/>
                  <a:pt x="34" y="292"/>
                </a:cubicBezTo>
                <a:cubicBezTo>
                  <a:pt x="39" y="296"/>
                  <a:pt x="52" y="294"/>
                  <a:pt x="56" y="294"/>
                </a:cubicBezTo>
                <a:cubicBezTo>
                  <a:pt x="60" y="294"/>
                  <a:pt x="61" y="288"/>
                  <a:pt x="67" y="288"/>
                </a:cubicBezTo>
                <a:cubicBezTo>
                  <a:pt x="73" y="287"/>
                  <a:pt x="72" y="286"/>
                  <a:pt x="75" y="282"/>
                </a:cubicBezTo>
                <a:cubicBezTo>
                  <a:pt x="78" y="279"/>
                  <a:pt x="91" y="280"/>
                  <a:pt x="104" y="280"/>
                </a:cubicBezTo>
                <a:cubicBezTo>
                  <a:pt x="117" y="281"/>
                  <a:pt x="123" y="277"/>
                  <a:pt x="125" y="272"/>
                </a:cubicBezTo>
                <a:cubicBezTo>
                  <a:pt x="127" y="267"/>
                  <a:pt x="136" y="267"/>
                  <a:pt x="140" y="263"/>
                </a:cubicBezTo>
                <a:cubicBezTo>
                  <a:pt x="144" y="260"/>
                  <a:pt x="147" y="259"/>
                  <a:pt x="157" y="260"/>
                </a:cubicBezTo>
                <a:cubicBezTo>
                  <a:pt x="167" y="260"/>
                  <a:pt x="176" y="255"/>
                  <a:pt x="182" y="253"/>
                </a:cubicBezTo>
                <a:cubicBezTo>
                  <a:pt x="188" y="250"/>
                  <a:pt x="200" y="251"/>
                  <a:pt x="206" y="250"/>
                </a:cubicBezTo>
                <a:cubicBezTo>
                  <a:pt x="212" y="248"/>
                  <a:pt x="213" y="257"/>
                  <a:pt x="219" y="256"/>
                </a:cubicBezTo>
                <a:cubicBezTo>
                  <a:pt x="226" y="256"/>
                  <a:pt x="229" y="258"/>
                  <a:pt x="233" y="258"/>
                </a:cubicBezTo>
                <a:cubicBezTo>
                  <a:pt x="236" y="258"/>
                  <a:pt x="236" y="261"/>
                  <a:pt x="239" y="261"/>
                </a:cubicBezTo>
                <a:cubicBezTo>
                  <a:pt x="243" y="262"/>
                  <a:pt x="242" y="265"/>
                  <a:pt x="240" y="268"/>
                </a:cubicBezTo>
                <a:cubicBezTo>
                  <a:pt x="238" y="272"/>
                  <a:pt x="245" y="271"/>
                  <a:pt x="250" y="278"/>
                </a:cubicBezTo>
                <a:cubicBezTo>
                  <a:pt x="255" y="284"/>
                  <a:pt x="250" y="285"/>
                  <a:pt x="253" y="290"/>
                </a:cubicBezTo>
                <a:cubicBezTo>
                  <a:pt x="255" y="295"/>
                  <a:pt x="257" y="294"/>
                  <a:pt x="262" y="287"/>
                </a:cubicBezTo>
                <a:cubicBezTo>
                  <a:pt x="267" y="280"/>
                  <a:pt x="272" y="285"/>
                  <a:pt x="273" y="279"/>
                </a:cubicBezTo>
                <a:cubicBezTo>
                  <a:pt x="274" y="273"/>
                  <a:pt x="279" y="266"/>
                  <a:pt x="283" y="269"/>
                </a:cubicBezTo>
                <a:cubicBezTo>
                  <a:pt x="286" y="272"/>
                  <a:pt x="280" y="273"/>
                  <a:pt x="278" y="285"/>
                </a:cubicBezTo>
                <a:cubicBezTo>
                  <a:pt x="276" y="296"/>
                  <a:pt x="272" y="290"/>
                  <a:pt x="271" y="293"/>
                </a:cubicBezTo>
                <a:cubicBezTo>
                  <a:pt x="270" y="297"/>
                  <a:pt x="281" y="298"/>
                  <a:pt x="281" y="292"/>
                </a:cubicBezTo>
                <a:cubicBezTo>
                  <a:pt x="281" y="286"/>
                  <a:pt x="283" y="284"/>
                  <a:pt x="288" y="289"/>
                </a:cubicBezTo>
                <a:cubicBezTo>
                  <a:pt x="292" y="295"/>
                  <a:pt x="285" y="299"/>
                  <a:pt x="286" y="302"/>
                </a:cubicBezTo>
                <a:cubicBezTo>
                  <a:pt x="287" y="304"/>
                  <a:pt x="292" y="301"/>
                  <a:pt x="294" y="301"/>
                </a:cubicBezTo>
                <a:cubicBezTo>
                  <a:pt x="299" y="301"/>
                  <a:pt x="305" y="311"/>
                  <a:pt x="304" y="317"/>
                </a:cubicBezTo>
                <a:cubicBezTo>
                  <a:pt x="303" y="322"/>
                  <a:pt x="301" y="327"/>
                  <a:pt x="310" y="331"/>
                </a:cubicBezTo>
                <a:cubicBezTo>
                  <a:pt x="318" y="335"/>
                  <a:pt x="315" y="336"/>
                  <a:pt x="321" y="336"/>
                </a:cubicBezTo>
                <a:cubicBezTo>
                  <a:pt x="328" y="336"/>
                  <a:pt x="341" y="341"/>
                  <a:pt x="344" y="344"/>
                </a:cubicBezTo>
                <a:cubicBezTo>
                  <a:pt x="348" y="347"/>
                  <a:pt x="357" y="342"/>
                  <a:pt x="358" y="336"/>
                </a:cubicBezTo>
                <a:cubicBezTo>
                  <a:pt x="360" y="330"/>
                  <a:pt x="367" y="336"/>
                  <a:pt x="363" y="338"/>
                </a:cubicBezTo>
                <a:cubicBezTo>
                  <a:pt x="360" y="340"/>
                  <a:pt x="365" y="344"/>
                  <a:pt x="365" y="341"/>
                </a:cubicBezTo>
                <a:cubicBezTo>
                  <a:pt x="365" y="338"/>
                  <a:pt x="367" y="335"/>
                  <a:pt x="368" y="339"/>
                </a:cubicBezTo>
                <a:cubicBezTo>
                  <a:pt x="369" y="343"/>
                  <a:pt x="374" y="343"/>
                  <a:pt x="376" y="346"/>
                </a:cubicBezTo>
                <a:cubicBezTo>
                  <a:pt x="377" y="349"/>
                  <a:pt x="379" y="351"/>
                  <a:pt x="379" y="348"/>
                </a:cubicBezTo>
                <a:cubicBezTo>
                  <a:pt x="379" y="346"/>
                  <a:pt x="380" y="344"/>
                  <a:pt x="384" y="342"/>
                </a:cubicBezTo>
                <a:cubicBezTo>
                  <a:pt x="388" y="341"/>
                  <a:pt x="391" y="338"/>
                  <a:pt x="395" y="334"/>
                </a:cubicBezTo>
                <a:cubicBezTo>
                  <a:pt x="399" y="331"/>
                  <a:pt x="417" y="330"/>
                  <a:pt x="419" y="330"/>
                </a:cubicBezTo>
                <a:cubicBezTo>
                  <a:pt x="420" y="330"/>
                  <a:pt x="421" y="315"/>
                  <a:pt x="422" y="307"/>
                </a:cubicBezTo>
                <a:cubicBezTo>
                  <a:pt x="423" y="300"/>
                  <a:pt x="430" y="298"/>
                  <a:pt x="431" y="290"/>
                </a:cubicBezTo>
                <a:cubicBezTo>
                  <a:pt x="432" y="282"/>
                  <a:pt x="441" y="267"/>
                  <a:pt x="443" y="266"/>
                </a:cubicBezTo>
                <a:cubicBezTo>
                  <a:pt x="445" y="265"/>
                  <a:pt x="449" y="263"/>
                  <a:pt x="450" y="258"/>
                </a:cubicBezTo>
                <a:cubicBezTo>
                  <a:pt x="450" y="253"/>
                  <a:pt x="456" y="248"/>
                  <a:pt x="456" y="242"/>
                </a:cubicBezTo>
                <a:cubicBezTo>
                  <a:pt x="456" y="237"/>
                  <a:pt x="459" y="230"/>
                  <a:pt x="458" y="228"/>
                </a:cubicBezTo>
                <a:cubicBezTo>
                  <a:pt x="458" y="226"/>
                  <a:pt x="456" y="221"/>
                  <a:pt x="460" y="217"/>
                </a:cubicBezTo>
                <a:cubicBezTo>
                  <a:pt x="463" y="213"/>
                  <a:pt x="458" y="208"/>
                  <a:pt x="460" y="207"/>
                </a:cubicBezTo>
                <a:close/>
                <a:moveTo>
                  <a:pt x="210" y="11"/>
                </a:moveTo>
                <a:cubicBezTo>
                  <a:pt x="209" y="8"/>
                  <a:pt x="191" y="11"/>
                  <a:pt x="195" y="14"/>
                </a:cubicBezTo>
                <a:cubicBezTo>
                  <a:pt x="198" y="16"/>
                  <a:pt x="210" y="14"/>
                  <a:pt x="210" y="11"/>
                </a:cubicBezTo>
                <a:close/>
                <a:moveTo>
                  <a:pt x="266" y="307"/>
                </a:moveTo>
                <a:cubicBezTo>
                  <a:pt x="269" y="309"/>
                  <a:pt x="278" y="309"/>
                  <a:pt x="279" y="305"/>
                </a:cubicBezTo>
                <a:cubicBezTo>
                  <a:pt x="281" y="302"/>
                  <a:pt x="263" y="305"/>
                  <a:pt x="266" y="307"/>
                </a:cubicBezTo>
                <a:close/>
                <a:moveTo>
                  <a:pt x="379" y="376"/>
                </a:moveTo>
                <a:cubicBezTo>
                  <a:pt x="372" y="377"/>
                  <a:pt x="362" y="370"/>
                  <a:pt x="360" y="371"/>
                </a:cubicBezTo>
                <a:cubicBezTo>
                  <a:pt x="357" y="372"/>
                  <a:pt x="368" y="389"/>
                  <a:pt x="365" y="393"/>
                </a:cubicBezTo>
                <a:cubicBezTo>
                  <a:pt x="361" y="398"/>
                  <a:pt x="375" y="410"/>
                  <a:pt x="380" y="411"/>
                </a:cubicBezTo>
                <a:cubicBezTo>
                  <a:pt x="385" y="412"/>
                  <a:pt x="383" y="406"/>
                  <a:pt x="386" y="406"/>
                </a:cubicBezTo>
                <a:cubicBezTo>
                  <a:pt x="389" y="407"/>
                  <a:pt x="388" y="403"/>
                  <a:pt x="389" y="401"/>
                </a:cubicBezTo>
                <a:cubicBezTo>
                  <a:pt x="389" y="398"/>
                  <a:pt x="392" y="403"/>
                  <a:pt x="395" y="402"/>
                </a:cubicBezTo>
                <a:cubicBezTo>
                  <a:pt x="398" y="400"/>
                  <a:pt x="394" y="390"/>
                  <a:pt x="398" y="390"/>
                </a:cubicBezTo>
                <a:cubicBezTo>
                  <a:pt x="402" y="390"/>
                  <a:pt x="399" y="377"/>
                  <a:pt x="398" y="372"/>
                </a:cubicBezTo>
                <a:cubicBezTo>
                  <a:pt x="397" y="368"/>
                  <a:pt x="386" y="376"/>
                  <a:pt x="379" y="376"/>
                </a:cubicBezTo>
                <a:close/>
              </a:path>
            </a:pathLst>
          </a:custGeom>
          <a:solidFill>
            <a:schemeClr val="bg1"/>
          </a:solidFill>
          <a:ln w="1" cap="flat">
            <a:noFill/>
            <a:prstDash val="solid"/>
            <a:miter lim="800000"/>
          </a:ln>
        </p:spPr>
        <p:txBody>
          <a:bodyPr vert="horz" wrap="square" lIns="91440" tIns="45720" rIns="91440" bIns="45720" numCol="1" anchor="t" anchorCtr="0" compatLnSpc="1"/>
          <a:lstStyle/>
          <a:p>
            <a:endParaRPr lang="zh-CN" altLang="en-US"/>
          </a:p>
        </p:txBody>
      </p:sp>
      <p:sp>
        <p:nvSpPr>
          <p:cNvPr id="327" name="Freeform 151"/>
          <p:cNvSpPr>
            <a:spLocks noEditPoints="1"/>
          </p:cNvSpPr>
          <p:nvPr/>
        </p:nvSpPr>
        <p:spPr bwMode="auto">
          <a:xfrm>
            <a:off x="10547245" y="5553881"/>
            <a:ext cx="360940" cy="439861"/>
          </a:xfrm>
          <a:custGeom>
            <a:cxnLst>
              <a:cxn ang="0">
                <a:pos x="87" y="81"/>
              </a:cxn>
              <a:cxn ang="0">
                <a:pos x="78" y="84"/>
              </a:cxn>
              <a:cxn ang="0">
                <a:pos x="67" y="79"/>
              </a:cxn>
              <a:cxn ang="0">
                <a:pos x="61" y="89"/>
              </a:cxn>
              <a:cxn ang="0">
                <a:pos x="52" y="105"/>
              </a:cxn>
              <a:cxn ang="0">
                <a:pos x="21" y="125"/>
              </a:cxn>
              <a:cxn ang="0">
                <a:pos x="7" y="139"/>
              </a:cxn>
              <a:cxn ang="0">
                <a:pos x="4" y="151"/>
              </a:cxn>
              <a:cxn ang="0">
                <a:pos x="14" y="156"/>
              </a:cxn>
              <a:cxn ang="0">
                <a:pos x="22" y="159"/>
              </a:cxn>
              <a:cxn ang="0">
                <a:pos x="43" y="154"/>
              </a:cxn>
              <a:cxn ang="0">
                <a:pos x="50" y="141"/>
              </a:cxn>
              <a:cxn ang="0">
                <a:pos x="56" y="129"/>
              </a:cxn>
              <a:cxn ang="0">
                <a:pos x="69" y="122"/>
              </a:cxn>
              <a:cxn ang="0">
                <a:pos x="72" y="116"/>
              </a:cxn>
              <a:cxn ang="0">
                <a:pos x="80" y="105"/>
              </a:cxn>
              <a:cxn ang="0">
                <a:pos x="89" y="90"/>
              </a:cxn>
              <a:cxn ang="0">
                <a:pos x="87" y="81"/>
              </a:cxn>
              <a:cxn ang="0">
                <a:pos x="15" y="167"/>
              </a:cxn>
              <a:cxn ang="0">
                <a:pos x="19" y="162"/>
              </a:cxn>
              <a:cxn ang="0">
                <a:pos x="15" y="167"/>
              </a:cxn>
              <a:cxn ang="0">
                <a:pos x="128" y="41"/>
              </a:cxn>
              <a:cxn ang="0">
                <a:pos x="117" y="40"/>
              </a:cxn>
              <a:cxn ang="0">
                <a:pos x="110" y="33"/>
              </a:cxn>
              <a:cxn ang="0">
                <a:pos x="105" y="24"/>
              </a:cxn>
              <a:cxn ang="0">
                <a:pos x="105" y="30"/>
              </a:cxn>
              <a:cxn ang="0">
                <a:pos x="100" y="28"/>
              </a:cxn>
              <a:cxn ang="0">
                <a:pos x="96" y="20"/>
              </a:cxn>
              <a:cxn ang="0">
                <a:pos x="92" y="10"/>
              </a:cxn>
              <a:cxn ang="0">
                <a:pos x="78" y="0"/>
              </a:cxn>
              <a:cxn ang="0">
                <a:pos x="81" y="12"/>
              </a:cxn>
              <a:cxn ang="0">
                <a:pos x="89" y="20"/>
              </a:cxn>
              <a:cxn ang="0">
                <a:pos x="96" y="29"/>
              </a:cxn>
              <a:cxn ang="0">
                <a:pos x="94" y="46"/>
              </a:cxn>
              <a:cxn ang="0">
                <a:pos x="85" y="56"/>
              </a:cxn>
              <a:cxn ang="0">
                <a:pos x="100" y="69"/>
              </a:cxn>
              <a:cxn ang="0">
                <a:pos x="97" y="87"/>
              </a:cxn>
              <a:cxn ang="0">
                <a:pos x="107" y="89"/>
              </a:cxn>
              <a:cxn ang="0">
                <a:pos x="119" y="71"/>
              </a:cxn>
              <a:cxn ang="0">
                <a:pos x="123" y="60"/>
              </a:cxn>
              <a:cxn ang="0">
                <a:pos x="130" y="57"/>
              </a:cxn>
              <a:cxn ang="0">
                <a:pos x="135" y="50"/>
              </a:cxn>
              <a:cxn ang="0">
                <a:pos x="139" y="40"/>
              </a:cxn>
              <a:cxn ang="0">
                <a:pos x="128" y="41"/>
              </a:cxn>
            </a:cxnLst>
            <a:rect l="0" t="0" r="r" b="b"/>
            <a:pathLst>
              <a:path w="141" h="168">
                <a:moveTo>
                  <a:pt x="87" y="81"/>
                </a:moveTo>
                <a:cubicBezTo>
                  <a:pt x="84" y="79"/>
                  <a:pt x="82" y="82"/>
                  <a:pt x="78" y="84"/>
                </a:cubicBezTo>
                <a:cubicBezTo>
                  <a:pt x="74" y="86"/>
                  <a:pt x="72" y="76"/>
                  <a:pt x="67" y="79"/>
                </a:cubicBezTo>
                <a:cubicBezTo>
                  <a:pt x="62" y="83"/>
                  <a:pt x="67" y="85"/>
                  <a:pt x="61" y="89"/>
                </a:cubicBezTo>
                <a:cubicBezTo>
                  <a:pt x="56" y="94"/>
                  <a:pt x="58" y="95"/>
                  <a:pt x="52" y="105"/>
                </a:cubicBezTo>
                <a:cubicBezTo>
                  <a:pt x="46" y="115"/>
                  <a:pt x="24" y="120"/>
                  <a:pt x="21" y="125"/>
                </a:cubicBezTo>
                <a:cubicBezTo>
                  <a:pt x="18" y="131"/>
                  <a:pt x="7" y="135"/>
                  <a:pt x="7" y="139"/>
                </a:cubicBezTo>
                <a:cubicBezTo>
                  <a:pt x="7" y="143"/>
                  <a:pt x="0" y="146"/>
                  <a:pt x="4" y="151"/>
                </a:cubicBezTo>
                <a:cubicBezTo>
                  <a:pt x="7" y="155"/>
                  <a:pt x="11" y="152"/>
                  <a:pt x="14" y="156"/>
                </a:cubicBezTo>
                <a:cubicBezTo>
                  <a:pt x="17" y="159"/>
                  <a:pt x="21" y="156"/>
                  <a:pt x="22" y="159"/>
                </a:cubicBezTo>
                <a:cubicBezTo>
                  <a:pt x="24" y="162"/>
                  <a:pt x="35" y="162"/>
                  <a:pt x="43" y="154"/>
                </a:cubicBezTo>
                <a:cubicBezTo>
                  <a:pt x="51" y="147"/>
                  <a:pt x="47" y="143"/>
                  <a:pt x="50" y="141"/>
                </a:cubicBezTo>
                <a:cubicBezTo>
                  <a:pt x="54" y="139"/>
                  <a:pt x="54" y="133"/>
                  <a:pt x="56" y="129"/>
                </a:cubicBezTo>
                <a:cubicBezTo>
                  <a:pt x="58" y="126"/>
                  <a:pt x="60" y="122"/>
                  <a:pt x="69" y="122"/>
                </a:cubicBezTo>
                <a:cubicBezTo>
                  <a:pt x="78" y="122"/>
                  <a:pt x="73" y="120"/>
                  <a:pt x="72" y="116"/>
                </a:cubicBezTo>
                <a:cubicBezTo>
                  <a:pt x="72" y="111"/>
                  <a:pt x="80" y="111"/>
                  <a:pt x="80" y="105"/>
                </a:cubicBezTo>
                <a:cubicBezTo>
                  <a:pt x="80" y="100"/>
                  <a:pt x="91" y="95"/>
                  <a:pt x="89" y="90"/>
                </a:cubicBezTo>
                <a:cubicBezTo>
                  <a:pt x="86" y="86"/>
                  <a:pt x="91" y="84"/>
                  <a:pt x="87" y="81"/>
                </a:cubicBezTo>
                <a:close/>
                <a:moveTo>
                  <a:pt x="15" y="167"/>
                </a:moveTo>
                <a:cubicBezTo>
                  <a:pt x="17" y="168"/>
                  <a:pt x="22" y="166"/>
                  <a:pt x="19" y="162"/>
                </a:cubicBezTo>
                <a:cubicBezTo>
                  <a:pt x="16" y="158"/>
                  <a:pt x="11" y="166"/>
                  <a:pt x="15" y="167"/>
                </a:cubicBezTo>
                <a:close/>
                <a:moveTo>
                  <a:pt x="128" y="41"/>
                </a:moveTo>
                <a:cubicBezTo>
                  <a:pt x="126" y="45"/>
                  <a:pt x="121" y="40"/>
                  <a:pt x="117" y="40"/>
                </a:cubicBezTo>
                <a:cubicBezTo>
                  <a:pt x="113" y="40"/>
                  <a:pt x="110" y="37"/>
                  <a:pt x="110" y="33"/>
                </a:cubicBezTo>
                <a:cubicBezTo>
                  <a:pt x="110" y="29"/>
                  <a:pt x="109" y="24"/>
                  <a:pt x="105" y="24"/>
                </a:cubicBezTo>
                <a:cubicBezTo>
                  <a:pt x="101" y="24"/>
                  <a:pt x="106" y="28"/>
                  <a:pt x="105" y="30"/>
                </a:cubicBezTo>
                <a:cubicBezTo>
                  <a:pt x="103" y="32"/>
                  <a:pt x="102" y="28"/>
                  <a:pt x="100" y="28"/>
                </a:cubicBezTo>
                <a:cubicBezTo>
                  <a:pt x="98" y="28"/>
                  <a:pt x="96" y="25"/>
                  <a:pt x="96" y="20"/>
                </a:cubicBezTo>
                <a:cubicBezTo>
                  <a:pt x="96" y="15"/>
                  <a:pt x="92" y="16"/>
                  <a:pt x="92" y="10"/>
                </a:cubicBezTo>
                <a:cubicBezTo>
                  <a:pt x="92" y="4"/>
                  <a:pt x="83" y="0"/>
                  <a:pt x="78" y="0"/>
                </a:cubicBezTo>
                <a:cubicBezTo>
                  <a:pt x="73" y="0"/>
                  <a:pt x="79" y="9"/>
                  <a:pt x="81" y="12"/>
                </a:cubicBezTo>
                <a:cubicBezTo>
                  <a:pt x="84" y="15"/>
                  <a:pt x="89" y="18"/>
                  <a:pt x="89" y="20"/>
                </a:cubicBezTo>
                <a:cubicBezTo>
                  <a:pt x="89" y="22"/>
                  <a:pt x="93" y="28"/>
                  <a:pt x="96" y="29"/>
                </a:cubicBezTo>
                <a:cubicBezTo>
                  <a:pt x="99" y="30"/>
                  <a:pt x="94" y="39"/>
                  <a:pt x="94" y="46"/>
                </a:cubicBezTo>
                <a:cubicBezTo>
                  <a:pt x="94" y="53"/>
                  <a:pt x="89" y="51"/>
                  <a:pt x="85" y="56"/>
                </a:cubicBezTo>
                <a:cubicBezTo>
                  <a:pt x="81" y="60"/>
                  <a:pt x="94" y="65"/>
                  <a:pt x="100" y="69"/>
                </a:cubicBezTo>
                <a:cubicBezTo>
                  <a:pt x="105" y="74"/>
                  <a:pt x="95" y="85"/>
                  <a:pt x="97" y="87"/>
                </a:cubicBezTo>
                <a:cubicBezTo>
                  <a:pt x="97" y="89"/>
                  <a:pt x="101" y="90"/>
                  <a:pt x="107" y="89"/>
                </a:cubicBezTo>
                <a:cubicBezTo>
                  <a:pt x="113" y="87"/>
                  <a:pt x="115" y="75"/>
                  <a:pt x="119" y="71"/>
                </a:cubicBezTo>
                <a:cubicBezTo>
                  <a:pt x="123" y="68"/>
                  <a:pt x="121" y="62"/>
                  <a:pt x="123" y="60"/>
                </a:cubicBezTo>
                <a:cubicBezTo>
                  <a:pt x="125" y="57"/>
                  <a:pt x="128" y="57"/>
                  <a:pt x="130" y="57"/>
                </a:cubicBezTo>
                <a:cubicBezTo>
                  <a:pt x="133" y="57"/>
                  <a:pt x="132" y="50"/>
                  <a:pt x="135" y="50"/>
                </a:cubicBezTo>
                <a:cubicBezTo>
                  <a:pt x="139" y="50"/>
                  <a:pt x="137" y="46"/>
                  <a:pt x="139" y="40"/>
                </a:cubicBezTo>
                <a:cubicBezTo>
                  <a:pt x="141" y="35"/>
                  <a:pt x="130" y="37"/>
                  <a:pt x="128" y="4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8" name="Freeform 152"/>
          <p:cNvSpPr>
            <a:spLocks noEditPoints="1"/>
          </p:cNvSpPr>
          <p:nvPr/>
        </p:nvSpPr>
        <p:spPr bwMode="auto">
          <a:xfrm>
            <a:off x="10863598" y="4955060"/>
            <a:ext cx="78558" cy="74036"/>
          </a:xfrm>
          <a:custGeom>
            <a:cxnLst>
              <a:cxn ang="0">
                <a:pos x="4" y="24"/>
              </a:cxn>
              <a:cxn ang="0">
                <a:pos x="17" y="20"/>
              </a:cxn>
              <a:cxn ang="0">
                <a:pos x="4" y="24"/>
              </a:cxn>
              <a:cxn ang="0">
                <a:pos x="20" y="10"/>
              </a:cxn>
              <a:cxn ang="0">
                <a:pos x="31" y="4"/>
              </a:cxn>
              <a:cxn ang="0">
                <a:pos x="20" y="10"/>
              </a:cxn>
            </a:cxnLst>
            <a:rect l="0" t="0" r="r" b="b"/>
            <a:pathLst>
              <a:path w="31" h="28">
                <a:moveTo>
                  <a:pt x="4" y="24"/>
                </a:moveTo>
                <a:cubicBezTo>
                  <a:pt x="8" y="28"/>
                  <a:pt x="17" y="27"/>
                  <a:pt x="17" y="20"/>
                </a:cubicBezTo>
                <a:cubicBezTo>
                  <a:pt x="17" y="13"/>
                  <a:pt x="0" y="20"/>
                  <a:pt x="4" y="24"/>
                </a:cubicBezTo>
                <a:close/>
                <a:moveTo>
                  <a:pt x="20" y="10"/>
                </a:moveTo>
                <a:cubicBezTo>
                  <a:pt x="22" y="11"/>
                  <a:pt x="31" y="8"/>
                  <a:pt x="31" y="4"/>
                </a:cubicBezTo>
                <a:cubicBezTo>
                  <a:pt x="31" y="0"/>
                  <a:pt x="15" y="9"/>
                  <a:pt x="20" y="1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9" name="Freeform 153"/>
          <p:cNvSpPr/>
          <p:nvPr/>
        </p:nvSpPr>
        <p:spPr bwMode="auto">
          <a:xfrm>
            <a:off x="7286042" y="3108517"/>
            <a:ext cx="414021" cy="267837"/>
          </a:xfrm>
          <a:custGeom>
            <a:cxnLst>
              <a:cxn ang="0">
                <a:pos x="161" y="64"/>
              </a:cxn>
              <a:cxn ang="0">
                <a:pos x="151" y="61"/>
              </a:cxn>
              <a:cxn ang="0">
                <a:pos x="139" y="53"/>
              </a:cxn>
              <a:cxn ang="0">
                <a:pos x="126" y="45"/>
              </a:cxn>
              <a:cxn ang="0">
                <a:pos x="115" y="37"/>
              </a:cxn>
              <a:cxn ang="0">
                <a:pos x="110" y="28"/>
              </a:cxn>
              <a:cxn ang="0">
                <a:pos x="105" y="20"/>
              </a:cxn>
              <a:cxn ang="0">
                <a:pos x="88" y="18"/>
              </a:cxn>
              <a:cxn ang="0">
                <a:pos x="84" y="6"/>
              </a:cxn>
              <a:cxn ang="0">
                <a:pos x="76" y="3"/>
              </a:cxn>
              <a:cxn ang="0">
                <a:pos x="68" y="1"/>
              </a:cxn>
              <a:cxn ang="0">
                <a:pos x="63" y="4"/>
              </a:cxn>
              <a:cxn ang="0">
                <a:pos x="59" y="8"/>
              </a:cxn>
              <a:cxn ang="0">
                <a:pos x="51" y="14"/>
              </a:cxn>
              <a:cxn ang="0">
                <a:pos x="47" y="19"/>
              </a:cxn>
              <a:cxn ang="0">
                <a:pos x="39" y="17"/>
              </a:cxn>
              <a:cxn ang="0">
                <a:pos x="31" y="15"/>
              </a:cxn>
              <a:cxn ang="0">
                <a:pos x="17" y="5"/>
              </a:cxn>
              <a:cxn ang="0">
                <a:pos x="6" y="11"/>
              </a:cxn>
              <a:cxn ang="0">
                <a:pos x="11" y="9"/>
              </a:cxn>
              <a:cxn ang="0">
                <a:pos x="20" y="19"/>
              </a:cxn>
              <a:cxn ang="0">
                <a:pos x="25" y="26"/>
              </a:cxn>
              <a:cxn ang="0">
                <a:pos x="14" y="28"/>
              </a:cxn>
              <a:cxn ang="0">
                <a:pos x="3" y="28"/>
              </a:cxn>
              <a:cxn ang="0">
                <a:pos x="6" y="38"/>
              </a:cxn>
              <a:cxn ang="0">
                <a:pos x="6" y="45"/>
              </a:cxn>
              <a:cxn ang="0">
                <a:pos x="13" y="47"/>
              </a:cxn>
              <a:cxn ang="0">
                <a:pos x="15" y="56"/>
              </a:cxn>
              <a:cxn ang="0">
                <a:pos x="15" y="71"/>
              </a:cxn>
              <a:cxn ang="0">
                <a:pos x="24" y="70"/>
              </a:cxn>
              <a:cxn ang="0">
                <a:pos x="34" y="63"/>
              </a:cxn>
              <a:cxn ang="0">
                <a:pos x="42" y="62"/>
              </a:cxn>
              <a:cxn ang="0">
                <a:pos x="55" y="62"/>
              </a:cxn>
              <a:cxn ang="0">
                <a:pos x="64" y="66"/>
              </a:cxn>
              <a:cxn ang="0">
                <a:pos x="69" y="68"/>
              </a:cxn>
              <a:cxn ang="0">
                <a:pos x="79" y="71"/>
              </a:cxn>
              <a:cxn ang="0">
                <a:pos x="84" y="75"/>
              </a:cxn>
              <a:cxn ang="0">
                <a:pos x="91" y="82"/>
              </a:cxn>
              <a:cxn ang="0">
                <a:pos x="99" y="83"/>
              </a:cxn>
              <a:cxn ang="0">
                <a:pos x="101" y="97"/>
              </a:cxn>
              <a:cxn ang="0">
                <a:pos x="104" y="96"/>
              </a:cxn>
              <a:cxn ang="0">
                <a:pos x="112" y="99"/>
              </a:cxn>
              <a:cxn ang="0">
                <a:pos x="122" y="95"/>
              </a:cxn>
              <a:cxn ang="0">
                <a:pos x="138" y="86"/>
              </a:cxn>
              <a:cxn ang="0">
                <a:pos x="144" y="75"/>
              </a:cxn>
              <a:cxn ang="0">
                <a:pos x="153" y="69"/>
              </a:cxn>
              <a:cxn ang="0">
                <a:pos x="162" y="71"/>
              </a:cxn>
              <a:cxn ang="0">
                <a:pos x="161" y="64"/>
              </a:cxn>
            </a:cxnLst>
            <a:rect l="0" t="0" r="r" b="b"/>
            <a:pathLst>
              <a:path w="162" h="102">
                <a:moveTo>
                  <a:pt x="161" y="64"/>
                </a:moveTo>
                <a:cubicBezTo>
                  <a:pt x="161" y="64"/>
                  <a:pt x="153" y="60"/>
                  <a:pt x="151" y="61"/>
                </a:cubicBezTo>
                <a:cubicBezTo>
                  <a:pt x="148" y="61"/>
                  <a:pt x="144" y="55"/>
                  <a:pt x="139" y="53"/>
                </a:cubicBezTo>
                <a:cubicBezTo>
                  <a:pt x="134" y="51"/>
                  <a:pt x="128" y="48"/>
                  <a:pt x="126" y="45"/>
                </a:cubicBezTo>
                <a:cubicBezTo>
                  <a:pt x="124" y="42"/>
                  <a:pt x="116" y="39"/>
                  <a:pt x="115" y="37"/>
                </a:cubicBezTo>
                <a:cubicBezTo>
                  <a:pt x="114" y="35"/>
                  <a:pt x="112" y="31"/>
                  <a:pt x="110" y="28"/>
                </a:cubicBezTo>
                <a:cubicBezTo>
                  <a:pt x="107" y="25"/>
                  <a:pt x="107" y="21"/>
                  <a:pt x="105" y="20"/>
                </a:cubicBezTo>
                <a:cubicBezTo>
                  <a:pt x="103" y="20"/>
                  <a:pt x="88" y="20"/>
                  <a:pt x="88" y="18"/>
                </a:cubicBezTo>
                <a:cubicBezTo>
                  <a:pt x="88" y="16"/>
                  <a:pt x="87" y="7"/>
                  <a:pt x="84" y="6"/>
                </a:cubicBezTo>
                <a:cubicBezTo>
                  <a:pt x="81" y="6"/>
                  <a:pt x="77" y="5"/>
                  <a:pt x="76" y="3"/>
                </a:cubicBezTo>
                <a:cubicBezTo>
                  <a:pt x="74" y="2"/>
                  <a:pt x="69" y="0"/>
                  <a:pt x="68" y="1"/>
                </a:cubicBezTo>
                <a:cubicBezTo>
                  <a:pt x="67" y="3"/>
                  <a:pt x="64" y="4"/>
                  <a:pt x="63" y="4"/>
                </a:cubicBezTo>
                <a:cubicBezTo>
                  <a:pt x="62" y="4"/>
                  <a:pt x="62" y="8"/>
                  <a:pt x="59" y="8"/>
                </a:cubicBezTo>
                <a:cubicBezTo>
                  <a:pt x="56" y="8"/>
                  <a:pt x="51" y="12"/>
                  <a:pt x="51" y="14"/>
                </a:cubicBezTo>
                <a:cubicBezTo>
                  <a:pt x="51" y="16"/>
                  <a:pt x="51" y="20"/>
                  <a:pt x="47" y="19"/>
                </a:cubicBezTo>
                <a:cubicBezTo>
                  <a:pt x="45" y="19"/>
                  <a:pt x="42" y="19"/>
                  <a:pt x="39" y="17"/>
                </a:cubicBezTo>
                <a:cubicBezTo>
                  <a:pt x="38" y="18"/>
                  <a:pt x="35" y="20"/>
                  <a:pt x="31" y="15"/>
                </a:cubicBezTo>
                <a:cubicBezTo>
                  <a:pt x="27" y="10"/>
                  <a:pt x="21" y="5"/>
                  <a:pt x="17" y="5"/>
                </a:cubicBezTo>
                <a:cubicBezTo>
                  <a:pt x="14" y="5"/>
                  <a:pt x="3" y="5"/>
                  <a:pt x="6" y="11"/>
                </a:cubicBezTo>
                <a:cubicBezTo>
                  <a:pt x="7" y="10"/>
                  <a:pt x="8" y="9"/>
                  <a:pt x="11" y="9"/>
                </a:cubicBezTo>
                <a:cubicBezTo>
                  <a:pt x="19" y="10"/>
                  <a:pt x="15" y="19"/>
                  <a:pt x="20" y="19"/>
                </a:cubicBezTo>
                <a:cubicBezTo>
                  <a:pt x="24" y="20"/>
                  <a:pt x="29" y="26"/>
                  <a:pt x="25" y="26"/>
                </a:cubicBezTo>
                <a:cubicBezTo>
                  <a:pt x="21" y="26"/>
                  <a:pt x="18" y="30"/>
                  <a:pt x="14" y="28"/>
                </a:cubicBezTo>
                <a:cubicBezTo>
                  <a:pt x="10" y="27"/>
                  <a:pt x="5" y="24"/>
                  <a:pt x="3" y="28"/>
                </a:cubicBezTo>
                <a:cubicBezTo>
                  <a:pt x="2" y="33"/>
                  <a:pt x="0" y="38"/>
                  <a:pt x="6" y="38"/>
                </a:cubicBezTo>
                <a:cubicBezTo>
                  <a:pt x="11" y="37"/>
                  <a:pt x="10" y="41"/>
                  <a:pt x="6" y="45"/>
                </a:cubicBezTo>
                <a:cubicBezTo>
                  <a:pt x="3" y="48"/>
                  <a:pt x="12" y="44"/>
                  <a:pt x="13" y="47"/>
                </a:cubicBezTo>
                <a:cubicBezTo>
                  <a:pt x="13" y="51"/>
                  <a:pt x="16" y="51"/>
                  <a:pt x="15" y="56"/>
                </a:cubicBezTo>
                <a:cubicBezTo>
                  <a:pt x="14" y="60"/>
                  <a:pt x="15" y="66"/>
                  <a:pt x="15" y="71"/>
                </a:cubicBezTo>
                <a:cubicBezTo>
                  <a:pt x="19" y="71"/>
                  <a:pt x="23" y="71"/>
                  <a:pt x="24" y="70"/>
                </a:cubicBezTo>
                <a:cubicBezTo>
                  <a:pt x="26" y="67"/>
                  <a:pt x="31" y="63"/>
                  <a:pt x="34" y="63"/>
                </a:cubicBezTo>
                <a:cubicBezTo>
                  <a:pt x="37" y="63"/>
                  <a:pt x="41" y="64"/>
                  <a:pt x="42" y="62"/>
                </a:cubicBezTo>
                <a:cubicBezTo>
                  <a:pt x="44" y="59"/>
                  <a:pt x="54" y="60"/>
                  <a:pt x="55" y="62"/>
                </a:cubicBezTo>
                <a:cubicBezTo>
                  <a:pt x="57" y="64"/>
                  <a:pt x="62" y="66"/>
                  <a:pt x="64" y="66"/>
                </a:cubicBezTo>
                <a:cubicBezTo>
                  <a:pt x="65" y="66"/>
                  <a:pt x="66" y="69"/>
                  <a:pt x="69" y="68"/>
                </a:cubicBezTo>
                <a:cubicBezTo>
                  <a:pt x="72" y="68"/>
                  <a:pt x="79" y="69"/>
                  <a:pt x="79" y="71"/>
                </a:cubicBezTo>
                <a:cubicBezTo>
                  <a:pt x="79" y="73"/>
                  <a:pt x="81" y="75"/>
                  <a:pt x="84" y="75"/>
                </a:cubicBezTo>
                <a:cubicBezTo>
                  <a:pt x="86" y="75"/>
                  <a:pt x="89" y="82"/>
                  <a:pt x="91" y="82"/>
                </a:cubicBezTo>
                <a:cubicBezTo>
                  <a:pt x="94" y="81"/>
                  <a:pt x="99" y="81"/>
                  <a:pt x="99" y="83"/>
                </a:cubicBezTo>
                <a:cubicBezTo>
                  <a:pt x="99" y="84"/>
                  <a:pt x="100" y="92"/>
                  <a:pt x="101" y="97"/>
                </a:cubicBezTo>
                <a:cubicBezTo>
                  <a:pt x="102" y="96"/>
                  <a:pt x="103" y="96"/>
                  <a:pt x="104" y="96"/>
                </a:cubicBezTo>
                <a:cubicBezTo>
                  <a:pt x="105" y="97"/>
                  <a:pt x="111" y="96"/>
                  <a:pt x="112" y="99"/>
                </a:cubicBezTo>
                <a:cubicBezTo>
                  <a:pt x="113" y="102"/>
                  <a:pt x="122" y="100"/>
                  <a:pt x="122" y="95"/>
                </a:cubicBezTo>
                <a:cubicBezTo>
                  <a:pt x="121" y="90"/>
                  <a:pt x="136" y="90"/>
                  <a:pt x="138" y="86"/>
                </a:cubicBezTo>
                <a:cubicBezTo>
                  <a:pt x="139" y="81"/>
                  <a:pt x="141" y="73"/>
                  <a:pt x="144" y="75"/>
                </a:cubicBezTo>
                <a:cubicBezTo>
                  <a:pt x="148" y="76"/>
                  <a:pt x="150" y="69"/>
                  <a:pt x="153" y="69"/>
                </a:cubicBezTo>
                <a:cubicBezTo>
                  <a:pt x="156" y="70"/>
                  <a:pt x="158" y="72"/>
                  <a:pt x="162" y="71"/>
                </a:cubicBezTo>
                <a:lnTo>
                  <a:pt x="161" y="64"/>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0" name="Freeform 154"/>
          <p:cNvSpPr/>
          <p:nvPr/>
        </p:nvSpPr>
        <p:spPr bwMode="auto">
          <a:xfrm>
            <a:off x="7035507" y="3204328"/>
            <a:ext cx="569012" cy="494299"/>
          </a:xfrm>
          <a:custGeom>
            <a:cxnLst>
              <a:cxn ang="0">
                <a:pos x="217" y="162"/>
              </a:cxn>
              <a:cxn ang="0">
                <a:pos x="212" y="150"/>
              </a:cxn>
              <a:cxn ang="0">
                <a:pos x="200" y="140"/>
              </a:cxn>
              <a:cxn ang="0">
                <a:pos x="192" y="130"/>
              </a:cxn>
              <a:cxn ang="0">
                <a:pos x="204" y="114"/>
              </a:cxn>
              <a:cxn ang="0">
                <a:pos x="193" y="108"/>
              </a:cxn>
              <a:cxn ang="0">
                <a:pos x="191" y="95"/>
              </a:cxn>
              <a:cxn ang="0">
                <a:pos x="191" y="83"/>
              </a:cxn>
              <a:cxn ang="0">
                <a:pos x="192" y="74"/>
              </a:cxn>
              <a:cxn ang="0">
                <a:pos x="197" y="65"/>
              </a:cxn>
              <a:cxn ang="0">
                <a:pos x="199" y="60"/>
              </a:cxn>
              <a:cxn ang="0">
                <a:pos x="197" y="46"/>
              </a:cxn>
              <a:cxn ang="0">
                <a:pos x="189" y="45"/>
              </a:cxn>
              <a:cxn ang="0">
                <a:pos x="182" y="38"/>
              </a:cxn>
              <a:cxn ang="0">
                <a:pos x="177" y="34"/>
              </a:cxn>
              <a:cxn ang="0">
                <a:pos x="167" y="31"/>
              </a:cxn>
              <a:cxn ang="0">
                <a:pos x="162" y="29"/>
              </a:cxn>
              <a:cxn ang="0">
                <a:pos x="153" y="25"/>
              </a:cxn>
              <a:cxn ang="0">
                <a:pos x="140" y="25"/>
              </a:cxn>
              <a:cxn ang="0">
                <a:pos x="132" y="26"/>
              </a:cxn>
              <a:cxn ang="0">
                <a:pos x="122" y="33"/>
              </a:cxn>
              <a:cxn ang="0">
                <a:pos x="113" y="34"/>
              </a:cxn>
              <a:cxn ang="0">
                <a:pos x="113" y="40"/>
              </a:cxn>
              <a:cxn ang="0">
                <a:pos x="88" y="46"/>
              </a:cxn>
              <a:cxn ang="0">
                <a:pos x="68" y="33"/>
              </a:cxn>
              <a:cxn ang="0">
                <a:pos x="54" y="20"/>
              </a:cxn>
              <a:cxn ang="0">
                <a:pos x="46" y="14"/>
              </a:cxn>
              <a:cxn ang="0">
                <a:pos x="44" y="4"/>
              </a:cxn>
              <a:cxn ang="0">
                <a:pos x="21" y="14"/>
              </a:cxn>
              <a:cxn ang="0">
                <a:pos x="13" y="9"/>
              </a:cxn>
              <a:cxn ang="0">
                <a:pos x="7" y="1"/>
              </a:cxn>
              <a:cxn ang="0">
                <a:pos x="3" y="6"/>
              </a:cxn>
              <a:cxn ang="0">
                <a:pos x="3" y="16"/>
              </a:cxn>
              <a:cxn ang="0">
                <a:pos x="3" y="28"/>
              </a:cxn>
              <a:cxn ang="0">
                <a:pos x="9" y="37"/>
              </a:cxn>
              <a:cxn ang="0">
                <a:pos x="13" y="46"/>
              </a:cxn>
              <a:cxn ang="0">
                <a:pos x="19" y="52"/>
              </a:cxn>
              <a:cxn ang="0">
                <a:pos x="23" y="56"/>
              </a:cxn>
              <a:cxn ang="0">
                <a:pos x="22" y="63"/>
              </a:cxn>
              <a:cxn ang="0">
                <a:pos x="17" y="72"/>
              </a:cxn>
              <a:cxn ang="0">
                <a:pos x="19" y="82"/>
              </a:cxn>
              <a:cxn ang="0">
                <a:pos x="24" y="88"/>
              </a:cxn>
              <a:cxn ang="0">
                <a:pos x="37" y="97"/>
              </a:cxn>
              <a:cxn ang="0">
                <a:pos x="42" y="103"/>
              </a:cxn>
              <a:cxn ang="0">
                <a:pos x="41" y="111"/>
              </a:cxn>
              <a:cxn ang="0">
                <a:pos x="45" y="119"/>
              </a:cxn>
              <a:cxn ang="0">
                <a:pos x="51" y="127"/>
              </a:cxn>
              <a:cxn ang="0">
                <a:pos x="54" y="127"/>
              </a:cxn>
              <a:cxn ang="0">
                <a:pos x="59" y="126"/>
              </a:cxn>
              <a:cxn ang="0">
                <a:pos x="67" y="125"/>
              </a:cxn>
              <a:cxn ang="0">
                <a:pos x="79" y="143"/>
              </a:cxn>
              <a:cxn ang="0">
                <a:pos x="85" y="153"/>
              </a:cxn>
              <a:cxn ang="0">
                <a:pos x="99" y="160"/>
              </a:cxn>
              <a:cxn ang="0">
                <a:pos x="125" y="170"/>
              </a:cxn>
              <a:cxn ang="0">
                <a:pos x="143" y="165"/>
              </a:cxn>
              <a:cxn ang="0">
                <a:pos x="151" y="180"/>
              </a:cxn>
              <a:cxn ang="0">
                <a:pos x="191" y="187"/>
              </a:cxn>
              <a:cxn ang="0">
                <a:pos x="202" y="188"/>
              </a:cxn>
              <a:cxn ang="0">
                <a:pos x="202" y="185"/>
              </a:cxn>
              <a:cxn ang="0">
                <a:pos x="209" y="174"/>
              </a:cxn>
              <a:cxn ang="0">
                <a:pos x="220" y="171"/>
              </a:cxn>
              <a:cxn ang="0">
                <a:pos x="217" y="162"/>
              </a:cxn>
            </a:cxnLst>
            <a:rect l="0" t="0" r="r" b="b"/>
            <a:pathLst>
              <a:path w="223" h="188">
                <a:moveTo>
                  <a:pt x="217" y="162"/>
                </a:moveTo>
                <a:cubicBezTo>
                  <a:pt x="214" y="161"/>
                  <a:pt x="217" y="152"/>
                  <a:pt x="212" y="150"/>
                </a:cubicBezTo>
                <a:cubicBezTo>
                  <a:pt x="206" y="148"/>
                  <a:pt x="201" y="144"/>
                  <a:pt x="200" y="140"/>
                </a:cubicBezTo>
                <a:cubicBezTo>
                  <a:pt x="199" y="136"/>
                  <a:pt x="192" y="133"/>
                  <a:pt x="192" y="130"/>
                </a:cubicBezTo>
                <a:cubicBezTo>
                  <a:pt x="193" y="128"/>
                  <a:pt x="206" y="119"/>
                  <a:pt x="204" y="114"/>
                </a:cubicBezTo>
                <a:cubicBezTo>
                  <a:pt x="202" y="109"/>
                  <a:pt x="194" y="110"/>
                  <a:pt x="193" y="108"/>
                </a:cubicBezTo>
                <a:cubicBezTo>
                  <a:pt x="192" y="107"/>
                  <a:pt x="193" y="100"/>
                  <a:pt x="191" y="95"/>
                </a:cubicBezTo>
                <a:cubicBezTo>
                  <a:pt x="189" y="91"/>
                  <a:pt x="193" y="86"/>
                  <a:pt x="191" y="83"/>
                </a:cubicBezTo>
                <a:cubicBezTo>
                  <a:pt x="189" y="81"/>
                  <a:pt x="192" y="75"/>
                  <a:pt x="192" y="74"/>
                </a:cubicBezTo>
                <a:cubicBezTo>
                  <a:pt x="193" y="72"/>
                  <a:pt x="197" y="69"/>
                  <a:pt x="197" y="65"/>
                </a:cubicBezTo>
                <a:cubicBezTo>
                  <a:pt x="197" y="62"/>
                  <a:pt x="198" y="60"/>
                  <a:pt x="199" y="60"/>
                </a:cubicBezTo>
                <a:cubicBezTo>
                  <a:pt x="198" y="55"/>
                  <a:pt x="197" y="47"/>
                  <a:pt x="197" y="46"/>
                </a:cubicBezTo>
                <a:cubicBezTo>
                  <a:pt x="197" y="44"/>
                  <a:pt x="192" y="44"/>
                  <a:pt x="189" y="45"/>
                </a:cubicBezTo>
                <a:cubicBezTo>
                  <a:pt x="187" y="45"/>
                  <a:pt x="184" y="38"/>
                  <a:pt x="182" y="38"/>
                </a:cubicBezTo>
                <a:cubicBezTo>
                  <a:pt x="179" y="38"/>
                  <a:pt x="177" y="36"/>
                  <a:pt x="177" y="34"/>
                </a:cubicBezTo>
                <a:cubicBezTo>
                  <a:pt x="177" y="32"/>
                  <a:pt x="170" y="31"/>
                  <a:pt x="167" y="31"/>
                </a:cubicBezTo>
                <a:cubicBezTo>
                  <a:pt x="164" y="32"/>
                  <a:pt x="163" y="29"/>
                  <a:pt x="162" y="29"/>
                </a:cubicBezTo>
                <a:cubicBezTo>
                  <a:pt x="160" y="29"/>
                  <a:pt x="155" y="27"/>
                  <a:pt x="153" y="25"/>
                </a:cubicBezTo>
                <a:cubicBezTo>
                  <a:pt x="152" y="23"/>
                  <a:pt x="142" y="22"/>
                  <a:pt x="140" y="25"/>
                </a:cubicBezTo>
                <a:cubicBezTo>
                  <a:pt x="139" y="27"/>
                  <a:pt x="135" y="26"/>
                  <a:pt x="132" y="26"/>
                </a:cubicBezTo>
                <a:cubicBezTo>
                  <a:pt x="129" y="26"/>
                  <a:pt x="124" y="30"/>
                  <a:pt x="122" y="33"/>
                </a:cubicBezTo>
                <a:cubicBezTo>
                  <a:pt x="121" y="34"/>
                  <a:pt x="117" y="34"/>
                  <a:pt x="113" y="34"/>
                </a:cubicBezTo>
                <a:cubicBezTo>
                  <a:pt x="113" y="37"/>
                  <a:pt x="113" y="39"/>
                  <a:pt x="113" y="40"/>
                </a:cubicBezTo>
                <a:cubicBezTo>
                  <a:pt x="111" y="43"/>
                  <a:pt x="98" y="45"/>
                  <a:pt x="88" y="46"/>
                </a:cubicBezTo>
                <a:cubicBezTo>
                  <a:pt x="79" y="46"/>
                  <a:pt x="78" y="33"/>
                  <a:pt x="68" y="33"/>
                </a:cubicBezTo>
                <a:cubicBezTo>
                  <a:pt x="60" y="33"/>
                  <a:pt x="54" y="26"/>
                  <a:pt x="54" y="20"/>
                </a:cubicBezTo>
                <a:cubicBezTo>
                  <a:pt x="50" y="18"/>
                  <a:pt x="45" y="15"/>
                  <a:pt x="46" y="14"/>
                </a:cubicBezTo>
                <a:cubicBezTo>
                  <a:pt x="47" y="12"/>
                  <a:pt x="49" y="1"/>
                  <a:pt x="44" y="4"/>
                </a:cubicBezTo>
                <a:cubicBezTo>
                  <a:pt x="38" y="6"/>
                  <a:pt x="31" y="15"/>
                  <a:pt x="21" y="14"/>
                </a:cubicBezTo>
                <a:cubicBezTo>
                  <a:pt x="11" y="12"/>
                  <a:pt x="18" y="11"/>
                  <a:pt x="13" y="9"/>
                </a:cubicBezTo>
                <a:cubicBezTo>
                  <a:pt x="9" y="7"/>
                  <a:pt x="12" y="2"/>
                  <a:pt x="7" y="1"/>
                </a:cubicBezTo>
                <a:cubicBezTo>
                  <a:pt x="2" y="0"/>
                  <a:pt x="5" y="6"/>
                  <a:pt x="3" y="6"/>
                </a:cubicBezTo>
                <a:cubicBezTo>
                  <a:pt x="0" y="6"/>
                  <a:pt x="2" y="14"/>
                  <a:pt x="3" y="16"/>
                </a:cubicBezTo>
                <a:cubicBezTo>
                  <a:pt x="4" y="18"/>
                  <a:pt x="1" y="27"/>
                  <a:pt x="3" y="28"/>
                </a:cubicBezTo>
                <a:cubicBezTo>
                  <a:pt x="5" y="28"/>
                  <a:pt x="9" y="35"/>
                  <a:pt x="9" y="37"/>
                </a:cubicBezTo>
                <a:cubicBezTo>
                  <a:pt x="8" y="38"/>
                  <a:pt x="13" y="43"/>
                  <a:pt x="13" y="46"/>
                </a:cubicBezTo>
                <a:cubicBezTo>
                  <a:pt x="13" y="49"/>
                  <a:pt x="17" y="52"/>
                  <a:pt x="19" y="52"/>
                </a:cubicBezTo>
                <a:cubicBezTo>
                  <a:pt x="21" y="52"/>
                  <a:pt x="24" y="54"/>
                  <a:pt x="23" y="56"/>
                </a:cubicBezTo>
                <a:cubicBezTo>
                  <a:pt x="22" y="59"/>
                  <a:pt x="25" y="63"/>
                  <a:pt x="22" y="63"/>
                </a:cubicBezTo>
                <a:cubicBezTo>
                  <a:pt x="19" y="63"/>
                  <a:pt x="20" y="71"/>
                  <a:pt x="17" y="72"/>
                </a:cubicBezTo>
                <a:cubicBezTo>
                  <a:pt x="15" y="73"/>
                  <a:pt x="17" y="81"/>
                  <a:pt x="19" y="82"/>
                </a:cubicBezTo>
                <a:cubicBezTo>
                  <a:pt x="21" y="83"/>
                  <a:pt x="25" y="85"/>
                  <a:pt x="24" y="88"/>
                </a:cubicBezTo>
                <a:cubicBezTo>
                  <a:pt x="24" y="91"/>
                  <a:pt x="34" y="96"/>
                  <a:pt x="37" y="97"/>
                </a:cubicBezTo>
                <a:cubicBezTo>
                  <a:pt x="40" y="97"/>
                  <a:pt x="40" y="102"/>
                  <a:pt x="42" y="103"/>
                </a:cubicBezTo>
                <a:cubicBezTo>
                  <a:pt x="44" y="105"/>
                  <a:pt x="41" y="109"/>
                  <a:pt x="41" y="111"/>
                </a:cubicBezTo>
                <a:cubicBezTo>
                  <a:pt x="42" y="113"/>
                  <a:pt x="46" y="115"/>
                  <a:pt x="45" y="119"/>
                </a:cubicBezTo>
                <a:cubicBezTo>
                  <a:pt x="45" y="121"/>
                  <a:pt x="48" y="124"/>
                  <a:pt x="51" y="127"/>
                </a:cubicBezTo>
                <a:cubicBezTo>
                  <a:pt x="52" y="127"/>
                  <a:pt x="53" y="127"/>
                  <a:pt x="54" y="127"/>
                </a:cubicBezTo>
                <a:cubicBezTo>
                  <a:pt x="57" y="127"/>
                  <a:pt x="57" y="124"/>
                  <a:pt x="59" y="126"/>
                </a:cubicBezTo>
                <a:cubicBezTo>
                  <a:pt x="62" y="128"/>
                  <a:pt x="65" y="126"/>
                  <a:pt x="67" y="125"/>
                </a:cubicBezTo>
                <a:cubicBezTo>
                  <a:pt x="70" y="125"/>
                  <a:pt x="76" y="137"/>
                  <a:pt x="79" y="143"/>
                </a:cubicBezTo>
                <a:cubicBezTo>
                  <a:pt x="82" y="149"/>
                  <a:pt x="81" y="151"/>
                  <a:pt x="85" y="153"/>
                </a:cubicBezTo>
                <a:cubicBezTo>
                  <a:pt x="89" y="156"/>
                  <a:pt x="93" y="155"/>
                  <a:pt x="99" y="160"/>
                </a:cubicBezTo>
                <a:cubicBezTo>
                  <a:pt x="104" y="166"/>
                  <a:pt x="119" y="170"/>
                  <a:pt x="125" y="170"/>
                </a:cubicBezTo>
                <a:cubicBezTo>
                  <a:pt x="131" y="170"/>
                  <a:pt x="135" y="164"/>
                  <a:pt x="143" y="165"/>
                </a:cubicBezTo>
                <a:cubicBezTo>
                  <a:pt x="150" y="167"/>
                  <a:pt x="149" y="176"/>
                  <a:pt x="151" y="180"/>
                </a:cubicBezTo>
                <a:cubicBezTo>
                  <a:pt x="154" y="183"/>
                  <a:pt x="185" y="186"/>
                  <a:pt x="191" y="187"/>
                </a:cubicBezTo>
                <a:cubicBezTo>
                  <a:pt x="193" y="188"/>
                  <a:pt x="197" y="188"/>
                  <a:pt x="202" y="188"/>
                </a:cubicBezTo>
                <a:cubicBezTo>
                  <a:pt x="202" y="187"/>
                  <a:pt x="202" y="186"/>
                  <a:pt x="202" y="185"/>
                </a:cubicBezTo>
                <a:cubicBezTo>
                  <a:pt x="202" y="180"/>
                  <a:pt x="206" y="176"/>
                  <a:pt x="209" y="174"/>
                </a:cubicBezTo>
                <a:cubicBezTo>
                  <a:pt x="213" y="172"/>
                  <a:pt x="216" y="171"/>
                  <a:pt x="220" y="171"/>
                </a:cubicBezTo>
                <a:cubicBezTo>
                  <a:pt x="223" y="170"/>
                  <a:pt x="220" y="163"/>
                  <a:pt x="217" y="16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1" name="Freeform 155"/>
          <p:cNvSpPr>
            <a:spLocks noEditPoints="1"/>
          </p:cNvSpPr>
          <p:nvPr/>
        </p:nvSpPr>
        <p:spPr bwMode="auto">
          <a:xfrm>
            <a:off x="7109818" y="2620751"/>
            <a:ext cx="1171995" cy="566157"/>
          </a:xfrm>
          <a:custGeom>
            <a:cxnLst>
              <a:cxn ang="0">
                <a:pos x="444" y="89"/>
              </a:cxn>
              <a:cxn ang="0">
                <a:pos x="429" y="75"/>
              </a:cxn>
              <a:cxn ang="0">
                <a:pos x="399" y="70"/>
              </a:cxn>
              <a:cxn ang="0">
                <a:pos x="372" y="51"/>
              </a:cxn>
              <a:cxn ang="0">
                <a:pos x="341" y="17"/>
              </a:cxn>
              <a:cxn ang="0">
                <a:pos x="310" y="30"/>
              </a:cxn>
              <a:cxn ang="0">
                <a:pos x="302" y="21"/>
              </a:cxn>
              <a:cxn ang="0">
                <a:pos x="285" y="19"/>
              </a:cxn>
              <a:cxn ang="0">
                <a:pos x="277" y="2"/>
              </a:cxn>
              <a:cxn ang="0">
                <a:pos x="237" y="10"/>
              </a:cxn>
              <a:cxn ang="0">
                <a:pos x="193" y="20"/>
              </a:cxn>
              <a:cxn ang="0">
                <a:pos x="170" y="31"/>
              </a:cxn>
              <a:cxn ang="0">
                <a:pos x="166" y="46"/>
              </a:cxn>
              <a:cxn ang="0">
                <a:pos x="170" y="61"/>
              </a:cxn>
              <a:cxn ang="0">
                <a:pos x="158" y="69"/>
              </a:cxn>
              <a:cxn ang="0">
                <a:pos x="141" y="68"/>
              </a:cxn>
              <a:cxn ang="0">
                <a:pos x="112" y="70"/>
              </a:cxn>
              <a:cxn ang="0">
                <a:pos x="92" y="70"/>
              </a:cxn>
              <a:cxn ang="0">
                <a:pos x="62" y="58"/>
              </a:cxn>
              <a:cxn ang="0">
                <a:pos x="35" y="66"/>
              </a:cxn>
              <a:cxn ang="0">
                <a:pos x="25" y="84"/>
              </a:cxn>
              <a:cxn ang="0">
                <a:pos x="4" y="88"/>
              </a:cxn>
              <a:cxn ang="0">
                <a:pos x="1" y="104"/>
              </a:cxn>
              <a:cxn ang="0">
                <a:pos x="17" y="114"/>
              </a:cxn>
              <a:cxn ang="0">
                <a:pos x="28" y="134"/>
              </a:cxn>
              <a:cxn ang="0">
                <a:pos x="58" y="127"/>
              </a:cxn>
              <a:cxn ang="0">
                <a:pos x="65" y="150"/>
              </a:cxn>
              <a:cxn ang="0">
                <a:pos x="44" y="165"/>
              </a:cxn>
              <a:cxn ang="0">
                <a:pos x="64" y="185"/>
              </a:cxn>
              <a:cxn ang="0">
                <a:pos x="75" y="197"/>
              </a:cxn>
              <a:cxn ang="0">
                <a:pos x="108" y="203"/>
              </a:cxn>
              <a:cxn ang="0">
                <a:pos x="139" y="144"/>
              </a:cxn>
              <a:cxn ang="0">
                <a:pos x="157" y="146"/>
              </a:cxn>
              <a:cxn ang="0">
                <a:pos x="191" y="174"/>
              </a:cxn>
              <a:cxn ang="0">
                <a:pos x="225" y="192"/>
              </a:cxn>
              <a:cxn ang="0">
                <a:pos x="250" y="212"/>
              </a:cxn>
              <a:cxn ang="0">
                <a:pos x="274" y="201"/>
              </a:cxn>
              <a:cxn ang="0">
                <a:pos x="299" y="187"/>
              </a:cxn>
              <a:cxn ang="0">
                <a:pos x="336" y="185"/>
              </a:cxn>
              <a:cxn ang="0">
                <a:pos x="385" y="193"/>
              </a:cxn>
              <a:cxn ang="0">
                <a:pos x="386" y="167"/>
              </a:cxn>
              <a:cxn ang="0">
                <a:pos x="401" y="151"/>
              </a:cxn>
              <a:cxn ang="0">
                <a:pos x="416" y="126"/>
              </a:cxn>
              <a:cxn ang="0">
                <a:pos x="445" y="123"/>
              </a:cxn>
              <a:cxn ang="0">
                <a:pos x="455" y="99"/>
              </a:cxn>
              <a:cxn ang="0">
                <a:pos x="171" y="137"/>
              </a:cxn>
              <a:cxn ang="0">
                <a:pos x="361" y="136"/>
              </a:cxn>
              <a:cxn ang="0">
                <a:pos x="315" y="136"/>
              </a:cxn>
              <a:cxn ang="0">
                <a:pos x="361" y="136"/>
              </a:cxn>
            </a:cxnLst>
            <a:rect l="0" t="0" r="r" b="b"/>
            <a:pathLst>
              <a:path w="459" h="216">
                <a:moveTo>
                  <a:pt x="457" y="88"/>
                </a:moveTo>
                <a:cubicBezTo>
                  <a:pt x="456" y="86"/>
                  <a:pt x="454" y="87"/>
                  <a:pt x="453" y="88"/>
                </a:cubicBezTo>
                <a:cubicBezTo>
                  <a:pt x="451" y="89"/>
                  <a:pt x="446" y="89"/>
                  <a:pt x="444" y="89"/>
                </a:cubicBezTo>
                <a:cubicBezTo>
                  <a:pt x="442" y="89"/>
                  <a:pt x="438" y="87"/>
                  <a:pt x="438" y="85"/>
                </a:cubicBezTo>
                <a:cubicBezTo>
                  <a:pt x="438" y="83"/>
                  <a:pt x="438" y="80"/>
                  <a:pt x="436" y="80"/>
                </a:cubicBezTo>
                <a:cubicBezTo>
                  <a:pt x="434" y="80"/>
                  <a:pt x="431" y="79"/>
                  <a:pt x="429" y="75"/>
                </a:cubicBezTo>
                <a:cubicBezTo>
                  <a:pt x="427" y="70"/>
                  <a:pt x="424" y="70"/>
                  <a:pt x="421" y="69"/>
                </a:cubicBezTo>
                <a:cubicBezTo>
                  <a:pt x="419" y="67"/>
                  <a:pt x="413" y="71"/>
                  <a:pt x="410" y="72"/>
                </a:cubicBezTo>
                <a:cubicBezTo>
                  <a:pt x="407" y="73"/>
                  <a:pt x="403" y="71"/>
                  <a:pt x="399" y="70"/>
                </a:cubicBezTo>
                <a:cubicBezTo>
                  <a:pt x="396" y="69"/>
                  <a:pt x="394" y="63"/>
                  <a:pt x="390" y="64"/>
                </a:cubicBezTo>
                <a:cubicBezTo>
                  <a:pt x="387" y="65"/>
                  <a:pt x="386" y="71"/>
                  <a:pt x="384" y="71"/>
                </a:cubicBezTo>
                <a:cubicBezTo>
                  <a:pt x="381" y="71"/>
                  <a:pt x="377" y="58"/>
                  <a:pt x="372" y="51"/>
                </a:cubicBezTo>
                <a:cubicBezTo>
                  <a:pt x="367" y="44"/>
                  <a:pt x="359" y="29"/>
                  <a:pt x="351" y="26"/>
                </a:cubicBezTo>
                <a:cubicBezTo>
                  <a:pt x="344" y="24"/>
                  <a:pt x="346" y="20"/>
                  <a:pt x="348" y="18"/>
                </a:cubicBezTo>
                <a:cubicBezTo>
                  <a:pt x="350" y="16"/>
                  <a:pt x="344" y="15"/>
                  <a:pt x="341" y="17"/>
                </a:cubicBezTo>
                <a:cubicBezTo>
                  <a:pt x="338" y="19"/>
                  <a:pt x="334" y="22"/>
                  <a:pt x="330" y="23"/>
                </a:cubicBezTo>
                <a:cubicBezTo>
                  <a:pt x="327" y="24"/>
                  <a:pt x="322" y="29"/>
                  <a:pt x="318" y="28"/>
                </a:cubicBezTo>
                <a:cubicBezTo>
                  <a:pt x="314" y="27"/>
                  <a:pt x="313" y="33"/>
                  <a:pt x="310" y="30"/>
                </a:cubicBezTo>
                <a:cubicBezTo>
                  <a:pt x="307" y="27"/>
                  <a:pt x="314" y="25"/>
                  <a:pt x="314" y="23"/>
                </a:cubicBezTo>
                <a:cubicBezTo>
                  <a:pt x="314" y="20"/>
                  <a:pt x="309" y="23"/>
                  <a:pt x="308" y="22"/>
                </a:cubicBezTo>
                <a:cubicBezTo>
                  <a:pt x="306" y="20"/>
                  <a:pt x="302" y="19"/>
                  <a:pt x="302" y="21"/>
                </a:cubicBezTo>
                <a:cubicBezTo>
                  <a:pt x="302" y="23"/>
                  <a:pt x="299" y="22"/>
                  <a:pt x="299" y="20"/>
                </a:cubicBezTo>
                <a:cubicBezTo>
                  <a:pt x="299" y="19"/>
                  <a:pt x="297" y="15"/>
                  <a:pt x="295" y="18"/>
                </a:cubicBezTo>
                <a:cubicBezTo>
                  <a:pt x="293" y="20"/>
                  <a:pt x="286" y="21"/>
                  <a:pt x="285" y="19"/>
                </a:cubicBezTo>
                <a:cubicBezTo>
                  <a:pt x="283" y="18"/>
                  <a:pt x="286" y="17"/>
                  <a:pt x="286" y="15"/>
                </a:cubicBezTo>
                <a:cubicBezTo>
                  <a:pt x="286" y="12"/>
                  <a:pt x="283" y="9"/>
                  <a:pt x="284" y="7"/>
                </a:cubicBezTo>
                <a:cubicBezTo>
                  <a:pt x="284" y="4"/>
                  <a:pt x="279" y="1"/>
                  <a:pt x="277" y="2"/>
                </a:cubicBezTo>
                <a:cubicBezTo>
                  <a:pt x="274" y="3"/>
                  <a:pt x="271" y="2"/>
                  <a:pt x="268" y="1"/>
                </a:cubicBezTo>
                <a:cubicBezTo>
                  <a:pt x="265" y="0"/>
                  <a:pt x="254" y="2"/>
                  <a:pt x="254" y="4"/>
                </a:cubicBezTo>
                <a:cubicBezTo>
                  <a:pt x="253" y="7"/>
                  <a:pt x="240" y="9"/>
                  <a:pt x="237" y="10"/>
                </a:cubicBezTo>
                <a:cubicBezTo>
                  <a:pt x="235" y="11"/>
                  <a:pt x="225" y="12"/>
                  <a:pt x="221" y="13"/>
                </a:cubicBezTo>
                <a:cubicBezTo>
                  <a:pt x="218" y="13"/>
                  <a:pt x="214" y="16"/>
                  <a:pt x="210" y="16"/>
                </a:cubicBezTo>
                <a:cubicBezTo>
                  <a:pt x="205" y="16"/>
                  <a:pt x="197" y="17"/>
                  <a:pt x="193" y="20"/>
                </a:cubicBezTo>
                <a:cubicBezTo>
                  <a:pt x="189" y="23"/>
                  <a:pt x="182" y="20"/>
                  <a:pt x="179" y="21"/>
                </a:cubicBezTo>
                <a:cubicBezTo>
                  <a:pt x="176" y="22"/>
                  <a:pt x="171" y="21"/>
                  <a:pt x="170" y="22"/>
                </a:cubicBezTo>
                <a:cubicBezTo>
                  <a:pt x="168" y="23"/>
                  <a:pt x="169" y="29"/>
                  <a:pt x="170" y="31"/>
                </a:cubicBezTo>
                <a:cubicBezTo>
                  <a:pt x="172" y="34"/>
                  <a:pt x="180" y="35"/>
                  <a:pt x="180" y="36"/>
                </a:cubicBezTo>
                <a:cubicBezTo>
                  <a:pt x="181" y="38"/>
                  <a:pt x="172" y="38"/>
                  <a:pt x="168" y="38"/>
                </a:cubicBezTo>
                <a:cubicBezTo>
                  <a:pt x="164" y="39"/>
                  <a:pt x="165" y="44"/>
                  <a:pt x="166" y="46"/>
                </a:cubicBezTo>
                <a:cubicBezTo>
                  <a:pt x="167" y="49"/>
                  <a:pt x="162" y="51"/>
                  <a:pt x="159" y="52"/>
                </a:cubicBezTo>
                <a:cubicBezTo>
                  <a:pt x="156" y="53"/>
                  <a:pt x="159" y="58"/>
                  <a:pt x="162" y="58"/>
                </a:cubicBezTo>
                <a:cubicBezTo>
                  <a:pt x="165" y="58"/>
                  <a:pt x="168" y="61"/>
                  <a:pt x="170" y="61"/>
                </a:cubicBezTo>
                <a:cubicBezTo>
                  <a:pt x="173" y="61"/>
                  <a:pt x="173" y="66"/>
                  <a:pt x="173" y="69"/>
                </a:cubicBezTo>
                <a:cubicBezTo>
                  <a:pt x="173" y="72"/>
                  <a:pt x="170" y="73"/>
                  <a:pt x="166" y="73"/>
                </a:cubicBezTo>
                <a:cubicBezTo>
                  <a:pt x="162" y="73"/>
                  <a:pt x="160" y="70"/>
                  <a:pt x="158" y="69"/>
                </a:cubicBezTo>
                <a:cubicBezTo>
                  <a:pt x="155" y="69"/>
                  <a:pt x="156" y="74"/>
                  <a:pt x="154" y="75"/>
                </a:cubicBezTo>
                <a:cubicBezTo>
                  <a:pt x="152" y="76"/>
                  <a:pt x="151" y="71"/>
                  <a:pt x="148" y="71"/>
                </a:cubicBezTo>
                <a:cubicBezTo>
                  <a:pt x="145" y="71"/>
                  <a:pt x="142" y="71"/>
                  <a:pt x="141" y="68"/>
                </a:cubicBezTo>
                <a:cubicBezTo>
                  <a:pt x="140" y="65"/>
                  <a:pt x="133" y="64"/>
                  <a:pt x="130" y="67"/>
                </a:cubicBezTo>
                <a:cubicBezTo>
                  <a:pt x="127" y="70"/>
                  <a:pt x="126" y="69"/>
                  <a:pt x="123" y="67"/>
                </a:cubicBezTo>
                <a:cubicBezTo>
                  <a:pt x="121" y="65"/>
                  <a:pt x="113" y="68"/>
                  <a:pt x="112" y="70"/>
                </a:cubicBezTo>
                <a:cubicBezTo>
                  <a:pt x="111" y="73"/>
                  <a:pt x="106" y="74"/>
                  <a:pt x="102" y="71"/>
                </a:cubicBezTo>
                <a:cubicBezTo>
                  <a:pt x="98" y="69"/>
                  <a:pt x="95" y="68"/>
                  <a:pt x="95" y="71"/>
                </a:cubicBezTo>
                <a:cubicBezTo>
                  <a:pt x="95" y="75"/>
                  <a:pt x="92" y="72"/>
                  <a:pt x="92" y="70"/>
                </a:cubicBezTo>
                <a:cubicBezTo>
                  <a:pt x="92" y="68"/>
                  <a:pt x="86" y="64"/>
                  <a:pt x="83" y="62"/>
                </a:cubicBezTo>
                <a:cubicBezTo>
                  <a:pt x="80" y="60"/>
                  <a:pt x="70" y="60"/>
                  <a:pt x="70" y="58"/>
                </a:cubicBezTo>
                <a:cubicBezTo>
                  <a:pt x="69" y="56"/>
                  <a:pt x="63" y="54"/>
                  <a:pt x="62" y="58"/>
                </a:cubicBezTo>
                <a:cubicBezTo>
                  <a:pt x="60" y="61"/>
                  <a:pt x="58" y="59"/>
                  <a:pt x="56" y="58"/>
                </a:cubicBezTo>
                <a:cubicBezTo>
                  <a:pt x="54" y="57"/>
                  <a:pt x="49" y="59"/>
                  <a:pt x="47" y="60"/>
                </a:cubicBezTo>
                <a:cubicBezTo>
                  <a:pt x="45" y="61"/>
                  <a:pt x="39" y="66"/>
                  <a:pt x="35" y="66"/>
                </a:cubicBezTo>
                <a:cubicBezTo>
                  <a:pt x="32" y="66"/>
                  <a:pt x="34" y="70"/>
                  <a:pt x="29" y="71"/>
                </a:cubicBezTo>
                <a:cubicBezTo>
                  <a:pt x="25" y="72"/>
                  <a:pt x="26" y="75"/>
                  <a:pt x="26" y="77"/>
                </a:cubicBezTo>
                <a:cubicBezTo>
                  <a:pt x="27" y="79"/>
                  <a:pt x="29" y="83"/>
                  <a:pt x="25" y="84"/>
                </a:cubicBezTo>
                <a:cubicBezTo>
                  <a:pt x="21" y="86"/>
                  <a:pt x="20" y="79"/>
                  <a:pt x="16" y="77"/>
                </a:cubicBezTo>
                <a:cubicBezTo>
                  <a:pt x="13" y="74"/>
                  <a:pt x="10" y="77"/>
                  <a:pt x="10" y="81"/>
                </a:cubicBezTo>
                <a:cubicBezTo>
                  <a:pt x="10" y="84"/>
                  <a:pt x="6" y="84"/>
                  <a:pt x="4" y="88"/>
                </a:cubicBezTo>
                <a:cubicBezTo>
                  <a:pt x="2" y="91"/>
                  <a:pt x="7" y="92"/>
                  <a:pt x="7" y="93"/>
                </a:cubicBezTo>
                <a:cubicBezTo>
                  <a:pt x="7" y="95"/>
                  <a:pt x="4" y="96"/>
                  <a:pt x="3" y="97"/>
                </a:cubicBezTo>
                <a:cubicBezTo>
                  <a:pt x="2" y="97"/>
                  <a:pt x="0" y="102"/>
                  <a:pt x="1" y="104"/>
                </a:cubicBezTo>
                <a:cubicBezTo>
                  <a:pt x="2" y="105"/>
                  <a:pt x="8" y="105"/>
                  <a:pt x="7" y="108"/>
                </a:cubicBezTo>
                <a:cubicBezTo>
                  <a:pt x="7" y="112"/>
                  <a:pt x="6" y="115"/>
                  <a:pt x="9" y="114"/>
                </a:cubicBezTo>
                <a:cubicBezTo>
                  <a:pt x="12" y="113"/>
                  <a:pt x="15" y="114"/>
                  <a:pt x="17" y="114"/>
                </a:cubicBezTo>
                <a:cubicBezTo>
                  <a:pt x="19" y="114"/>
                  <a:pt x="21" y="118"/>
                  <a:pt x="24" y="122"/>
                </a:cubicBezTo>
                <a:cubicBezTo>
                  <a:pt x="28" y="126"/>
                  <a:pt x="29" y="128"/>
                  <a:pt x="26" y="129"/>
                </a:cubicBezTo>
                <a:cubicBezTo>
                  <a:pt x="22" y="130"/>
                  <a:pt x="24" y="132"/>
                  <a:pt x="28" y="134"/>
                </a:cubicBezTo>
                <a:cubicBezTo>
                  <a:pt x="30" y="134"/>
                  <a:pt x="31" y="135"/>
                  <a:pt x="32" y="136"/>
                </a:cubicBezTo>
                <a:cubicBezTo>
                  <a:pt x="33" y="135"/>
                  <a:pt x="33" y="135"/>
                  <a:pt x="34" y="134"/>
                </a:cubicBezTo>
                <a:cubicBezTo>
                  <a:pt x="40" y="129"/>
                  <a:pt x="50" y="125"/>
                  <a:pt x="58" y="127"/>
                </a:cubicBezTo>
                <a:cubicBezTo>
                  <a:pt x="65" y="129"/>
                  <a:pt x="72" y="125"/>
                  <a:pt x="75" y="130"/>
                </a:cubicBezTo>
                <a:cubicBezTo>
                  <a:pt x="78" y="135"/>
                  <a:pt x="75" y="143"/>
                  <a:pt x="76" y="147"/>
                </a:cubicBezTo>
                <a:cubicBezTo>
                  <a:pt x="78" y="150"/>
                  <a:pt x="70" y="150"/>
                  <a:pt x="65" y="150"/>
                </a:cubicBezTo>
                <a:cubicBezTo>
                  <a:pt x="60" y="149"/>
                  <a:pt x="50" y="152"/>
                  <a:pt x="51" y="155"/>
                </a:cubicBezTo>
                <a:cubicBezTo>
                  <a:pt x="53" y="158"/>
                  <a:pt x="56" y="165"/>
                  <a:pt x="50" y="161"/>
                </a:cubicBezTo>
                <a:cubicBezTo>
                  <a:pt x="43" y="157"/>
                  <a:pt x="40" y="165"/>
                  <a:pt x="44" y="165"/>
                </a:cubicBezTo>
                <a:cubicBezTo>
                  <a:pt x="48" y="165"/>
                  <a:pt x="53" y="169"/>
                  <a:pt x="53" y="172"/>
                </a:cubicBezTo>
                <a:cubicBezTo>
                  <a:pt x="53" y="175"/>
                  <a:pt x="53" y="182"/>
                  <a:pt x="56" y="181"/>
                </a:cubicBezTo>
                <a:cubicBezTo>
                  <a:pt x="60" y="180"/>
                  <a:pt x="60" y="186"/>
                  <a:pt x="64" y="185"/>
                </a:cubicBezTo>
                <a:cubicBezTo>
                  <a:pt x="69" y="185"/>
                  <a:pt x="73" y="187"/>
                  <a:pt x="70" y="191"/>
                </a:cubicBezTo>
                <a:cubicBezTo>
                  <a:pt x="66" y="195"/>
                  <a:pt x="72" y="207"/>
                  <a:pt x="73" y="205"/>
                </a:cubicBezTo>
                <a:cubicBezTo>
                  <a:pt x="74" y="203"/>
                  <a:pt x="73" y="199"/>
                  <a:pt x="75" y="197"/>
                </a:cubicBezTo>
                <a:cubicBezTo>
                  <a:pt x="72" y="191"/>
                  <a:pt x="83" y="191"/>
                  <a:pt x="86" y="191"/>
                </a:cubicBezTo>
                <a:cubicBezTo>
                  <a:pt x="90" y="191"/>
                  <a:pt x="96" y="196"/>
                  <a:pt x="100" y="201"/>
                </a:cubicBezTo>
                <a:cubicBezTo>
                  <a:pt x="104" y="207"/>
                  <a:pt x="108" y="203"/>
                  <a:pt x="108" y="203"/>
                </a:cubicBezTo>
                <a:cubicBezTo>
                  <a:pt x="110" y="153"/>
                  <a:pt x="110" y="153"/>
                  <a:pt x="110" y="153"/>
                </a:cubicBezTo>
                <a:cubicBezTo>
                  <a:pt x="138" y="146"/>
                  <a:pt x="138" y="146"/>
                  <a:pt x="138" y="146"/>
                </a:cubicBezTo>
                <a:cubicBezTo>
                  <a:pt x="138" y="145"/>
                  <a:pt x="139" y="144"/>
                  <a:pt x="139" y="144"/>
                </a:cubicBezTo>
                <a:cubicBezTo>
                  <a:pt x="143" y="139"/>
                  <a:pt x="148" y="143"/>
                  <a:pt x="149" y="144"/>
                </a:cubicBezTo>
                <a:cubicBezTo>
                  <a:pt x="151" y="145"/>
                  <a:pt x="150" y="139"/>
                  <a:pt x="154" y="139"/>
                </a:cubicBezTo>
                <a:cubicBezTo>
                  <a:pt x="158" y="139"/>
                  <a:pt x="154" y="146"/>
                  <a:pt x="157" y="146"/>
                </a:cubicBezTo>
                <a:cubicBezTo>
                  <a:pt x="159" y="146"/>
                  <a:pt x="164" y="154"/>
                  <a:pt x="163" y="160"/>
                </a:cubicBezTo>
                <a:cubicBezTo>
                  <a:pt x="167" y="164"/>
                  <a:pt x="175" y="173"/>
                  <a:pt x="176" y="175"/>
                </a:cubicBezTo>
                <a:cubicBezTo>
                  <a:pt x="177" y="177"/>
                  <a:pt x="188" y="173"/>
                  <a:pt x="191" y="174"/>
                </a:cubicBezTo>
                <a:cubicBezTo>
                  <a:pt x="193" y="175"/>
                  <a:pt x="210" y="175"/>
                  <a:pt x="213" y="175"/>
                </a:cubicBezTo>
                <a:cubicBezTo>
                  <a:pt x="216" y="175"/>
                  <a:pt x="219" y="181"/>
                  <a:pt x="222" y="181"/>
                </a:cubicBezTo>
                <a:cubicBezTo>
                  <a:pt x="226" y="182"/>
                  <a:pt x="224" y="188"/>
                  <a:pt x="225" y="192"/>
                </a:cubicBezTo>
                <a:cubicBezTo>
                  <a:pt x="225" y="196"/>
                  <a:pt x="231" y="200"/>
                  <a:pt x="231" y="204"/>
                </a:cubicBezTo>
                <a:cubicBezTo>
                  <a:pt x="232" y="207"/>
                  <a:pt x="237" y="205"/>
                  <a:pt x="241" y="206"/>
                </a:cubicBezTo>
                <a:cubicBezTo>
                  <a:pt x="244" y="207"/>
                  <a:pt x="250" y="209"/>
                  <a:pt x="250" y="212"/>
                </a:cubicBezTo>
                <a:cubicBezTo>
                  <a:pt x="251" y="216"/>
                  <a:pt x="255" y="213"/>
                  <a:pt x="256" y="210"/>
                </a:cubicBezTo>
                <a:cubicBezTo>
                  <a:pt x="256" y="208"/>
                  <a:pt x="260" y="204"/>
                  <a:pt x="267" y="201"/>
                </a:cubicBezTo>
                <a:cubicBezTo>
                  <a:pt x="270" y="200"/>
                  <a:pt x="272" y="200"/>
                  <a:pt x="274" y="201"/>
                </a:cubicBezTo>
                <a:cubicBezTo>
                  <a:pt x="275" y="198"/>
                  <a:pt x="276" y="195"/>
                  <a:pt x="277" y="195"/>
                </a:cubicBezTo>
                <a:cubicBezTo>
                  <a:pt x="279" y="194"/>
                  <a:pt x="284" y="190"/>
                  <a:pt x="284" y="187"/>
                </a:cubicBezTo>
                <a:cubicBezTo>
                  <a:pt x="284" y="184"/>
                  <a:pt x="293" y="184"/>
                  <a:pt x="299" y="187"/>
                </a:cubicBezTo>
                <a:cubicBezTo>
                  <a:pt x="305" y="190"/>
                  <a:pt x="309" y="190"/>
                  <a:pt x="309" y="185"/>
                </a:cubicBezTo>
                <a:cubicBezTo>
                  <a:pt x="310" y="180"/>
                  <a:pt x="318" y="179"/>
                  <a:pt x="321" y="180"/>
                </a:cubicBezTo>
                <a:cubicBezTo>
                  <a:pt x="324" y="182"/>
                  <a:pt x="332" y="186"/>
                  <a:pt x="336" y="185"/>
                </a:cubicBezTo>
                <a:cubicBezTo>
                  <a:pt x="340" y="183"/>
                  <a:pt x="360" y="185"/>
                  <a:pt x="365" y="186"/>
                </a:cubicBezTo>
                <a:cubicBezTo>
                  <a:pt x="370" y="188"/>
                  <a:pt x="371" y="184"/>
                  <a:pt x="376" y="189"/>
                </a:cubicBezTo>
                <a:cubicBezTo>
                  <a:pt x="379" y="193"/>
                  <a:pt x="381" y="190"/>
                  <a:pt x="385" y="193"/>
                </a:cubicBezTo>
                <a:cubicBezTo>
                  <a:pt x="385" y="192"/>
                  <a:pt x="385" y="190"/>
                  <a:pt x="385" y="188"/>
                </a:cubicBezTo>
                <a:cubicBezTo>
                  <a:pt x="385" y="185"/>
                  <a:pt x="390" y="182"/>
                  <a:pt x="391" y="180"/>
                </a:cubicBezTo>
                <a:cubicBezTo>
                  <a:pt x="392" y="177"/>
                  <a:pt x="386" y="170"/>
                  <a:pt x="386" y="167"/>
                </a:cubicBezTo>
                <a:cubicBezTo>
                  <a:pt x="386" y="165"/>
                  <a:pt x="386" y="159"/>
                  <a:pt x="384" y="158"/>
                </a:cubicBezTo>
                <a:cubicBezTo>
                  <a:pt x="381" y="156"/>
                  <a:pt x="389" y="153"/>
                  <a:pt x="390" y="153"/>
                </a:cubicBezTo>
                <a:cubicBezTo>
                  <a:pt x="394" y="153"/>
                  <a:pt x="399" y="149"/>
                  <a:pt x="401" y="151"/>
                </a:cubicBezTo>
                <a:cubicBezTo>
                  <a:pt x="403" y="153"/>
                  <a:pt x="406" y="153"/>
                  <a:pt x="409" y="153"/>
                </a:cubicBezTo>
                <a:cubicBezTo>
                  <a:pt x="412" y="153"/>
                  <a:pt x="411" y="149"/>
                  <a:pt x="409" y="148"/>
                </a:cubicBezTo>
                <a:cubicBezTo>
                  <a:pt x="407" y="146"/>
                  <a:pt x="415" y="131"/>
                  <a:pt x="416" y="126"/>
                </a:cubicBezTo>
                <a:cubicBezTo>
                  <a:pt x="417" y="121"/>
                  <a:pt x="420" y="126"/>
                  <a:pt x="424" y="126"/>
                </a:cubicBezTo>
                <a:cubicBezTo>
                  <a:pt x="427" y="127"/>
                  <a:pt x="432" y="126"/>
                  <a:pt x="434" y="127"/>
                </a:cubicBezTo>
                <a:cubicBezTo>
                  <a:pt x="436" y="128"/>
                  <a:pt x="443" y="126"/>
                  <a:pt x="445" y="123"/>
                </a:cubicBezTo>
                <a:cubicBezTo>
                  <a:pt x="446" y="121"/>
                  <a:pt x="443" y="120"/>
                  <a:pt x="443" y="114"/>
                </a:cubicBezTo>
                <a:cubicBezTo>
                  <a:pt x="443" y="108"/>
                  <a:pt x="447" y="106"/>
                  <a:pt x="450" y="106"/>
                </a:cubicBezTo>
                <a:cubicBezTo>
                  <a:pt x="454" y="106"/>
                  <a:pt x="455" y="102"/>
                  <a:pt x="455" y="99"/>
                </a:cubicBezTo>
                <a:cubicBezTo>
                  <a:pt x="455" y="97"/>
                  <a:pt x="458" y="95"/>
                  <a:pt x="459" y="92"/>
                </a:cubicBezTo>
                <a:cubicBezTo>
                  <a:pt x="458" y="91"/>
                  <a:pt x="457" y="89"/>
                  <a:pt x="457" y="88"/>
                </a:cubicBezTo>
                <a:close/>
                <a:moveTo>
                  <a:pt x="171" y="137"/>
                </a:moveTo>
                <a:cubicBezTo>
                  <a:pt x="170" y="139"/>
                  <a:pt x="157" y="135"/>
                  <a:pt x="156" y="132"/>
                </a:cubicBezTo>
                <a:cubicBezTo>
                  <a:pt x="155" y="130"/>
                  <a:pt x="174" y="133"/>
                  <a:pt x="171" y="137"/>
                </a:cubicBezTo>
                <a:close/>
                <a:moveTo>
                  <a:pt x="361" y="136"/>
                </a:moveTo>
                <a:cubicBezTo>
                  <a:pt x="351" y="136"/>
                  <a:pt x="331" y="131"/>
                  <a:pt x="322" y="140"/>
                </a:cubicBezTo>
                <a:cubicBezTo>
                  <a:pt x="314" y="149"/>
                  <a:pt x="320" y="154"/>
                  <a:pt x="316" y="154"/>
                </a:cubicBezTo>
                <a:cubicBezTo>
                  <a:pt x="312" y="155"/>
                  <a:pt x="310" y="141"/>
                  <a:pt x="315" y="136"/>
                </a:cubicBezTo>
                <a:cubicBezTo>
                  <a:pt x="320" y="131"/>
                  <a:pt x="335" y="129"/>
                  <a:pt x="344" y="132"/>
                </a:cubicBezTo>
                <a:cubicBezTo>
                  <a:pt x="353" y="134"/>
                  <a:pt x="370" y="130"/>
                  <a:pt x="372" y="130"/>
                </a:cubicBezTo>
                <a:cubicBezTo>
                  <a:pt x="375" y="131"/>
                  <a:pt x="370" y="136"/>
                  <a:pt x="361" y="13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2" name="Freeform 156"/>
          <p:cNvSpPr>
            <a:spLocks noEditPoints="1"/>
          </p:cNvSpPr>
          <p:nvPr/>
        </p:nvSpPr>
        <p:spPr bwMode="auto">
          <a:xfrm>
            <a:off x="6336980" y="1227133"/>
            <a:ext cx="4923653" cy="1935823"/>
          </a:xfrm>
          <a:custGeom>
            <a:cxnLst>
              <a:cxn ang="0">
                <a:pos x="814" y="12"/>
              </a:cxn>
              <a:cxn ang="0">
                <a:pos x="840" y="45"/>
              </a:cxn>
              <a:cxn ang="0">
                <a:pos x="912" y="61"/>
              </a:cxn>
              <a:cxn ang="0">
                <a:pos x="822" y="28"/>
              </a:cxn>
              <a:cxn ang="0">
                <a:pos x="1331" y="168"/>
              </a:cxn>
              <a:cxn ang="0">
                <a:pos x="1358" y="198"/>
              </a:cxn>
              <a:cxn ang="0">
                <a:pos x="1388" y="664"/>
              </a:cxn>
              <a:cxn ang="0">
                <a:pos x="355" y="25"/>
              </a:cxn>
              <a:cxn ang="0">
                <a:pos x="1886" y="330"/>
              </a:cxn>
              <a:cxn ang="0">
                <a:pos x="1698" y="277"/>
              </a:cxn>
              <a:cxn ang="0">
                <a:pos x="1580" y="268"/>
              </a:cxn>
              <a:cxn ang="0">
                <a:pos x="1412" y="221"/>
              </a:cxn>
              <a:cxn ang="0">
                <a:pos x="1319" y="241"/>
              </a:cxn>
              <a:cxn ang="0">
                <a:pos x="1224" y="204"/>
              </a:cxn>
              <a:cxn ang="0">
                <a:pos x="1101" y="196"/>
              </a:cxn>
              <a:cxn ang="0">
                <a:pos x="989" y="193"/>
              </a:cxn>
              <a:cxn ang="0">
                <a:pos x="1007" y="122"/>
              </a:cxn>
              <a:cxn ang="0">
                <a:pos x="909" y="126"/>
              </a:cxn>
              <a:cxn ang="0">
                <a:pos x="800" y="148"/>
              </a:cxn>
              <a:cxn ang="0">
                <a:pos x="764" y="190"/>
              </a:cxn>
              <a:cxn ang="0">
                <a:pos x="667" y="228"/>
              </a:cxn>
              <a:cxn ang="0">
                <a:pos x="623" y="257"/>
              </a:cxn>
              <a:cxn ang="0">
                <a:pos x="630" y="312"/>
              </a:cxn>
              <a:cxn ang="0">
                <a:pos x="603" y="320"/>
              </a:cxn>
              <a:cxn ang="0">
                <a:pos x="557" y="231"/>
              </a:cxn>
              <a:cxn ang="0">
                <a:pos x="468" y="273"/>
              </a:cxn>
              <a:cxn ang="0">
                <a:pos x="384" y="305"/>
              </a:cxn>
              <a:cxn ang="0">
                <a:pos x="307" y="312"/>
              </a:cxn>
              <a:cxn ang="0">
                <a:pos x="230" y="353"/>
              </a:cxn>
              <a:cxn ang="0">
                <a:pos x="170" y="355"/>
              </a:cxn>
              <a:cxn ang="0">
                <a:pos x="201" y="292"/>
              </a:cxn>
              <a:cxn ang="0">
                <a:pos x="100" y="296"/>
              </a:cxn>
              <a:cxn ang="0">
                <a:pos x="133" y="407"/>
              </a:cxn>
              <a:cxn ang="0">
                <a:pos x="89" y="497"/>
              </a:cxn>
              <a:cxn ang="0">
                <a:pos x="134" y="574"/>
              </a:cxn>
              <a:cxn ang="0">
                <a:pos x="223" y="617"/>
              </a:cxn>
              <a:cxn ang="0">
                <a:pos x="193" y="682"/>
              </a:cxn>
              <a:cxn ang="0">
                <a:pos x="326" y="731"/>
              </a:cxn>
              <a:cxn ang="0">
                <a:pos x="312" y="613"/>
              </a:cxn>
              <a:cxn ang="0">
                <a:pos x="425" y="599"/>
              </a:cxn>
              <a:cxn ang="0">
                <a:pos x="472" y="554"/>
              </a:cxn>
              <a:cxn ang="0">
                <a:pos x="610" y="554"/>
              </a:cxn>
              <a:cxn ang="0">
                <a:pos x="738" y="612"/>
              </a:cxn>
              <a:cxn ang="0">
                <a:pos x="849" y="616"/>
              </a:cxn>
              <a:cxn ang="0">
                <a:pos x="939" y="614"/>
              </a:cxn>
              <a:cxn ang="0">
                <a:pos x="1099" y="622"/>
              </a:cxn>
              <a:cxn ang="0">
                <a:pos x="1210" y="615"/>
              </a:cxn>
              <a:cxn ang="0">
                <a:pos x="1251" y="689"/>
              </a:cxn>
              <a:cxn ang="0">
                <a:pos x="1365" y="573"/>
              </a:cxn>
              <a:cxn ang="0">
                <a:pos x="1310" y="530"/>
              </a:cxn>
              <a:cxn ang="0">
                <a:pos x="1484" y="473"/>
              </a:cxn>
              <a:cxn ang="0">
                <a:pos x="1584" y="440"/>
              </a:cxn>
              <a:cxn ang="0">
                <a:pos x="1544" y="494"/>
              </a:cxn>
              <a:cxn ang="0">
                <a:pos x="1607" y="521"/>
              </a:cxn>
              <a:cxn ang="0">
                <a:pos x="1697" y="458"/>
              </a:cxn>
              <a:cxn ang="0">
                <a:pos x="1766" y="373"/>
              </a:cxn>
              <a:cxn ang="0">
                <a:pos x="1875" y="379"/>
              </a:cxn>
              <a:cxn ang="0">
                <a:pos x="993" y="567"/>
              </a:cxn>
              <a:cxn ang="0">
                <a:pos x="386" y="247"/>
              </a:cxn>
              <a:cxn ang="0">
                <a:pos x="485" y="133"/>
              </a:cxn>
              <a:cxn ang="0">
                <a:pos x="415" y="39"/>
              </a:cxn>
              <a:cxn ang="0">
                <a:pos x="464" y="16"/>
              </a:cxn>
            </a:cxnLst>
            <a:rect l="0" t="0" r="r" b="b"/>
            <a:pathLst>
              <a:path w="1926" h="739">
                <a:moveTo>
                  <a:pt x="29" y="534"/>
                </a:moveTo>
                <a:cubicBezTo>
                  <a:pt x="28" y="535"/>
                  <a:pt x="24" y="534"/>
                  <a:pt x="23" y="532"/>
                </a:cubicBezTo>
                <a:cubicBezTo>
                  <a:pt x="22" y="530"/>
                  <a:pt x="18" y="531"/>
                  <a:pt x="16" y="531"/>
                </a:cubicBezTo>
                <a:cubicBezTo>
                  <a:pt x="16" y="532"/>
                  <a:pt x="17" y="532"/>
                  <a:pt x="18" y="533"/>
                </a:cubicBezTo>
                <a:cubicBezTo>
                  <a:pt x="19" y="536"/>
                  <a:pt x="12" y="536"/>
                  <a:pt x="14" y="539"/>
                </a:cubicBezTo>
                <a:cubicBezTo>
                  <a:pt x="16" y="542"/>
                  <a:pt x="9" y="542"/>
                  <a:pt x="9" y="539"/>
                </a:cubicBezTo>
                <a:cubicBezTo>
                  <a:pt x="9" y="536"/>
                  <a:pt x="1" y="537"/>
                  <a:pt x="1" y="540"/>
                </a:cubicBezTo>
                <a:cubicBezTo>
                  <a:pt x="1" y="540"/>
                  <a:pt x="1" y="541"/>
                  <a:pt x="0" y="542"/>
                </a:cubicBezTo>
                <a:cubicBezTo>
                  <a:pt x="2" y="543"/>
                  <a:pt x="5" y="544"/>
                  <a:pt x="6" y="544"/>
                </a:cubicBezTo>
                <a:cubicBezTo>
                  <a:pt x="7" y="545"/>
                  <a:pt x="27" y="547"/>
                  <a:pt x="35" y="545"/>
                </a:cubicBezTo>
                <a:cubicBezTo>
                  <a:pt x="35" y="544"/>
                  <a:pt x="36" y="540"/>
                  <a:pt x="36" y="538"/>
                </a:cubicBezTo>
                <a:cubicBezTo>
                  <a:pt x="36" y="536"/>
                  <a:pt x="31" y="534"/>
                  <a:pt x="29" y="534"/>
                </a:cubicBezTo>
                <a:close/>
                <a:moveTo>
                  <a:pt x="814" y="12"/>
                </a:moveTo>
                <a:cubicBezTo>
                  <a:pt x="815" y="7"/>
                  <a:pt x="793" y="9"/>
                  <a:pt x="799" y="14"/>
                </a:cubicBezTo>
                <a:cubicBezTo>
                  <a:pt x="801" y="16"/>
                  <a:pt x="812" y="17"/>
                  <a:pt x="814" y="12"/>
                </a:cubicBezTo>
                <a:close/>
                <a:moveTo>
                  <a:pt x="512" y="21"/>
                </a:moveTo>
                <a:cubicBezTo>
                  <a:pt x="524" y="20"/>
                  <a:pt x="524" y="13"/>
                  <a:pt x="517" y="11"/>
                </a:cubicBezTo>
                <a:cubicBezTo>
                  <a:pt x="511" y="10"/>
                  <a:pt x="510" y="15"/>
                  <a:pt x="506" y="15"/>
                </a:cubicBezTo>
                <a:cubicBezTo>
                  <a:pt x="503" y="15"/>
                  <a:pt x="490" y="17"/>
                  <a:pt x="493" y="20"/>
                </a:cubicBezTo>
                <a:cubicBezTo>
                  <a:pt x="496" y="23"/>
                  <a:pt x="505" y="22"/>
                  <a:pt x="512" y="21"/>
                </a:cubicBezTo>
                <a:close/>
                <a:moveTo>
                  <a:pt x="840" y="45"/>
                </a:moveTo>
                <a:cubicBezTo>
                  <a:pt x="840" y="49"/>
                  <a:pt x="829" y="53"/>
                  <a:pt x="832" y="55"/>
                </a:cubicBezTo>
                <a:cubicBezTo>
                  <a:pt x="835" y="58"/>
                  <a:pt x="837" y="57"/>
                  <a:pt x="841" y="58"/>
                </a:cubicBezTo>
                <a:cubicBezTo>
                  <a:pt x="844" y="58"/>
                  <a:pt x="846" y="67"/>
                  <a:pt x="852" y="65"/>
                </a:cubicBezTo>
                <a:cubicBezTo>
                  <a:pt x="858" y="64"/>
                  <a:pt x="874" y="72"/>
                  <a:pt x="884" y="72"/>
                </a:cubicBezTo>
                <a:cubicBezTo>
                  <a:pt x="893" y="72"/>
                  <a:pt x="894" y="64"/>
                  <a:pt x="891" y="64"/>
                </a:cubicBezTo>
                <a:cubicBezTo>
                  <a:pt x="888" y="63"/>
                  <a:pt x="891" y="59"/>
                  <a:pt x="896" y="51"/>
                </a:cubicBezTo>
                <a:cubicBezTo>
                  <a:pt x="902" y="43"/>
                  <a:pt x="880" y="38"/>
                  <a:pt x="880" y="44"/>
                </a:cubicBezTo>
                <a:cubicBezTo>
                  <a:pt x="880" y="50"/>
                  <a:pt x="873" y="42"/>
                  <a:pt x="871" y="39"/>
                </a:cubicBezTo>
                <a:cubicBezTo>
                  <a:pt x="869" y="35"/>
                  <a:pt x="840" y="42"/>
                  <a:pt x="840" y="45"/>
                </a:cubicBezTo>
                <a:close/>
                <a:moveTo>
                  <a:pt x="576" y="206"/>
                </a:moveTo>
                <a:cubicBezTo>
                  <a:pt x="580" y="207"/>
                  <a:pt x="592" y="205"/>
                  <a:pt x="593" y="202"/>
                </a:cubicBezTo>
                <a:cubicBezTo>
                  <a:pt x="595" y="200"/>
                  <a:pt x="589" y="197"/>
                  <a:pt x="581" y="197"/>
                </a:cubicBezTo>
                <a:cubicBezTo>
                  <a:pt x="573" y="197"/>
                  <a:pt x="572" y="206"/>
                  <a:pt x="576" y="206"/>
                </a:cubicBezTo>
                <a:close/>
                <a:moveTo>
                  <a:pt x="673" y="211"/>
                </a:moveTo>
                <a:cubicBezTo>
                  <a:pt x="679" y="214"/>
                  <a:pt x="683" y="213"/>
                  <a:pt x="682" y="208"/>
                </a:cubicBezTo>
                <a:cubicBezTo>
                  <a:pt x="681" y="202"/>
                  <a:pt x="669" y="209"/>
                  <a:pt x="673" y="211"/>
                </a:cubicBezTo>
                <a:close/>
                <a:moveTo>
                  <a:pt x="892" y="92"/>
                </a:moveTo>
                <a:cubicBezTo>
                  <a:pt x="896" y="95"/>
                  <a:pt x="911" y="89"/>
                  <a:pt x="921" y="89"/>
                </a:cubicBezTo>
                <a:cubicBezTo>
                  <a:pt x="931" y="90"/>
                  <a:pt x="959" y="82"/>
                  <a:pt x="960" y="76"/>
                </a:cubicBezTo>
                <a:cubicBezTo>
                  <a:pt x="961" y="71"/>
                  <a:pt x="950" y="71"/>
                  <a:pt x="946" y="67"/>
                </a:cubicBezTo>
                <a:cubicBezTo>
                  <a:pt x="941" y="62"/>
                  <a:pt x="932" y="66"/>
                  <a:pt x="929" y="70"/>
                </a:cubicBezTo>
                <a:cubicBezTo>
                  <a:pt x="927" y="74"/>
                  <a:pt x="924" y="70"/>
                  <a:pt x="931" y="64"/>
                </a:cubicBezTo>
                <a:cubicBezTo>
                  <a:pt x="937" y="58"/>
                  <a:pt x="924" y="53"/>
                  <a:pt x="924" y="57"/>
                </a:cubicBezTo>
                <a:cubicBezTo>
                  <a:pt x="924" y="61"/>
                  <a:pt x="912" y="57"/>
                  <a:pt x="912" y="61"/>
                </a:cubicBezTo>
                <a:cubicBezTo>
                  <a:pt x="912" y="65"/>
                  <a:pt x="908" y="66"/>
                  <a:pt x="908" y="70"/>
                </a:cubicBezTo>
                <a:cubicBezTo>
                  <a:pt x="908" y="74"/>
                  <a:pt x="900" y="68"/>
                  <a:pt x="900" y="76"/>
                </a:cubicBezTo>
                <a:cubicBezTo>
                  <a:pt x="899" y="85"/>
                  <a:pt x="887" y="89"/>
                  <a:pt x="892" y="92"/>
                </a:cubicBezTo>
                <a:close/>
                <a:moveTo>
                  <a:pt x="822" y="36"/>
                </a:moveTo>
                <a:cubicBezTo>
                  <a:pt x="829" y="39"/>
                  <a:pt x="826" y="40"/>
                  <a:pt x="820" y="40"/>
                </a:cubicBezTo>
                <a:cubicBezTo>
                  <a:pt x="813" y="40"/>
                  <a:pt x="807" y="42"/>
                  <a:pt x="812" y="44"/>
                </a:cubicBezTo>
                <a:cubicBezTo>
                  <a:pt x="815" y="46"/>
                  <a:pt x="815" y="49"/>
                  <a:pt x="822" y="51"/>
                </a:cubicBezTo>
                <a:cubicBezTo>
                  <a:pt x="829" y="53"/>
                  <a:pt x="836" y="47"/>
                  <a:pt x="835" y="43"/>
                </a:cubicBezTo>
                <a:cubicBezTo>
                  <a:pt x="834" y="39"/>
                  <a:pt x="859" y="35"/>
                  <a:pt x="866" y="34"/>
                </a:cubicBezTo>
                <a:cubicBezTo>
                  <a:pt x="873" y="32"/>
                  <a:pt x="862" y="25"/>
                  <a:pt x="869" y="24"/>
                </a:cubicBezTo>
                <a:cubicBezTo>
                  <a:pt x="876" y="24"/>
                  <a:pt x="873" y="20"/>
                  <a:pt x="864" y="19"/>
                </a:cubicBezTo>
                <a:cubicBezTo>
                  <a:pt x="855" y="18"/>
                  <a:pt x="859" y="10"/>
                  <a:pt x="856" y="7"/>
                </a:cubicBezTo>
                <a:cubicBezTo>
                  <a:pt x="853" y="5"/>
                  <a:pt x="851" y="11"/>
                  <a:pt x="840" y="13"/>
                </a:cubicBezTo>
                <a:cubicBezTo>
                  <a:pt x="828" y="15"/>
                  <a:pt x="822" y="18"/>
                  <a:pt x="827" y="21"/>
                </a:cubicBezTo>
                <a:cubicBezTo>
                  <a:pt x="832" y="23"/>
                  <a:pt x="827" y="29"/>
                  <a:pt x="822" y="28"/>
                </a:cubicBezTo>
                <a:cubicBezTo>
                  <a:pt x="817" y="28"/>
                  <a:pt x="816" y="33"/>
                  <a:pt x="822" y="36"/>
                </a:cubicBezTo>
                <a:close/>
                <a:moveTo>
                  <a:pt x="1423" y="161"/>
                </a:moveTo>
                <a:cubicBezTo>
                  <a:pt x="1431" y="161"/>
                  <a:pt x="1435" y="169"/>
                  <a:pt x="1450" y="170"/>
                </a:cubicBezTo>
                <a:cubicBezTo>
                  <a:pt x="1465" y="171"/>
                  <a:pt x="1477" y="168"/>
                  <a:pt x="1477" y="165"/>
                </a:cubicBezTo>
                <a:cubicBezTo>
                  <a:pt x="1477" y="161"/>
                  <a:pt x="1463" y="156"/>
                  <a:pt x="1459" y="159"/>
                </a:cubicBezTo>
                <a:cubicBezTo>
                  <a:pt x="1454" y="162"/>
                  <a:pt x="1451" y="155"/>
                  <a:pt x="1446" y="156"/>
                </a:cubicBezTo>
                <a:cubicBezTo>
                  <a:pt x="1440" y="158"/>
                  <a:pt x="1433" y="158"/>
                  <a:pt x="1430" y="153"/>
                </a:cubicBezTo>
                <a:cubicBezTo>
                  <a:pt x="1428" y="148"/>
                  <a:pt x="1419" y="160"/>
                  <a:pt x="1423" y="161"/>
                </a:cubicBezTo>
                <a:close/>
                <a:moveTo>
                  <a:pt x="1795" y="254"/>
                </a:moveTo>
                <a:cubicBezTo>
                  <a:pt x="1801" y="257"/>
                  <a:pt x="1805" y="250"/>
                  <a:pt x="1811" y="254"/>
                </a:cubicBezTo>
                <a:cubicBezTo>
                  <a:pt x="1816" y="257"/>
                  <a:pt x="1829" y="252"/>
                  <a:pt x="1834" y="251"/>
                </a:cubicBezTo>
                <a:cubicBezTo>
                  <a:pt x="1840" y="250"/>
                  <a:pt x="1837" y="243"/>
                  <a:pt x="1822" y="241"/>
                </a:cubicBezTo>
                <a:cubicBezTo>
                  <a:pt x="1807" y="239"/>
                  <a:pt x="1788" y="250"/>
                  <a:pt x="1795" y="254"/>
                </a:cubicBezTo>
                <a:close/>
                <a:moveTo>
                  <a:pt x="1322" y="161"/>
                </a:moveTo>
                <a:cubicBezTo>
                  <a:pt x="1326" y="163"/>
                  <a:pt x="1328" y="166"/>
                  <a:pt x="1331" y="168"/>
                </a:cubicBezTo>
                <a:cubicBezTo>
                  <a:pt x="1333" y="171"/>
                  <a:pt x="1343" y="167"/>
                  <a:pt x="1347" y="166"/>
                </a:cubicBezTo>
                <a:cubicBezTo>
                  <a:pt x="1351" y="164"/>
                  <a:pt x="1352" y="172"/>
                  <a:pt x="1358" y="168"/>
                </a:cubicBezTo>
                <a:cubicBezTo>
                  <a:pt x="1364" y="164"/>
                  <a:pt x="1371" y="166"/>
                  <a:pt x="1378" y="166"/>
                </a:cubicBezTo>
                <a:cubicBezTo>
                  <a:pt x="1385" y="166"/>
                  <a:pt x="1377" y="157"/>
                  <a:pt x="1377" y="153"/>
                </a:cubicBezTo>
                <a:cubicBezTo>
                  <a:pt x="1377" y="149"/>
                  <a:pt x="1386" y="151"/>
                  <a:pt x="1383" y="155"/>
                </a:cubicBezTo>
                <a:cubicBezTo>
                  <a:pt x="1380" y="158"/>
                  <a:pt x="1387" y="166"/>
                  <a:pt x="1398" y="165"/>
                </a:cubicBezTo>
                <a:cubicBezTo>
                  <a:pt x="1408" y="164"/>
                  <a:pt x="1400" y="158"/>
                  <a:pt x="1406" y="155"/>
                </a:cubicBezTo>
                <a:cubicBezTo>
                  <a:pt x="1411" y="153"/>
                  <a:pt x="1410" y="150"/>
                  <a:pt x="1403" y="146"/>
                </a:cubicBezTo>
                <a:cubicBezTo>
                  <a:pt x="1395" y="141"/>
                  <a:pt x="1385" y="144"/>
                  <a:pt x="1378" y="141"/>
                </a:cubicBezTo>
                <a:cubicBezTo>
                  <a:pt x="1371" y="138"/>
                  <a:pt x="1363" y="138"/>
                  <a:pt x="1362" y="145"/>
                </a:cubicBezTo>
                <a:cubicBezTo>
                  <a:pt x="1362" y="152"/>
                  <a:pt x="1348" y="137"/>
                  <a:pt x="1341" y="135"/>
                </a:cubicBezTo>
                <a:cubicBezTo>
                  <a:pt x="1333" y="132"/>
                  <a:pt x="1311" y="155"/>
                  <a:pt x="1322" y="161"/>
                </a:cubicBezTo>
                <a:close/>
                <a:moveTo>
                  <a:pt x="1391" y="204"/>
                </a:moveTo>
                <a:cubicBezTo>
                  <a:pt x="1397" y="202"/>
                  <a:pt x="1387" y="191"/>
                  <a:pt x="1377" y="190"/>
                </a:cubicBezTo>
                <a:cubicBezTo>
                  <a:pt x="1366" y="188"/>
                  <a:pt x="1357" y="196"/>
                  <a:pt x="1358" y="198"/>
                </a:cubicBezTo>
                <a:cubicBezTo>
                  <a:pt x="1361" y="203"/>
                  <a:pt x="1385" y="205"/>
                  <a:pt x="1391" y="204"/>
                </a:cubicBezTo>
                <a:close/>
                <a:moveTo>
                  <a:pt x="1365" y="182"/>
                </a:moveTo>
                <a:cubicBezTo>
                  <a:pt x="1365" y="177"/>
                  <a:pt x="1347" y="183"/>
                  <a:pt x="1354" y="186"/>
                </a:cubicBezTo>
                <a:cubicBezTo>
                  <a:pt x="1358" y="187"/>
                  <a:pt x="1365" y="187"/>
                  <a:pt x="1365" y="182"/>
                </a:cubicBezTo>
                <a:close/>
                <a:moveTo>
                  <a:pt x="1389" y="589"/>
                </a:moveTo>
                <a:cubicBezTo>
                  <a:pt x="1385" y="579"/>
                  <a:pt x="1394" y="570"/>
                  <a:pt x="1387" y="565"/>
                </a:cubicBezTo>
                <a:cubicBezTo>
                  <a:pt x="1381" y="560"/>
                  <a:pt x="1383" y="549"/>
                  <a:pt x="1380" y="551"/>
                </a:cubicBezTo>
                <a:cubicBezTo>
                  <a:pt x="1377" y="553"/>
                  <a:pt x="1380" y="562"/>
                  <a:pt x="1375" y="563"/>
                </a:cubicBezTo>
                <a:cubicBezTo>
                  <a:pt x="1369" y="564"/>
                  <a:pt x="1374" y="569"/>
                  <a:pt x="1372" y="575"/>
                </a:cubicBezTo>
                <a:cubicBezTo>
                  <a:pt x="1370" y="582"/>
                  <a:pt x="1373" y="592"/>
                  <a:pt x="1376" y="598"/>
                </a:cubicBezTo>
                <a:cubicBezTo>
                  <a:pt x="1379" y="604"/>
                  <a:pt x="1372" y="636"/>
                  <a:pt x="1375" y="641"/>
                </a:cubicBezTo>
                <a:cubicBezTo>
                  <a:pt x="1378" y="646"/>
                  <a:pt x="1371" y="670"/>
                  <a:pt x="1373" y="673"/>
                </a:cubicBezTo>
                <a:cubicBezTo>
                  <a:pt x="1377" y="677"/>
                  <a:pt x="1374" y="666"/>
                  <a:pt x="1380" y="665"/>
                </a:cubicBezTo>
                <a:cubicBezTo>
                  <a:pt x="1386" y="664"/>
                  <a:pt x="1386" y="672"/>
                  <a:pt x="1390" y="674"/>
                </a:cubicBezTo>
                <a:cubicBezTo>
                  <a:pt x="1394" y="675"/>
                  <a:pt x="1391" y="663"/>
                  <a:pt x="1388" y="664"/>
                </a:cubicBezTo>
                <a:cubicBezTo>
                  <a:pt x="1385" y="664"/>
                  <a:pt x="1382" y="656"/>
                  <a:pt x="1380" y="650"/>
                </a:cubicBezTo>
                <a:cubicBezTo>
                  <a:pt x="1379" y="645"/>
                  <a:pt x="1384" y="639"/>
                  <a:pt x="1384" y="632"/>
                </a:cubicBezTo>
                <a:cubicBezTo>
                  <a:pt x="1384" y="625"/>
                  <a:pt x="1392" y="626"/>
                  <a:pt x="1397" y="631"/>
                </a:cubicBezTo>
                <a:cubicBezTo>
                  <a:pt x="1402" y="636"/>
                  <a:pt x="1403" y="632"/>
                  <a:pt x="1401" y="629"/>
                </a:cubicBezTo>
                <a:cubicBezTo>
                  <a:pt x="1399" y="625"/>
                  <a:pt x="1392" y="598"/>
                  <a:pt x="1389" y="589"/>
                </a:cubicBezTo>
                <a:close/>
                <a:moveTo>
                  <a:pt x="326" y="292"/>
                </a:moveTo>
                <a:cubicBezTo>
                  <a:pt x="335" y="300"/>
                  <a:pt x="343" y="288"/>
                  <a:pt x="347" y="287"/>
                </a:cubicBezTo>
                <a:cubicBezTo>
                  <a:pt x="351" y="287"/>
                  <a:pt x="344" y="282"/>
                  <a:pt x="337" y="280"/>
                </a:cubicBezTo>
                <a:cubicBezTo>
                  <a:pt x="330" y="278"/>
                  <a:pt x="319" y="285"/>
                  <a:pt x="326" y="292"/>
                </a:cubicBezTo>
                <a:close/>
                <a:moveTo>
                  <a:pt x="340" y="22"/>
                </a:moveTo>
                <a:cubicBezTo>
                  <a:pt x="345" y="26"/>
                  <a:pt x="327" y="25"/>
                  <a:pt x="325" y="28"/>
                </a:cubicBezTo>
                <a:cubicBezTo>
                  <a:pt x="323" y="31"/>
                  <a:pt x="312" y="30"/>
                  <a:pt x="314" y="34"/>
                </a:cubicBezTo>
                <a:cubicBezTo>
                  <a:pt x="316" y="38"/>
                  <a:pt x="333" y="38"/>
                  <a:pt x="333" y="35"/>
                </a:cubicBezTo>
                <a:cubicBezTo>
                  <a:pt x="333" y="32"/>
                  <a:pt x="342" y="35"/>
                  <a:pt x="342" y="32"/>
                </a:cubicBezTo>
                <a:cubicBezTo>
                  <a:pt x="342" y="29"/>
                  <a:pt x="346" y="25"/>
                  <a:pt x="355" y="25"/>
                </a:cubicBezTo>
                <a:cubicBezTo>
                  <a:pt x="365" y="24"/>
                  <a:pt x="365" y="21"/>
                  <a:pt x="356" y="17"/>
                </a:cubicBezTo>
                <a:cubicBezTo>
                  <a:pt x="347" y="13"/>
                  <a:pt x="336" y="19"/>
                  <a:pt x="340" y="22"/>
                </a:cubicBezTo>
                <a:close/>
                <a:moveTo>
                  <a:pt x="309" y="25"/>
                </a:moveTo>
                <a:cubicBezTo>
                  <a:pt x="317" y="18"/>
                  <a:pt x="327" y="25"/>
                  <a:pt x="328" y="22"/>
                </a:cubicBezTo>
                <a:cubicBezTo>
                  <a:pt x="329" y="18"/>
                  <a:pt x="314" y="17"/>
                  <a:pt x="308" y="20"/>
                </a:cubicBezTo>
                <a:cubicBezTo>
                  <a:pt x="302" y="23"/>
                  <a:pt x="289" y="21"/>
                  <a:pt x="291" y="25"/>
                </a:cubicBezTo>
                <a:cubicBezTo>
                  <a:pt x="292" y="27"/>
                  <a:pt x="301" y="32"/>
                  <a:pt x="309" y="25"/>
                </a:cubicBezTo>
                <a:close/>
                <a:moveTo>
                  <a:pt x="1036" y="176"/>
                </a:moveTo>
                <a:cubicBezTo>
                  <a:pt x="1034" y="178"/>
                  <a:pt x="1027" y="178"/>
                  <a:pt x="1029" y="181"/>
                </a:cubicBezTo>
                <a:cubicBezTo>
                  <a:pt x="1032" y="185"/>
                  <a:pt x="1049" y="183"/>
                  <a:pt x="1049" y="178"/>
                </a:cubicBezTo>
                <a:cubicBezTo>
                  <a:pt x="1050" y="172"/>
                  <a:pt x="1037" y="173"/>
                  <a:pt x="1036" y="176"/>
                </a:cubicBezTo>
                <a:close/>
                <a:moveTo>
                  <a:pt x="1923" y="348"/>
                </a:moveTo>
                <a:cubicBezTo>
                  <a:pt x="1920" y="347"/>
                  <a:pt x="1909" y="340"/>
                  <a:pt x="1906" y="337"/>
                </a:cubicBezTo>
                <a:cubicBezTo>
                  <a:pt x="1904" y="333"/>
                  <a:pt x="1891" y="331"/>
                  <a:pt x="1891" y="333"/>
                </a:cubicBezTo>
                <a:cubicBezTo>
                  <a:pt x="1891" y="335"/>
                  <a:pt x="1887" y="332"/>
                  <a:pt x="1886" y="330"/>
                </a:cubicBezTo>
                <a:cubicBezTo>
                  <a:pt x="1885" y="328"/>
                  <a:pt x="1871" y="328"/>
                  <a:pt x="1871" y="330"/>
                </a:cubicBezTo>
                <a:cubicBezTo>
                  <a:pt x="1871" y="332"/>
                  <a:pt x="1874" y="333"/>
                  <a:pt x="1876" y="335"/>
                </a:cubicBezTo>
                <a:cubicBezTo>
                  <a:pt x="1878" y="338"/>
                  <a:pt x="1873" y="339"/>
                  <a:pt x="1874" y="342"/>
                </a:cubicBezTo>
                <a:cubicBezTo>
                  <a:pt x="1875" y="345"/>
                  <a:pt x="1869" y="341"/>
                  <a:pt x="1867" y="339"/>
                </a:cubicBezTo>
                <a:cubicBezTo>
                  <a:pt x="1865" y="338"/>
                  <a:pt x="1866" y="331"/>
                  <a:pt x="1867" y="328"/>
                </a:cubicBezTo>
                <a:cubicBezTo>
                  <a:pt x="1867" y="324"/>
                  <a:pt x="1863" y="325"/>
                  <a:pt x="1862" y="322"/>
                </a:cubicBezTo>
                <a:cubicBezTo>
                  <a:pt x="1862" y="318"/>
                  <a:pt x="1847" y="312"/>
                  <a:pt x="1841" y="309"/>
                </a:cubicBezTo>
                <a:cubicBezTo>
                  <a:pt x="1834" y="306"/>
                  <a:pt x="1826" y="304"/>
                  <a:pt x="1824" y="301"/>
                </a:cubicBezTo>
                <a:cubicBezTo>
                  <a:pt x="1822" y="297"/>
                  <a:pt x="1810" y="297"/>
                  <a:pt x="1806" y="292"/>
                </a:cubicBezTo>
                <a:cubicBezTo>
                  <a:pt x="1802" y="288"/>
                  <a:pt x="1783" y="280"/>
                  <a:pt x="1775" y="279"/>
                </a:cubicBezTo>
                <a:cubicBezTo>
                  <a:pt x="1766" y="279"/>
                  <a:pt x="1768" y="274"/>
                  <a:pt x="1764" y="275"/>
                </a:cubicBezTo>
                <a:cubicBezTo>
                  <a:pt x="1760" y="276"/>
                  <a:pt x="1743" y="275"/>
                  <a:pt x="1738" y="274"/>
                </a:cubicBezTo>
                <a:cubicBezTo>
                  <a:pt x="1732" y="273"/>
                  <a:pt x="1731" y="277"/>
                  <a:pt x="1727" y="276"/>
                </a:cubicBezTo>
                <a:cubicBezTo>
                  <a:pt x="1724" y="274"/>
                  <a:pt x="1704" y="267"/>
                  <a:pt x="1701" y="270"/>
                </a:cubicBezTo>
                <a:cubicBezTo>
                  <a:pt x="1699" y="272"/>
                  <a:pt x="1700" y="276"/>
                  <a:pt x="1698" y="277"/>
                </a:cubicBezTo>
                <a:cubicBezTo>
                  <a:pt x="1695" y="278"/>
                  <a:pt x="1698" y="281"/>
                  <a:pt x="1703" y="286"/>
                </a:cubicBezTo>
                <a:cubicBezTo>
                  <a:pt x="1709" y="291"/>
                  <a:pt x="1705" y="295"/>
                  <a:pt x="1700" y="297"/>
                </a:cubicBezTo>
                <a:cubicBezTo>
                  <a:pt x="1695" y="299"/>
                  <a:pt x="1687" y="295"/>
                  <a:pt x="1685" y="291"/>
                </a:cubicBezTo>
                <a:cubicBezTo>
                  <a:pt x="1682" y="287"/>
                  <a:pt x="1676" y="289"/>
                  <a:pt x="1674" y="284"/>
                </a:cubicBezTo>
                <a:cubicBezTo>
                  <a:pt x="1672" y="279"/>
                  <a:pt x="1676" y="278"/>
                  <a:pt x="1679" y="281"/>
                </a:cubicBezTo>
                <a:cubicBezTo>
                  <a:pt x="1683" y="284"/>
                  <a:pt x="1687" y="281"/>
                  <a:pt x="1688" y="278"/>
                </a:cubicBezTo>
                <a:cubicBezTo>
                  <a:pt x="1688" y="274"/>
                  <a:pt x="1679" y="272"/>
                  <a:pt x="1673" y="272"/>
                </a:cubicBezTo>
                <a:cubicBezTo>
                  <a:pt x="1668" y="272"/>
                  <a:pt x="1665" y="279"/>
                  <a:pt x="1660" y="282"/>
                </a:cubicBezTo>
                <a:cubicBezTo>
                  <a:pt x="1655" y="285"/>
                  <a:pt x="1634" y="281"/>
                  <a:pt x="1632" y="279"/>
                </a:cubicBezTo>
                <a:cubicBezTo>
                  <a:pt x="1630" y="277"/>
                  <a:pt x="1601" y="279"/>
                  <a:pt x="1598" y="281"/>
                </a:cubicBezTo>
                <a:cubicBezTo>
                  <a:pt x="1595" y="283"/>
                  <a:pt x="1597" y="291"/>
                  <a:pt x="1596" y="292"/>
                </a:cubicBezTo>
                <a:cubicBezTo>
                  <a:pt x="1594" y="292"/>
                  <a:pt x="1593" y="283"/>
                  <a:pt x="1593" y="281"/>
                </a:cubicBezTo>
                <a:cubicBezTo>
                  <a:pt x="1593" y="279"/>
                  <a:pt x="1589" y="278"/>
                  <a:pt x="1584" y="278"/>
                </a:cubicBezTo>
                <a:cubicBezTo>
                  <a:pt x="1579" y="278"/>
                  <a:pt x="1576" y="278"/>
                  <a:pt x="1578" y="275"/>
                </a:cubicBezTo>
                <a:cubicBezTo>
                  <a:pt x="1580" y="273"/>
                  <a:pt x="1576" y="271"/>
                  <a:pt x="1580" y="268"/>
                </a:cubicBezTo>
                <a:cubicBezTo>
                  <a:pt x="1584" y="265"/>
                  <a:pt x="1573" y="257"/>
                  <a:pt x="1562" y="252"/>
                </a:cubicBezTo>
                <a:cubicBezTo>
                  <a:pt x="1551" y="248"/>
                  <a:pt x="1526" y="250"/>
                  <a:pt x="1519" y="252"/>
                </a:cubicBezTo>
                <a:cubicBezTo>
                  <a:pt x="1512" y="254"/>
                  <a:pt x="1499" y="254"/>
                  <a:pt x="1493" y="254"/>
                </a:cubicBezTo>
                <a:cubicBezTo>
                  <a:pt x="1486" y="254"/>
                  <a:pt x="1491" y="251"/>
                  <a:pt x="1490" y="248"/>
                </a:cubicBezTo>
                <a:cubicBezTo>
                  <a:pt x="1488" y="245"/>
                  <a:pt x="1477" y="242"/>
                  <a:pt x="1475" y="244"/>
                </a:cubicBezTo>
                <a:cubicBezTo>
                  <a:pt x="1474" y="247"/>
                  <a:pt x="1471" y="244"/>
                  <a:pt x="1471" y="242"/>
                </a:cubicBezTo>
                <a:cubicBezTo>
                  <a:pt x="1471" y="241"/>
                  <a:pt x="1461" y="237"/>
                  <a:pt x="1457" y="238"/>
                </a:cubicBezTo>
                <a:cubicBezTo>
                  <a:pt x="1453" y="239"/>
                  <a:pt x="1451" y="234"/>
                  <a:pt x="1456" y="234"/>
                </a:cubicBezTo>
                <a:cubicBezTo>
                  <a:pt x="1460" y="234"/>
                  <a:pt x="1468" y="235"/>
                  <a:pt x="1465" y="230"/>
                </a:cubicBezTo>
                <a:cubicBezTo>
                  <a:pt x="1461" y="224"/>
                  <a:pt x="1431" y="223"/>
                  <a:pt x="1429" y="224"/>
                </a:cubicBezTo>
                <a:cubicBezTo>
                  <a:pt x="1426" y="225"/>
                  <a:pt x="1428" y="229"/>
                  <a:pt x="1422" y="235"/>
                </a:cubicBezTo>
                <a:cubicBezTo>
                  <a:pt x="1415" y="241"/>
                  <a:pt x="1409" y="237"/>
                  <a:pt x="1410" y="234"/>
                </a:cubicBezTo>
                <a:cubicBezTo>
                  <a:pt x="1411" y="231"/>
                  <a:pt x="1419" y="231"/>
                  <a:pt x="1419" y="228"/>
                </a:cubicBezTo>
                <a:cubicBezTo>
                  <a:pt x="1419" y="225"/>
                  <a:pt x="1408" y="227"/>
                  <a:pt x="1406" y="224"/>
                </a:cubicBezTo>
                <a:cubicBezTo>
                  <a:pt x="1404" y="222"/>
                  <a:pt x="1408" y="220"/>
                  <a:pt x="1412" y="221"/>
                </a:cubicBezTo>
                <a:cubicBezTo>
                  <a:pt x="1416" y="223"/>
                  <a:pt x="1423" y="223"/>
                  <a:pt x="1424" y="221"/>
                </a:cubicBezTo>
                <a:cubicBezTo>
                  <a:pt x="1424" y="220"/>
                  <a:pt x="1420" y="219"/>
                  <a:pt x="1413" y="218"/>
                </a:cubicBezTo>
                <a:cubicBezTo>
                  <a:pt x="1406" y="217"/>
                  <a:pt x="1390" y="213"/>
                  <a:pt x="1382" y="214"/>
                </a:cubicBezTo>
                <a:cubicBezTo>
                  <a:pt x="1373" y="215"/>
                  <a:pt x="1369" y="211"/>
                  <a:pt x="1365" y="210"/>
                </a:cubicBezTo>
                <a:cubicBezTo>
                  <a:pt x="1360" y="210"/>
                  <a:pt x="1360" y="213"/>
                  <a:pt x="1362" y="216"/>
                </a:cubicBezTo>
                <a:cubicBezTo>
                  <a:pt x="1364" y="218"/>
                  <a:pt x="1358" y="220"/>
                  <a:pt x="1352" y="219"/>
                </a:cubicBezTo>
                <a:cubicBezTo>
                  <a:pt x="1347" y="218"/>
                  <a:pt x="1339" y="222"/>
                  <a:pt x="1342" y="226"/>
                </a:cubicBezTo>
                <a:cubicBezTo>
                  <a:pt x="1345" y="230"/>
                  <a:pt x="1348" y="225"/>
                  <a:pt x="1351" y="226"/>
                </a:cubicBezTo>
                <a:cubicBezTo>
                  <a:pt x="1353" y="228"/>
                  <a:pt x="1344" y="230"/>
                  <a:pt x="1348" y="232"/>
                </a:cubicBezTo>
                <a:cubicBezTo>
                  <a:pt x="1352" y="234"/>
                  <a:pt x="1351" y="238"/>
                  <a:pt x="1351" y="240"/>
                </a:cubicBezTo>
                <a:cubicBezTo>
                  <a:pt x="1351" y="242"/>
                  <a:pt x="1345" y="243"/>
                  <a:pt x="1342" y="240"/>
                </a:cubicBezTo>
                <a:cubicBezTo>
                  <a:pt x="1340" y="237"/>
                  <a:pt x="1336" y="240"/>
                  <a:pt x="1331" y="239"/>
                </a:cubicBezTo>
                <a:cubicBezTo>
                  <a:pt x="1327" y="239"/>
                  <a:pt x="1323" y="241"/>
                  <a:pt x="1328" y="242"/>
                </a:cubicBezTo>
                <a:cubicBezTo>
                  <a:pt x="1333" y="242"/>
                  <a:pt x="1335" y="246"/>
                  <a:pt x="1328" y="246"/>
                </a:cubicBezTo>
                <a:cubicBezTo>
                  <a:pt x="1322" y="247"/>
                  <a:pt x="1323" y="240"/>
                  <a:pt x="1319" y="241"/>
                </a:cubicBezTo>
                <a:cubicBezTo>
                  <a:pt x="1315" y="242"/>
                  <a:pt x="1307" y="238"/>
                  <a:pt x="1302" y="238"/>
                </a:cubicBezTo>
                <a:cubicBezTo>
                  <a:pt x="1297" y="238"/>
                  <a:pt x="1295" y="242"/>
                  <a:pt x="1289" y="242"/>
                </a:cubicBezTo>
                <a:cubicBezTo>
                  <a:pt x="1283" y="243"/>
                  <a:pt x="1274" y="239"/>
                  <a:pt x="1272" y="236"/>
                </a:cubicBezTo>
                <a:cubicBezTo>
                  <a:pt x="1269" y="232"/>
                  <a:pt x="1269" y="231"/>
                  <a:pt x="1266" y="235"/>
                </a:cubicBezTo>
                <a:cubicBezTo>
                  <a:pt x="1263" y="239"/>
                  <a:pt x="1262" y="246"/>
                  <a:pt x="1259" y="247"/>
                </a:cubicBezTo>
                <a:cubicBezTo>
                  <a:pt x="1256" y="247"/>
                  <a:pt x="1255" y="254"/>
                  <a:pt x="1252" y="256"/>
                </a:cubicBezTo>
                <a:cubicBezTo>
                  <a:pt x="1249" y="257"/>
                  <a:pt x="1249" y="253"/>
                  <a:pt x="1245" y="253"/>
                </a:cubicBezTo>
                <a:cubicBezTo>
                  <a:pt x="1241" y="254"/>
                  <a:pt x="1229" y="242"/>
                  <a:pt x="1228" y="238"/>
                </a:cubicBezTo>
                <a:cubicBezTo>
                  <a:pt x="1228" y="235"/>
                  <a:pt x="1220" y="228"/>
                  <a:pt x="1218" y="227"/>
                </a:cubicBezTo>
                <a:cubicBezTo>
                  <a:pt x="1216" y="225"/>
                  <a:pt x="1220" y="225"/>
                  <a:pt x="1223" y="227"/>
                </a:cubicBezTo>
                <a:cubicBezTo>
                  <a:pt x="1225" y="229"/>
                  <a:pt x="1228" y="229"/>
                  <a:pt x="1231" y="228"/>
                </a:cubicBezTo>
                <a:cubicBezTo>
                  <a:pt x="1233" y="226"/>
                  <a:pt x="1233" y="220"/>
                  <a:pt x="1229" y="220"/>
                </a:cubicBezTo>
                <a:cubicBezTo>
                  <a:pt x="1224" y="220"/>
                  <a:pt x="1226" y="216"/>
                  <a:pt x="1228" y="216"/>
                </a:cubicBezTo>
                <a:cubicBezTo>
                  <a:pt x="1230" y="215"/>
                  <a:pt x="1223" y="208"/>
                  <a:pt x="1226" y="208"/>
                </a:cubicBezTo>
                <a:cubicBezTo>
                  <a:pt x="1228" y="207"/>
                  <a:pt x="1227" y="204"/>
                  <a:pt x="1224" y="204"/>
                </a:cubicBezTo>
                <a:cubicBezTo>
                  <a:pt x="1220" y="203"/>
                  <a:pt x="1216" y="200"/>
                  <a:pt x="1216" y="198"/>
                </a:cubicBezTo>
                <a:cubicBezTo>
                  <a:pt x="1216" y="197"/>
                  <a:pt x="1200" y="196"/>
                  <a:pt x="1201" y="199"/>
                </a:cubicBezTo>
                <a:cubicBezTo>
                  <a:pt x="1202" y="201"/>
                  <a:pt x="1196" y="200"/>
                  <a:pt x="1197" y="198"/>
                </a:cubicBezTo>
                <a:cubicBezTo>
                  <a:pt x="1198" y="196"/>
                  <a:pt x="1191" y="197"/>
                  <a:pt x="1184" y="195"/>
                </a:cubicBezTo>
                <a:cubicBezTo>
                  <a:pt x="1177" y="193"/>
                  <a:pt x="1176" y="188"/>
                  <a:pt x="1174" y="187"/>
                </a:cubicBezTo>
                <a:cubicBezTo>
                  <a:pt x="1171" y="187"/>
                  <a:pt x="1172" y="194"/>
                  <a:pt x="1169" y="193"/>
                </a:cubicBezTo>
                <a:cubicBezTo>
                  <a:pt x="1165" y="191"/>
                  <a:pt x="1161" y="194"/>
                  <a:pt x="1163" y="199"/>
                </a:cubicBezTo>
                <a:cubicBezTo>
                  <a:pt x="1165" y="203"/>
                  <a:pt x="1163" y="204"/>
                  <a:pt x="1163" y="207"/>
                </a:cubicBezTo>
                <a:cubicBezTo>
                  <a:pt x="1162" y="211"/>
                  <a:pt x="1160" y="209"/>
                  <a:pt x="1156" y="208"/>
                </a:cubicBezTo>
                <a:cubicBezTo>
                  <a:pt x="1152" y="206"/>
                  <a:pt x="1152" y="211"/>
                  <a:pt x="1142" y="209"/>
                </a:cubicBezTo>
                <a:cubicBezTo>
                  <a:pt x="1133" y="207"/>
                  <a:pt x="1129" y="209"/>
                  <a:pt x="1127" y="206"/>
                </a:cubicBezTo>
                <a:cubicBezTo>
                  <a:pt x="1126" y="203"/>
                  <a:pt x="1123" y="203"/>
                  <a:pt x="1122" y="205"/>
                </a:cubicBezTo>
                <a:cubicBezTo>
                  <a:pt x="1122" y="208"/>
                  <a:pt x="1108" y="207"/>
                  <a:pt x="1107" y="203"/>
                </a:cubicBezTo>
                <a:cubicBezTo>
                  <a:pt x="1105" y="199"/>
                  <a:pt x="1109" y="199"/>
                  <a:pt x="1111" y="198"/>
                </a:cubicBezTo>
                <a:cubicBezTo>
                  <a:pt x="1113" y="197"/>
                  <a:pt x="1109" y="195"/>
                  <a:pt x="1101" y="196"/>
                </a:cubicBezTo>
                <a:cubicBezTo>
                  <a:pt x="1093" y="196"/>
                  <a:pt x="1088" y="192"/>
                  <a:pt x="1080" y="193"/>
                </a:cubicBezTo>
                <a:cubicBezTo>
                  <a:pt x="1072" y="193"/>
                  <a:pt x="1054" y="195"/>
                  <a:pt x="1052" y="196"/>
                </a:cubicBezTo>
                <a:cubicBezTo>
                  <a:pt x="1049" y="197"/>
                  <a:pt x="1054" y="202"/>
                  <a:pt x="1050" y="202"/>
                </a:cubicBezTo>
                <a:cubicBezTo>
                  <a:pt x="1047" y="203"/>
                  <a:pt x="1049" y="195"/>
                  <a:pt x="1049" y="191"/>
                </a:cubicBezTo>
                <a:cubicBezTo>
                  <a:pt x="1048" y="188"/>
                  <a:pt x="1042" y="187"/>
                  <a:pt x="1043" y="190"/>
                </a:cubicBezTo>
                <a:cubicBezTo>
                  <a:pt x="1044" y="193"/>
                  <a:pt x="1034" y="194"/>
                  <a:pt x="1031" y="192"/>
                </a:cubicBezTo>
                <a:cubicBezTo>
                  <a:pt x="1029" y="189"/>
                  <a:pt x="1025" y="187"/>
                  <a:pt x="1018" y="185"/>
                </a:cubicBezTo>
                <a:cubicBezTo>
                  <a:pt x="1012" y="183"/>
                  <a:pt x="1004" y="190"/>
                  <a:pt x="1006" y="192"/>
                </a:cubicBezTo>
                <a:cubicBezTo>
                  <a:pt x="1007" y="194"/>
                  <a:pt x="1012" y="193"/>
                  <a:pt x="1012" y="194"/>
                </a:cubicBezTo>
                <a:cubicBezTo>
                  <a:pt x="1013" y="197"/>
                  <a:pt x="999" y="196"/>
                  <a:pt x="999" y="198"/>
                </a:cubicBezTo>
                <a:cubicBezTo>
                  <a:pt x="999" y="200"/>
                  <a:pt x="985" y="204"/>
                  <a:pt x="981" y="204"/>
                </a:cubicBezTo>
                <a:cubicBezTo>
                  <a:pt x="970" y="205"/>
                  <a:pt x="968" y="205"/>
                  <a:pt x="963" y="210"/>
                </a:cubicBezTo>
                <a:cubicBezTo>
                  <a:pt x="958" y="214"/>
                  <a:pt x="962" y="206"/>
                  <a:pt x="966" y="202"/>
                </a:cubicBezTo>
                <a:cubicBezTo>
                  <a:pt x="970" y="198"/>
                  <a:pt x="974" y="200"/>
                  <a:pt x="976" y="196"/>
                </a:cubicBezTo>
                <a:cubicBezTo>
                  <a:pt x="979" y="193"/>
                  <a:pt x="982" y="194"/>
                  <a:pt x="989" y="193"/>
                </a:cubicBezTo>
                <a:cubicBezTo>
                  <a:pt x="995" y="192"/>
                  <a:pt x="995" y="188"/>
                  <a:pt x="998" y="187"/>
                </a:cubicBezTo>
                <a:cubicBezTo>
                  <a:pt x="1001" y="185"/>
                  <a:pt x="1008" y="182"/>
                  <a:pt x="1009" y="179"/>
                </a:cubicBezTo>
                <a:cubicBezTo>
                  <a:pt x="1011" y="176"/>
                  <a:pt x="1026" y="171"/>
                  <a:pt x="1029" y="172"/>
                </a:cubicBezTo>
                <a:cubicBezTo>
                  <a:pt x="1032" y="172"/>
                  <a:pt x="1032" y="166"/>
                  <a:pt x="1034" y="166"/>
                </a:cubicBezTo>
                <a:cubicBezTo>
                  <a:pt x="1036" y="166"/>
                  <a:pt x="1044" y="162"/>
                  <a:pt x="1048" y="160"/>
                </a:cubicBezTo>
                <a:cubicBezTo>
                  <a:pt x="1051" y="159"/>
                  <a:pt x="1053" y="156"/>
                  <a:pt x="1053" y="153"/>
                </a:cubicBezTo>
                <a:cubicBezTo>
                  <a:pt x="1053" y="151"/>
                  <a:pt x="1048" y="152"/>
                  <a:pt x="1048" y="150"/>
                </a:cubicBezTo>
                <a:cubicBezTo>
                  <a:pt x="1047" y="148"/>
                  <a:pt x="1050" y="149"/>
                  <a:pt x="1053" y="148"/>
                </a:cubicBezTo>
                <a:cubicBezTo>
                  <a:pt x="1057" y="146"/>
                  <a:pt x="1053" y="142"/>
                  <a:pt x="1051" y="142"/>
                </a:cubicBezTo>
                <a:cubicBezTo>
                  <a:pt x="1048" y="143"/>
                  <a:pt x="1052" y="140"/>
                  <a:pt x="1050" y="137"/>
                </a:cubicBezTo>
                <a:cubicBezTo>
                  <a:pt x="1047" y="134"/>
                  <a:pt x="1042" y="139"/>
                  <a:pt x="1042" y="136"/>
                </a:cubicBezTo>
                <a:cubicBezTo>
                  <a:pt x="1042" y="132"/>
                  <a:pt x="1042" y="128"/>
                  <a:pt x="1040" y="126"/>
                </a:cubicBezTo>
                <a:cubicBezTo>
                  <a:pt x="1038" y="124"/>
                  <a:pt x="1034" y="130"/>
                  <a:pt x="1030" y="127"/>
                </a:cubicBezTo>
                <a:cubicBezTo>
                  <a:pt x="1026" y="124"/>
                  <a:pt x="1014" y="122"/>
                  <a:pt x="1014" y="123"/>
                </a:cubicBezTo>
                <a:cubicBezTo>
                  <a:pt x="1014" y="124"/>
                  <a:pt x="1008" y="121"/>
                  <a:pt x="1007" y="122"/>
                </a:cubicBezTo>
                <a:cubicBezTo>
                  <a:pt x="1006" y="124"/>
                  <a:pt x="996" y="123"/>
                  <a:pt x="993" y="123"/>
                </a:cubicBezTo>
                <a:cubicBezTo>
                  <a:pt x="990" y="122"/>
                  <a:pt x="986" y="124"/>
                  <a:pt x="986" y="127"/>
                </a:cubicBezTo>
                <a:cubicBezTo>
                  <a:pt x="985" y="130"/>
                  <a:pt x="974" y="129"/>
                  <a:pt x="971" y="128"/>
                </a:cubicBezTo>
                <a:cubicBezTo>
                  <a:pt x="969" y="128"/>
                  <a:pt x="980" y="119"/>
                  <a:pt x="980" y="118"/>
                </a:cubicBezTo>
                <a:cubicBezTo>
                  <a:pt x="980" y="116"/>
                  <a:pt x="962" y="118"/>
                  <a:pt x="961" y="116"/>
                </a:cubicBezTo>
                <a:cubicBezTo>
                  <a:pt x="960" y="115"/>
                  <a:pt x="952" y="114"/>
                  <a:pt x="948" y="114"/>
                </a:cubicBezTo>
                <a:cubicBezTo>
                  <a:pt x="944" y="114"/>
                  <a:pt x="948" y="113"/>
                  <a:pt x="951" y="113"/>
                </a:cubicBezTo>
                <a:cubicBezTo>
                  <a:pt x="955" y="113"/>
                  <a:pt x="958" y="110"/>
                  <a:pt x="962" y="109"/>
                </a:cubicBezTo>
                <a:cubicBezTo>
                  <a:pt x="965" y="108"/>
                  <a:pt x="965" y="107"/>
                  <a:pt x="963" y="105"/>
                </a:cubicBezTo>
                <a:cubicBezTo>
                  <a:pt x="961" y="102"/>
                  <a:pt x="957" y="103"/>
                  <a:pt x="953" y="102"/>
                </a:cubicBezTo>
                <a:cubicBezTo>
                  <a:pt x="950" y="101"/>
                  <a:pt x="945" y="99"/>
                  <a:pt x="942" y="99"/>
                </a:cubicBezTo>
                <a:cubicBezTo>
                  <a:pt x="938" y="99"/>
                  <a:pt x="935" y="101"/>
                  <a:pt x="927" y="102"/>
                </a:cubicBezTo>
                <a:cubicBezTo>
                  <a:pt x="919" y="104"/>
                  <a:pt x="918" y="110"/>
                  <a:pt x="914" y="112"/>
                </a:cubicBezTo>
                <a:cubicBezTo>
                  <a:pt x="910" y="114"/>
                  <a:pt x="903" y="121"/>
                  <a:pt x="907" y="122"/>
                </a:cubicBezTo>
                <a:cubicBezTo>
                  <a:pt x="910" y="122"/>
                  <a:pt x="908" y="124"/>
                  <a:pt x="909" y="126"/>
                </a:cubicBezTo>
                <a:cubicBezTo>
                  <a:pt x="909" y="129"/>
                  <a:pt x="906" y="129"/>
                  <a:pt x="902" y="128"/>
                </a:cubicBezTo>
                <a:cubicBezTo>
                  <a:pt x="899" y="128"/>
                  <a:pt x="885" y="128"/>
                  <a:pt x="885" y="131"/>
                </a:cubicBezTo>
                <a:cubicBezTo>
                  <a:pt x="885" y="134"/>
                  <a:pt x="893" y="135"/>
                  <a:pt x="893" y="136"/>
                </a:cubicBezTo>
                <a:cubicBezTo>
                  <a:pt x="892" y="138"/>
                  <a:pt x="887" y="136"/>
                  <a:pt x="884" y="135"/>
                </a:cubicBezTo>
                <a:cubicBezTo>
                  <a:pt x="881" y="133"/>
                  <a:pt x="875" y="134"/>
                  <a:pt x="874" y="137"/>
                </a:cubicBezTo>
                <a:cubicBezTo>
                  <a:pt x="873" y="140"/>
                  <a:pt x="868" y="139"/>
                  <a:pt x="867" y="138"/>
                </a:cubicBezTo>
                <a:cubicBezTo>
                  <a:pt x="865" y="138"/>
                  <a:pt x="862" y="140"/>
                  <a:pt x="860" y="139"/>
                </a:cubicBezTo>
                <a:cubicBezTo>
                  <a:pt x="857" y="138"/>
                  <a:pt x="865" y="134"/>
                  <a:pt x="863" y="133"/>
                </a:cubicBezTo>
                <a:cubicBezTo>
                  <a:pt x="861" y="131"/>
                  <a:pt x="853" y="132"/>
                  <a:pt x="852" y="135"/>
                </a:cubicBezTo>
                <a:cubicBezTo>
                  <a:pt x="851" y="138"/>
                  <a:pt x="846" y="133"/>
                  <a:pt x="845" y="134"/>
                </a:cubicBezTo>
                <a:cubicBezTo>
                  <a:pt x="843" y="135"/>
                  <a:pt x="841" y="136"/>
                  <a:pt x="837" y="138"/>
                </a:cubicBezTo>
                <a:cubicBezTo>
                  <a:pt x="834" y="139"/>
                  <a:pt x="828" y="136"/>
                  <a:pt x="826" y="139"/>
                </a:cubicBezTo>
                <a:cubicBezTo>
                  <a:pt x="825" y="142"/>
                  <a:pt x="833" y="142"/>
                  <a:pt x="833" y="144"/>
                </a:cubicBezTo>
                <a:cubicBezTo>
                  <a:pt x="833" y="145"/>
                  <a:pt x="815" y="145"/>
                  <a:pt x="815" y="146"/>
                </a:cubicBezTo>
                <a:cubicBezTo>
                  <a:pt x="814" y="148"/>
                  <a:pt x="808" y="148"/>
                  <a:pt x="800" y="148"/>
                </a:cubicBezTo>
                <a:cubicBezTo>
                  <a:pt x="793" y="149"/>
                  <a:pt x="796" y="152"/>
                  <a:pt x="790" y="153"/>
                </a:cubicBezTo>
                <a:cubicBezTo>
                  <a:pt x="784" y="155"/>
                  <a:pt x="781" y="155"/>
                  <a:pt x="779" y="158"/>
                </a:cubicBezTo>
                <a:cubicBezTo>
                  <a:pt x="777" y="161"/>
                  <a:pt x="773" y="161"/>
                  <a:pt x="771" y="159"/>
                </a:cubicBezTo>
                <a:cubicBezTo>
                  <a:pt x="769" y="157"/>
                  <a:pt x="763" y="160"/>
                  <a:pt x="766" y="160"/>
                </a:cubicBezTo>
                <a:cubicBezTo>
                  <a:pt x="769" y="161"/>
                  <a:pt x="766" y="164"/>
                  <a:pt x="764" y="163"/>
                </a:cubicBezTo>
                <a:cubicBezTo>
                  <a:pt x="763" y="162"/>
                  <a:pt x="757" y="166"/>
                  <a:pt x="760" y="166"/>
                </a:cubicBezTo>
                <a:cubicBezTo>
                  <a:pt x="763" y="166"/>
                  <a:pt x="765" y="168"/>
                  <a:pt x="763" y="170"/>
                </a:cubicBezTo>
                <a:cubicBezTo>
                  <a:pt x="762" y="172"/>
                  <a:pt x="755" y="168"/>
                  <a:pt x="754" y="169"/>
                </a:cubicBezTo>
                <a:cubicBezTo>
                  <a:pt x="752" y="171"/>
                  <a:pt x="757" y="173"/>
                  <a:pt x="760" y="173"/>
                </a:cubicBezTo>
                <a:cubicBezTo>
                  <a:pt x="763" y="173"/>
                  <a:pt x="764" y="175"/>
                  <a:pt x="765" y="177"/>
                </a:cubicBezTo>
                <a:cubicBezTo>
                  <a:pt x="765" y="179"/>
                  <a:pt x="758" y="175"/>
                  <a:pt x="756" y="177"/>
                </a:cubicBezTo>
                <a:cubicBezTo>
                  <a:pt x="755" y="179"/>
                  <a:pt x="757" y="180"/>
                  <a:pt x="761" y="180"/>
                </a:cubicBezTo>
                <a:cubicBezTo>
                  <a:pt x="764" y="181"/>
                  <a:pt x="761" y="182"/>
                  <a:pt x="764" y="184"/>
                </a:cubicBezTo>
                <a:cubicBezTo>
                  <a:pt x="764" y="184"/>
                  <a:pt x="765" y="185"/>
                  <a:pt x="765" y="185"/>
                </a:cubicBezTo>
                <a:cubicBezTo>
                  <a:pt x="766" y="187"/>
                  <a:pt x="763" y="188"/>
                  <a:pt x="764" y="190"/>
                </a:cubicBezTo>
                <a:cubicBezTo>
                  <a:pt x="764" y="192"/>
                  <a:pt x="760" y="193"/>
                  <a:pt x="760" y="191"/>
                </a:cubicBezTo>
                <a:cubicBezTo>
                  <a:pt x="760" y="189"/>
                  <a:pt x="752" y="188"/>
                  <a:pt x="750" y="190"/>
                </a:cubicBezTo>
                <a:cubicBezTo>
                  <a:pt x="748" y="192"/>
                  <a:pt x="747" y="194"/>
                  <a:pt x="744" y="192"/>
                </a:cubicBezTo>
                <a:cubicBezTo>
                  <a:pt x="742" y="190"/>
                  <a:pt x="736" y="192"/>
                  <a:pt x="728" y="193"/>
                </a:cubicBezTo>
                <a:cubicBezTo>
                  <a:pt x="720" y="193"/>
                  <a:pt x="703" y="194"/>
                  <a:pt x="699" y="195"/>
                </a:cubicBezTo>
                <a:cubicBezTo>
                  <a:pt x="694" y="197"/>
                  <a:pt x="691" y="203"/>
                  <a:pt x="695" y="206"/>
                </a:cubicBezTo>
                <a:cubicBezTo>
                  <a:pt x="699" y="210"/>
                  <a:pt x="695" y="212"/>
                  <a:pt x="695" y="214"/>
                </a:cubicBezTo>
                <a:cubicBezTo>
                  <a:pt x="695" y="217"/>
                  <a:pt x="705" y="222"/>
                  <a:pt x="710" y="223"/>
                </a:cubicBezTo>
                <a:cubicBezTo>
                  <a:pt x="716" y="223"/>
                  <a:pt x="720" y="230"/>
                  <a:pt x="717" y="234"/>
                </a:cubicBezTo>
                <a:cubicBezTo>
                  <a:pt x="714" y="238"/>
                  <a:pt x="704" y="232"/>
                  <a:pt x="698" y="227"/>
                </a:cubicBezTo>
                <a:cubicBezTo>
                  <a:pt x="691" y="222"/>
                  <a:pt x="677" y="220"/>
                  <a:pt x="672" y="221"/>
                </a:cubicBezTo>
                <a:cubicBezTo>
                  <a:pt x="667" y="221"/>
                  <a:pt x="670" y="216"/>
                  <a:pt x="664" y="217"/>
                </a:cubicBezTo>
                <a:cubicBezTo>
                  <a:pt x="657" y="217"/>
                  <a:pt x="652" y="222"/>
                  <a:pt x="656" y="222"/>
                </a:cubicBezTo>
                <a:cubicBezTo>
                  <a:pt x="661" y="222"/>
                  <a:pt x="663" y="222"/>
                  <a:pt x="661" y="224"/>
                </a:cubicBezTo>
                <a:cubicBezTo>
                  <a:pt x="659" y="226"/>
                  <a:pt x="662" y="225"/>
                  <a:pt x="667" y="228"/>
                </a:cubicBezTo>
                <a:cubicBezTo>
                  <a:pt x="672" y="230"/>
                  <a:pt x="663" y="233"/>
                  <a:pt x="658" y="229"/>
                </a:cubicBezTo>
                <a:cubicBezTo>
                  <a:pt x="653" y="226"/>
                  <a:pt x="647" y="229"/>
                  <a:pt x="646" y="232"/>
                </a:cubicBezTo>
                <a:cubicBezTo>
                  <a:pt x="644" y="234"/>
                  <a:pt x="652" y="242"/>
                  <a:pt x="661" y="243"/>
                </a:cubicBezTo>
                <a:cubicBezTo>
                  <a:pt x="670" y="245"/>
                  <a:pt x="667" y="248"/>
                  <a:pt x="671" y="249"/>
                </a:cubicBezTo>
                <a:cubicBezTo>
                  <a:pt x="675" y="251"/>
                  <a:pt x="672" y="252"/>
                  <a:pt x="669" y="252"/>
                </a:cubicBezTo>
                <a:cubicBezTo>
                  <a:pt x="666" y="253"/>
                  <a:pt x="661" y="248"/>
                  <a:pt x="656" y="246"/>
                </a:cubicBezTo>
                <a:cubicBezTo>
                  <a:pt x="652" y="243"/>
                  <a:pt x="640" y="247"/>
                  <a:pt x="637" y="244"/>
                </a:cubicBezTo>
                <a:cubicBezTo>
                  <a:pt x="635" y="241"/>
                  <a:pt x="639" y="239"/>
                  <a:pt x="636" y="237"/>
                </a:cubicBezTo>
                <a:cubicBezTo>
                  <a:pt x="634" y="235"/>
                  <a:pt x="636" y="230"/>
                  <a:pt x="639" y="226"/>
                </a:cubicBezTo>
                <a:cubicBezTo>
                  <a:pt x="642" y="221"/>
                  <a:pt x="639" y="213"/>
                  <a:pt x="634" y="212"/>
                </a:cubicBezTo>
                <a:cubicBezTo>
                  <a:pt x="630" y="210"/>
                  <a:pt x="630" y="215"/>
                  <a:pt x="631" y="216"/>
                </a:cubicBezTo>
                <a:cubicBezTo>
                  <a:pt x="632" y="217"/>
                  <a:pt x="632" y="224"/>
                  <a:pt x="628" y="228"/>
                </a:cubicBezTo>
                <a:cubicBezTo>
                  <a:pt x="625" y="232"/>
                  <a:pt x="615" y="232"/>
                  <a:pt x="615" y="235"/>
                </a:cubicBezTo>
                <a:cubicBezTo>
                  <a:pt x="615" y="238"/>
                  <a:pt x="608" y="240"/>
                  <a:pt x="610" y="242"/>
                </a:cubicBezTo>
                <a:cubicBezTo>
                  <a:pt x="613" y="244"/>
                  <a:pt x="622" y="254"/>
                  <a:pt x="623" y="257"/>
                </a:cubicBezTo>
                <a:cubicBezTo>
                  <a:pt x="625" y="261"/>
                  <a:pt x="615" y="271"/>
                  <a:pt x="617" y="276"/>
                </a:cubicBezTo>
                <a:cubicBezTo>
                  <a:pt x="618" y="282"/>
                  <a:pt x="615" y="285"/>
                  <a:pt x="617" y="288"/>
                </a:cubicBezTo>
                <a:cubicBezTo>
                  <a:pt x="619" y="291"/>
                  <a:pt x="623" y="288"/>
                  <a:pt x="626" y="289"/>
                </a:cubicBezTo>
                <a:cubicBezTo>
                  <a:pt x="628" y="290"/>
                  <a:pt x="633" y="288"/>
                  <a:pt x="639" y="286"/>
                </a:cubicBezTo>
                <a:cubicBezTo>
                  <a:pt x="645" y="285"/>
                  <a:pt x="656" y="292"/>
                  <a:pt x="661" y="294"/>
                </a:cubicBezTo>
                <a:cubicBezTo>
                  <a:pt x="665" y="296"/>
                  <a:pt x="663" y="299"/>
                  <a:pt x="665" y="302"/>
                </a:cubicBezTo>
                <a:cubicBezTo>
                  <a:pt x="667" y="306"/>
                  <a:pt x="660" y="306"/>
                  <a:pt x="660" y="311"/>
                </a:cubicBezTo>
                <a:cubicBezTo>
                  <a:pt x="659" y="316"/>
                  <a:pt x="672" y="318"/>
                  <a:pt x="673" y="319"/>
                </a:cubicBezTo>
                <a:cubicBezTo>
                  <a:pt x="673" y="321"/>
                  <a:pt x="664" y="320"/>
                  <a:pt x="660" y="318"/>
                </a:cubicBezTo>
                <a:cubicBezTo>
                  <a:pt x="656" y="317"/>
                  <a:pt x="656" y="312"/>
                  <a:pt x="655" y="311"/>
                </a:cubicBezTo>
                <a:cubicBezTo>
                  <a:pt x="654" y="310"/>
                  <a:pt x="657" y="306"/>
                  <a:pt x="658" y="303"/>
                </a:cubicBezTo>
                <a:cubicBezTo>
                  <a:pt x="658" y="300"/>
                  <a:pt x="653" y="298"/>
                  <a:pt x="652" y="296"/>
                </a:cubicBezTo>
                <a:cubicBezTo>
                  <a:pt x="650" y="294"/>
                  <a:pt x="648" y="291"/>
                  <a:pt x="645" y="291"/>
                </a:cubicBezTo>
                <a:cubicBezTo>
                  <a:pt x="642" y="292"/>
                  <a:pt x="631" y="293"/>
                  <a:pt x="627" y="296"/>
                </a:cubicBezTo>
                <a:cubicBezTo>
                  <a:pt x="624" y="299"/>
                  <a:pt x="628" y="307"/>
                  <a:pt x="630" y="312"/>
                </a:cubicBezTo>
                <a:cubicBezTo>
                  <a:pt x="632" y="316"/>
                  <a:pt x="620" y="322"/>
                  <a:pt x="620" y="325"/>
                </a:cubicBezTo>
                <a:cubicBezTo>
                  <a:pt x="621" y="328"/>
                  <a:pt x="617" y="330"/>
                  <a:pt x="612" y="332"/>
                </a:cubicBezTo>
                <a:cubicBezTo>
                  <a:pt x="607" y="335"/>
                  <a:pt x="601" y="337"/>
                  <a:pt x="602" y="341"/>
                </a:cubicBezTo>
                <a:cubicBezTo>
                  <a:pt x="602" y="346"/>
                  <a:pt x="595" y="343"/>
                  <a:pt x="591" y="341"/>
                </a:cubicBezTo>
                <a:cubicBezTo>
                  <a:pt x="588" y="339"/>
                  <a:pt x="583" y="343"/>
                  <a:pt x="578" y="342"/>
                </a:cubicBezTo>
                <a:cubicBezTo>
                  <a:pt x="573" y="342"/>
                  <a:pt x="573" y="338"/>
                  <a:pt x="569" y="340"/>
                </a:cubicBezTo>
                <a:cubicBezTo>
                  <a:pt x="565" y="341"/>
                  <a:pt x="563" y="338"/>
                  <a:pt x="564" y="335"/>
                </a:cubicBezTo>
                <a:cubicBezTo>
                  <a:pt x="565" y="332"/>
                  <a:pt x="570" y="334"/>
                  <a:pt x="570" y="336"/>
                </a:cubicBezTo>
                <a:cubicBezTo>
                  <a:pt x="570" y="338"/>
                  <a:pt x="573" y="337"/>
                  <a:pt x="576" y="336"/>
                </a:cubicBezTo>
                <a:cubicBezTo>
                  <a:pt x="580" y="334"/>
                  <a:pt x="578" y="338"/>
                  <a:pt x="583" y="338"/>
                </a:cubicBezTo>
                <a:cubicBezTo>
                  <a:pt x="588" y="339"/>
                  <a:pt x="585" y="336"/>
                  <a:pt x="589" y="336"/>
                </a:cubicBezTo>
                <a:cubicBezTo>
                  <a:pt x="592" y="336"/>
                  <a:pt x="593" y="335"/>
                  <a:pt x="591" y="333"/>
                </a:cubicBezTo>
                <a:cubicBezTo>
                  <a:pt x="590" y="332"/>
                  <a:pt x="594" y="330"/>
                  <a:pt x="596" y="329"/>
                </a:cubicBezTo>
                <a:cubicBezTo>
                  <a:pt x="599" y="328"/>
                  <a:pt x="598" y="324"/>
                  <a:pt x="600" y="323"/>
                </a:cubicBezTo>
                <a:cubicBezTo>
                  <a:pt x="602" y="322"/>
                  <a:pt x="601" y="320"/>
                  <a:pt x="603" y="320"/>
                </a:cubicBezTo>
                <a:cubicBezTo>
                  <a:pt x="605" y="319"/>
                  <a:pt x="606" y="316"/>
                  <a:pt x="608" y="316"/>
                </a:cubicBezTo>
                <a:cubicBezTo>
                  <a:pt x="611" y="316"/>
                  <a:pt x="612" y="312"/>
                  <a:pt x="610" y="311"/>
                </a:cubicBezTo>
                <a:cubicBezTo>
                  <a:pt x="609" y="309"/>
                  <a:pt x="611" y="304"/>
                  <a:pt x="613" y="303"/>
                </a:cubicBezTo>
                <a:cubicBezTo>
                  <a:pt x="616" y="302"/>
                  <a:pt x="616" y="300"/>
                  <a:pt x="614" y="299"/>
                </a:cubicBezTo>
                <a:cubicBezTo>
                  <a:pt x="612" y="297"/>
                  <a:pt x="604" y="292"/>
                  <a:pt x="605" y="289"/>
                </a:cubicBezTo>
                <a:cubicBezTo>
                  <a:pt x="605" y="286"/>
                  <a:pt x="604" y="280"/>
                  <a:pt x="605" y="278"/>
                </a:cubicBezTo>
                <a:cubicBezTo>
                  <a:pt x="606" y="275"/>
                  <a:pt x="605" y="270"/>
                  <a:pt x="604" y="267"/>
                </a:cubicBezTo>
                <a:cubicBezTo>
                  <a:pt x="604" y="264"/>
                  <a:pt x="606" y="261"/>
                  <a:pt x="607" y="255"/>
                </a:cubicBezTo>
                <a:cubicBezTo>
                  <a:pt x="608" y="250"/>
                  <a:pt x="601" y="244"/>
                  <a:pt x="598" y="242"/>
                </a:cubicBezTo>
                <a:cubicBezTo>
                  <a:pt x="595" y="241"/>
                  <a:pt x="597" y="238"/>
                  <a:pt x="602" y="234"/>
                </a:cubicBezTo>
                <a:cubicBezTo>
                  <a:pt x="607" y="230"/>
                  <a:pt x="607" y="217"/>
                  <a:pt x="607" y="215"/>
                </a:cubicBezTo>
                <a:cubicBezTo>
                  <a:pt x="606" y="212"/>
                  <a:pt x="596" y="210"/>
                  <a:pt x="593" y="210"/>
                </a:cubicBezTo>
                <a:cubicBezTo>
                  <a:pt x="589" y="210"/>
                  <a:pt x="575" y="210"/>
                  <a:pt x="571" y="209"/>
                </a:cubicBezTo>
                <a:cubicBezTo>
                  <a:pt x="568" y="208"/>
                  <a:pt x="566" y="212"/>
                  <a:pt x="565" y="215"/>
                </a:cubicBezTo>
                <a:cubicBezTo>
                  <a:pt x="563" y="219"/>
                  <a:pt x="559" y="224"/>
                  <a:pt x="557" y="231"/>
                </a:cubicBezTo>
                <a:cubicBezTo>
                  <a:pt x="555" y="239"/>
                  <a:pt x="546" y="241"/>
                  <a:pt x="542" y="243"/>
                </a:cubicBezTo>
                <a:cubicBezTo>
                  <a:pt x="538" y="245"/>
                  <a:pt x="536" y="250"/>
                  <a:pt x="538" y="253"/>
                </a:cubicBezTo>
                <a:cubicBezTo>
                  <a:pt x="539" y="255"/>
                  <a:pt x="542" y="253"/>
                  <a:pt x="544" y="254"/>
                </a:cubicBezTo>
                <a:cubicBezTo>
                  <a:pt x="546" y="255"/>
                  <a:pt x="544" y="262"/>
                  <a:pt x="543" y="263"/>
                </a:cubicBezTo>
                <a:cubicBezTo>
                  <a:pt x="541" y="264"/>
                  <a:pt x="545" y="267"/>
                  <a:pt x="542" y="269"/>
                </a:cubicBezTo>
                <a:cubicBezTo>
                  <a:pt x="539" y="270"/>
                  <a:pt x="536" y="274"/>
                  <a:pt x="538" y="276"/>
                </a:cubicBezTo>
                <a:cubicBezTo>
                  <a:pt x="540" y="278"/>
                  <a:pt x="548" y="279"/>
                  <a:pt x="551" y="281"/>
                </a:cubicBezTo>
                <a:cubicBezTo>
                  <a:pt x="555" y="283"/>
                  <a:pt x="554" y="287"/>
                  <a:pt x="556" y="290"/>
                </a:cubicBezTo>
                <a:cubicBezTo>
                  <a:pt x="559" y="294"/>
                  <a:pt x="562" y="292"/>
                  <a:pt x="563" y="294"/>
                </a:cubicBezTo>
                <a:cubicBezTo>
                  <a:pt x="564" y="296"/>
                  <a:pt x="558" y="305"/>
                  <a:pt x="556" y="305"/>
                </a:cubicBezTo>
                <a:cubicBezTo>
                  <a:pt x="554" y="305"/>
                  <a:pt x="545" y="296"/>
                  <a:pt x="542" y="294"/>
                </a:cubicBezTo>
                <a:cubicBezTo>
                  <a:pt x="540" y="292"/>
                  <a:pt x="529" y="289"/>
                  <a:pt x="524" y="286"/>
                </a:cubicBezTo>
                <a:cubicBezTo>
                  <a:pt x="519" y="284"/>
                  <a:pt x="515" y="284"/>
                  <a:pt x="509" y="280"/>
                </a:cubicBezTo>
                <a:cubicBezTo>
                  <a:pt x="504" y="276"/>
                  <a:pt x="499" y="275"/>
                  <a:pt x="488" y="275"/>
                </a:cubicBezTo>
                <a:cubicBezTo>
                  <a:pt x="478" y="275"/>
                  <a:pt x="471" y="272"/>
                  <a:pt x="468" y="273"/>
                </a:cubicBezTo>
                <a:cubicBezTo>
                  <a:pt x="464" y="273"/>
                  <a:pt x="466" y="269"/>
                  <a:pt x="460" y="267"/>
                </a:cubicBezTo>
                <a:cubicBezTo>
                  <a:pt x="453" y="264"/>
                  <a:pt x="449" y="260"/>
                  <a:pt x="446" y="262"/>
                </a:cubicBezTo>
                <a:cubicBezTo>
                  <a:pt x="442" y="264"/>
                  <a:pt x="444" y="271"/>
                  <a:pt x="449" y="272"/>
                </a:cubicBezTo>
                <a:cubicBezTo>
                  <a:pt x="454" y="272"/>
                  <a:pt x="452" y="275"/>
                  <a:pt x="457" y="275"/>
                </a:cubicBezTo>
                <a:cubicBezTo>
                  <a:pt x="463" y="275"/>
                  <a:pt x="465" y="277"/>
                  <a:pt x="465" y="280"/>
                </a:cubicBezTo>
                <a:cubicBezTo>
                  <a:pt x="464" y="284"/>
                  <a:pt x="467" y="287"/>
                  <a:pt x="470" y="289"/>
                </a:cubicBezTo>
                <a:cubicBezTo>
                  <a:pt x="472" y="292"/>
                  <a:pt x="471" y="296"/>
                  <a:pt x="466" y="296"/>
                </a:cubicBezTo>
                <a:cubicBezTo>
                  <a:pt x="462" y="296"/>
                  <a:pt x="457" y="296"/>
                  <a:pt x="459" y="299"/>
                </a:cubicBezTo>
                <a:cubicBezTo>
                  <a:pt x="461" y="303"/>
                  <a:pt x="457" y="303"/>
                  <a:pt x="453" y="302"/>
                </a:cubicBezTo>
                <a:cubicBezTo>
                  <a:pt x="448" y="300"/>
                  <a:pt x="451" y="297"/>
                  <a:pt x="453" y="295"/>
                </a:cubicBezTo>
                <a:cubicBezTo>
                  <a:pt x="455" y="293"/>
                  <a:pt x="449" y="291"/>
                  <a:pt x="446" y="290"/>
                </a:cubicBezTo>
                <a:cubicBezTo>
                  <a:pt x="443" y="289"/>
                  <a:pt x="432" y="297"/>
                  <a:pt x="429" y="299"/>
                </a:cubicBezTo>
                <a:cubicBezTo>
                  <a:pt x="425" y="300"/>
                  <a:pt x="418" y="297"/>
                  <a:pt x="410" y="299"/>
                </a:cubicBezTo>
                <a:cubicBezTo>
                  <a:pt x="402" y="301"/>
                  <a:pt x="402" y="307"/>
                  <a:pt x="399" y="306"/>
                </a:cubicBezTo>
                <a:cubicBezTo>
                  <a:pt x="396" y="306"/>
                  <a:pt x="387" y="307"/>
                  <a:pt x="384" y="305"/>
                </a:cubicBezTo>
                <a:cubicBezTo>
                  <a:pt x="381" y="303"/>
                  <a:pt x="383" y="302"/>
                  <a:pt x="387" y="302"/>
                </a:cubicBezTo>
                <a:cubicBezTo>
                  <a:pt x="390" y="302"/>
                  <a:pt x="391" y="301"/>
                  <a:pt x="389" y="299"/>
                </a:cubicBezTo>
                <a:cubicBezTo>
                  <a:pt x="387" y="296"/>
                  <a:pt x="392" y="293"/>
                  <a:pt x="392" y="291"/>
                </a:cubicBezTo>
                <a:cubicBezTo>
                  <a:pt x="392" y="289"/>
                  <a:pt x="379" y="294"/>
                  <a:pt x="377" y="296"/>
                </a:cubicBezTo>
                <a:cubicBezTo>
                  <a:pt x="374" y="297"/>
                  <a:pt x="377" y="301"/>
                  <a:pt x="374" y="302"/>
                </a:cubicBezTo>
                <a:cubicBezTo>
                  <a:pt x="372" y="303"/>
                  <a:pt x="372" y="300"/>
                  <a:pt x="369" y="299"/>
                </a:cubicBezTo>
                <a:cubicBezTo>
                  <a:pt x="367" y="298"/>
                  <a:pt x="347" y="302"/>
                  <a:pt x="344" y="307"/>
                </a:cubicBezTo>
                <a:cubicBezTo>
                  <a:pt x="340" y="311"/>
                  <a:pt x="333" y="311"/>
                  <a:pt x="333" y="313"/>
                </a:cubicBezTo>
                <a:cubicBezTo>
                  <a:pt x="333" y="316"/>
                  <a:pt x="324" y="315"/>
                  <a:pt x="320" y="317"/>
                </a:cubicBezTo>
                <a:cubicBezTo>
                  <a:pt x="317" y="319"/>
                  <a:pt x="319" y="326"/>
                  <a:pt x="318" y="329"/>
                </a:cubicBezTo>
                <a:cubicBezTo>
                  <a:pt x="317" y="332"/>
                  <a:pt x="303" y="331"/>
                  <a:pt x="299" y="331"/>
                </a:cubicBezTo>
                <a:cubicBezTo>
                  <a:pt x="295" y="332"/>
                  <a:pt x="293" y="323"/>
                  <a:pt x="290" y="323"/>
                </a:cubicBezTo>
                <a:cubicBezTo>
                  <a:pt x="286" y="322"/>
                  <a:pt x="288" y="318"/>
                  <a:pt x="289" y="316"/>
                </a:cubicBezTo>
                <a:cubicBezTo>
                  <a:pt x="290" y="314"/>
                  <a:pt x="293" y="315"/>
                  <a:pt x="297" y="313"/>
                </a:cubicBezTo>
                <a:cubicBezTo>
                  <a:pt x="301" y="310"/>
                  <a:pt x="306" y="314"/>
                  <a:pt x="307" y="312"/>
                </a:cubicBezTo>
                <a:cubicBezTo>
                  <a:pt x="309" y="310"/>
                  <a:pt x="301" y="306"/>
                  <a:pt x="300" y="301"/>
                </a:cubicBezTo>
                <a:cubicBezTo>
                  <a:pt x="300" y="297"/>
                  <a:pt x="291" y="296"/>
                  <a:pt x="286" y="297"/>
                </a:cubicBezTo>
                <a:cubicBezTo>
                  <a:pt x="281" y="299"/>
                  <a:pt x="276" y="298"/>
                  <a:pt x="272" y="296"/>
                </a:cubicBezTo>
                <a:cubicBezTo>
                  <a:pt x="269" y="294"/>
                  <a:pt x="269" y="299"/>
                  <a:pt x="274" y="300"/>
                </a:cubicBezTo>
                <a:cubicBezTo>
                  <a:pt x="279" y="302"/>
                  <a:pt x="277" y="306"/>
                  <a:pt x="277" y="308"/>
                </a:cubicBezTo>
                <a:cubicBezTo>
                  <a:pt x="278" y="311"/>
                  <a:pt x="276" y="316"/>
                  <a:pt x="273" y="321"/>
                </a:cubicBezTo>
                <a:cubicBezTo>
                  <a:pt x="270" y="325"/>
                  <a:pt x="272" y="325"/>
                  <a:pt x="277" y="325"/>
                </a:cubicBezTo>
                <a:cubicBezTo>
                  <a:pt x="281" y="324"/>
                  <a:pt x="281" y="330"/>
                  <a:pt x="281" y="335"/>
                </a:cubicBezTo>
                <a:cubicBezTo>
                  <a:pt x="281" y="339"/>
                  <a:pt x="277" y="340"/>
                  <a:pt x="277" y="343"/>
                </a:cubicBezTo>
                <a:cubicBezTo>
                  <a:pt x="277" y="346"/>
                  <a:pt x="274" y="342"/>
                  <a:pt x="273" y="343"/>
                </a:cubicBezTo>
                <a:cubicBezTo>
                  <a:pt x="271" y="344"/>
                  <a:pt x="270" y="342"/>
                  <a:pt x="269" y="340"/>
                </a:cubicBezTo>
                <a:cubicBezTo>
                  <a:pt x="269" y="337"/>
                  <a:pt x="262" y="339"/>
                  <a:pt x="258" y="338"/>
                </a:cubicBezTo>
                <a:cubicBezTo>
                  <a:pt x="254" y="337"/>
                  <a:pt x="253" y="338"/>
                  <a:pt x="251" y="341"/>
                </a:cubicBezTo>
                <a:cubicBezTo>
                  <a:pt x="249" y="344"/>
                  <a:pt x="244" y="345"/>
                  <a:pt x="241" y="345"/>
                </a:cubicBezTo>
                <a:cubicBezTo>
                  <a:pt x="238" y="346"/>
                  <a:pt x="233" y="351"/>
                  <a:pt x="230" y="353"/>
                </a:cubicBezTo>
                <a:cubicBezTo>
                  <a:pt x="227" y="355"/>
                  <a:pt x="226" y="359"/>
                  <a:pt x="231" y="363"/>
                </a:cubicBezTo>
                <a:cubicBezTo>
                  <a:pt x="235" y="367"/>
                  <a:pt x="236" y="370"/>
                  <a:pt x="235" y="372"/>
                </a:cubicBezTo>
                <a:cubicBezTo>
                  <a:pt x="235" y="374"/>
                  <a:pt x="224" y="373"/>
                  <a:pt x="222" y="371"/>
                </a:cubicBezTo>
                <a:cubicBezTo>
                  <a:pt x="220" y="369"/>
                  <a:pt x="213" y="368"/>
                  <a:pt x="210" y="368"/>
                </a:cubicBezTo>
                <a:cubicBezTo>
                  <a:pt x="208" y="369"/>
                  <a:pt x="201" y="361"/>
                  <a:pt x="197" y="361"/>
                </a:cubicBezTo>
                <a:cubicBezTo>
                  <a:pt x="194" y="361"/>
                  <a:pt x="192" y="365"/>
                  <a:pt x="190" y="367"/>
                </a:cubicBezTo>
                <a:cubicBezTo>
                  <a:pt x="189" y="369"/>
                  <a:pt x="192" y="370"/>
                  <a:pt x="194" y="374"/>
                </a:cubicBezTo>
                <a:cubicBezTo>
                  <a:pt x="195" y="377"/>
                  <a:pt x="202" y="377"/>
                  <a:pt x="205" y="377"/>
                </a:cubicBezTo>
                <a:cubicBezTo>
                  <a:pt x="208" y="377"/>
                  <a:pt x="207" y="382"/>
                  <a:pt x="206" y="384"/>
                </a:cubicBezTo>
                <a:cubicBezTo>
                  <a:pt x="205" y="386"/>
                  <a:pt x="199" y="388"/>
                  <a:pt x="197" y="386"/>
                </a:cubicBezTo>
                <a:cubicBezTo>
                  <a:pt x="196" y="383"/>
                  <a:pt x="189" y="386"/>
                  <a:pt x="188" y="383"/>
                </a:cubicBezTo>
                <a:cubicBezTo>
                  <a:pt x="188" y="380"/>
                  <a:pt x="183" y="376"/>
                  <a:pt x="178" y="377"/>
                </a:cubicBezTo>
                <a:cubicBezTo>
                  <a:pt x="173" y="378"/>
                  <a:pt x="172" y="375"/>
                  <a:pt x="172" y="371"/>
                </a:cubicBezTo>
                <a:cubicBezTo>
                  <a:pt x="173" y="367"/>
                  <a:pt x="169" y="364"/>
                  <a:pt x="170" y="362"/>
                </a:cubicBezTo>
                <a:cubicBezTo>
                  <a:pt x="170" y="361"/>
                  <a:pt x="167" y="357"/>
                  <a:pt x="170" y="355"/>
                </a:cubicBezTo>
                <a:cubicBezTo>
                  <a:pt x="173" y="353"/>
                  <a:pt x="171" y="350"/>
                  <a:pt x="171" y="348"/>
                </a:cubicBezTo>
                <a:cubicBezTo>
                  <a:pt x="171" y="345"/>
                  <a:pt x="166" y="342"/>
                  <a:pt x="162" y="342"/>
                </a:cubicBezTo>
                <a:cubicBezTo>
                  <a:pt x="158" y="342"/>
                  <a:pt x="159" y="337"/>
                  <a:pt x="155" y="337"/>
                </a:cubicBezTo>
                <a:cubicBezTo>
                  <a:pt x="152" y="336"/>
                  <a:pt x="145" y="330"/>
                  <a:pt x="144" y="327"/>
                </a:cubicBezTo>
                <a:cubicBezTo>
                  <a:pt x="144" y="325"/>
                  <a:pt x="138" y="325"/>
                  <a:pt x="140" y="324"/>
                </a:cubicBezTo>
                <a:cubicBezTo>
                  <a:pt x="142" y="323"/>
                  <a:pt x="146" y="324"/>
                  <a:pt x="149" y="327"/>
                </a:cubicBezTo>
                <a:cubicBezTo>
                  <a:pt x="152" y="330"/>
                  <a:pt x="157" y="333"/>
                  <a:pt x="165" y="334"/>
                </a:cubicBezTo>
                <a:cubicBezTo>
                  <a:pt x="173" y="335"/>
                  <a:pt x="176" y="338"/>
                  <a:pt x="185" y="340"/>
                </a:cubicBezTo>
                <a:cubicBezTo>
                  <a:pt x="193" y="341"/>
                  <a:pt x="198" y="342"/>
                  <a:pt x="211" y="344"/>
                </a:cubicBezTo>
                <a:cubicBezTo>
                  <a:pt x="223" y="346"/>
                  <a:pt x="240" y="333"/>
                  <a:pt x="244" y="330"/>
                </a:cubicBezTo>
                <a:cubicBezTo>
                  <a:pt x="247" y="326"/>
                  <a:pt x="243" y="319"/>
                  <a:pt x="243" y="317"/>
                </a:cubicBezTo>
                <a:cubicBezTo>
                  <a:pt x="243" y="314"/>
                  <a:pt x="237" y="314"/>
                  <a:pt x="236" y="312"/>
                </a:cubicBezTo>
                <a:cubicBezTo>
                  <a:pt x="235" y="310"/>
                  <a:pt x="232" y="306"/>
                  <a:pt x="227" y="306"/>
                </a:cubicBezTo>
                <a:cubicBezTo>
                  <a:pt x="222" y="306"/>
                  <a:pt x="221" y="300"/>
                  <a:pt x="217" y="301"/>
                </a:cubicBezTo>
                <a:cubicBezTo>
                  <a:pt x="214" y="301"/>
                  <a:pt x="211" y="299"/>
                  <a:pt x="201" y="292"/>
                </a:cubicBezTo>
                <a:cubicBezTo>
                  <a:pt x="191" y="286"/>
                  <a:pt x="177" y="281"/>
                  <a:pt x="175" y="282"/>
                </a:cubicBezTo>
                <a:cubicBezTo>
                  <a:pt x="172" y="283"/>
                  <a:pt x="170" y="284"/>
                  <a:pt x="169" y="281"/>
                </a:cubicBezTo>
                <a:cubicBezTo>
                  <a:pt x="167" y="279"/>
                  <a:pt x="163" y="279"/>
                  <a:pt x="161" y="281"/>
                </a:cubicBezTo>
                <a:cubicBezTo>
                  <a:pt x="158" y="283"/>
                  <a:pt x="155" y="279"/>
                  <a:pt x="150" y="281"/>
                </a:cubicBezTo>
                <a:cubicBezTo>
                  <a:pt x="145" y="282"/>
                  <a:pt x="143" y="278"/>
                  <a:pt x="144" y="277"/>
                </a:cubicBezTo>
                <a:cubicBezTo>
                  <a:pt x="145" y="275"/>
                  <a:pt x="153" y="277"/>
                  <a:pt x="152" y="274"/>
                </a:cubicBezTo>
                <a:cubicBezTo>
                  <a:pt x="152" y="272"/>
                  <a:pt x="149" y="274"/>
                  <a:pt x="145" y="271"/>
                </a:cubicBezTo>
                <a:cubicBezTo>
                  <a:pt x="140" y="268"/>
                  <a:pt x="138" y="270"/>
                  <a:pt x="137" y="273"/>
                </a:cubicBezTo>
                <a:cubicBezTo>
                  <a:pt x="136" y="275"/>
                  <a:pt x="132" y="275"/>
                  <a:pt x="130" y="272"/>
                </a:cubicBezTo>
                <a:cubicBezTo>
                  <a:pt x="130" y="272"/>
                  <a:pt x="129" y="272"/>
                  <a:pt x="129" y="272"/>
                </a:cubicBezTo>
                <a:cubicBezTo>
                  <a:pt x="128" y="276"/>
                  <a:pt x="126" y="276"/>
                  <a:pt x="123" y="276"/>
                </a:cubicBezTo>
                <a:cubicBezTo>
                  <a:pt x="120" y="275"/>
                  <a:pt x="117" y="280"/>
                  <a:pt x="114" y="280"/>
                </a:cubicBezTo>
                <a:cubicBezTo>
                  <a:pt x="111" y="280"/>
                  <a:pt x="107" y="284"/>
                  <a:pt x="106" y="287"/>
                </a:cubicBezTo>
                <a:cubicBezTo>
                  <a:pt x="106" y="290"/>
                  <a:pt x="102" y="288"/>
                  <a:pt x="102" y="290"/>
                </a:cubicBezTo>
                <a:cubicBezTo>
                  <a:pt x="102" y="292"/>
                  <a:pt x="102" y="294"/>
                  <a:pt x="100" y="296"/>
                </a:cubicBezTo>
                <a:cubicBezTo>
                  <a:pt x="99" y="298"/>
                  <a:pt x="100" y="299"/>
                  <a:pt x="102" y="303"/>
                </a:cubicBezTo>
                <a:cubicBezTo>
                  <a:pt x="104" y="306"/>
                  <a:pt x="107" y="306"/>
                  <a:pt x="109" y="307"/>
                </a:cubicBezTo>
                <a:cubicBezTo>
                  <a:pt x="111" y="308"/>
                  <a:pt x="117" y="313"/>
                  <a:pt x="117" y="315"/>
                </a:cubicBezTo>
                <a:cubicBezTo>
                  <a:pt x="117" y="317"/>
                  <a:pt x="112" y="322"/>
                  <a:pt x="110" y="323"/>
                </a:cubicBezTo>
                <a:cubicBezTo>
                  <a:pt x="108" y="325"/>
                  <a:pt x="105" y="328"/>
                  <a:pt x="107" y="330"/>
                </a:cubicBezTo>
                <a:cubicBezTo>
                  <a:pt x="108" y="332"/>
                  <a:pt x="114" y="340"/>
                  <a:pt x="117" y="347"/>
                </a:cubicBezTo>
                <a:cubicBezTo>
                  <a:pt x="121" y="354"/>
                  <a:pt x="116" y="351"/>
                  <a:pt x="114" y="354"/>
                </a:cubicBezTo>
                <a:cubicBezTo>
                  <a:pt x="111" y="357"/>
                  <a:pt x="115" y="360"/>
                  <a:pt x="115" y="362"/>
                </a:cubicBezTo>
                <a:cubicBezTo>
                  <a:pt x="116" y="364"/>
                  <a:pt x="112" y="364"/>
                  <a:pt x="113" y="366"/>
                </a:cubicBezTo>
                <a:cubicBezTo>
                  <a:pt x="113" y="367"/>
                  <a:pt x="118" y="368"/>
                  <a:pt x="118" y="369"/>
                </a:cubicBezTo>
                <a:cubicBezTo>
                  <a:pt x="119" y="371"/>
                  <a:pt x="115" y="372"/>
                  <a:pt x="117" y="375"/>
                </a:cubicBezTo>
                <a:cubicBezTo>
                  <a:pt x="118" y="378"/>
                  <a:pt x="122" y="378"/>
                  <a:pt x="123" y="381"/>
                </a:cubicBezTo>
                <a:cubicBezTo>
                  <a:pt x="123" y="384"/>
                  <a:pt x="115" y="385"/>
                  <a:pt x="116" y="387"/>
                </a:cubicBezTo>
                <a:cubicBezTo>
                  <a:pt x="116" y="390"/>
                  <a:pt x="126" y="393"/>
                  <a:pt x="130" y="398"/>
                </a:cubicBezTo>
                <a:cubicBezTo>
                  <a:pt x="134" y="403"/>
                  <a:pt x="134" y="405"/>
                  <a:pt x="133" y="407"/>
                </a:cubicBezTo>
                <a:cubicBezTo>
                  <a:pt x="131" y="413"/>
                  <a:pt x="119" y="417"/>
                  <a:pt x="116" y="423"/>
                </a:cubicBezTo>
                <a:cubicBezTo>
                  <a:pt x="114" y="429"/>
                  <a:pt x="104" y="433"/>
                  <a:pt x="99" y="437"/>
                </a:cubicBezTo>
                <a:cubicBezTo>
                  <a:pt x="97" y="439"/>
                  <a:pt x="95" y="442"/>
                  <a:pt x="94" y="444"/>
                </a:cubicBezTo>
                <a:cubicBezTo>
                  <a:pt x="96" y="444"/>
                  <a:pt x="97" y="443"/>
                  <a:pt x="98" y="442"/>
                </a:cubicBezTo>
                <a:cubicBezTo>
                  <a:pt x="101" y="441"/>
                  <a:pt x="103" y="448"/>
                  <a:pt x="106" y="450"/>
                </a:cubicBezTo>
                <a:cubicBezTo>
                  <a:pt x="108" y="452"/>
                  <a:pt x="114" y="450"/>
                  <a:pt x="115" y="452"/>
                </a:cubicBezTo>
                <a:cubicBezTo>
                  <a:pt x="117" y="454"/>
                  <a:pt x="114" y="454"/>
                  <a:pt x="110" y="453"/>
                </a:cubicBezTo>
                <a:cubicBezTo>
                  <a:pt x="106" y="453"/>
                  <a:pt x="105" y="455"/>
                  <a:pt x="99" y="457"/>
                </a:cubicBezTo>
                <a:cubicBezTo>
                  <a:pt x="95" y="459"/>
                  <a:pt x="95" y="460"/>
                  <a:pt x="94" y="461"/>
                </a:cubicBezTo>
                <a:cubicBezTo>
                  <a:pt x="96" y="465"/>
                  <a:pt x="93" y="466"/>
                  <a:pt x="91" y="469"/>
                </a:cubicBezTo>
                <a:cubicBezTo>
                  <a:pt x="90" y="472"/>
                  <a:pt x="88" y="473"/>
                  <a:pt x="88" y="475"/>
                </a:cubicBezTo>
                <a:cubicBezTo>
                  <a:pt x="87" y="477"/>
                  <a:pt x="88" y="478"/>
                  <a:pt x="88" y="481"/>
                </a:cubicBezTo>
                <a:cubicBezTo>
                  <a:pt x="89" y="484"/>
                  <a:pt x="89" y="485"/>
                  <a:pt x="91" y="487"/>
                </a:cubicBezTo>
                <a:cubicBezTo>
                  <a:pt x="93" y="490"/>
                  <a:pt x="89" y="490"/>
                  <a:pt x="88" y="491"/>
                </a:cubicBezTo>
                <a:cubicBezTo>
                  <a:pt x="86" y="492"/>
                  <a:pt x="87" y="495"/>
                  <a:pt x="89" y="497"/>
                </a:cubicBezTo>
                <a:cubicBezTo>
                  <a:pt x="91" y="499"/>
                  <a:pt x="91" y="501"/>
                  <a:pt x="91" y="503"/>
                </a:cubicBezTo>
                <a:cubicBezTo>
                  <a:pt x="90" y="505"/>
                  <a:pt x="92" y="508"/>
                  <a:pt x="94" y="510"/>
                </a:cubicBezTo>
                <a:cubicBezTo>
                  <a:pt x="96" y="511"/>
                  <a:pt x="96" y="516"/>
                  <a:pt x="97" y="517"/>
                </a:cubicBezTo>
                <a:cubicBezTo>
                  <a:pt x="99" y="519"/>
                  <a:pt x="100" y="520"/>
                  <a:pt x="103" y="519"/>
                </a:cubicBezTo>
                <a:cubicBezTo>
                  <a:pt x="106" y="518"/>
                  <a:pt x="108" y="520"/>
                  <a:pt x="109" y="522"/>
                </a:cubicBezTo>
                <a:cubicBezTo>
                  <a:pt x="110" y="524"/>
                  <a:pt x="112" y="523"/>
                  <a:pt x="115" y="522"/>
                </a:cubicBezTo>
                <a:cubicBezTo>
                  <a:pt x="118" y="521"/>
                  <a:pt x="124" y="524"/>
                  <a:pt x="125" y="525"/>
                </a:cubicBezTo>
                <a:cubicBezTo>
                  <a:pt x="127" y="526"/>
                  <a:pt x="126" y="530"/>
                  <a:pt x="126" y="533"/>
                </a:cubicBezTo>
                <a:cubicBezTo>
                  <a:pt x="127" y="535"/>
                  <a:pt x="125" y="539"/>
                  <a:pt x="128" y="541"/>
                </a:cubicBezTo>
                <a:cubicBezTo>
                  <a:pt x="130" y="542"/>
                  <a:pt x="130" y="546"/>
                  <a:pt x="133" y="548"/>
                </a:cubicBezTo>
                <a:cubicBezTo>
                  <a:pt x="136" y="549"/>
                  <a:pt x="137" y="553"/>
                  <a:pt x="139" y="554"/>
                </a:cubicBezTo>
                <a:cubicBezTo>
                  <a:pt x="141" y="554"/>
                  <a:pt x="145" y="557"/>
                  <a:pt x="146" y="560"/>
                </a:cubicBezTo>
                <a:cubicBezTo>
                  <a:pt x="146" y="562"/>
                  <a:pt x="142" y="564"/>
                  <a:pt x="140" y="565"/>
                </a:cubicBezTo>
                <a:cubicBezTo>
                  <a:pt x="138" y="566"/>
                  <a:pt x="133" y="562"/>
                  <a:pt x="132" y="564"/>
                </a:cubicBezTo>
                <a:cubicBezTo>
                  <a:pt x="130" y="565"/>
                  <a:pt x="132" y="569"/>
                  <a:pt x="134" y="574"/>
                </a:cubicBezTo>
                <a:cubicBezTo>
                  <a:pt x="135" y="580"/>
                  <a:pt x="136" y="580"/>
                  <a:pt x="138" y="580"/>
                </a:cubicBezTo>
                <a:cubicBezTo>
                  <a:pt x="141" y="580"/>
                  <a:pt x="142" y="578"/>
                  <a:pt x="144" y="577"/>
                </a:cubicBezTo>
                <a:cubicBezTo>
                  <a:pt x="145" y="576"/>
                  <a:pt x="149" y="578"/>
                  <a:pt x="151" y="577"/>
                </a:cubicBezTo>
                <a:cubicBezTo>
                  <a:pt x="153" y="576"/>
                  <a:pt x="159" y="576"/>
                  <a:pt x="160" y="578"/>
                </a:cubicBezTo>
                <a:cubicBezTo>
                  <a:pt x="162" y="580"/>
                  <a:pt x="163" y="585"/>
                  <a:pt x="162" y="587"/>
                </a:cubicBezTo>
                <a:cubicBezTo>
                  <a:pt x="161" y="588"/>
                  <a:pt x="163" y="590"/>
                  <a:pt x="164" y="593"/>
                </a:cubicBezTo>
                <a:cubicBezTo>
                  <a:pt x="166" y="595"/>
                  <a:pt x="171" y="594"/>
                  <a:pt x="173" y="595"/>
                </a:cubicBezTo>
                <a:cubicBezTo>
                  <a:pt x="174" y="596"/>
                  <a:pt x="178" y="601"/>
                  <a:pt x="178" y="604"/>
                </a:cubicBezTo>
                <a:cubicBezTo>
                  <a:pt x="177" y="606"/>
                  <a:pt x="180" y="607"/>
                  <a:pt x="182" y="606"/>
                </a:cubicBezTo>
                <a:cubicBezTo>
                  <a:pt x="184" y="605"/>
                  <a:pt x="185" y="607"/>
                  <a:pt x="187" y="608"/>
                </a:cubicBezTo>
                <a:cubicBezTo>
                  <a:pt x="189" y="610"/>
                  <a:pt x="191" y="609"/>
                  <a:pt x="193" y="608"/>
                </a:cubicBezTo>
                <a:cubicBezTo>
                  <a:pt x="195" y="607"/>
                  <a:pt x="198" y="606"/>
                  <a:pt x="199" y="607"/>
                </a:cubicBezTo>
                <a:cubicBezTo>
                  <a:pt x="200" y="609"/>
                  <a:pt x="204" y="612"/>
                  <a:pt x="204" y="613"/>
                </a:cubicBezTo>
                <a:cubicBezTo>
                  <a:pt x="204" y="614"/>
                  <a:pt x="211" y="613"/>
                  <a:pt x="214" y="615"/>
                </a:cubicBezTo>
                <a:cubicBezTo>
                  <a:pt x="217" y="616"/>
                  <a:pt x="220" y="616"/>
                  <a:pt x="223" y="617"/>
                </a:cubicBezTo>
                <a:cubicBezTo>
                  <a:pt x="226" y="619"/>
                  <a:pt x="229" y="619"/>
                  <a:pt x="230" y="621"/>
                </a:cubicBezTo>
                <a:cubicBezTo>
                  <a:pt x="230" y="623"/>
                  <a:pt x="226" y="625"/>
                  <a:pt x="226" y="626"/>
                </a:cubicBezTo>
                <a:cubicBezTo>
                  <a:pt x="226" y="627"/>
                  <a:pt x="229" y="628"/>
                  <a:pt x="229" y="629"/>
                </a:cubicBezTo>
                <a:cubicBezTo>
                  <a:pt x="229" y="631"/>
                  <a:pt x="226" y="631"/>
                  <a:pt x="225" y="632"/>
                </a:cubicBezTo>
                <a:cubicBezTo>
                  <a:pt x="225" y="633"/>
                  <a:pt x="227" y="635"/>
                  <a:pt x="228" y="636"/>
                </a:cubicBezTo>
                <a:cubicBezTo>
                  <a:pt x="228" y="638"/>
                  <a:pt x="226" y="642"/>
                  <a:pt x="226" y="643"/>
                </a:cubicBezTo>
                <a:cubicBezTo>
                  <a:pt x="226" y="644"/>
                  <a:pt x="218" y="643"/>
                  <a:pt x="216" y="643"/>
                </a:cubicBezTo>
                <a:cubicBezTo>
                  <a:pt x="215" y="643"/>
                  <a:pt x="209" y="649"/>
                  <a:pt x="208" y="649"/>
                </a:cubicBezTo>
                <a:cubicBezTo>
                  <a:pt x="206" y="649"/>
                  <a:pt x="207" y="652"/>
                  <a:pt x="207" y="654"/>
                </a:cubicBezTo>
                <a:cubicBezTo>
                  <a:pt x="213" y="653"/>
                  <a:pt x="218" y="653"/>
                  <a:pt x="219" y="654"/>
                </a:cubicBezTo>
                <a:cubicBezTo>
                  <a:pt x="220" y="656"/>
                  <a:pt x="207" y="661"/>
                  <a:pt x="205" y="662"/>
                </a:cubicBezTo>
                <a:cubicBezTo>
                  <a:pt x="203" y="663"/>
                  <a:pt x="209" y="666"/>
                  <a:pt x="209" y="668"/>
                </a:cubicBezTo>
                <a:cubicBezTo>
                  <a:pt x="209" y="670"/>
                  <a:pt x="202" y="671"/>
                  <a:pt x="203" y="675"/>
                </a:cubicBezTo>
                <a:cubicBezTo>
                  <a:pt x="203" y="679"/>
                  <a:pt x="200" y="680"/>
                  <a:pt x="196" y="680"/>
                </a:cubicBezTo>
                <a:cubicBezTo>
                  <a:pt x="193" y="680"/>
                  <a:pt x="192" y="682"/>
                  <a:pt x="193" y="682"/>
                </a:cubicBezTo>
                <a:cubicBezTo>
                  <a:pt x="195" y="683"/>
                  <a:pt x="195" y="688"/>
                  <a:pt x="202" y="690"/>
                </a:cubicBezTo>
                <a:cubicBezTo>
                  <a:pt x="209" y="691"/>
                  <a:pt x="217" y="698"/>
                  <a:pt x="223" y="705"/>
                </a:cubicBezTo>
                <a:cubicBezTo>
                  <a:pt x="224" y="706"/>
                  <a:pt x="225" y="706"/>
                  <a:pt x="226" y="707"/>
                </a:cubicBezTo>
                <a:cubicBezTo>
                  <a:pt x="228" y="706"/>
                  <a:pt x="229" y="705"/>
                  <a:pt x="230" y="705"/>
                </a:cubicBezTo>
                <a:cubicBezTo>
                  <a:pt x="234" y="705"/>
                  <a:pt x="240" y="707"/>
                  <a:pt x="244" y="709"/>
                </a:cubicBezTo>
                <a:cubicBezTo>
                  <a:pt x="247" y="712"/>
                  <a:pt x="260" y="709"/>
                  <a:pt x="261" y="711"/>
                </a:cubicBezTo>
                <a:cubicBezTo>
                  <a:pt x="263" y="713"/>
                  <a:pt x="266" y="715"/>
                  <a:pt x="268" y="715"/>
                </a:cubicBezTo>
                <a:cubicBezTo>
                  <a:pt x="271" y="715"/>
                  <a:pt x="273" y="720"/>
                  <a:pt x="275" y="719"/>
                </a:cubicBezTo>
                <a:cubicBezTo>
                  <a:pt x="277" y="717"/>
                  <a:pt x="285" y="717"/>
                  <a:pt x="287" y="717"/>
                </a:cubicBezTo>
                <a:cubicBezTo>
                  <a:pt x="289" y="717"/>
                  <a:pt x="289" y="719"/>
                  <a:pt x="291" y="719"/>
                </a:cubicBezTo>
                <a:cubicBezTo>
                  <a:pt x="293" y="719"/>
                  <a:pt x="293" y="726"/>
                  <a:pt x="294" y="726"/>
                </a:cubicBezTo>
                <a:cubicBezTo>
                  <a:pt x="296" y="725"/>
                  <a:pt x="301" y="730"/>
                  <a:pt x="305" y="731"/>
                </a:cubicBezTo>
                <a:cubicBezTo>
                  <a:pt x="308" y="731"/>
                  <a:pt x="312" y="737"/>
                  <a:pt x="313" y="737"/>
                </a:cubicBezTo>
                <a:cubicBezTo>
                  <a:pt x="315" y="736"/>
                  <a:pt x="317" y="739"/>
                  <a:pt x="318" y="737"/>
                </a:cubicBezTo>
                <a:cubicBezTo>
                  <a:pt x="319" y="734"/>
                  <a:pt x="324" y="735"/>
                  <a:pt x="326" y="731"/>
                </a:cubicBezTo>
                <a:cubicBezTo>
                  <a:pt x="319" y="723"/>
                  <a:pt x="312" y="715"/>
                  <a:pt x="313" y="712"/>
                </a:cubicBezTo>
                <a:cubicBezTo>
                  <a:pt x="313" y="706"/>
                  <a:pt x="315" y="702"/>
                  <a:pt x="308" y="696"/>
                </a:cubicBezTo>
                <a:cubicBezTo>
                  <a:pt x="301" y="690"/>
                  <a:pt x="309" y="686"/>
                  <a:pt x="314" y="680"/>
                </a:cubicBezTo>
                <a:cubicBezTo>
                  <a:pt x="318" y="674"/>
                  <a:pt x="328" y="672"/>
                  <a:pt x="334" y="668"/>
                </a:cubicBezTo>
                <a:cubicBezTo>
                  <a:pt x="333" y="667"/>
                  <a:pt x="332" y="666"/>
                  <a:pt x="330" y="666"/>
                </a:cubicBezTo>
                <a:cubicBezTo>
                  <a:pt x="326" y="664"/>
                  <a:pt x="324" y="662"/>
                  <a:pt x="328" y="661"/>
                </a:cubicBezTo>
                <a:cubicBezTo>
                  <a:pt x="331" y="660"/>
                  <a:pt x="330" y="658"/>
                  <a:pt x="326" y="654"/>
                </a:cubicBezTo>
                <a:cubicBezTo>
                  <a:pt x="323" y="650"/>
                  <a:pt x="321" y="646"/>
                  <a:pt x="319" y="646"/>
                </a:cubicBezTo>
                <a:cubicBezTo>
                  <a:pt x="317" y="646"/>
                  <a:pt x="314" y="645"/>
                  <a:pt x="311" y="646"/>
                </a:cubicBezTo>
                <a:cubicBezTo>
                  <a:pt x="308" y="647"/>
                  <a:pt x="309" y="644"/>
                  <a:pt x="309" y="640"/>
                </a:cubicBezTo>
                <a:cubicBezTo>
                  <a:pt x="310" y="637"/>
                  <a:pt x="304" y="637"/>
                  <a:pt x="303" y="636"/>
                </a:cubicBezTo>
                <a:cubicBezTo>
                  <a:pt x="302" y="634"/>
                  <a:pt x="304" y="629"/>
                  <a:pt x="305" y="629"/>
                </a:cubicBezTo>
                <a:cubicBezTo>
                  <a:pt x="306" y="628"/>
                  <a:pt x="309" y="627"/>
                  <a:pt x="309" y="625"/>
                </a:cubicBezTo>
                <a:cubicBezTo>
                  <a:pt x="309" y="624"/>
                  <a:pt x="304" y="623"/>
                  <a:pt x="306" y="620"/>
                </a:cubicBezTo>
                <a:cubicBezTo>
                  <a:pt x="308" y="616"/>
                  <a:pt x="312" y="616"/>
                  <a:pt x="312" y="613"/>
                </a:cubicBezTo>
                <a:cubicBezTo>
                  <a:pt x="312" y="609"/>
                  <a:pt x="315" y="606"/>
                  <a:pt x="318" y="609"/>
                </a:cubicBezTo>
                <a:cubicBezTo>
                  <a:pt x="322" y="611"/>
                  <a:pt x="323" y="618"/>
                  <a:pt x="327" y="616"/>
                </a:cubicBezTo>
                <a:cubicBezTo>
                  <a:pt x="331" y="615"/>
                  <a:pt x="329" y="611"/>
                  <a:pt x="328" y="609"/>
                </a:cubicBezTo>
                <a:cubicBezTo>
                  <a:pt x="328" y="607"/>
                  <a:pt x="327" y="604"/>
                  <a:pt x="331" y="603"/>
                </a:cubicBezTo>
                <a:cubicBezTo>
                  <a:pt x="336" y="602"/>
                  <a:pt x="334" y="598"/>
                  <a:pt x="337" y="598"/>
                </a:cubicBezTo>
                <a:cubicBezTo>
                  <a:pt x="341" y="598"/>
                  <a:pt x="347" y="593"/>
                  <a:pt x="349" y="592"/>
                </a:cubicBezTo>
                <a:cubicBezTo>
                  <a:pt x="351" y="591"/>
                  <a:pt x="356" y="589"/>
                  <a:pt x="358" y="590"/>
                </a:cubicBezTo>
                <a:cubicBezTo>
                  <a:pt x="360" y="591"/>
                  <a:pt x="362" y="593"/>
                  <a:pt x="364" y="590"/>
                </a:cubicBezTo>
                <a:cubicBezTo>
                  <a:pt x="365" y="586"/>
                  <a:pt x="371" y="588"/>
                  <a:pt x="372" y="590"/>
                </a:cubicBezTo>
                <a:cubicBezTo>
                  <a:pt x="372" y="592"/>
                  <a:pt x="382" y="592"/>
                  <a:pt x="385" y="594"/>
                </a:cubicBezTo>
                <a:cubicBezTo>
                  <a:pt x="388" y="596"/>
                  <a:pt x="394" y="600"/>
                  <a:pt x="394" y="602"/>
                </a:cubicBezTo>
                <a:cubicBezTo>
                  <a:pt x="394" y="604"/>
                  <a:pt x="397" y="607"/>
                  <a:pt x="397" y="603"/>
                </a:cubicBezTo>
                <a:cubicBezTo>
                  <a:pt x="397" y="600"/>
                  <a:pt x="400" y="601"/>
                  <a:pt x="404" y="603"/>
                </a:cubicBezTo>
                <a:cubicBezTo>
                  <a:pt x="408" y="606"/>
                  <a:pt x="413" y="605"/>
                  <a:pt x="414" y="602"/>
                </a:cubicBezTo>
                <a:cubicBezTo>
                  <a:pt x="415" y="600"/>
                  <a:pt x="423" y="597"/>
                  <a:pt x="425" y="599"/>
                </a:cubicBezTo>
                <a:cubicBezTo>
                  <a:pt x="428" y="601"/>
                  <a:pt x="429" y="602"/>
                  <a:pt x="432" y="599"/>
                </a:cubicBezTo>
                <a:cubicBezTo>
                  <a:pt x="435" y="596"/>
                  <a:pt x="442" y="597"/>
                  <a:pt x="443" y="600"/>
                </a:cubicBezTo>
                <a:cubicBezTo>
                  <a:pt x="444" y="603"/>
                  <a:pt x="447" y="603"/>
                  <a:pt x="450" y="603"/>
                </a:cubicBezTo>
                <a:cubicBezTo>
                  <a:pt x="453" y="603"/>
                  <a:pt x="454" y="608"/>
                  <a:pt x="456" y="607"/>
                </a:cubicBezTo>
                <a:cubicBezTo>
                  <a:pt x="458" y="606"/>
                  <a:pt x="457" y="601"/>
                  <a:pt x="460" y="601"/>
                </a:cubicBezTo>
                <a:cubicBezTo>
                  <a:pt x="462" y="602"/>
                  <a:pt x="464" y="605"/>
                  <a:pt x="468" y="605"/>
                </a:cubicBezTo>
                <a:cubicBezTo>
                  <a:pt x="472" y="605"/>
                  <a:pt x="475" y="604"/>
                  <a:pt x="475" y="601"/>
                </a:cubicBezTo>
                <a:cubicBezTo>
                  <a:pt x="475" y="598"/>
                  <a:pt x="475" y="593"/>
                  <a:pt x="472" y="593"/>
                </a:cubicBezTo>
                <a:cubicBezTo>
                  <a:pt x="470" y="593"/>
                  <a:pt x="467" y="590"/>
                  <a:pt x="464" y="590"/>
                </a:cubicBezTo>
                <a:cubicBezTo>
                  <a:pt x="461" y="590"/>
                  <a:pt x="458" y="585"/>
                  <a:pt x="461" y="584"/>
                </a:cubicBezTo>
                <a:cubicBezTo>
                  <a:pt x="464" y="583"/>
                  <a:pt x="469" y="581"/>
                  <a:pt x="468" y="578"/>
                </a:cubicBezTo>
                <a:cubicBezTo>
                  <a:pt x="467" y="576"/>
                  <a:pt x="466" y="571"/>
                  <a:pt x="470" y="570"/>
                </a:cubicBezTo>
                <a:cubicBezTo>
                  <a:pt x="474" y="570"/>
                  <a:pt x="483" y="570"/>
                  <a:pt x="482" y="568"/>
                </a:cubicBezTo>
                <a:cubicBezTo>
                  <a:pt x="482" y="567"/>
                  <a:pt x="474" y="566"/>
                  <a:pt x="472" y="563"/>
                </a:cubicBezTo>
                <a:cubicBezTo>
                  <a:pt x="471" y="561"/>
                  <a:pt x="470" y="555"/>
                  <a:pt x="472" y="554"/>
                </a:cubicBezTo>
                <a:cubicBezTo>
                  <a:pt x="473" y="553"/>
                  <a:pt x="478" y="554"/>
                  <a:pt x="481" y="553"/>
                </a:cubicBezTo>
                <a:cubicBezTo>
                  <a:pt x="484" y="552"/>
                  <a:pt x="491" y="555"/>
                  <a:pt x="495" y="552"/>
                </a:cubicBezTo>
                <a:cubicBezTo>
                  <a:pt x="499" y="549"/>
                  <a:pt x="507" y="548"/>
                  <a:pt x="512" y="548"/>
                </a:cubicBezTo>
                <a:cubicBezTo>
                  <a:pt x="516" y="548"/>
                  <a:pt x="520" y="545"/>
                  <a:pt x="523" y="545"/>
                </a:cubicBezTo>
                <a:cubicBezTo>
                  <a:pt x="527" y="544"/>
                  <a:pt x="537" y="543"/>
                  <a:pt x="539" y="542"/>
                </a:cubicBezTo>
                <a:cubicBezTo>
                  <a:pt x="542" y="541"/>
                  <a:pt x="555" y="539"/>
                  <a:pt x="556" y="536"/>
                </a:cubicBezTo>
                <a:cubicBezTo>
                  <a:pt x="556" y="534"/>
                  <a:pt x="567" y="532"/>
                  <a:pt x="570" y="533"/>
                </a:cubicBezTo>
                <a:cubicBezTo>
                  <a:pt x="573" y="534"/>
                  <a:pt x="576" y="535"/>
                  <a:pt x="579" y="534"/>
                </a:cubicBezTo>
                <a:cubicBezTo>
                  <a:pt x="581" y="533"/>
                  <a:pt x="586" y="536"/>
                  <a:pt x="586" y="539"/>
                </a:cubicBezTo>
                <a:cubicBezTo>
                  <a:pt x="585" y="541"/>
                  <a:pt x="588" y="544"/>
                  <a:pt x="588" y="547"/>
                </a:cubicBezTo>
                <a:cubicBezTo>
                  <a:pt x="588" y="549"/>
                  <a:pt x="585" y="550"/>
                  <a:pt x="587" y="551"/>
                </a:cubicBezTo>
                <a:cubicBezTo>
                  <a:pt x="588" y="553"/>
                  <a:pt x="595" y="552"/>
                  <a:pt x="597" y="550"/>
                </a:cubicBezTo>
                <a:cubicBezTo>
                  <a:pt x="599" y="547"/>
                  <a:pt x="601" y="551"/>
                  <a:pt x="601" y="552"/>
                </a:cubicBezTo>
                <a:cubicBezTo>
                  <a:pt x="601" y="554"/>
                  <a:pt x="604" y="555"/>
                  <a:pt x="604" y="553"/>
                </a:cubicBezTo>
                <a:cubicBezTo>
                  <a:pt x="604" y="551"/>
                  <a:pt x="608" y="552"/>
                  <a:pt x="610" y="554"/>
                </a:cubicBezTo>
                <a:cubicBezTo>
                  <a:pt x="611" y="555"/>
                  <a:pt x="616" y="552"/>
                  <a:pt x="616" y="555"/>
                </a:cubicBezTo>
                <a:cubicBezTo>
                  <a:pt x="616" y="557"/>
                  <a:pt x="609" y="559"/>
                  <a:pt x="612" y="562"/>
                </a:cubicBezTo>
                <a:cubicBezTo>
                  <a:pt x="615" y="565"/>
                  <a:pt x="616" y="559"/>
                  <a:pt x="620" y="560"/>
                </a:cubicBezTo>
                <a:cubicBezTo>
                  <a:pt x="624" y="561"/>
                  <a:pt x="629" y="556"/>
                  <a:pt x="632" y="555"/>
                </a:cubicBezTo>
                <a:cubicBezTo>
                  <a:pt x="636" y="554"/>
                  <a:pt x="640" y="551"/>
                  <a:pt x="643" y="549"/>
                </a:cubicBezTo>
                <a:cubicBezTo>
                  <a:pt x="646" y="547"/>
                  <a:pt x="652" y="548"/>
                  <a:pt x="650" y="550"/>
                </a:cubicBezTo>
                <a:cubicBezTo>
                  <a:pt x="648" y="552"/>
                  <a:pt x="646" y="556"/>
                  <a:pt x="653" y="558"/>
                </a:cubicBezTo>
                <a:cubicBezTo>
                  <a:pt x="661" y="561"/>
                  <a:pt x="669" y="576"/>
                  <a:pt x="674" y="583"/>
                </a:cubicBezTo>
                <a:cubicBezTo>
                  <a:pt x="679" y="590"/>
                  <a:pt x="683" y="603"/>
                  <a:pt x="686" y="603"/>
                </a:cubicBezTo>
                <a:cubicBezTo>
                  <a:pt x="688" y="603"/>
                  <a:pt x="689" y="597"/>
                  <a:pt x="692" y="596"/>
                </a:cubicBezTo>
                <a:cubicBezTo>
                  <a:pt x="696" y="595"/>
                  <a:pt x="698" y="601"/>
                  <a:pt x="701" y="602"/>
                </a:cubicBezTo>
                <a:cubicBezTo>
                  <a:pt x="705" y="603"/>
                  <a:pt x="709" y="605"/>
                  <a:pt x="712" y="604"/>
                </a:cubicBezTo>
                <a:cubicBezTo>
                  <a:pt x="715" y="603"/>
                  <a:pt x="721" y="599"/>
                  <a:pt x="723" y="601"/>
                </a:cubicBezTo>
                <a:cubicBezTo>
                  <a:pt x="726" y="602"/>
                  <a:pt x="729" y="602"/>
                  <a:pt x="731" y="607"/>
                </a:cubicBezTo>
                <a:cubicBezTo>
                  <a:pt x="733" y="611"/>
                  <a:pt x="736" y="612"/>
                  <a:pt x="738" y="612"/>
                </a:cubicBezTo>
                <a:cubicBezTo>
                  <a:pt x="740" y="612"/>
                  <a:pt x="740" y="615"/>
                  <a:pt x="740" y="617"/>
                </a:cubicBezTo>
                <a:cubicBezTo>
                  <a:pt x="740" y="619"/>
                  <a:pt x="744" y="621"/>
                  <a:pt x="746" y="621"/>
                </a:cubicBezTo>
                <a:cubicBezTo>
                  <a:pt x="748" y="621"/>
                  <a:pt x="753" y="621"/>
                  <a:pt x="755" y="620"/>
                </a:cubicBezTo>
                <a:cubicBezTo>
                  <a:pt x="756" y="619"/>
                  <a:pt x="758" y="618"/>
                  <a:pt x="759" y="620"/>
                </a:cubicBezTo>
                <a:cubicBezTo>
                  <a:pt x="759" y="622"/>
                  <a:pt x="762" y="626"/>
                  <a:pt x="764" y="626"/>
                </a:cubicBezTo>
                <a:cubicBezTo>
                  <a:pt x="766" y="626"/>
                  <a:pt x="770" y="628"/>
                  <a:pt x="770" y="626"/>
                </a:cubicBezTo>
                <a:cubicBezTo>
                  <a:pt x="771" y="624"/>
                  <a:pt x="776" y="623"/>
                  <a:pt x="778" y="623"/>
                </a:cubicBezTo>
                <a:cubicBezTo>
                  <a:pt x="780" y="623"/>
                  <a:pt x="787" y="621"/>
                  <a:pt x="788" y="618"/>
                </a:cubicBezTo>
                <a:cubicBezTo>
                  <a:pt x="790" y="615"/>
                  <a:pt x="795" y="615"/>
                  <a:pt x="797" y="613"/>
                </a:cubicBezTo>
                <a:cubicBezTo>
                  <a:pt x="799" y="611"/>
                  <a:pt x="803" y="610"/>
                  <a:pt x="804" y="608"/>
                </a:cubicBezTo>
                <a:cubicBezTo>
                  <a:pt x="805" y="606"/>
                  <a:pt x="811" y="607"/>
                  <a:pt x="812" y="605"/>
                </a:cubicBezTo>
                <a:cubicBezTo>
                  <a:pt x="813" y="603"/>
                  <a:pt x="818" y="603"/>
                  <a:pt x="820" y="604"/>
                </a:cubicBezTo>
                <a:cubicBezTo>
                  <a:pt x="822" y="604"/>
                  <a:pt x="834" y="607"/>
                  <a:pt x="836" y="606"/>
                </a:cubicBezTo>
                <a:cubicBezTo>
                  <a:pt x="837" y="606"/>
                  <a:pt x="838" y="612"/>
                  <a:pt x="839" y="613"/>
                </a:cubicBezTo>
                <a:cubicBezTo>
                  <a:pt x="841" y="613"/>
                  <a:pt x="847" y="618"/>
                  <a:pt x="849" y="616"/>
                </a:cubicBezTo>
                <a:cubicBezTo>
                  <a:pt x="850" y="615"/>
                  <a:pt x="854" y="614"/>
                  <a:pt x="858" y="616"/>
                </a:cubicBezTo>
                <a:cubicBezTo>
                  <a:pt x="861" y="618"/>
                  <a:pt x="864" y="620"/>
                  <a:pt x="866" y="618"/>
                </a:cubicBezTo>
                <a:cubicBezTo>
                  <a:pt x="867" y="616"/>
                  <a:pt x="874" y="615"/>
                  <a:pt x="875" y="613"/>
                </a:cubicBezTo>
                <a:cubicBezTo>
                  <a:pt x="876" y="612"/>
                  <a:pt x="877" y="608"/>
                  <a:pt x="875" y="607"/>
                </a:cubicBezTo>
                <a:cubicBezTo>
                  <a:pt x="874" y="605"/>
                  <a:pt x="872" y="600"/>
                  <a:pt x="871" y="597"/>
                </a:cubicBezTo>
                <a:cubicBezTo>
                  <a:pt x="871" y="595"/>
                  <a:pt x="875" y="594"/>
                  <a:pt x="876" y="592"/>
                </a:cubicBezTo>
                <a:cubicBezTo>
                  <a:pt x="877" y="589"/>
                  <a:pt x="881" y="589"/>
                  <a:pt x="882" y="588"/>
                </a:cubicBezTo>
                <a:cubicBezTo>
                  <a:pt x="883" y="586"/>
                  <a:pt x="884" y="583"/>
                  <a:pt x="886" y="584"/>
                </a:cubicBezTo>
                <a:cubicBezTo>
                  <a:pt x="888" y="585"/>
                  <a:pt x="893" y="586"/>
                  <a:pt x="894" y="587"/>
                </a:cubicBezTo>
                <a:cubicBezTo>
                  <a:pt x="895" y="588"/>
                  <a:pt x="899" y="589"/>
                  <a:pt x="901" y="589"/>
                </a:cubicBezTo>
                <a:cubicBezTo>
                  <a:pt x="904" y="589"/>
                  <a:pt x="907" y="591"/>
                  <a:pt x="910" y="592"/>
                </a:cubicBezTo>
                <a:cubicBezTo>
                  <a:pt x="912" y="594"/>
                  <a:pt x="919" y="594"/>
                  <a:pt x="921" y="596"/>
                </a:cubicBezTo>
                <a:cubicBezTo>
                  <a:pt x="922" y="598"/>
                  <a:pt x="920" y="603"/>
                  <a:pt x="922" y="605"/>
                </a:cubicBezTo>
                <a:cubicBezTo>
                  <a:pt x="924" y="607"/>
                  <a:pt x="928" y="612"/>
                  <a:pt x="929" y="611"/>
                </a:cubicBezTo>
                <a:cubicBezTo>
                  <a:pt x="930" y="610"/>
                  <a:pt x="937" y="614"/>
                  <a:pt x="939" y="614"/>
                </a:cubicBezTo>
                <a:cubicBezTo>
                  <a:pt x="941" y="613"/>
                  <a:pt x="945" y="610"/>
                  <a:pt x="947" y="610"/>
                </a:cubicBezTo>
                <a:cubicBezTo>
                  <a:pt x="949" y="610"/>
                  <a:pt x="955" y="608"/>
                  <a:pt x="957" y="608"/>
                </a:cubicBezTo>
                <a:cubicBezTo>
                  <a:pt x="959" y="609"/>
                  <a:pt x="967" y="611"/>
                  <a:pt x="968" y="611"/>
                </a:cubicBezTo>
                <a:cubicBezTo>
                  <a:pt x="969" y="610"/>
                  <a:pt x="975" y="611"/>
                  <a:pt x="976" y="613"/>
                </a:cubicBezTo>
                <a:cubicBezTo>
                  <a:pt x="977" y="615"/>
                  <a:pt x="986" y="615"/>
                  <a:pt x="986" y="617"/>
                </a:cubicBezTo>
                <a:cubicBezTo>
                  <a:pt x="986" y="620"/>
                  <a:pt x="990" y="621"/>
                  <a:pt x="992" y="624"/>
                </a:cubicBezTo>
                <a:cubicBezTo>
                  <a:pt x="993" y="626"/>
                  <a:pt x="1004" y="625"/>
                  <a:pt x="1006" y="626"/>
                </a:cubicBezTo>
                <a:cubicBezTo>
                  <a:pt x="1008" y="628"/>
                  <a:pt x="1021" y="628"/>
                  <a:pt x="1021" y="626"/>
                </a:cubicBezTo>
                <a:cubicBezTo>
                  <a:pt x="1021" y="625"/>
                  <a:pt x="1033" y="624"/>
                  <a:pt x="1036" y="623"/>
                </a:cubicBezTo>
                <a:cubicBezTo>
                  <a:pt x="1038" y="621"/>
                  <a:pt x="1044" y="622"/>
                  <a:pt x="1045" y="619"/>
                </a:cubicBezTo>
                <a:cubicBezTo>
                  <a:pt x="1045" y="617"/>
                  <a:pt x="1051" y="615"/>
                  <a:pt x="1054" y="613"/>
                </a:cubicBezTo>
                <a:cubicBezTo>
                  <a:pt x="1056" y="611"/>
                  <a:pt x="1067" y="612"/>
                  <a:pt x="1068" y="614"/>
                </a:cubicBezTo>
                <a:cubicBezTo>
                  <a:pt x="1068" y="616"/>
                  <a:pt x="1075" y="617"/>
                  <a:pt x="1077" y="616"/>
                </a:cubicBezTo>
                <a:cubicBezTo>
                  <a:pt x="1080" y="615"/>
                  <a:pt x="1087" y="616"/>
                  <a:pt x="1088" y="619"/>
                </a:cubicBezTo>
                <a:cubicBezTo>
                  <a:pt x="1089" y="621"/>
                  <a:pt x="1097" y="622"/>
                  <a:pt x="1099" y="622"/>
                </a:cubicBezTo>
                <a:cubicBezTo>
                  <a:pt x="1101" y="621"/>
                  <a:pt x="1107" y="616"/>
                  <a:pt x="1110" y="616"/>
                </a:cubicBezTo>
                <a:cubicBezTo>
                  <a:pt x="1112" y="616"/>
                  <a:pt x="1115" y="613"/>
                  <a:pt x="1115" y="611"/>
                </a:cubicBezTo>
                <a:cubicBezTo>
                  <a:pt x="1114" y="609"/>
                  <a:pt x="1119" y="602"/>
                  <a:pt x="1120" y="599"/>
                </a:cubicBezTo>
                <a:cubicBezTo>
                  <a:pt x="1121" y="597"/>
                  <a:pt x="1125" y="589"/>
                  <a:pt x="1127" y="589"/>
                </a:cubicBezTo>
                <a:cubicBezTo>
                  <a:pt x="1129" y="588"/>
                  <a:pt x="1132" y="585"/>
                  <a:pt x="1132" y="583"/>
                </a:cubicBezTo>
                <a:cubicBezTo>
                  <a:pt x="1132" y="581"/>
                  <a:pt x="1131" y="575"/>
                  <a:pt x="1129" y="575"/>
                </a:cubicBezTo>
                <a:cubicBezTo>
                  <a:pt x="1127" y="575"/>
                  <a:pt x="1123" y="575"/>
                  <a:pt x="1128" y="569"/>
                </a:cubicBezTo>
                <a:cubicBezTo>
                  <a:pt x="1132" y="563"/>
                  <a:pt x="1141" y="564"/>
                  <a:pt x="1142" y="564"/>
                </a:cubicBezTo>
                <a:cubicBezTo>
                  <a:pt x="1143" y="564"/>
                  <a:pt x="1154" y="562"/>
                  <a:pt x="1159" y="563"/>
                </a:cubicBezTo>
                <a:cubicBezTo>
                  <a:pt x="1163" y="564"/>
                  <a:pt x="1166" y="562"/>
                  <a:pt x="1171" y="565"/>
                </a:cubicBezTo>
                <a:cubicBezTo>
                  <a:pt x="1176" y="568"/>
                  <a:pt x="1183" y="567"/>
                  <a:pt x="1185" y="569"/>
                </a:cubicBezTo>
                <a:cubicBezTo>
                  <a:pt x="1187" y="571"/>
                  <a:pt x="1193" y="573"/>
                  <a:pt x="1192" y="577"/>
                </a:cubicBezTo>
                <a:cubicBezTo>
                  <a:pt x="1191" y="581"/>
                  <a:pt x="1196" y="579"/>
                  <a:pt x="1198" y="588"/>
                </a:cubicBezTo>
                <a:cubicBezTo>
                  <a:pt x="1199" y="596"/>
                  <a:pt x="1203" y="597"/>
                  <a:pt x="1204" y="601"/>
                </a:cubicBezTo>
                <a:cubicBezTo>
                  <a:pt x="1205" y="605"/>
                  <a:pt x="1211" y="612"/>
                  <a:pt x="1210" y="615"/>
                </a:cubicBezTo>
                <a:cubicBezTo>
                  <a:pt x="1209" y="617"/>
                  <a:pt x="1209" y="621"/>
                  <a:pt x="1214" y="621"/>
                </a:cubicBezTo>
                <a:cubicBezTo>
                  <a:pt x="1220" y="621"/>
                  <a:pt x="1224" y="626"/>
                  <a:pt x="1225" y="625"/>
                </a:cubicBezTo>
                <a:cubicBezTo>
                  <a:pt x="1227" y="624"/>
                  <a:pt x="1233" y="627"/>
                  <a:pt x="1237" y="630"/>
                </a:cubicBezTo>
                <a:cubicBezTo>
                  <a:pt x="1240" y="633"/>
                  <a:pt x="1245" y="632"/>
                  <a:pt x="1245" y="635"/>
                </a:cubicBezTo>
                <a:cubicBezTo>
                  <a:pt x="1244" y="639"/>
                  <a:pt x="1247" y="642"/>
                  <a:pt x="1247" y="645"/>
                </a:cubicBezTo>
                <a:cubicBezTo>
                  <a:pt x="1247" y="648"/>
                  <a:pt x="1253" y="650"/>
                  <a:pt x="1258" y="649"/>
                </a:cubicBezTo>
                <a:cubicBezTo>
                  <a:pt x="1263" y="649"/>
                  <a:pt x="1266" y="651"/>
                  <a:pt x="1268" y="647"/>
                </a:cubicBezTo>
                <a:cubicBezTo>
                  <a:pt x="1270" y="643"/>
                  <a:pt x="1277" y="645"/>
                  <a:pt x="1279" y="643"/>
                </a:cubicBezTo>
                <a:cubicBezTo>
                  <a:pt x="1281" y="641"/>
                  <a:pt x="1288" y="639"/>
                  <a:pt x="1288" y="645"/>
                </a:cubicBezTo>
                <a:cubicBezTo>
                  <a:pt x="1288" y="651"/>
                  <a:pt x="1292" y="653"/>
                  <a:pt x="1288" y="655"/>
                </a:cubicBezTo>
                <a:cubicBezTo>
                  <a:pt x="1285" y="657"/>
                  <a:pt x="1283" y="665"/>
                  <a:pt x="1282" y="669"/>
                </a:cubicBezTo>
                <a:cubicBezTo>
                  <a:pt x="1281" y="673"/>
                  <a:pt x="1276" y="674"/>
                  <a:pt x="1276" y="678"/>
                </a:cubicBezTo>
                <a:cubicBezTo>
                  <a:pt x="1275" y="682"/>
                  <a:pt x="1270" y="682"/>
                  <a:pt x="1270" y="685"/>
                </a:cubicBezTo>
                <a:cubicBezTo>
                  <a:pt x="1270" y="688"/>
                  <a:pt x="1264" y="687"/>
                  <a:pt x="1260" y="685"/>
                </a:cubicBezTo>
                <a:cubicBezTo>
                  <a:pt x="1257" y="683"/>
                  <a:pt x="1254" y="689"/>
                  <a:pt x="1251" y="689"/>
                </a:cubicBezTo>
                <a:cubicBezTo>
                  <a:pt x="1248" y="689"/>
                  <a:pt x="1249" y="695"/>
                  <a:pt x="1249" y="697"/>
                </a:cubicBezTo>
                <a:cubicBezTo>
                  <a:pt x="1250" y="700"/>
                  <a:pt x="1248" y="703"/>
                  <a:pt x="1250" y="707"/>
                </a:cubicBezTo>
                <a:cubicBezTo>
                  <a:pt x="1251" y="709"/>
                  <a:pt x="1250" y="713"/>
                  <a:pt x="1251" y="717"/>
                </a:cubicBezTo>
                <a:cubicBezTo>
                  <a:pt x="1255" y="714"/>
                  <a:pt x="1259" y="712"/>
                  <a:pt x="1260" y="712"/>
                </a:cubicBezTo>
                <a:cubicBezTo>
                  <a:pt x="1264" y="712"/>
                  <a:pt x="1269" y="719"/>
                  <a:pt x="1273" y="720"/>
                </a:cubicBezTo>
                <a:cubicBezTo>
                  <a:pt x="1278" y="720"/>
                  <a:pt x="1299" y="706"/>
                  <a:pt x="1299" y="703"/>
                </a:cubicBezTo>
                <a:cubicBezTo>
                  <a:pt x="1299" y="701"/>
                  <a:pt x="1312" y="689"/>
                  <a:pt x="1318" y="683"/>
                </a:cubicBezTo>
                <a:cubicBezTo>
                  <a:pt x="1323" y="677"/>
                  <a:pt x="1331" y="668"/>
                  <a:pt x="1334" y="661"/>
                </a:cubicBezTo>
                <a:cubicBezTo>
                  <a:pt x="1336" y="656"/>
                  <a:pt x="1344" y="648"/>
                  <a:pt x="1346" y="645"/>
                </a:cubicBezTo>
                <a:cubicBezTo>
                  <a:pt x="1348" y="641"/>
                  <a:pt x="1349" y="641"/>
                  <a:pt x="1353" y="633"/>
                </a:cubicBezTo>
                <a:cubicBezTo>
                  <a:pt x="1357" y="625"/>
                  <a:pt x="1357" y="605"/>
                  <a:pt x="1358" y="604"/>
                </a:cubicBezTo>
                <a:cubicBezTo>
                  <a:pt x="1359" y="602"/>
                  <a:pt x="1358" y="599"/>
                  <a:pt x="1360" y="597"/>
                </a:cubicBezTo>
                <a:cubicBezTo>
                  <a:pt x="1362" y="594"/>
                  <a:pt x="1361" y="591"/>
                  <a:pt x="1364" y="589"/>
                </a:cubicBezTo>
                <a:cubicBezTo>
                  <a:pt x="1368" y="586"/>
                  <a:pt x="1367" y="583"/>
                  <a:pt x="1366" y="581"/>
                </a:cubicBezTo>
                <a:cubicBezTo>
                  <a:pt x="1365" y="579"/>
                  <a:pt x="1366" y="574"/>
                  <a:pt x="1365" y="573"/>
                </a:cubicBezTo>
                <a:cubicBezTo>
                  <a:pt x="1365" y="571"/>
                  <a:pt x="1365" y="570"/>
                  <a:pt x="1367" y="569"/>
                </a:cubicBezTo>
                <a:cubicBezTo>
                  <a:pt x="1369" y="568"/>
                  <a:pt x="1365" y="565"/>
                  <a:pt x="1363" y="564"/>
                </a:cubicBezTo>
                <a:cubicBezTo>
                  <a:pt x="1360" y="562"/>
                  <a:pt x="1356" y="561"/>
                  <a:pt x="1356" y="558"/>
                </a:cubicBezTo>
                <a:cubicBezTo>
                  <a:pt x="1355" y="555"/>
                  <a:pt x="1351" y="551"/>
                  <a:pt x="1347" y="551"/>
                </a:cubicBezTo>
                <a:cubicBezTo>
                  <a:pt x="1343" y="552"/>
                  <a:pt x="1336" y="549"/>
                  <a:pt x="1337" y="552"/>
                </a:cubicBezTo>
                <a:cubicBezTo>
                  <a:pt x="1338" y="554"/>
                  <a:pt x="1337" y="556"/>
                  <a:pt x="1335" y="556"/>
                </a:cubicBezTo>
                <a:cubicBezTo>
                  <a:pt x="1333" y="555"/>
                  <a:pt x="1332" y="557"/>
                  <a:pt x="1330" y="560"/>
                </a:cubicBezTo>
                <a:cubicBezTo>
                  <a:pt x="1328" y="563"/>
                  <a:pt x="1320" y="564"/>
                  <a:pt x="1324" y="560"/>
                </a:cubicBezTo>
                <a:cubicBezTo>
                  <a:pt x="1327" y="557"/>
                  <a:pt x="1323" y="557"/>
                  <a:pt x="1323" y="554"/>
                </a:cubicBezTo>
                <a:cubicBezTo>
                  <a:pt x="1324" y="550"/>
                  <a:pt x="1327" y="547"/>
                  <a:pt x="1323" y="549"/>
                </a:cubicBezTo>
                <a:cubicBezTo>
                  <a:pt x="1319" y="551"/>
                  <a:pt x="1319" y="557"/>
                  <a:pt x="1316" y="557"/>
                </a:cubicBezTo>
                <a:cubicBezTo>
                  <a:pt x="1313" y="558"/>
                  <a:pt x="1314" y="548"/>
                  <a:pt x="1315" y="546"/>
                </a:cubicBezTo>
                <a:cubicBezTo>
                  <a:pt x="1316" y="543"/>
                  <a:pt x="1309" y="546"/>
                  <a:pt x="1302" y="545"/>
                </a:cubicBezTo>
                <a:cubicBezTo>
                  <a:pt x="1295" y="545"/>
                  <a:pt x="1297" y="540"/>
                  <a:pt x="1302" y="537"/>
                </a:cubicBezTo>
                <a:cubicBezTo>
                  <a:pt x="1308" y="534"/>
                  <a:pt x="1307" y="531"/>
                  <a:pt x="1310" y="530"/>
                </a:cubicBezTo>
                <a:cubicBezTo>
                  <a:pt x="1313" y="529"/>
                  <a:pt x="1320" y="524"/>
                  <a:pt x="1324" y="522"/>
                </a:cubicBezTo>
                <a:cubicBezTo>
                  <a:pt x="1329" y="519"/>
                  <a:pt x="1330" y="516"/>
                  <a:pt x="1331" y="513"/>
                </a:cubicBezTo>
                <a:cubicBezTo>
                  <a:pt x="1332" y="511"/>
                  <a:pt x="1340" y="507"/>
                  <a:pt x="1347" y="501"/>
                </a:cubicBezTo>
                <a:cubicBezTo>
                  <a:pt x="1354" y="495"/>
                  <a:pt x="1357" y="492"/>
                  <a:pt x="1359" y="489"/>
                </a:cubicBezTo>
                <a:cubicBezTo>
                  <a:pt x="1361" y="485"/>
                  <a:pt x="1371" y="481"/>
                  <a:pt x="1372" y="478"/>
                </a:cubicBezTo>
                <a:cubicBezTo>
                  <a:pt x="1372" y="475"/>
                  <a:pt x="1384" y="469"/>
                  <a:pt x="1393" y="467"/>
                </a:cubicBezTo>
                <a:cubicBezTo>
                  <a:pt x="1401" y="465"/>
                  <a:pt x="1415" y="468"/>
                  <a:pt x="1417" y="470"/>
                </a:cubicBezTo>
                <a:cubicBezTo>
                  <a:pt x="1420" y="473"/>
                  <a:pt x="1422" y="472"/>
                  <a:pt x="1423" y="470"/>
                </a:cubicBezTo>
                <a:cubicBezTo>
                  <a:pt x="1425" y="468"/>
                  <a:pt x="1428" y="469"/>
                  <a:pt x="1434" y="470"/>
                </a:cubicBezTo>
                <a:cubicBezTo>
                  <a:pt x="1439" y="470"/>
                  <a:pt x="1441" y="467"/>
                  <a:pt x="1444" y="468"/>
                </a:cubicBezTo>
                <a:cubicBezTo>
                  <a:pt x="1448" y="469"/>
                  <a:pt x="1451" y="470"/>
                  <a:pt x="1454" y="466"/>
                </a:cubicBezTo>
                <a:cubicBezTo>
                  <a:pt x="1456" y="461"/>
                  <a:pt x="1467" y="462"/>
                  <a:pt x="1470" y="464"/>
                </a:cubicBezTo>
                <a:cubicBezTo>
                  <a:pt x="1472" y="466"/>
                  <a:pt x="1474" y="468"/>
                  <a:pt x="1478" y="465"/>
                </a:cubicBezTo>
                <a:cubicBezTo>
                  <a:pt x="1482" y="463"/>
                  <a:pt x="1482" y="469"/>
                  <a:pt x="1486" y="469"/>
                </a:cubicBezTo>
                <a:cubicBezTo>
                  <a:pt x="1490" y="470"/>
                  <a:pt x="1487" y="473"/>
                  <a:pt x="1484" y="473"/>
                </a:cubicBezTo>
                <a:cubicBezTo>
                  <a:pt x="1481" y="473"/>
                  <a:pt x="1476" y="475"/>
                  <a:pt x="1480" y="477"/>
                </a:cubicBezTo>
                <a:cubicBezTo>
                  <a:pt x="1484" y="479"/>
                  <a:pt x="1489" y="475"/>
                  <a:pt x="1492" y="475"/>
                </a:cubicBezTo>
                <a:cubicBezTo>
                  <a:pt x="1495" y="475"/>
                  <a:pt x="1499" y="476"/>
                  <a:pt x="1503" y="473"/>
                </a:cubicBezTo>
                <a:cubicBezTo>
                  <a:pt x="1508" y="470"/>
                  <a:pt x="1509" y="475"/>
                  <a:pt x="1511" y="473"/>
                </a:cubicBezTo>
                <a:cubicBezTo>
                  <a:pt x="1514" y="471"/>
                  <a:pt x="1520" y="470"/>
                  <a:pt x="1523" y="470"/>
                </a:cubicBezTo>
                <a:cubicBezTo>
                  <a:pt x="1526" y="470"/>
                  <a:pt x="1524" y="467"/>
                  <a:pt x="1519" y="467"/>
                </a:cubicBezTo>
                <a:cubicBezTo>
                  <a:pt x="1514" y="467"/>
                  <a:pt x="1514" y="464"/>
                  <a:pt x="1518" y="457"/>
                </a:cubicBezTo>
                <a:cubicBezTo>
                  <a:pt x="1522" y="450"/>
                  <a:pt x="1529" y="447"/>
                  <a:pt x="1534" y="442"/>
                </a:cubicBezTo>
                <a:cubicBezTo>
                  <a:pt x="1539" y="438"/>
                  <a:pt x="1543" y="440"/>
                  <a:pt x="1543" y="438"/>
                </a:cubicBezTo>
                <a:cubicBezTo>
                  <a:pt x="1543" y="435"/>
                  <a:pt x="1545" y="427"/>
                  <a:pt x="1549" y="427"/>
                </a:cubicBezTo>
                <a:cubicBezTo>
                  <a:pt x="1552" y="427"/>
                  <a:pt x="1561" y="429"/>
                  <a:pt x="1567" y="426"/>
                </a:cubicBezTo>
                <a:cubicBezTo>
                  <a:pt x="1573" y="422"/>
                  <a:pt x="1572" y="428"/>
                  <a:pt x="1575" y="429"/>
                </a:cubicBezTo>
                <a:cubicBezTo>
                  <a:pt x="1577" y="430"/>
                  <a:pt x="1580" y="424"/>
                  <a:pt x="1583" y="426"/>
                </a:cubicBezTo>
                <a:cubicBezTo>
                  <a:pt x="1585" y="427"/>
                  <a:pt x="1579" y="431"/>
                  <a:pt x="1577" y="436"/>
                </a:cubicBezTo>
                <a:cubicBezTo>
                  <a:pt x="1576" y="441"/>
                  <a:pt x="1581" y="439"/>
                  <a:pt x="1584" y="440"/>
                </a:cubicBezTo>
                <a:cubicBezTo>
                  <a:pt x="1586" y="442"/>
                  <a:pt x="1580" y="444"/>
                  <a:pt x="1581" y="445"/>
                </a:cubicBezTo>
                <a:cubicBezTo>
                  <a:pt x="1581" y="446"/>
                  <a:pt x="1587" y="446"/>
                  <a:pt x="1594" y="439"/>
                </a:cubicBezTo>
                <a:cubicBezTo>
                  <a:pt x="1602" y="432"/>
                  <a:pt x="1608" y="430"/>
                  <a:pt x="1613" y="430"/>
                </a:cubicBezTo>
                <a:cubicBezTo>
                  <a:pt x="1618" y="431"/>
                  <a:pt x="1615" y="426"/>
                  <a:pt x="1615" y="419"/>
                </a:cubicBezTo>
                <a:cubicBezTo>
                  <a:pt x="1616" y="412"/>
                  <a:pt x="1630" y="410"/>
                  <a:pt x="1635" y="412"/>
                </a:cubicBezTo>
                <a:cubicBezTo>
                  <a:pt x="1639" y="414"/>
                  <a:pt x="1639" y="416"/>
                  <a:pt x="1634" y="415"/>
                </a:cubicBezTo>
                <a:cubicBezTo>
                  <a:pt x="1630" y="414"/>
                  <a:pt x="1626" y="418"/>
                  <a:pt x="1626" y="424"/>
                </a:cubicBezTo>
                <a:cubicBezTo>
                  <a:pt x="1626" y="429"/>
                  <a:pt x="1622" y="431"/>
                  <a:pt x="1624" y="433"/>
                </a:cubicBezTo>
                <a:cubicBezTo>
                  <a:pt x="1626" y="435"/>
                  <a:pt x="1621" y="436"/>
                  <a:pt x="1621" y="438"/>
                </a:cubicBezTo>
                <a:cubicBezTo>
                  <a:pt x="1621" y="441"/>
                  <a:pt x="1621" y="442"/>
                  <a:pt x="1617" y="443"/>
                </a:cubicBezTo>
                <a:cubicBezTo>
                  <a:pt x="1614" y="444"/>
                  <a:pt x="1603" y="446"/>
                  <a:pt x="1603" y="450"/>
                </a:cubicBezTo>
                <a:cubicBezTo>
                  <a:pt x="1602" y="454"/>
                  <a:pt x="1596" y="455"/>
                  <a:pt x="1593" y="460"/>
                </a:cubicBezTo>
                <a:cubicBezTo>
                  <a:pt x="1591" y="465"/>
                  <a:pt x="1580" y="469"/>
                  <a:pt x="1573" y="479"/>
                </a:cubicBezTo>
                <a:cubicBezTo>
                  <a:pt x="1565" y="490"/>
                  <a:pt x="1554" y="490"/>
                  <a:pt x="1554" y="492"/>
                </a:cubicBezTo>
                <a:cubicBezTo>
                  <a:pt x="1554" y="494"/>
                  <a:pt x="1546" y="494"/>
                  <a:pt x="1544" y="494"/>
                </a:cubicBezTo>
                <a:cubicBezTo>
                  <a:pt x="1541" y="494"/>
                  <a:pt x="1546" y="501"/>
                  <a:pt x="1540" y="508"/>
                </a:cubicBezTo>
                <a:cubicBezTo>
                  <a:pt x="1533" y="515"/>
                  <a:pt x="1529" y="524"/>
                  <a:pt x="1529" y="534"/>
                </a:cubicBezTo>
                <a:cubicBezTo>
                  <a:pt x="1530" y="543"/>
                  <a:pt x="1533" y="570"/>
                  <a:pt x="1536" y="575"/>
                </a:cubicBezTo>
                <a:cubicBezTo>
                  <a:pt x="1538" y="580"/>
                  <a:pt x="1537" y="592"/>
                  <a:pt x="1539" y="594"/>
                </a:cubicBezTo>
                <a:cubicBezTo>
                  <a:pt x="1541" y="597"/>
                  <a:pt x="1541" y="601"/>
                  <a:pt x="1542" y="603"/>
                </a:cubicBezTo>
                <a:cubicBezTo>
                  <a:pt x="1544" y="604"/>
                  <a:pt x="1550" y="596"/>
                  <a:pt x="1554" y="592"/>
                </a:cubicBezTo>
                <a:cubicBezTo>
                  <a:pt x="1558" y="589"/>
                  <a:pt x="1557" y="588"/>
                  <a:pt x="1560" y="586"/>
                </a:cubicBezTo>
                <a:cubicBezTo>
                  <a:pt x="1562" y="584"/>
                  <a:pt x="1561" y="576"/>
                  <a:pt x="1562" y="574"/>
                </a:cubicBezTo>
                <a:cubicBezTo>
                  <a:pt x="1563" y="572"/>
                  <a:pt x="1568" y="571"/>
                  <a:pt x="1570" y="569"/>
                </a:cubicBezTo>
                <a:cubicBezTo>
                  <a:pt x="1571" y="567"/>
                  <a:pt x="1576" y="568"/>
                  <a:pt x="1578" y="568"/>
                </a:cubicBezTo>
                <a:cubicBezTo>
                  <a:pt x="1580" y="567"/>
                  <a:pt x="1578" y="561"/>
                  <a:pt x="1577" y="558"/>
                </a:cubicBezTo>
                <a:cubicBezTo>
                  <a:pt x="1576" y="555"/>
                  <a:pt x="1584" y="551"/>
                  <a:pt x="1588" y="548"/>
                </a:cubicBezTo>
                <a:cubicBezTo>
                  <a:pt x="1592" y="545"/>
                  <a:pt x="1597" y="550"/>
                  <a:pt x="1601" y="545"/>
                </a:cubicBezTo>
                <a:cubicBezTo>
                  <a:pt x="1606" y="541"/>
                  <a:pt x="1601" y="536"/>
                  <a:pt x="1599" y="534"/>
                </a:cubicBezTo>
                <a:cubicBezTo>
                  <a:pt x="1598" y="532"/>
                  <a:pt x="1604" y="522"/>
                  <a:pt x="1607" y="521"/>
                </a:cubicBezTo>
                <a:cubicBezTo>
                  <a:pt x="1611" y="520"/>
                  <a:pt x="1613" y="523"/>
                  <a:pt x="1616" y="520"/>
                </a:cubicBezTo>
                <a:cubicBezTo>
                  <a:pt x="1619" y="517"/>
                  <a:pt x="1613" y="512"/>
                  <a:pt x="1611" y="513"/>
                </a:cubicBezTo>
                <a:cubicBezTo>
                  <a:pt x="1608" y="513"/>
                  <a:pt x="1608" y="504"/>
                  <a:pt x="1613" y="500"/>
                </a:cubicBezTo>
                <a:cubicBezTo>
                  <a:pt x="1619" y="496"/>
                  <a:pt x="1616" y="495"/>
                  <a:pt x="1613" y="494"/>
                </a:cubicBezTo>
                <a:cubicBezTo>
                  <a:pt x="1609" y="493"/>
                  <a:pt x="1608" y="494"/>
                  <a:pt x="1606" y="494"/>
                </a:cubicBezTo>
                <a:cubicBezTo>
                  <a:pt x="1603" y="495"/>
                  <a:pt x="1600" y="489"/>
                  <a:pt x="1604" y="483"/>
                </a:cubicBezTo>
                <a:cubicBezTo>
                  <a:pt x="1609" y="477"/>
                  <a:pt x="1613" y="478"/>
                  <a:pt x="1614" y="473"/>
                </a:cubicBezTo>
                <a:cubicBezTo>
                  <a:pt x="1615" y="468"/>
                  <a:pt x="1621" y="461"/>
                  <a:pt x="1622" y="459"/>
                </a:cubicBezTo>
                <a:cubicBezTo>
                  <a:pt x="1624" y="456"/>
                  <a:pt x="1630" y="459"/>
                  <a:pt x="1632" y="458"/>
                </a:cubicBezTo>
                <a:cubicBezTo>
                  <a:pt x="1634" y="458"/>
                  <a:pt x="1634" y="463"/>
                  <a:pt x="1636" y="460"/>
                </a:cubicBezTo>
                <a:cubicBezTo>
                  <a:pt x="1639" y="458"/>
                  <a:pt x="1644" y="449"/>
                  <a:pt x="1648" y="449"/>
                </a:cubicBezTo>
                <a:cubicBezTo>
                  <a:pt x="1652" y="449"/>
                  <a:pt x="1649" y="455"/>
                  <a:pt x="1650" y="459"/>
                </a:cubicBezTo>
                <a:cubicBezTo>
                  <a:pt x="1651" y="463"/>
                  <a:pt x="1653" y="458"/>
                  <a:pt x="1661" y="453"/>
                </a:cubicBezTo>
                <a:cubicBezTo>
                  <a:pt x="1668" y="448"/>
                  <a:pt x="1684" y="449"/>
                  <a:pt x="1689" y="451"/>
                </a:cubicBezTo>
                <a:cubicBezTo>
                  <a:pt x="1694" y="453"/>
                  <a:pt x="1694" y="459"/>
                  <a:pt x="1697" y="458"/>
                </a:cubicBezTo>
                <a:cubicBezTo>
                  <a:pt x="1701" y="457"/>
                  <a:pt x="1698" y="453"/>
                  <a:pt x="1702" y="451"/>
                </a:cubicBezTo>
                <a:cubicBezTo>
                  <a:pt x="1706" y="450"/>
                  <a:pt x="1713" y="446"/>
                  <a:pt x="1718" y="442"/>
                </a:cubicBezTo>
                <a:cubicBezTo>
                  <a:pt x="1723" y="438"/>
                  <a:pt x="1722" y="441"/>
                  <a:pt x="1725" y="438"/>
                </a:cubicBezTo>
                <a:cubicBezTo>
                  <a:pt x="1728" y="434"/>
                  <a:pt x="1730" y="436"/>
                  <a:pt x="1731" y="433"/>
                </a:cubicBezTo>
                <a:cubicBezTo>
                  <a:pt x="1732" y="431"/>
                  <a:pt x="1740" y="427"/>
                  <a:pt x="1750" y="425"/>
                </a:cubicBezTo>
                <a:cubicBezTo>
                  <a:pt x="1761" y="423"/>
                  <a:pt x="1774" y="416"/>
                  <a:pt x="1774" y="413"/>
                </a:cubicBezTo>
                <a:cubicBezTo>
                  <a:pt x="1773" y="411"/>
                  <a:pt x="1778" y="410"/>
                  <a:pt x="1778" y="412"/>
                </a:cubicBezTo>
                <a:cubicBezTo>
                  <a:pt x="1779" y="415"/>
                  <a:pt x="1783" y="414"/>
                  <a:pt x="1788" y="415"/>
                </a:cubicBezTo>
                <a:cubicBezTo>
                  <a:pt x="1794" y="416"/>
                  <a:pt x="1796" y="418"/>
                  <a:pt x="1801" y="414"/>
                </a:cubicBezTo>
                <a:cubicBezTo>
                  <a:pt x="1805" y="410"/>
                  <a:pt x="1800" y="408"/>
                  <a:pt x="1800" y="405"/>
                </a:cubicBezTo>
                <a:cubicBezTo>
                  <a:pt x="1800" y="401"/>
                  <a:pt x="1793" y="398"/>
                  <a:pt x="1794" y="394"/>
                </a:cubicBezTo>
                <a:cubicBezTo>
                  <a:pt x="1795" y="391"/>
                  <a:pt x="1788" y="382"/>
                  <a:pt x="1786" y="383"/>
                </a:cubicBezTo>
                <a:cubicBezTo>
                  <a:pt x="1784" y="385"/>
                  <a:pt x="1779" y="382"/>
                  <a:pt x="1779" y="379"/>
                </a:cubicBezTo>
                <a:cubicBezTo>
                  <a:pt x="1779" y="377"/>
                  <a:pt x="1779" y="373"/>
                  <a:pt x="1776" y="375"/>
                </a:cubicBezTo>
                <a:cubicBezTo>
                  <a:pt x="1773" y="377"/>
                  <a:pt x="1767" y="376"/>
                  <a:pt x="1766" y="373"/>
                </a:cubicBezTo>
                <a:cubicBezTo>
                  <a:pt x="1765" y="370"/>
                  <a:pt x="1773" y="368"/>
                  <a:pt x="1778" y="370"/>
                </a:cubicBezTo>
                <a:cubicBezTo>
                  <a:pt x="1783" y="372"/>
                  <a:pt x="1781" y="374"/>
                  <a:pt x="1784" y="376"/>
                </a:cubicBezTo>
                <a:cubicBezTo>
                  <a:pt x="1786" y="377"/>
                  <a:pt x="1793" y="377"/>
                  <a:pt x="1796" y="375"/>
                </a:cubicBezTo>
                <a:cubicBezTo>
                  <a:pt x="1800" y="373"/>
                  <a:pt x="1810" y="370"/>
                  <a:pt x="1811" y="367"/>
                </a:cubicBezTo>
                <a:cubicBezTo>
                  <a:pt x="1813" y="364"/>
                  <a:pt x="1811" y="363"/>
                  <a:pt x="1815" y="361"/>
                </a:cubicBezTo>
                <a:cubicBezTo>
                  <a:pt x="1818" y="360"/>
                  <a:pt x="1815" y="356"/>
                  <a:pt x="1813" y="355"/>
                </a:cubicBezTo>
                <a:cubicBezTo>
                  <a:pt x="1810" y="353"/>
                  <a:pt x="1810" y="349"/>
                  <a:pt x="1813" y="349"/>
                </a:cubicBezTo>
                <a:cubicBezTo>
                  <a:pt x="1816" y="349"/>
                  <a:pt x="1816" y="346"/>
                  <a:pt x="1818" y="346"/>
                </a:cubicBezTo>
                <a:cubicBezTo>
                  <a:pt x="1820" y="345"/>
                  <a:pt x="1820" y="347"/>
                  <a:pt x="1824" y="345"/>
                </a:cubicBezTo>
                <a:cubicBezTo>
                  <a:pt x="1827" y="343"/>
                  <a:pt x="1824" y="348"/>
                  <a:pt x="1822" y="351"/>
                </a:cubicBezTo>
                <a:cubicBezTo>
                  <a:pt x="1820" y="354"/>
                  <a:pt x="1826" y="357"/>
                  <a:pt x="1826" y="359"/>
                </a:cubicBezTo>
                <a:cubicBezTo>
                  <a:pt x="1827" y="361"/>
                  <a:pt x="1834" y="361"/>
                  <a:pt x="1838" y="359"/>
                </a:cubicBezTo>
                <a:cubicBezTo>
                  <a:pt x="1842" y="357"/>
                  <a:pt x="1855" y="362"/>
                  <a:pt x="1855" y="365"/>
                </a:cubicBezTo>
                <a:cubicBezTo>
                  <a:pt x="1856" y="368"/>
                  <a:pt x="1858" y="372"/>
                  <a:pt x="1863" y="375"/>
                </a:cubicBezTo>
                <a:cubicBezTo>
                  <a:pt x="1869" y="377"/>
                  <a:pt x="1874" y="376"/>
                  <a:pt x="1875" y="379"/>
                </a:cubicBezTo>
                <a:cubicBezTo>
                  <a:pt x="1876" y="381"/>
                  <a:pt x="1878" y="383"/>
                  <a:pt x="1881" y="382"/>
                </a:cubicBezTo>
                <a:cubicBezTo>
                  <a:pt x="1884" y="381"/>
                  <a:pt x="1885" y="385"/>
                  <a:pt x="1887" y="383"/>
                </a:cubicBezTo>
                <a:cubicBezTo>
                  <a:pt x="1890" y="381"/>
                  <a:pt x="1891" y="384"/>
                  <a:pt x="1894" y="381"/>
                </a:cubicBezTo>
                <a:cubicBezTo>
                  <a:pt x="1896" y="379"/>
                  <a:pt x="1887" y="377"/>
                  <a:pt x="1889" y="375"/>
                </a:cubicBezTo>
                <a:cubicBezTo>
                  <a:pt x="1890" y="373"/>
                  <a:pt x="1892" y="377"/>
                  <a:pt x="1894" y="376"/>
                </a:cubicBezTo>
                <a:cubicBezTo>
                  <a:pt x="1897" y="376"/>
                  <a:pt x="1893" y="371"/>
                  <a:pt x="1895" y="371"/>
                </a:cubicBezTo>
                <a:cubicBezTo>
                  <a:pt x="1897" y="370"/>
                  <a:pt x="1896" y="360"/>
                  <a:pt x="1894" y="360"/>
                </a:cubicBezTo>
                <a:cubicBezTo>
                  <a:pt x="1892" y="359"/>
                  <a:pt x="1893" y="356"/>
                  <a:pt x="1897" y="358"/>
                </a:cubicBezTo>
                <a:cubicBezTo>
                  <a:pt x="1901" y="361"/>
                  <a:pt x="1907" y="361"/>
                  <a:pt x="1910" y="361"/>
                </a:cubicBezTo>
                <a:cubicBezTo>
                  <a:pt x="1913" y="361"/>
                  <a:pt x="1910" y="358"/>
                  <a:pt x="1907" y="358"/>
                </a:cubicBezTo>
                <a:cubicBezTo>
                  <a:pt x="1904" y="357"/>
                  <a:pt x="1908" y="355"/>
                  <a:pt x="1910" y="357"/>
                </a:cubicBezTo>
                <a:cubicBezTo>
                  <a:pt x="1912" y="359"/>
                  <a:pt x="1915" y="360"/>
                  <a:pt x="1916" y="358"/>
                </a:cubicBezTo>
                <a:cubicBezTo>
                  <a:pt x="1916" y="356"/>
                  <a:pt x="1918" y="351"/>
                  <a:pt x="1922" y="351"/>
                </a:cubicBezTo>
                <a:cubicBezTo>
                  <a:pt x="1925" y="352"/>
                  <a:pt x="1926" y="350"/>
                  <a:pt x="1923" y="348"/>
                </a:cubicBezTo>
                <a:close/>
                <a:moveTo>
                  <a:pt x="993" y="567"/>
                </a:moveTo>
                <a:cubicBezTo>
                  <a:pt x="984" y="576"/>
                  <a:pt x="965" y="578"/>
                  <a:pt x="965" y="585"/>
                </a:cubicBezTo>
                <a:cubicBezTo>
                  <a:pt x="965" y="592"/>
                  <a:pt x="942" y="595"/>
                  <a:pt x="940" y="592"/>
                </a:cubicBezTo>
                <a:cubicBezTo>
                  <a:pt x="938" y="589"/>
                  <a:pt x="957" y="589"/>
                  <a:pt x="961" y="579"/>
                </a:cubicBezTo>
                <a:cubicBezTo>
                  <a:pt x="966" y="569"/>
                  <a:pt x="983" y="563"/>
                  <a:pt x="991" y="550"/>
                </a:cubicBezTo>
                <a:cubicBezTo>
                  <a:pt x="997" y="541"/>
                  <a:pt x="1002" y="526"/>
                  <a:pt x="1006" y="527"/>
                </a:cubicBezTo>
                <a:cubicBezTo>
                  <a:pt x="1009" y="528"/>
                  <a:pt x="1003" y="559"/>
                  <a:pt x="993" y="567"/>
                </a:cubicBezTo>
                <a:close/>
                <a:moveTo>
                  <a:pt x="385" y="202"/>
                </a:moveTo>
                <a:cubicBezTo>
                  <a:pt x="385" y="206"/>
                  <a:pt x="383" y="208"/>
                  <a:pt x="377" y="208"/>
                </a:cubicBezTo>
                <a:cubicBezTo>
                  <a:pt x="370" y="208"/>
                  <a:pt x="380" y="212"/>
                  <a:pt x="380" y="216"/>
                </a:cubicBezTo>
                <a:cubicBezTo>
                  <a:pt x="381" y="219"/>
                  <a:pt x="374" y="217"/>
                  <a:pt x="374" y="222"/>
                </a:cubicBezTo>
                <a:cubicBezTo>
                  <a:pt x="373" y="228"/>
                  <a:pt x="361" y="222"/>
                  <a:pt x="360" y="230"/>
                </a:cubicBezTo>
                <a:cubicBezTo>
                  <a:pt x="358" y="237"/>
                  <a:pt x="366" y="236"/>
                  <a:pt x="371" y="236"/>
                </a:cubicBezTo>
                <a:cubicBezTo>
                  <a:pt x="376" y="237"/>
                  <a:pt x="369" y="242"/>
                  <a:pt x="373" y="245"/>
                </a:cubicBezTo>
                <a:cubicBezTo>
                  <a:pt x="377" y="248"/>
                  <a:pt x="380" y="247"/>
                  <a:pt x="377" y="241"/>
                </a:cubicBezTo>
                <a:cubicBezTo>
                  <a:pt x="375" y="235"/>
                  <a:pt x="391" y="243"/>
                  <a:pt x="386" y="247"/>
                </a:cubicBezTo>
                <a:cubicBezTo>
                  <a:pt x="381" y="252"/>
                  <a:pt x="394" y="255"/>
                  <a:pt x="401" y="255"/>
                </a:cubicBezTo>
                <a:cubicBezTo>
                  <a:pt x="407" y="256"/>
                  <a:pt x="429" y="260"/>
                  <a:pt x="430" y="255"/>
                </a:cubicBezTo>
                <a:cubicBezTo>
                  <a:pt x="430" y="252"/>
                  <a:pt x="422" y="249"/>
                  <a:pt x="415" y="242"/>
                </a:cubicBezTo>
                <a:cubicBezTo>
                  <a:pt x="408" y="234"/>
                  <a:pt x="403" y="222"/>
                  <a:pt x="411" y="217"/>
                </a:cubicBezTo>
                <a:cubicBezTo>
                  <a:pt x="419" y="212"/>
                  <a:pt x="412" y="210"/>
                  <a:pt x="420" y="204"/>
                </a:cubicBezTo>
                <a:cubicBezTo>
                  <a:pt x="428" y="199"/>
                  <a:pt x="423" y="193"/>
                  <a:pt x="430" y="193"/>
                </a:cubicBezTo>
                <a:cubicBezTo>
                  <a:pt x="436" y="192"/>
                  <a:pt x="429" y="186"/>
                  <a:pt x="436" y="185"/>
                </a:cubicBezTo>
                <a:cubicBezTo>
                  <a:pt x="442" y="184"/>
                  <a:pt x="444" y="177"/>
                  <a:pt x="443" y="174"/>
                </a:cubicBezTo>
                <a:cubicBezTo>
                  <a:pt x="442" y="171"/>
                  <a:pt x="450" y="174"/>
                  <a:pt x="453" y="170"/>
                </a:cubicBezTo>
                <a:cubicBezTo>
                  <a:pt x="457" y="166"/>
                  <a:pt x="466" y="169"/>
                  <a:pt x="468" y="163"/>
                </a:cubicBezTo>
                <a:cubicBezTo>
                  <a:pt x="471" y="158"/>
                  <a:pt x="509" y="145"/>
                  <a:pt x="531" y="140"/>
                </a:cubicBezTo>
                <a:cubicBezTo>
                  <a:pt x="553" y="135"/>
                  <a:pt x="568" y="126"/>
                  <a:pt x="560" y="120"/>
                </a:cubicBezTo>
                <a:cubicBezTo>
                  <a:pt x="552" y="114"/>
                  <a:pt x="531" y="122"/>
                  <a:pt x="525" y="126"/>
                </a:cubicBezTo>
                <a:cubicBezTo>
                  <a:pt x="520" y="131"/>
                  <a:pt x="512" y="128"/>
                  <a:pt x="507" y="131"/>
                </a:cubicBezTo>
                <a:cubicBezTo>
                  <a:pt x="502" y="134"/>
                  <a:pt x="490" y="136"/>
                  <a:pt x="485" y="133"/>
                </a:cubicBezTo>
                <a:cubicBezTo>
                  <a:pt x="479" y="129"/>
                  <a:pt x="472" y="137"/>
                  <a:pt x="468" y="137"/>
                </a:cubicBezTo>
                <a:cubicBezTo>
                  <a:pt x="464" y="136"/>
                  <a:pt x="459" y="141"/>
                  <a:pt x="454" y="141"/>
                </a:cubicBezTo>
                <a:cubicBezTo>
                  <a:pt x="449" y="140"/>
                  <a:pt x="440" y="144"/>
                  <a:pt x="439" y="147"/>
                </a:cubicBezTo>
                <a:cubicBezTo>
                  <a:pt x="439" y="150"/>
                  <a:pt x="431" y="149"/>
                  <a:pt x="431" y="152"/>
                </a:cubicBezTo>
                <a:cubicBezTo>
                  <a:pt x="431" y="156"/>
                  <a:pt x="424" y="159"/>
                  <a:pt x="421" y="156"/>
                </a:cubicBezTo>
                <a:cubicBezTo>
                  <a:pt x="418" y="153"/>
                  <a:pt x="414" y="159"/>
                  <a:pt x="418" y="163"/>
                </a:cubicBezTo>
                <a:cubicBezTo>
                  <a:pt x="423" y="168"/>
                  <a:pt x="410" y="168"/>
                  <a:pt x="412" y="171"/>
                </a:cubicBezTo>
                <a:cubicBezTo>
                  <a:pt x="414" y="173"/>
                  <a:pt x="407" y="175"/>
                  <a:pt x="409" y="178"/>
                </a:cubicBezTo>
                <a:cubicBezTo>
                  <a:pt x="410" y="181"/>
                  <a:pt x="404" y="182"/>
                  <a:pt x="399" y="183"/>
                </a:cubicBezTo>
                <a:cubicBezTo>
                  <a:pt x="394" y="184"/>
                  <a:pt x="391" y="191"/>
                  <a:pt x="398" y="191"/>
                </a:cubicBezTo>
                <a:cubicBezTo>
                  <a:pt x="404" y="191"/>
                  <a:pt x="394" y="192"/>
                  <a:pt x="395" y="197"/>
                </a:cubicBezTo>
                <a:cubicBezTo>
                  <a:pt x="395" y="202"/>
                  <a:pt x="384" y="199"/>
                  <a:pt x="385" y="202"/>
                </a:cubicBezTo>
                <a:close/>
                <a:moveTo>
                  <a:pt x="430" y="29"/>
                </a:moveTo>
                <a:cubicBezTo>
                  <a:pt x="431" y="32"/>
                  <a:pt x="429" y="32"/>
                  <a:pt x="422" y="32"/>
                </a:cubicBezTo>
                <a:cubicBezTo>
                  <a:pt x="415" y="32"/>
                  <a:pt x="412" y="36"/>
                  <a:pt x="415" y="39"/>
                </a:cubicBezTo>
                <a:cubicBezTo>
                  <a:pt x="419" y="42"/>
                  <a:pt x="437" y="41"/>
                  <a:pt x="440" y="37"/>
                </a:cubicBezTo>
                <a:cubicBezTo>
                  <a:pt x="443" y="33"/>
                  <a:pt x="451" y="36"/>
                  <a:pt x="452" y="32"/>
                </a:cubicBezTo>
                <a:cubicBezTo>
                  <a:pt x="453" y="28"/>
                  <a:pt x="429" y="26"/>
                  <a:pt x="430" y="29"/>
                </a:cubicBezTo>
                <a:close/>
                <a:moveTo>
                  <a:pt x="387" y="33"/>
                </a:moveTo>
                <a:cubicBezTo>
                  <a:pt x="387" y="28"/>
                  <a:pt x="370" y="34"/>
                  <a:pt x="373" y="35"/>
                </a:cubicBezTo>
                <a:cubicBezTo>
                  <a:pt x="376" y="36"/>
                  <a:pt x="387" y="39"/>
                  <a:pt x="387" y="33"/>
                </a:cubicBezTo>
                <a:close/>
                <a:moveTo>
                  <a:pt x="429" y="11"/>
                </a:moveTo>
                <a:cubicBezTo>
                  <a:pt x="437" y="11"/>
                  <a:pt x="434" y="6"/>
                  <a:pt x="440" y="7"/>
                </a:cubicBezTo>
                <a:cubicBezTo>
                  <a:pt x="445" y="7"/>
                  <a:pt x="452" y="7"/>
                  <a:pt x="449" y="4"/>
                </a:cubicBezTo>
                <a:cubicBezTo>
                  <a:pt x="447" y="0"/>
                  <a:pt x="427" y="2"/>
                  <a:pt x="429" y="4"/>
                </a:cubicBezTo>
                <a:cubicBezTo>
                  <a:pt x="431" y="7"/>
                  <a:pt x="414" y="6"/>
                  <a:pt x="414" y="7"/>
                </a:cubicBezTo>
                <a:cubicBezTo>
                  <a:pt x="415" y="9"/>
                  <a:pt x="421" y="11"/>
                  <a:pt x="429" y="11"/>
                </a:cubicBezTo>
                <a:close/>
                <a:moveTo>
                  <a:pt x="487" y="23"/>
                </a:moveTo>
                <a:cubicBezTo>
                  <a:pt x="490" y="20"/>
                  <a:pt x="483" y="20"/>
                  <a:pt x="482" y="17"/>
                </a:cubicBezTo>
                <a:cubicBezTo>
                  <a:pt x="482" y="14"/>
                  <a:pt x="463" y="13"/>
                  <a:pt x="464" y="16"/>
                </a:cubicBezTo>
                <a:cubicBezTo>
                  <a:pt x="465" y="20"/>
                  <a:pt x="451" y="23"/>
                  <a:pt x="455" y="27"/>
                </a:cubicBezTo>
                <a:cubicBezTo>
                  <a:pt x="463" y="33"/>
                  <a:pt x="485" y="26"/>
                  <a:pt x="487" y="23"/>
                </a:cubicBezTo>
                <a:close/>
                <a:moveTo>
                  <a:pt x="434" y="17"/>
                </a:moveTo>
                <a:cubicBezTo>
                  <a:pt x="435" y="10"/>
                  <a:pt x="424" y="16"/>
                  <a:pt x="415" y="12"/>
                </a:cubicBezTo>
                <a:cubicBezTo>
                  <a:pt x="406" y="9"/>
                  <a:pt x="401" y="9"/>
                  <a:pt x="407" y="14"/>
                </a:cubicBezTo>
                <a:cubicBezTo>
                  <a:pt x="410" y="16"/>
                  <a:pt x="392" y="18"/>
                  <a:pt x="395" y="21"/>
                </a:cubicBezTo>
                <a:cubicBezTo>
                  <a:pt x="401" y="27"/>
                  <a:pt x="433" y="24"/>
                  <a:pt x="434" y="17"/>
                </a:cubicBezTo>
                <a:close/>
              </a:path>
            </a:pathLst>
          </a:custGeom>
          <a:solidFill>
            <a:schemeClr val="bg1">
              <a:lumMod val="75000"/>
              <a:alpha val="75000"/>
            </a:schemeClr>
          </a:solidFill>
          <a:ln w="9525">
            <a:noFill/>
            <a:round/>
          </a:ln>
        </p:spPr>
        <p:txBody>
          <a:bodyPr vert="horz" wrap="square" lIns="91440" tIns="45720" rIns="91440" bIns="45720" numCol="1" anchor="t" anchorCtr="0" compatLnSpc="1"/>
          <a:lstStyle/>
          <a:p>
            <a:endParaRPr lang="zh-CN" altLang="en-US"/>
          </a:p>
        </p:txBody>
      </p:sp>
      <p:sp>
        <p:nvSpPr>
          <p:cNvPr id="333" name="Freeform 158"/>
          <p:cNvSpPr/>
          <p:nvPr/>
        </p:nvSpPr>
        <p:spPr bwMode="auto">
          <a:xfrm>
            <a:off x="6128909" y="4293092"/>
            <a:ext cx="528672" cy="570512"/>
          </a:xfrm>
          <a:custGeom>
            <a:cxnLst>
              <a:cxn ang="0">
                <a:pos x="184" y="102"/>
              </a:cxn>
              <a:cxn ang="0">
                <a:pos x="184" y="95"/>
              </a:cxn>
              <a:cxn ang="0">
                <a:pos x="181" y="91"/>
              </a:cxn>
              <a:cxn ang="0">
                <a:pos x="186" y="81"/>
              </a:cxn>
              <a:cxn ang="0">
                <a:pos x="189" y="71"/>
              </a:cxn>
              <a:cxn ang="0">
                <a:pos x="194" y="54"/>
              </a:cxn>
              <a:cxn ang="0">
                <a:pos x="203" y="44"/>
              </a:cxn>
              <a:cxn ang="0">
                <a:pos x="203" y="33"/>
              </a:cxn>
              <a:cxn ang="0">
                <a:pos x="204" y="23"/>
              </a:cxn>
              <a:cxn ang="0">
                <a:pos x="185" y="13"/>
              </a:cxn>
              <a:cxn ang="0">
                <a:pos x="172" y="13"/>
              </a:cxn>
              <a:cxn ang="0">
                <a:pos x="164" y="4"/>
              </a:cxn>
              <a:cxn ang="0">
                <a:pos x="156" y="6"/>
              </a:cxn>
              <a:cxn ang="0">
                <a:pos x="134" y="6"/>
              </a:cxn>
              <a:cxn ang="0">
                <a:pos x="114" y="9"/>
              </a:cxn>
              <a:cxn ang="0">
                <a:pos x="89" y="13"/>
              </a:cxn>
              <a:cxn ang="0">
                <a:pos x="68" y="16"/>
              </a:cxn>
              <a:cxn ang="0">
                <a:pos x="66" y="35"/>
              </a:cxn>
              <a:cxn ang="0">
                <a:pos x="53" y="71"/>
              </a:cxn>
              <a:cxn ang="0">
                <a:pos x="43" y="102"/>
              </a:cxn>
              <a:cxn ang="0">
                <a:pos x="32" y="117"/>
              </a:cxn>
              <a:cxn ang="0">
                <a:pos x="18" y="117"/>
              </a:cxn>
              <a:cxn ang="0">
                <a:pos x="0" y="121"/>
              </a:cxn>
              <a:cxn ang="0">
                <a:pos x="4" y="135"/>
              </a:cxn>
              <a:cxn ang="0">
                <a:pos x="47" y="132"/>
              </a:cxn>
              <a:cxn ang="0">
                <a:pos x="53" y="150"/>
              </a:cxn>
              <a:cxn ang="0">
                <a:pos x="76" y="155"/>
              </a:cxn>
              <a:cxn ang="0">
                <a:pos x="89" y="145"/>
              </a:cxn>
              <a:cxn ang="0">
                <a:pos x="102" y="149"/>
              </a:cxn>
              <a:cxn ang="0">
                <a:pos x="103" y="174"/>
              </a:cxn>
              <a:cxn ang="0">
                <a:pos x="108" y="192"/>
              </a:cxn>
              <a:cxn ang="0">
                <a:pos x="124" y="188"/>
              </a:cxn>
              <a:cxn ang="0">
                <a:pos x="130" y="191"/>
              </a:cxn>
              <a:cxn ang="0">
                <a:pos x="140" y="193"/>
              </a:cxn>
              <a:cxn ang="0">
                <a:pos x="153" y="201"/>
              </a:cxn>
              <a:cxn ang="0">
                <a:pos x="162" y="198"/>
              </a:cxn>
              <a:cxn ang="0">
                <a:pos x="177" y="206"/>
              </a:cxn>
              <a:cxn ang="0">
                <a:pos x="189" y="216"/>
              </a:cxn>
              <a:cxn ang="0">
                <a:pos x="190" y="203"/>
              </a:cxn>
              <a:cxn ang="0">
                <a:pos x="175" y="196"/>
              </a:cxn>
              <a:cxn ang="0">
                <a:pos x="178" y="173"/>
              </a:cxn>
              <a:cxn ang="0">
                <a:pos x="182" y="160"/>
              </a:cxn>
              <a:cxn ang="0">
                <a:pos x="196" y="157"/>
              </a:cxn>
              <a:cxn ang="0">
                <a:pos x="189" y="144"/>
              </a:cxn>
            </a:cxnLst>
            <a:rect l="0" t="0" r="r" b="b"/>
            <a:pathLst>
              <a:path w="206" h="218">
                <a:moveTo>
                  <a:pt x="189" y="144"/>
                </a:moveTo>
                <a:cubicBezTo>
                  <a:pt x="183" y="141"/>
                  <a:pt x="181" y="103"/>
                  <a:pt x="184" y="102"/>
                </a:cubicBezTo>
                <a:cubicBezTo>
                  <a:pt x="184" y="102"/>
                  <a:pt x="185" y="102"/>
                  <a:pt x="185" y="103"/>
                </a:cubicBezTo>
                <a:cubicBezTo>
                  <a:pt x="184" y="95"/>
                  <a:pt x="184" y="95"/>
                  <a:pt x="184" y="95"/>
                </a:cubicBezTo>
                <a:cubicBezTo>
                  <a:pt x="184" y="95"/>
                  <a:pt x="184" y="94"/>
                  <a:pt x="184" y="94"/>
                </a:cubicBezTo>
                <a:cubicBezTo>
                  <a:pt x="183" y="94"/>
                  <a:pt x="181" y="93"/>
                  <a:pt x="181" y="91"/>
                </a:cubicBezTo>
                <a:cubicBezTo>
                  <a:pt x="181" y="88"/>
                  <a:pt x="184" y="88"/>
                  <a:pt x="184" y="88"/>
                </a:cubicBezTo>
                <a:cubicBezTo>
                  <a:pt x="184" y="88"/>
                  <a:pt x="183" y="82"/>
                  <a:pt x="186" y="81"/>
                </a:cubicBezTo>
                <a:cubicBezTo>
                  <a:pt x="187" y="80"/>
                  <a:pt x="187" y="80"/>
                  <a:pt x="187" y="79"/>
                </a:cubicBezTo>
                <a:cubicBezTo>
                  <a:pt x="189" y="78"/>
                  <a:pt x="189" y="74"/>
                  <a:pt x="189" y="71"/>
                </a:cubicBezTo>
                <a:cubicBezTo>
                  <a:pt x="189" y="68"/>
                  <a:pt x="190" y="64"/>
                  <a:pt x="191" y="62"/>
                </a:cubicBezTo>
                <a:cubicBezTo>
                  <a:pt x="193" y="59"/>
                  <a:pt x="192" y="55"/>
                  <a:pt x="194" y="54"/>
                </a:cubicBezTo>
                <a:cubicBezTo>
                  <a:pt x="196" y="52"/>
                  <a:pt x="196" y="48"/>
                  <a:pt x="198" y="47"/>
                </a:cubicBezTo>
                <a:cubicBezTo>
                  <a:pt x="201" y="47"/>
                  <a:pt x="203" y="46"/>
                  <a:pt x="203" y="44"/>
                </a:cubicBezTo>
                <a:cubicBezTo>
                  <a:pt x="203" y="43"/>
                  <a:pt x="206" y="41"/>
                  <a:pt x="206" y="38"/>
                </a:cubicBezTo>
                <a:cubicBezTo>
                  <a:pt x="206" y="36"/>
                  <a:pt x="203" y="36"/>
                  <a:pt x="203" y="33"/>
                </a:cubicBezTo>
                <a:cubicBezTo>
                  <a:pt x="203" y="30"/>
                  <a:pt x="204" y="23"/>
                  <a:pt x="204" y="23"/>
                </a:cubicBezTo>
                <a:cubicBezTo>
                  <a:pt x="204" y="23"/>
                  <a:pt x="204" y="23"/>
                  <a:pt x="204" y="23"/>
                </a:cubicBezTo>
                <a:cubicBezTo>
                  <a:pt x="198" y="18"/>
                  <a:pt x="192" y="13"/>
                  <a:pt x="191" y="12"/>
                </a:cubicBezTo>
                <a:cubicBezTo>
                  <a:pt x="189" y="11"/>
                  <a:pt x="185" y="13"/>
                  <a:pt x="185" y="13"/>
                </a:cubicBezTo>
                <a:cubicBezTo>
                  <a:pt x="185" y="13"/>
                  <a:pt x="182" y="10"/>
                  <a:pt x="179" y="13"/>
                </a:cubicBezTo>
                <a:cubicBezTo>
                  <a:pt x="176" y="15"/>
                  <a:pt x="172" y="13"/>
                  <a:pt x="172" y="13"/>
                </a:cubicBezTo>
                <a:cubicBezTo>
                  <a:pt x="172" y="13"/>
                  <a:pt x="168" y="11"/>
                  <a:pt x="167" y="7"/>
                </a:cubicBezTo>
                <a:cubicBezTo>
                  <a:pt x="166" y="6"/>
                  <a:pt x="165" y="5"/>
                  <a:pt x="164" y="4"/>
                </a:cubicBezTo>
                <a:cubicBezTo>
                  <a:pt x="164" y="5"/>
                  <a:pt x="164" y="5"/>
                  <a:pt x="164" y="5"/>
                </a:cubicBezTo>
                <a:cubicBezTo>
                  <a:pt x="156" y="6"/>
                  <a:pt x="156" y="6"/>
                  <a:pt x="156" y="6"/>
                </a:cubicBezTo>
                <a:cubicBezTo>
                  <a:pt x="156" y="6"/>
                  <a:pt x="146" y="0"/>
                  <a:pt x="143" y="5"/>
                </a:cubicBezTo>
                <a:cubicBezTo>
                  <a:pt x="141" y="9"/>
                  <a:pt x="139" y="6"/>
                  <a:pt x="134" y="6"/>
                </a:cubicBezTo>
                <a:cubicBezTo>
                  <a:pt x="130" y="6"/>
                  <a:pt x="125" y="8"/>
                  <a:pt x="123" y="9"/>
                </a:cubicBezTo>
                <a:cubicBezTo>
                  <a:pt x="120" y="11"/>
                  <a:pt x="116" y="8"/>
                  <a:pt x="114" y="9"/>
                </a:cubicBezTo>
                <a:cubicBezTo>
                  <a:pt x="111" y="11"/>
                  <a:pt x="110" y="17"/>
                  <a:pt x="110" y="17"/>
                </a:cubicBezTo>
                <a:cubicBezTo>
                  <a:pt x="89" y="13"/>
                  <a:pt x="89" y="13"/>
                  <a:pt x="89" y="13"/>
                </a:cubicBezTo>
                <a:cubicBezTo>
                  <a:pt x="89" y="13"/>
                  <a:pt x="84" y="7"/>
                  <a:pt x="79" y="7"/>
                </a:cubicBezTo>
                <a:cubicBezTo>
                  <a:pt x="75" y="7"/>
                  <a:pt x="68" y="16"/>
                  <a:pt x="68" y="16"/>
                </a:cubicBezTo>
                <a:cubicBezTo>
                  <a:pt x="68" y="23"/>
                  <a:pt x="68" y="23"/>
                  <a:pt x="68" y="23"/>
                </a:cubicBezTo>
                <a:cubicBezTo>
                  <a:pt x="69" y="28"/>
                  <a:pt x="67" y="33"/>
                  <a:pt x="66" y="35"/>
                </a:cubicBezTo>
                <a:cubicBezTo>
                  <a:pt x="64" y="38"/>
                  <a:pt x="62" y="40"/>
                  <a:pt x="62" y="47"/>
                </a:cubicBezTo>
                <a:cubicBezTo>
                  <a:pt x="62" y="54"/>
                  <a:pt x="53" y="65"/>
                  <a:pt x="53" y="71"/>
                </a:cubicBezTo>
                <a:cubicBezTo>
                  <a:pt x="53" y="76"/>
                  <a:pt x="44" y="80"/>
                  <a:pt x="44" y="83"/>
                </a:cubicBezTo>
                <a:cubicBezTo>
                  <a:pt x="44" y="87"/>
                  <a:pt x="43" y="94"/>
                  <a:pt x="43" y="102"/>
                </a:cubicBezTo>
                <a:cubicBezTo>
                  <a:pt x="43" y="110"/>
                  <a:pt x="39" y="103"/>
                  <a:pt x="39" y="110"/>
                </a:cubicBezTo>
                <a:cubicBezTo>
                  <a:pt x="39" y="117"/>
                  <a:pt x="35" y="113"/>
                  <a:pt x="32" y="117"/>
                </a:cubicBezTo>
                <a:cubicBezTo>
                  <a:pt x="28" y="120"/>
                  <a:pt x="27" y="121"/>
                  <a:pt x="27" y="117"/>
                </a:cubicBezTo>
                <a:cubicBezTo>
                  <a:pt x="27" y="114"/>
                  <a:pt x="22" y="113"/>
                  <a:pt x="18" y="117"/>
                </a:cubicBezTo>
                <a:cubicBezTo>
                  <a:pt x="14" y="120"/>
                  <a:pt x="12" y="117"/>
                  <a:pt x="10" y="116"/>
                </a:cubicBezTo>
                <a:cubicBezTo>
                  <a:pt x="9" y="115"/>
                  <a:pt x="4" y="118"/>
                  <a:pt x="0" y="121"/>
                </a:cubicBezTo>
                <a:cubicBezTo>
                  <a:pt x="2" y="126"/>
                  <a:pt x="3" y="130"/>
                  <a:pt x="4" y="134"/>
                </a:cubicBezTo>
                <a:cubicBezTo>
                  <a:pt x="4" y="134"/>
                  <a:pt x="4" y="135"/>
                  <a:pt x="4" y="135"/>
                </a:cubicBezTo>
                <a:cubicBezTo>
                  <a:pt x="6" y="133"/>
                  <a:pt x="9" y="132"/>
                  <a:pt x="10" y="132"/>
                </a:cubicBezTo>
                <a:cubicBezTo>
                  <a:pt x="14" y="131"/>
                  <a:pt x="47" y="132"/>
                  <a:pt x="47" y="132"/>
                </a:cubicBezTo>
                <a:cubicBezTo>
                  <a:pt x="47" y="132"/>
                  <a:pt x="50" y="137"/>
                  <a:pt x="49" y="141"/>
                </a:cubicBezTo>
                <a:cubicBezTo>
                  <a:pt x="48" y="146"/>
                  <a:pt x="51" y="144"/>
                  <a:pt x="53" y="150"/>
                </a:cubicBezTo>
                <a:cubicBezTo>
                  <a:pt x="56" y="156"/>
                  <a:pt x="58" y="158"/>
                  <a:pt x="63" y="157"/>
                </a:cubicBezTo>
                <a:cubicBezTo>
                  <a:pt x="68" y="155"/>
                  <a:pt x="74" y="154"/>
                  <a:pt x="76" y="155"/>
                </a:cubicBezTo>
                <a:cubicBezTo>
                  <a:pt x="78" y="155"/>
                  <a:pt x="77" y="146"/>
                  <a:pt x="80" y="145"/>
                </a:cubicBezTo>
                <a:cubicBezTo>
                  <a:pt x="83" y="143"/>
                  <a:pt x="89" y="145"/>
                  <a:pt x="89" y="145"/>
                </a:cubicBezTo>
                <a:cubicBezTo>
                  <a:pt x="89" y="145"/>
                  <a:pt x="90" y="147"/>
                  <a:pt x="95" y="147"/>
                </a:cubicBezTo>
                <a:cubicBezTo>
                  <a:pt x="100" y="147"/>
                  <a:pt x="102" y="145"/>
                  <a:pt x="102" y="149"/>
                </a:cubicBezTo>
                <a:cubicBezTo>
                  <a:pt x="102" y="152"/>
                  <a:pt x="103" y="156"/>
                  <a:pt x="104" y="158"/>
                </a:cubicBezTo>
                <a:cubicBezTo>
                  <a:pt x="106" y="159"/>
                  <a:pt x="100" y="172"/>
                  <a:pt x="103" y="174"/>
                </a:cubicBezTo>
                <a:cubicBezTo>
                  <a:pt x="105" y="176"/>
                  <a:pt x="109" y="180"/>
                  <a:pt x="108" y="183"/>
                </a:cubicBezTo>
                <a:cubicBezTo>
                  <a:pt x="108" y="185"/>
                  <a:pt x="106" y="191"/>
                  <a:pt x="108" y="192"/>
                </a:cubicBezTo>
                <a:cubicBezTo>
                  <a:pt x="110" y="192"/>
                  <a:pt x="111" y="189"/>
                  <a:pt x="114" y="189"/>
                </a:cubicBezTo>
                <a:cubicBezTo>
                  <a:pt x="118" y="189"/>
                  <a:pt x="121" y="189"/>
                  <a:pt x="124" y="188"/>
                </a:cubicBezTo>
                <a:cubicBezTo>
                  <a:pt x="126" y="187"/>
                  <a:pt x="127" y="187"/>
                  <a:pt x="127" y="188"/>
                </a:cubicBezTo>
                <a:cubicBezTo>
                  <a:pt x="129" y="189"/>
                  <a:pt x="130" y="191"/>
                  <a:pt x="130" y="191"/>
                </a:cubicBezTo>
                <a:cubicBezTo>
                  <a:pt x="130" y="191"/>
                  <a:pt x="131" y="194"/>
                  <a:pt x="133" y="193"/>
                </a:cubicBezTo>
                <a:cubicBezTo>
                  <a:pt x="135" y="192"/>
                  <a:pt x="141" y="191"/>
                  <a:pt x="140" y="193"/>
                </a:cubicBezTo>
                <a:cubicBezTo>
                  <a:pt x="140" y="195"/>
                  <a:pt x="142" y="199"/>
                  <a:pt x="144" y="198"/>
                </a:cubicBezTo>
                <a:cubicBezTo>
                  <a:pt x="146" y="197"/>
                  <a:pt x="151" y="201"/>
                  <a:pt x="153" y="201"/>
                </a:cubicBezTo>
                <a:cubicBezTo>
                  <a:pt x="156" y="201"/>
                  <a:pt x="158" y="201"/>
                  <a:pt x="158" y="200"/>
                </a:cubicBezTo>
                <a:cubicBezTo>
                  <a:pt x="158" y="198"/>
                  <a:pt x="161" y="196"/>
                  <a:pt x="162" y="198"/>
                </a:cubicBezTo>
                <a:cubicBezTo>
                  <a:pt x="163" y="200"/>
                  <a:pt x="166" y="204"/>
                  <a:pt x="168" y="204"/>
                </a:cubicBezTo>
                <a:cubicBezTo>
                  <a:pt x="171" y="204"/>
                  <a:pt x="177" y="204"/>
                  <a:pt x="177" y="206"/>
                </a:cubicBezTo>
                <a:cubicBezTo>
                  <a:pt x="177" y="208"/>
                  <a:pt x="179" y="214"/>
                  <a:pt x="181" y="216"/>
                </a:cubicBezTo>
                <a:cubicBezTo>
                  <a:pt x="184" y="218"/>
                  <a:pt x="189" y="216"/>
                  <a:pt x="189" y="216"/>
                </a:cubicBezTo>
                <a:cubicBezTo>
                  <a:pt x="189" y="216"/>
                  <a:pt x="191" y="214"/>
                  <a:pt x="191" y="211"/>
                </a:cubicBezTo>
                <a:cubicBezTo>
                  <a:pt x="191" y="207"/>
                  <a:pt x="191" y="203"/>
                  <a:pt x="190" y="203"/>
                </a:cubicBezTo>
                <a:cubicBezTo>
                  <a:pt x="188" y="203"/>
                  <a:pt x="186" y="206"/>
                  <a:pt x="182" y="205"/>
                </a:cubicBezTo>
                <a:cubicBezTo>
                  <a:pt x="179" y="204"/>
                  <a:pt x="176" y="197"/>
                  <a:pt x="175" y="196"/>
                </a:cubicBezTo>
                <a:cubicBezTo>
                  <a:pt x="173" y="195"/>
                  <a:pt x="177" y="189"/>
                  <a:pt x="177" y="186"/>
                </a:cubicBezTo>
                <a:cubicBezTo>
                  <a:pt x="177" y="183"/>
                  <a:pt x="180" y="174"/>
                  <a:pt x="178" y="173"/>
                </a:cubicBezTo>
                <a:cubicBezTo>
                  <a:pt x="176" y="172"/>
                  <a:pt x="177" y="169"/>
                  <a:pt x="179" y="167"/>
                </a:cubicBezTo>
                <a:cubicBezTo>
                  <a:pt x="182" y="165"/>
                  <a:pt x="178" y="160"/>
                  <a:pt x="182" y="160"/>
                </a:cubicBezTo>
                <a:cubicBezTo>
                  <a:pt x="186" y="160"/>
                  <a:pt x="194" y="160"/>
                  <a:pt x="196" y="157"/>
                </a:cubicBezTo>
                <a:cubicBezTo>
                  <a:pt x="196" y="157"/>
                  <a:pt x="196" y="157"/>
                  <a:pt x="196" y="157"/>
                </a:cubicBezTo>
                <a:cubicBezTo>
                  <a:pt x="197" y="156"/>
                  <a:pt x="197" y="156"/>
                  <a:pt x="197" y="155"/>
                </a:cubicBezTo>
                <a:cubicBezTo>
                  <a:pt x="195" y="151"/>
                  <a:pt x="192" y="145"/>
                  <a:pt x="189" y="14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4" name="Freeform 159"/>
          <p:cNvSpPr/>
          <p:nvPr/>
        </p:nvSpPr>
        <p:spPr bwMode="auto">
          <a:xfrm>
            <a:off x="6600255" y="4530443"/>
            <a:ext cx="46710" cy="63149"/>
          </a:xfrm>
          <a:custGeom>
            <a:cxnLst>
              <a:cxn ang="0">
                <a:pos x="1" y="12"/>
              </a:cxn>
              <a:cxn ang="0">
                <a:pos x="4" y="24"/>
              </a:cxn>
              <a:cxn ang="0">
                <a:pos x="9" y="21"/>
              </a:cxn>
              <a:cxn ang="0">
                <a:pos x="18" y="8"/>
              </a:cxn>
              <a:cxn ang="0">
                <a:pos x="15" y="6"/>
              </a:cxn>
              <a:cxn ang="0">
                <a:pos x="14" y="0"/>
              </a:cxn>
              <a:cxn ang="0">
                <a:pos x="9" y="0"/>
              </a:cxn>
              <a:cxn ang="0">
                <a:pos x="3" y="4"/>
              </a:cxn>
              <a:cxn ang="0">
                <a:pos x="0" y="3"/>
              </a:cxn>
              <a:cxn ang="0">
                <a:pos x="0" y="4"/>
              </a:cxn>
              <a:cxn ang="0">
                <a:pos x="1" y="12"/>
              </a:cxn>
            </a:cxnLst>
            <a:rect l="0" t="0" r="r" b="b"/>
            <a:pathLst>
              <a:path w="18" h="24">
                <a:moveTo>
                  <a:pt x="1" y="12"/>
                </a:moveTo>
                <a:cubicBezTo>
                  <a:pt x="2" y="14"/>
                  <a:pt x="3" y="19"/>
                  <a:pt x="4" y="24"/>
                </a:cubicBezTo>
                <a:cubicBezTo>
                  <a:pt x="6" y="22"/>
                  <a:pt x="8" y="21"/>
                  <a:pt x="9" y="21"/>
                </a:cubicBezTo>
                <a:cubicBezTo>
                  <a:pt x="11" y="20"/>
                  <a:pt x="18" y="8"/>
                  <a:pt x="18" y="8"/>
                </a:cubicBezTo>
                <a:cubicBezTo>
                  <a:pt x="15" y="6"/>
                  <a:pt x="15" y="6"/>
                  <a:pt x="15" y="6"/>
                </a:cubicBezTo>
                <a:cubicBezTo>
                  <a:pt x="15" y="6"/>
                  <a:pt x="15" y="3"/>
                  <a:pt x="14" y="0"/>
                </a:cubicBezTo>
                <a:cubicBezTo>
                  <a:pt x="12" y="0"/>
                  <a:pt x="9" y="0"/>
                  <a:pt x="9" y="0"/>
                </a:cubicBezTo>
                <a:cubicBezTo>
                  <a:pt x="9" y="0"/>
                  <a:pt x="10" y="5"/>
                  <a:pt x="3" y="4"/>
                </a:cubicBezTo>
                <a:cubicBezTo>
                  <a:pt x="2" y="3"/>
                  <a:pt x="1" y="3"/>
                  <a:pt x="0" y="3"/>
                </a:cubicBezTo>
                <a:cubicBezTo>
                  <a:pt x="0" y="3"/>
                  <a:pt x="0" y="4"/>
                  <a:pt x="0" y="4"/>
                </a:cubicBezTo>
                <a:lnTo>
                  <a:pt x="1" y="12"/>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5" name="Freeform 160"/>
          <p:cNvSpPr/>
          <p:nvPr/>
        </p:nvSpPr>
        <p:spPr bwMode="auto">
          <a:xfrm>
            <a:off x="6627857" y="4774326"/>
            <a:ext cx="307862" cy="505186"/>
          </a:xfrm>
          <a:custGeom>
            <a:cxnLst>
              <a:cxn ang="0">
                <a:pos x="119" y="50"/>
              </a:cxn>
              <a:cxn ang="0">
                <a:pos x="116" y="28"/>
              </a:cxn>
              <a:cxn ang="0">
                <a:pos x="115" y="1"/>
              </a:cxn>
              <a:cxn ang="0">
                <a:pos x="115" y="0"/>
              </a:cxn>
              <a:cxn ang="0">
                <a:pos x="103" y="7"/>
              </a:cxn>
              <a:cxn ang="0">
                <a:pos x="95" y="9"/>
              </a:cxn>
              <a:cxn ang="0">
                <a:pos x="89" y="8"/>
              </a:cxn>
              <a:cxn ang="0">
                <a:pos x="85" y="13"/>
              </a:cxn>
              <a:cxn ang="0">
                <a:pos x="78" y="13"/>
              </a:cxn>
              <a:cxn ang="0">
                <a:pos x="69" y="15"/>
              </a:cxn>
              <a:cxn ang="0">
                <a:pos x="65" y="11"/>
              </a:cxn>
              <a:cxn ang="0">
                <a:pos x="58" y="13"/>
              </a:cxn>
              <a:cxn ang="0">
                <a:pos x="52" y="12"/>
              </a:cxn>
              <a:cxn ang="0">
                <a:pos x="51" y="16"/>
              </a:cxn>
              <a:cxn ang="0">
                <a:pos x="56" y="40"/>
              </a:cxn>
              <a:cxn ang="0">
                <a:pos x="63" y="46"/>
              </a:cxn>
              <a:cxn ang="0">
                <a:pos x="63" y="58"/>
              </a:cxn>
              <a:cxn ang="0">
                <a:pos x="57" y="65"/>
              </a:cxn>
              <a:cxn ang="0">
                <a:pos x="56" y="75"/>
              </a:cxn>
              <a:cxn ang="0">
                <a:pos x="46" y="62"/>
              </a:cxn>
              <a:cxn ang="0">
                <a:pos x="48" y="47"/>
              </a:cxn>
              <a:cxn ang="0">
                <a:pos x="39" y="46"/>
              </a:cxn>
              <a:cxn ang="0">
                <a:pos x="31" y="40"/>
              </a:cxn>
              <a:cxn ang="0">
                <a:pos x="0" y="52"/>
              </a:cxn>
              <a:cxn ang="0">
                <a:pos x="2" y="60"/>
              </a:cxn>
              <a:cxn ang="0">
                <a:pos x="2" y="60"/>
              </a:cxn>
              <a:cxn ang="0">
                <a:pos x="3" y="64"/>
              </a:cxn>
              <a:cxn ang="0">
                <a:pos x="18" y="67"/>
              </a:cxn>
              <a:cxn ang="0">
                <a:pos x="31" y="72"/>
              </a:cxn>
              <a:cxn ang="0">
                <a:pos x="31" y="89"/>
              </a:cxn>
              <a:cxn ang="0">
                <a:pos x="28" y="99"/>
              </a:cxn>
              <a:cxn ang="0">
                <a:pos x="32" y="108"/>
              </a:cxn>
              <a:cxn ang="0">
                <a:pos x="26" y="116"/>
              </a:cxn>
              <a:cxn ang="0">
                <a:pos x="23" y="127"/>
              </a:cxn>
              <a:cxn ang="0">
                <a:pos x="11" y="138"/>
              </a:cxn>
              <a:cxn ang="0">
                <a:pos x="12" y="139"/>
              </a:cxn>
              <a:cxn ang="0">
                <a:pos x="19" y="160"/>
              </a:cxn>
              <a:cxn ang="0">
                <a:pos x="20" y="180"/>
              </a:cxn>
              <a:cxn ang="0">
                <a:pos x="21" y="193"/>
              </a:cxn>
              <a:cxn ang="0">
                <a:pos x="30" y="193"/>
              </a:cxn>
              <a:cxn ang="0">
                <a:pos x="30" y="187"/>
              </a:cxn>
              <a:cxn ang="0">
                <a:pos x="26" y="183"/>
              </a:cxn>
              <a:cxn ang="0">
                <a:pos x="43" y="170"/>
              </a:cxn>
              <a:cxn ang="0">
                <a:pos x="57" y="161"/>
              </a:cxn>
              <a:cxn ang="0">
                <a:pos x="59" y="145"/>
              </a:cxn>
              <a:cxn ang="0">
                <a:pos x="57" y="130"/>
              </a:cxn>
              <a:cxn ang="0">
                <a:pos x="51" y="116"/>
              </a:cxn>
              <a:cxn ang="0">
                <a:pos x="53" y="108"/>
              </a:cxn>
              <a:cxn ang="0">
                <a:pos x="58" y="102"/>
              </a:cxn>
              <a:cxn ang="0">
                <a:pos x="68" y="96"/>
              </a:cxn>
              <a:cxn ang="0">
                <a:pos x="79" y="83"/>
              </a:cxn>
              <a:cxn ang="0">
                <a:pos x="101" y="73"/>
              </a:cxn>
              <a:cxn ang="0">
                <a:pos x="119" y="50"/>
              </a:cxn>
            </a:cxnLst>
            <a:rect l="0" t="0" r="r" b="b"/>
            <a:pathLst>
              <a:path w="120" h="193">
                <a:moveTo>
                  <a:pt x="119" y="50"/>
                </a:moveTo>
                <a:cubicBezTo>
                  <a:pt x="118" y="47"/>
                  <a:pt x="116" y="33"/>
                  <a:pt x="116" y="28"/>
                </a:cubicBezTo>
                <a:cubicBezTo>
                  <a:pt x="117" y="22"/>
                  <a:pt x="115" y="8"/>
                  <a:pt x="115" y="1"/>
                </a:cubicBezTo>
                <a:cubicBezTo>
                  <a:pt x="115" y="0"/>
                  <a:pt x="115" y="0"/>
                  <a:pt x="115" y="0"/>
                </a:cubicBezTo>
                <a:cubicBezTo>
                  <a:pt x="110" y="3"/>
                  <a:pt x="104" y="5"/>
                  <a:pt x="103" y="7"/>
                </a:cubicBezTo>
                <a:cubicBezTo>
                  <a:pt x="102" y="9"/>
                  <a:pt x="98" y="6"/>
                  <a:pt x="95" y="9"/>
                </a:cubicBezTo>
                <a:cubicBezTo>
                  <a:pt x="93" y="11"/>
                  <a:pt x="91" y="9"/>
                  <a:pt x="89" y="8"/>
                </a:cubicBezTo>
                <a:cubicBezTo>
                  <a:pt x="86" y="8"/>
                  <a:pt x="85" y="11"/>
                  <a:pt x="85" y="13"/>
                </a:cubicBezTo>
                <a:cubicBezTo>
                  <a:pt x="85" y="15"/>
                  <a:pt x="80" y="14"/>
                  <a:pt x="78" y="13"/>
                </a:cubicBezTo>
                <a:cubicBezTo>
                  <a:pt x="77" y="13"/>
                  <a:pt x="71" y="15"/>
                  <a:pt x="69" y="15"/>
                </a:cubicBezTo>
                <a:cubicBezTo>
                  <a:pt x="66" y="15"/>
                  <a:pt x="68" y="12"/>
                  <a:pt x="65" y="11"/>
                </a:cubicBezTo>
                <a:cubicBezTo>
                  <a:pt x="62" y="10"/>
                  <a:pt x="60" y="13"/>
                  <a:pt x="58" y="13"/>
                </a:cubicBezTo>
                <a:cubicBezTo>
                  <a:pt x="57" y="13"/>
                  <a:pt x="54" y="12"/>
                  <a:pt x="52" y="12"/>
                </a:cubicBezTo>
                <a:cubicBezTo>
                  <a:pt x="52" y="13"/>
                  <a:pt x="52" y="15"/>
                  <a:pt x="51" y="16"/>
                </a:cubicBezTo>
                <a:cubicBezTo>
                  <a:pt x="49" y="21"/>
                  <a:pt x="56" y="34"/>
                  <a:pt x="56" y="40"/>
                </a:cubicBezTo>
                <a:cubicBezTo>
                  <a:pt x="59" y="42"/>
                  <a:pt x="62" y="44"/>
                  <a:pt x="63" y="46"/>
                </a:cubicBezTo>
                <a:cubicBezTo>
                  <a:pt x="66" y="50"/>
                  <a:pt x="63" y="50"/>
                  <a:pt x="63" y="58"/>
                </a:cubicBezTo>
                <a:cubicBezTo>
                  <a:pt x="64" y="66"/>
                  <a:pt x="60" y="62"/>
                  <a:pt x="57" y="65"/>
                </a:cubicBezTo>
                <a:cubicBezTo>
                  <a:pt x="54" y="68"/>
                  <a:pt x="57" y="74"/>
                  <a:pt x="56" y="75"/>
                </a:cubicBezTo>
                <a:cubicBezTo>
                  <a:pt x="55" y="77"/>
                  <a:pt x="46" y="64"/>
                  <a:pt x="46" y="62"/>
                </a:cubicBezTo>
                <a:cubicBezTo>
                  <a:pt x="45" y="60"/>
                  <a:pt x="49" y="52"/>
                  <a:pt x="48" y="47"/>
                </a:cubicBezTo>
                <a:cubicBezTo>
                  <a:pt x="47" y="42"/>
                  <a:pt x="41" y="45"/>
                  <a:pt x="39" y="46"/>
                </a:cubicBezTo>
                <a:cubicBezTo>
                  <a:pt x="37" y="46"/>
                  <a:pt x="32" y="40"/>
                  <a:pt x="31" y="40"/>
                </a:cubicBezTo>
                <a:cubicBezTo>
                  <a:pt x="30" y="40"/>
                  <a:pt x="0" y="52"/>
                  <a:pt x="0" y="52"/>
                </a:cubicBezTo>
                <a:cubicBezTo>
                  <a:pt x="2" y="60"/>
                  <a:pt x="2" y="60"/>
                  <a:pt x="2" y="60"/>
                </a:cubicBezTo>
                <a:cubicBezTo>
                  <a:pt x="2" y="60"/>
                  <a:pt x="2" y="60"/>
                  <a:pt x="2" y="60"/>
                </a:cubicBezTo>
                <a:cubicBezTo>
                  <a:pt x="3" y="64"/>
                  <a:pt x="3" y="64"/>
                  <a:pt x="3" y="64"/>
                </a:cubicBezTo>
                <a:cubicBezTo>
                  <a:pt x="3" y="64"/>
                  <a:pt x="13" y="64"/>
                  <a:pt x="18" y="67"/>
                </a:cubicBezTo>
                <a:cubicBezTo>
                  <a:pt x="22" y="70"/>
                  <a:pt x="29" y="71"/>
                  <a:pt x="31" y="72"/>
                </a:cubicBezTo>
                <a:cubicBezTo>
                  <a:pt x="32" y="73"/>
                  <a:pt x="31" y="84"/>
                  <a:pt x="31" y="89"/>
                </a:cubicBezTo>
                <a:cubicBezTo>
                  <a:pt x="32" y="95"/>
                  <a:pt x="25" y="96"/>
                  <a:pt x="28" y="99"/>
                </a:cubicBezTo>
                <a:cubicBezTo>
                  <a:pt x="31" y="102"/>
                  <a:pt x="30" y="107"/>
                  <a:pt x="32" y="108"/>
                </a:cubicBezTo>
                <a:cubicBezTo>
                  <a:pt x="34" y="108"/>
                  <a:pt x="28" y="115"/>
                  <a:pt x="26" y="116"/>
                </a:cubicBezTo>
                <a:cubicBezTo>
                  <a:pt x="23" y="118"/>
                  <a:pt x="26" y="123"/>
                  <a:pt x="23" y="127"/>
                </a:cubicBezTo>
                <a:cubicBezTo>
                  <a:pt x="21" y="130"/>
                  <a:pt x="15" y="135"/>
                  <a:pt x="11" y="138"/>
                </a:cubicBezTo>
                <a:cubicBezTo>
                  <a:pt x="12" y="139"/>
                  <a:pt x="12" y="139"/>
                  <a:pt x="12" y="139"/>
                </a:cubicBezTo>
                <a:cubicBezTo>
                  <a:pt x="13" y="141"/>
                  <a:pt x="16" y="158"/>
                  <a:pt x="19" y="160"/>
                </a:cubicBezTo>
                <a:cubicBezTo>
                  <a:pt x="22" y="162"/>
                  <a:pt x="20" y="179"/>
                  <a:pt x="20" y="180"/>
                </a:cubicBezTo>
                <a:cubicBezTo>
                  <a:pt x="20" y="182"/>
                  <a:pt x="21" y="193"/>
                  <a:pt x="21" y="193"/>
                </a:cubicBezTo>
                <a:cubicBezTo>
                  <a:pt x="21" y="193"/>
                  <a:pt x="26" y="193"/>
                  <a:pt x="30" y="193"/>
                </a:cubicBezTo>
                <a:cubicBezTo>
                  <a:pt x="30" y="190"/>
                  <a:pt x="30" y="188"/>
                  <a:pt x="30" y="187"/>
                </a:cubicBezTo>
                <a:cubicBezTo>
                  <a:pt x="30" y="182"/>
                  <a:pt x="27" y="186"/>
                  <a:pt x="26" y="183"/>
                </a:cubicBezTo>
                <a:cubicBezTo>
                  <a:pt x="24" y="179"/>
                  <a:pt x="34" y="173"/>
                  <a:pt x="43" y="170"/>
                </a:cubicBezTo>
                <a:cubicBezTo>
                  <a:pt x="53" y="166"/>
                  <a:pt x="56" y="164"/>
                  <a:pt x="57" y="161"/>
                </a:cubicBezTo>
                <a:cubicBezTo>
                  <a:pt x="58" y="158"/>
                  <a:pt x="57" y="148"/>
                  <a:pt x="59" y="145"/>
                </a:cubicBezTo>
                <a:cubicBezTo>
                  <a:pt x="60" y="141"/>
                  <a:pt x="58" y="139"/>
                  <a:pt x="57" y="130"/>
                </a:cubicBezTo>
                <a:cubicBezTo>
                  <a:pt x="55" y="122"/>
                  <a:pt x="52" y="121"/>
                  <a:pt x="51" y="116"/>
                </a:cubicBezTo>
                <a:cubicBezTo>
                  <a:pt x="50" y="111"/>
                  <a:pt x="50" y="108"/>
                  <a:pt x="53" y="108"/>
                </a:cubicBezTo>
                <a:cubicBezTo>
                  <a:pt x="56" y="107"/>
                  <a:pt x="56" y="106"/>
                  <a:pt x="58" y="102"/>
                </a:cubicBezTo>
                <a:cubicBezTo>
                  <a:pt x="60" y="97"/>
                  <a:pt x="63" y="99"/>
                  <a:pt x="68" y="96"/>
                </a:cubicBezTo>
                <a:cubicBezTo>
                  <a:pt x="72" y="92"/>
                  <a:pt x="72" y="88"/>
                  <a:pt x="79" y="83"/>
                </a:cubicBezTo>
                <a:cubicBezTo>
                  <a:pt x="87" y="77"/>
                  <a:pt x="94" y="77"/>
                  <a:pt x="101" y="73"/>
                </a:cubicBezTo>
                <a:cubicBezTo>
                  <a:pt x="108" y="69"/>
                  <a:pt x="120" y="53"/>
                  <a:pt x="119" y="5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6" name="Freeform 161"/>
          <p:cNvSpPr/>
          <p:nvPr/>
        </p:nvSpPr>
        <p:spPr bwMode="auto">
          <a:xfrm>
            <a:off x="6610871" y="4486892"/>
            <a:ext cx="312108" cy="326629"/>
          </a:xfrm>
          <a:custGeom>
            <a:cxnLst>
              <a:cxn ang="0">
                <a:pos x="114" y="100"/>
              </a:cxn>
              <a:cxn ang="0">
                <a:pos x="110" y="88"/>
              </a:cxn>
              <a:cxn ang="0">
                <a:pos x="109" y="79"/>
              </a:cxn>
              <a:cxn ang="0">
                <a:pos x="111" y="71"/>
              </a:cxn>
              <a:cxn ang="0">
                <a:pos x="105" y="61"/>
              </a:cxn>
              <a:cxn ang="0">
                <a:pos x="110" y="44"/>
              </a:cxn>
              <a:cxn ang="0">
                <a:pos x="91" y="30"/>
              </a:cxn>
              <a:cxn ang="0">
                <a:pos x="92" y="24"/>
              </a:cxn>
              <a:cxn ang="0">
                <a:pos x="49" y="1"/>
              </a:cxn>
              <a:cxn ang="0">
                <a:pos x="44" y="12"/>
              </a:cxn>
              <a:cxn ang="0">
                <a:pos x="44" y="19"/>
              </a:cxn>
              <a:cxn ang="0">
                <a:pos x="26" y="18"/>
              </a:cxn>
              <a:cxn ang="0">
                <a:pos x="26" y="0"/>
              </a:cxn>
              <a:cxn ang="0">
                <a:pos x="17" y="1"/>
              </a:cxn>
              <a:cxn ang="0">
                <a:pos x="11" y="2"/>
              </a:cxn>
              <a:cxn ang="0">
                <a:pos x="13" y="7"/>
              </a:cxn>
              <a:cxn ang="0">
                <a:pos x="15" y="15"/>
              </a:cxn>
              <a:cxn ang="0">
                <a:pos x="10" y="17"/>
              </a:cxn>
              <a:cxn ang="0">
                <a:pos x="11" y="23"/>
              </a:cxn>
              <a:cxn ang="0">
                <a:pos x="14" y="25"/>
              </a:cxn>
              <a:cxn ang="0">
                <a:pos x="5" y="38"/>
              </a:cxn>
              <a:cxn ang="0">
                <a:pos x="0" y="41"/>
              </a:cxn>
              <a:cxn ang="0">
                <a:pos x="7" y="62"/>
              </a:cxn>
              <a:cxn ang="0">
                <a:pos x="13" y="77"/>
              </a:cxn>
              <a:cxn ang="0">
                <a:pos x="15" y="86"/>
              </a:cxn>
              <a:cxn ang="0">
                <a:pos x="9" y="81"/>
              </a:cxn>
              <a:cxn ang="0">
                <a:pos x="8" y="83"/>
              </a:cxn>
              <a:cxn ang="0">
                <a:pos x="8" y="83"/>
              </a:cxn>
              <a:cxn ang="0">
                <a:pos x="16" y="88"/>
              </a:cxn>
              <a:cxn ang="0">
                <a:pos x="26" y="92"/>
              </a:cxn>
              <a:cxn ang="0">
                <a:pos x="41" y="99"/>
              </a:cxn>
              <a:cxn ang="0">
                <a:pos x="42" y="100"/>
              </a:cxn>
              <a:cxn ang="0">
                <a:pos x="49" y="100"/>
              </a:cxn>
              <a:cxn ang="0">
                <a:pos x="51" y="99"/>
              </a:cxn>
              <a:cxn ang="0">
                <a:pos x="59" y="122"/>
              </a:cxn>
              <a:cxn ang="0">
                <a:pos x="65" y="123"/>
              </a:cxn>
              <a:cxn ang="0">
                <a:pos x="72" y="121"/>
              </a:cxn>
              <a:cxn ang="0">
                <a:pos x="76" y="125"/>
              </a:cxn>
              <a:cxn ang="0">
                <a:pos x="85" y="123"/>
              </a:cxn>
              <a:cxn ang="0">
                <a:pos x="92" y="123"/>
              </a:cxn>
              <a:cxn ang="0">
                <a:pos x="96" y="118"/>
              </a:cxn>
              <a:cxn ang="0">
                <a:pos x="102" y="119"/>
              </a:cxn>
              <a:cxn ang="0">
                <a:pos x="110" y="117"/>
              </a:cxn>
              <a:cxn ang="0">
                <a:pos x="122" y="110"/>
              </a:cxn>
              <a:cxn ang="0">
                <a:pos x="114" y="100"/>
              </a:cxn>
            </a:cxnLst>
            <a:rect l="0" t="0" r="r" b="b"/>
            <a:pathLst>
              <a:path w="122" h="125">
                <a:moveTo>
                  <a:pt x="114" y="100"/>
                </a:moveTo>
                <a:cubicBezTo>
                  <a:pt x="114" y="93"/>
                  <a:pt x="110" y="93"/>
                  <a:pt x="110" y="88"/>
                </a:cubicBezTo>
                <a:cubicBezTo>
                  <a:pt x="110" y="84"/>
                  <a:pt x="111" y="80"/>
                  <a:pt x="109" y="79"/>
                </a:cubicBezTo>
                <a:cubicBezTo>
                  <a:pt x="107" y="79"/>
                  <a:pt x="108" y="75"/>
                  <a:pt x="111" y="71"/>
                </a:cubicBezTo>
                <a:cubicBezTo>
                  <a:pt x="114" y="67"/>
                  <a:pt x="106" y="66"/>
                  <a:pt x="105" y="61"/>
                </a:cubicBezTo>
                <a:cubicBezTo>
                  <a:pt x="105" y="59"/>
                  <a:pt x="107" y="52"/>
                  <a:pt x="110" y="44"/>
                </a:cubicBezTo>
                <a:cubicBezTo>
                  <a:pt x="101" y="37"/>
                  <a:pt x="91" y="30"/>
                  <a:pt x="91" y="30"/>
                </a:cubicBezTo>
                <a:cubicBezTo>
                  <a:pt x="92" y="24"/>
                  <a:pt x="92" y="24"/>
                  <a:pt x="92" y="24"/>
                </a:cubicBezTo>
                <a:cubicBezTo>
                  <a:pt x="49" y="1"/>
                  <a:pt x="49" y="1"/>
                  <a:pt x="49" y="1"/>
                </a:cubicBezTo>
                <a:cubicBezTo>
                  <a:pt x="49" y="6"/>
                  <a:pt x="47" y="10"/>
                  <a:pt x="44" y="12"/>
                </a:cubicBezTo>
                <a:cubicBezTo>
                  <a:pt x="40" y="13"/>
                  <a:pt x="48" y="18"/>
                  <a:pt x="44" y="19"/>
                </a:cubicBezTo>
                <a:cubicBezTo>
                  <a:pt x="41" y="19"/>
                  <a:pt x="32" y="15"/>
                  <a:pt x="26" y="18"/>
                </a:cubicBezTo>
                <a:cubicBezTo>
                  <a:pt x="22" y="19"/>
                  <a:pt x="23" y="9"/>
                  <a:pt x="26" y="0"/>
                </a:cubicBezTo>
                <a:cubicBezTo>
                  <a:pt x="17" y="1"/>
                  <a:pt x="17" y="1"/>
                  <a:pt x="17" y="1"/>
                </a:cubicBezTo>
                <a:cubicBezTo>
                  <a:pt x="17" y="1"/>
                  <a:pt x="14" y="2"/>
                  <a:pt x="11" y="2"/>
                </a:cubicBezTo>
                <a:cubicBezTo>
                  <a:pt x="13" y="7"/>
                  <a:pt x="13" y="7"/>
                  <a:pt x="13" y="7"/>
                </a:cubicBezTo>
                <a:cubicBezTo>
                  <a:pt x="13" y="7"/>
                  <a:pt x="15" y="12"/>
                  <a:pt x="15" y="15"/>
                </a:cubicBezTo>
                <a:cubicBezTo>
                  <a:pt x="15" y="16"/>
                  <a:pt x="13" y="17"/>
                  <a:pt x="10" y="17"/>
                </a:cubicBezTo>
                <a:cubicBezTo>
                  <a:pt x="11" y="20"/>
                  <a:pt x="11" y="23"/>
                  <a:pt x="11" y="23"/>
                </a:cubicBezTo>
                <a:cubicBezTo>
                  <a:pt x="14" y="25"/>
                  <a:pt x="14" y="25"/>
                  <a:pt x="14" y="25"/>
                </a:cubicBezTo>
                <a:cubicBezTo>
                  <a:pt x="14" y="25"/>
                  <a:pt x="7" y="37"/>
                  <a:pt x="5" y="38"/>
                </a:cubicBezTo>
                <a:cubicBezTo>
                  <a:pt x="4" y="38"/>
                  <a:pt x="2" y="39"/>
                  <a:pt x="0" y="41"/>
                </a:cubicBezTo>
                <a:cubicBezTo>
                  <a:pt x="1" y="49"/>
                  <a:pt x="3" y="59"/>
                  <a:pt x="7" y="62"/>
                </a:cubicBezTo>
                <a:cubicBezTo>
                  <a:pt x="12" y="68"/>
                  <a:pt x="11" y="74"/>
                  <a:pt x="13" y="77"/>
                </a:cubicBezTo>
                <a:cubicBezTo>
                  <a:pt x="14" y="81"/>
                  <a:pt x="19" y="85"/>
                  <a:pt x="15" y="86"/>
                </a:cubicBezTo>
                <a:cubicBezTo>
                  <a:pt x="13" y="87"/>
                  <a:pt x="11" y="85"/>
                  <a:pt x="9" y="81"/>
                </a:cubicBezTo>
                <a:cubicBezTo>
                  <a:pt x="9" y="82"/>
                  <a:pt x="9" y="82"/>
                  <a:pt x="8" y="83"/>
                </a:cubicBezTo>
                <a:cubicBezTo>
                  <a:pt x="8" y="83"/>
                  <a:pt x="8" y="83"/>
                  <a:pt x="8" y="83"/>
                </a:cubicBezTo>
                <a:cubicBezTo>
                  <a:pt x="11" y="86"/>
                  <a:pt x="15" y="88"/>
                  <a:pt x="16" y="88"/>
                </a:cubicBezTo>
                <a:cubicBezTo>
                  <a:pt x="19" y="88"/>
                  <a:pt x="24" y="92"/>
                  <a:pt x="26" y="92"/>
                </a:cubicBezTo>
                <a:cubicBezTo>
                  <a:pt x="29" y="93"/>
                  <a:pt x="40" y="97"/>
                  <a:pt x="41" y="99"/>
                </a:cubicBezTo>
                <a:cubicBezTo>
                  <a:pt x="41" y="99"/>
                  <a:pt x="41" y="99"/>
                  <a:pt x="42" y="100"/>
                </a:cubicBezTo>
                <a:cubicBezTo>
                  <a:pt x="44" y="100"/>
                  <a:pt x="47" y="99"/>
                  <a:pt x="49" y="100"/>
                </a:cubicBezTo>
                <a:cubicBezTo>
                  <a:pt x="50" y="99"/>
                  <a:pt x="50" y="99"/>
                  <a:pt x="51" y="99"/>
                </a:cubicBezTo>
                <a:cubicBezTo>
                  <a:pt x="55" y="99"/>
                  <a:pt x="59" y="113"/>
                  <a:pt x="59" y="122"/>
                </a:cubicBezTo>
                <a:cubicBezTo>
                  <a:pt x="61" y="122"/>
                  <a:pt x="64" y="123"/>
                  <a:pt x="65" y="123"/>
                </a:cubicBezTo>
                <a:cubicBezTo>
                  <a:pt x="67" y="123"/>
                  <a:pt x="69" y="120"/>
                  <a:pt x="72" y="121"/>
                </a:cubicBezTo>
                <a:cubicBezTo>
                  <a:pt x="75" y="122"/>
                  <a:pt x="73" y="125"/>
                  <a:pt x="76" y="125"/>
                </a:cubicBezTo>
                <a:cubicBezTo>
                  <a:pt x="78" y="125"/>
                  <a:pt x="84" y="123"/>
                  <a:pt x="85" y="123"/>
                </a:cubicBezTo>
                <a:cubicBezTo>
                  <a:pt x="87" y="124"/>
                  <a:pt x="92" y="125"/>
                  <a:pt x="92" y="123"/>
                </a:cubicBezTo>
                <a:cubicBezTo>
                  <a:pt x="92" y="121"/>
                  <a:pt x="93" y="118"/>
                  <a:pt x="96" y="118"/>
                </a:cubicBezTo>
                <a:cubicBezTo>
                  <a:pt x="98" y="119"/>
                  <a:pt x="100" y="121"/>
                  <a:pt x="102" y="119"/>
                </a:cubicBezTo>
                <a:cubicBezTo>
                  <a:pt x="105" y="116"/>
                  <a:pt x="109" y="119"/>
                  <a:pt x="110" y="117"/>
                </a:cubicBezTo>
                <a:cubicBezTo>
                  <a:pt x="111" y="115"/>
                  <a:pt x="117" y="113"/>
                  <a:pt x="122" y="110"/>
                </a:cubicBezTo>
                <a:cubicBezTo>
                  <a:pt x="122" y="104"/>
                  <a:pt x="115" y="107"/>
                  <a:pt x="114" y="10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7" name="Freeform 162"/>
          <p:cNvSpPr/>
          <p:nvPr/>
        </p:nvSpPr>
        <p:spPr bwMode="auto">
          <a:xfrm>
            <a:off x="6702167" y="4746018"/>
            <a:ext cx="95544" cy="230818"/>
          </a:xfrm>
          <a:custGeom>
            <a:cxnLst>
              <a:cxn ang="0">
                <a:pos x="34" y="57"/>
              </a:cxn>
              <a:cxn ang="0">
                <a:pos x="27" y="51"/>
              </a:cxn>
              <a:cxn ang="0">
                <a:pos x="27" y="53"/>
              </a:cxn>
              <a:cxn ang="0">
                <a:pos x="15" y="35"/>
              </a:cxn>
              <a:cxn ang="0">
                <a:pos x="16" y="15"/>
              </a:cxn>
              <a:cxn ang="0">
                <a:pos x="13" y="1"/>
              </a:cxn>
              <a:cxn ang="0">
                <a:pos x="6" y="1"/>
              </a:cxn>
              <a:cxn ang="0">
                <a:pos x="10" y="12"/>
              </a:cxn>
              <a:cxn ang="0">
                <a:pos x="6" y="14"/>
              </a:cxn>
              <a:cxn ang="0">
                <a:pos x="7" y="32"/>
              </a:cxn>
              <a:cxn ang="0">
                <a:pos x="2" y="35"/>
              </a:cxn>
              <a:cxn ang="0">
                <a:pos x="0" y="46"/>
              </a:cxn>
              <a:cxn ang="0">
                <a:pos x="2" y="51"/>
              </a:cxn>
              <a:cxn ang="0">
                <a:pos x="2" y="51"/>
              </a:cxn>
              <a:cxn ang="0">
                <a:pos x="10" y="57"/>
              </a:cxn>
              <a:cxn ang="0">
                <a:pos x="19" y="58"/>
              </a:cxn>
              <a:cxn ang="0">
                <a:pos x="17" y="73"/>
              </a:cxn>
              <a:cxn ang="0">
                <a:pos x="27" y="86"/>
              </a:cxn>
              <a:cxn ang="0">
                <a:pos x="28" y="76"/>
              </a:cxn>
              <a:cxn ang="0">
                <a:pos x="34" y="69"/>
              </a:cxn>
              <a:cxn ang="0">
                <a:pos x="34" y="57"/>
              </a:cxn>
            </a:cxnLst>
            <a:rect l="0" t="0" r="r" b="b"/>
            <a:pathLst>
              <a:path w="37" h="88">
                <a:moveTo>
                  <a:pt x="34" y="57"/>
                </a:moveTo>
                <a:cubicBezTo>
                  <a:pt x="33" y="55"/>
                  <a:pt x="30" y="53"/>
                  <a:pt x="27" y="51"/>
                </a:cubicBezTo>
                <a:cubicBezTo>
                  <a:pt x="27" y="51"/>
                  <a:pt x="27" y="52"/>
                  <a:pt x="27" y="53"/>
                </a:cubicBezTo>
                <a:cubicBezTo>
                  <a:pt x="24" y="57"/>
                  <a:pt x="16" y="44"/>
                  <a:pt x="15" y="35"/>
                </a:cubicBezTo>
                <a:cubicBezTo>
                  <a:pt x="14" y="27"/>
                  <a:pt x="19" y="23"/>
                  <a:pt x="16" y="15"/>
                </a:cubicBezTo>
                <a:cubicBezTo>
                  <a:pt x="13" y="9"/>
                  <a:pt x="11" y="3"/>
                  <a:pt x="13" y="1"/>
                </a:cubicBezTo>
                <a:cubicBezTo>
                  <a:pt x="11" y="0"/>
                  <a:pt x="8" y="1"/>
                  <a:pt x="6" y="1"/>
                </a:cubicBezTo>
                <a:cubicBezTo>
                  <a:pt x="7" y="4"/>
                  <a:pt x="10" y="10"/>
                  <a:pt x="10" y="12"/>
                </a:cubicBezTo>
                <a:cubicBezTo>
                  <a:pt x="10" y="14"/>
                  <a:pt x="7" y="11"/>
                  <a:pt x="6" y="14"/>
                </a:cubicBezTo>
                <a:cubicBezTo>
                  <a:pt x="5" y="17"/>
                  <a:pt x="4" y="30"/>
                  <a:pt x="7" y="32"/>
                </a:cubicBezTo>
                <a:cubicBezTo>
                  <a:pt x="9" y="35"/>
                  <a:pt x="2" y="33"/>
                  <a:pt x="2" y="35"/>
                </a:cubicBezTo>
                <a:cubicBezTo>
                  <a:pt x="2" y="38"/>
                  <a:pt x="1" y="46"/>
                  <a:pt x="0" y="46"/>
                </a:cubicBezTo>
                <a:cubicBezTo>
                  <a:pt x="0" y="47"/>
                  <a:pt x="1" y="49"/>
                  <a:pt x="2" y="51"/>
                </a:cubicBezTo>
                <a:cubicBezTo>
                  <a:pt x="2" y="51"/>
                  <a:pt x="2" y="51"/>
                  <a:pt x="2" y="51"/>
                </a:cubicBezTo>
                <a:cubicBezTo>
                  <a:pt x="3" y="51"/>
                  <a:pt x="8" y="57"/>
                  <a:pt x="10" y="57"/>
                </a:cubicBezTo>
                <a:cubicBezTo>
                  <a:pt x="12" y="56"/>
                  <a:pt x="18" y="53"/>
                  <a:pt x="19" y="58"/>
                </a:cubicBezTo>
                <a:cubicBezTo>
                  <a:pt x="20" y="63"/>
                  <a:pt x="16" y="71"/>
                  <a:pt x="17" y="73"/>
                </a:cubicBezTo>
                <a:cubicBezTo>
                  <a:pt x="17" y="75"/>
                  <a:pt x="26" y="88"/>
                  <a:pt x="27" y="86"/>
                </a:cubicBezTo>
                <a:cubicBezTo>
                  <a:pt x="28" y="85"/>
                  <a:pt x="25" y="79"/>
                  <a:pt x="28" y="76"/>
                </a:cubicBezTo>
                <a:cubicBezTo>
                  <a:pt x="31" y="73"/>
                  <a:pt x="35" y="77"/>
                  <a:pt x="34" y="69"/>
                </a:cubicBezTo>
                <a:cubicBezTo>
                  <a:pt x="34" y="61"/>
                  <a:pt x="37" y="61"/>
                  <a:pt x="34" y="5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8" name="Freeform 163"/>
          <p:cNvSpPr/>
          <p:nvPr/>
        </p:nvSpPr>
        <p:spPr bwMode="auto">
          <a:xfrm>
            <a:off x="10483550" y="5077002"/>
            <a:ext cx="97666" cy="78391"/>
          </a:xfrm>
          <a:custGeom>
            <a:cxnLst>
              <a:cxn ang="0">
                <a:pos x="1" y="5"/>
              </a:cxn>
              <a:cxn ang="0">
                <a:pos x="34" y="27"/>
              </a:cxn>
              <a:cxn ang="0">
                <a:pos x="1" y="5"/>
              </a:cxn>
            </a:cxnLst>
            <a:rect l="0" t="0" r="r" b="b"/>
            <a:pathLst>
              <a:path w="38" h="30">
                <a:moveTo>
                  <a:pt x="1" y="5"/>
                </a:moveTo>
                <a:cubicBezTo>
                  <a:pt x="0" y="0"/>
                  <a:pt x="38" y="25"/>
                  <a:pt x="34" y="27"/>
                </a:cubicBezTo>
                <a:cubicBezTo>
                  <a:pt x="30" y="30"/>
                  <a:pt x="2" y="9"/>
                  <a:pt x="1" y="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9" name="Freeform 164"/>
          <p:cNvSpPr/>
          <p:nvPr/>
        </p:nvSpPr>
        <p:spPr bwMode="auto">
          <a:xfrm>
            <a:off x="7725540" y="3171666"/>
            <a:ext cx="222934" cy="152427"/>
          </a:xfrm>
          <a:custGeom>
            <a:cxnLst>
              <a:cxn ang="0">
                <a:pos x="71" y="47"/>
              </a:cxn>
              <a:cxn ang="0">
                <a:pos x="75" y="51"/>
              </a:cxn>
              <a:cxn ang="0">
                <a:pos x="83" y="53"/>
              </a:cxn>
              <a:cxn ang="0">
                <a:pos x="87" y="52"/>
              </a:cxn>
              <a:cxn ang="0">
                <a:pos x="84" y="37"/>
              </a:cxn>
              <a:cxn ang="0">
                <a:pos x="73" y="30"/>
              </a:cxn>
              <a:cxn ang="0">
                <a:pos x="72" y="20"/>
              </a:cxn>
              <a:cxn ang="0">
                <a:pos x="57" y="21"/>
              </a:cxn>
              <a:cxn ang="0">
                <a:pos x="47" y="19"/>
              </a:cxn>
              <a:cxn ang="0">
                <a:pos x="37" y="19"/>
              </a:cxn>
              <a:cxn ang="0">
                <a:pos x="21" y="18"/>
              </a:cxn>
              <a:cxn ang="0">
                <a:pos x="29" y="11"/>
              </a:cxn>
              <a:cxn ang="0">
                <a:pos x="33" y="11"/>
              </a:cxn>
              <a:cxn ang="0">
                <a:pos x="37" y="2"/>
              </a:cxn>
              <a:cxn ang="0">
                <a:pos x="29" y="4"/>
              </a:cxn>
              <a:cxn ang="0">
                <a:pos x="20" y="6"/>
              </a:cxn>
              <a:cxn ang="0">
                <a:pos x="15" y="12"/>
              </a:cxn>
              <a:cxn ang="0">
                <a:pos x="11" y="18"/>
              </a:cxn>
              <a:cxn ang="0">
                <a:pos x="1" y="22"/>
              </a:cxn>
              <a:cxn ang="0">
                <a:pos x="8" y="31"/>
              </a:cxn>
              <a:cxn ang="0">
                <a:pos x="9" y="41"/>
              </a:cxn>
              <a:cxn ang="0">
                <a:pos x="4" y="52"/>
              </a:cxn>
              <a:cxn ang="0">
                <a:pos x="10" y="53"/>
              </a:cxn>
              <a:cxn ang="0">
                <a:pos x="21" y="50"/>
              </a:cxn>
              <a:cxn ang="0">
                <a:pos x="32" y="44"/>
              </a:cxn>
              <a:cxn ang="0">
                <a:pos x="42" y="35"/>
              </a:cxn>
              <a:cxn ang="0">
                <a:pos x="47" y="44"/>
              </a:cxn>
              <a:cxn ang="0">
                <a:pos x="47" y="57"/>
              </a:cxn>
              <a:cxn ang="0">
                <a:pos x="52" y="58"/>
              </a:cxn>
              <a:cxn ang="0">
                <a:pos x="58" y="56"/>
              </a:cxn>
              <a:cxn ang="0">
                <a:pos x="71" y="47"/>
              </a:cxn>
            </a:cxnLst>
            <a:rect l="0" t="0" r="r" b="b"/>
            <a:pathLst>
              <a:path w="87" h="57">
                <a:moveTo>
                  <a:pt x="71" y="47"/>
                </a:moveTo>
                <a:cubicBezTo>
                  <a:pt x="73" y="49"/>
                  <a:pt x="73" y="51"/>
                  <a:pt x="75" y="51"/>
                </a:cubicBezTo>
                <a:cubicBezTo>
                  <a:pt x="77" y="50"/>
                  <a:pt x="81" y="51"/>
                  <a:pt x="83" y="53"/>
                </a:cubicBezTo>
                <a:cubicBezTo>
                  <a:pt x="85" y="53"/>
                  <a:pt x="87" y="52"/>
                  <a:pt x="87" y="52"/>
                </a:cubicBezTo>
                <a:cubicBezTo>
                  <a:pt x="87" y="52"/>
                  <a:pt x="85" y="41"/>
                  <a:pt x="84" y="37"/>
                </a:cubicBezTo>
                <a:cubicBezTo>
                  <a:pt x="84" y="34"/>
                  <a:pt x="73" y="30"/>
                  <a:pt x="73" y="30"/>
                </a:cubicBezTo>
                <a:cubicBezTo>
                  <a:pt x="72" y="20"/>
                  <a:pt x="72" y="20"/>
                  <a:pt x="72" y="20"/>
                </a:cubicBezTo>
                <a:cubicBezTo>
                  <a:pt x="72" y="20"/>
                  <a:pt x="59" y="22"/>
                  <a:pt x="57" y="21"/>
                </a:cubicBezTo>
                <a:cubicBezTo>
                  <a:pt x="55" y="20"/>
                  <a:pt x="50" y="23"/>
                  <a:pt x="47" y="19"/>
                </a:cubicBezTo>
                <a:cubicBezTo>
                  <a:pt x="45" y="16"/>
                  <a:pt x="41" y="22"/>
                  <a:pt x="37" y="19"/>
                </a:cubicBezTo>
                <a:cubicBezTo>
                  <a:pt x="33" y="16"/>
                  <a:pt x="22" y="20"/>
                  <a:pt x="21" y="18"/>
                </a:cubicBezTo>
                <a:cubicBezTo>
                  <a:pt x="21" y="15"/>
                  <a:pt x="26" y="11"/>
                  <a:pt x="29" y="11"/>
                </a:cubicBezTo>
                <a:cubicBezTo>
                  <a:pt x="30" y="11"/>
                  <a:pt x="31" y="11"/>
                  <a:pt x="33" y="11"/>
                </a:cubicBezTo>
                <a:cubicBezTo>
                  <a:pt x="34" y="9"/>
                  <a:pt x="37" y="3"/>
                  <a:pt x="37" y="2"/>
                </a:cubicBezTo>
                <a:cubicBezTo>
                  <a:pt x="36" y="0"/>
                  <a:pt x="32" y="2"/>
                  <a:pt x="29" y="4"/>
                </a:cubicBezTo>
                <a:cubicBezTo>
                  <a:pt x="26" y="6"/>
                  <a:pt x="21" y="3"/>
                  <a:pt x="20" y="6"/>
                </a:cubicBezTo>
                <a:cubicBezTo>
                  <a:pt x="19" y="9"/>
                  <a:pt x="18" y="12"/>
                  <a:pt x="15" y="12"/>
                </a:cubicBezTo>
                <a:cubicBezTo>
                  <a:pt x="12" y="12"/>
                  <a:pt x="14" y="17"/>
                  <a:pt x="11" y="18"/>
                </a:cubicBezTo>
                <a:cubicBezTo>
                  <a:pt x="8" y="19"/>
                  <a:pt x="1" y="19"/>
                  <a:pt x="1" y="22"/>
                </a:cubicBezTo>
                <a:cubicBezTo>
                  <a:pt x="0" y="25"/>
                  <a:pt x="8" y="27"/>
                  <a:pt x="8" y="31"/>
                </a:cubicBezTo>
                <a:cubicBezTo>
                  <a:pt x="7" y="34"/>
                  <a:pt x="12" y="38"/>
                  <a:pt x="9" y="41"/>
                </a:cubicBezTo>
                <a:cubicBezTo>
                  <a:pt x="6" y="43"/>
                  <a:pt x="4" y="46"/>
                  <a:pt x="4" y="52"/>
                </a:cubicBezTo>
                <a:cubicBezTo>
                  <a:pt x="7" y="54"/>
                  <a:pt x="9" y="55"/>
                  <a:pt x="10" y="53"/>
                </a:cubicBezTo>
                <a:cubicBezTo>
                  <a:pt x="11" y="49"/>
                  <a:pt x="21" y="53"/>
                  <a:pt x="21" y="50"/>
                </a:cubicBezTo>
                <a:cubicBezTo>
                  <a:pt x="21" y="47"/>
                  <a:pt x="32" y="48"/>
                  <a:pt x="32" y="44"/>
                </a:cubicBezTo>
                <a:cubicBezTo>
                  <a:pt x="32" y="41"/>
                  <a:pt x="38" y="34"/>
                  <a:pt x="42" y="35"/>
                </a:cubicBezTo>
                <a:cubicBezTo>
                  <a:pt x="46" y="35"/>
                  <a:pt x="42" y="42"/>
                  <a:pt x="47" y="44"/>
                </a:cubicBezTo>
                <a:cubicBezTo>
                  <a:pt x="51" y="46"/>
                  <a:pt x="44" y="54"/>
                  <a:pt x="47" y="57"/>
                </a:cubicBezTo>
                <a:cubicBezTo>
                  <a:pt x="48" y="58"/>
                  <a:pt x="50" y="58"/>
                  <a:pt x="52" y="58"/>
                </a:cubicBezTo>
                <a:cubicBezTo>
                  <a:pt x="54" y="57"/>
                  <a:pt x="56" y="56"/>
                  <a:pt x="58" y="56"/>
                </a:cubicBezTo>
                <a:cubicBezTo>
                  <a:pt x="63" y="52"/>
                  <a:pt x="69" y="46"/>
                  <a:pt x="71" y="4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0" name="Freeform 165"/>
          <p:cNvSpPr/>
          <p:nvPr/>
        </p:nvSpPr>
        <p:spPr bwMode="auto">
          <a:xfrm>
            <a:off x="3500413" y="3689917"/>
            <a:ext cx="25478" cy="54439"/>
          </a:xfrm>
          <a:custGeom>
            <a:cxnLst>
              <a:cxn ang="0">
                <a:pos x="8" y="19"/>
              </a:cxn>
              <a:cxn ang="0">
                <a:pos x="4" y="15"/>
              </a:cxn>
              <a:cxn ang="0">
                <a:pos x="0" y="7"/>
              </a:cxn>
              <a:cxn ang="0">
                <a:pos x="4" y="4"/>
              </a:cxn>
              <a:cxn ang="0">
                <a:pos x="5" y="12"/>
              </a:cxn>
              <a:cxn ang="0">
                <a:pos x="8" y="19"/>
              </a:cxn>
            </a:cxnLst>
            <a:rect l="0" t="0" r="r" b="b"/>
            <a:pathLst>
              <a:path w="10" h="21">
                <a:moveTo>
                  <a:pt x="8" y="19"/>
                </a:moveTo>
                <a:cubicBezTo>
                  <a:pt x="8" y="21"/>
                  <a:pt x="4" y="17"/>
                  <a:pt x="4" y="15"/>
                </a:cubicBezTo>
                <a:cubicBezTo>
                  <a:pt x="4" y="12"/>
                  <a:pt x="0" y="12"/>
                  <a:pt x="0" y="7"/>
                </a:cubicBezTo>
                <a:cubicBezTo>
                  <a:pt x="0" y="3"/>
                  <a:pt x="2" y="0"/>
                  <a:pt x="4" y="4"/>
                </a:cubicBezTo>
                <a:cubicBezTo>
                  <a:pt x="7" y="8"/>
                  <a:pt x="5" y="10"/>
                  <a:pt x="5" y="12"/>
                </a:cubicBezTo>
                <a:cubicBezTo>
                  <a:pt x="6" y="14"/>
                  <a:pt x="10" y="17"/>
                  <a:pt x="8" y="1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1" name="Freeform 166"/>
          <p:cNvSpPr/>
          <p:nvPr/>
        </p:nvSpPr>
        <p:spPr bwMode="auto">
          <a:xfrm>
            <a:off x="3976005" y="4138488"/>
            <a:ext cx="33971" cy="28309"/>
          </a:xfrm>
          <a:custGeom>
            <a:cxnLst>
              <a:cxn ang="0">
                <a:pos x="3" y="10"/>
              </a:cxn>
              <a:cxn ang="0">
                <a:pos x="2" y="4"/>
              </a:cxn>
              <a:cxn ang="0">
                <a:pos x="11" y="2"/>
              </a:cxn>
              <a:cxn ang="0">
                <a:pos x="11" y="8"/>
              </a:cxn>
              <a:cxn ang="0">
                <a:pos x="3" y="10"/>
              </a:cxn>
            </a:cxnLst>
            <a:rect l="0" t="0" r="r" b="b"/>
            <a:pathLst>
              <a:path w="13" h="11">
                <a:moveTo>
                  <a:pt x="3" y="10"/>
                </a:moveTo>
                <a:cubicBezTo>
                  <a:pt x="1" y="8"/>
                  <a:pt x="5" y="5"/>
                  <a:pt x="2" y="4"/>
                </a:cubicBezTo>
                <a:cubicBezTo>
                  <a:pt x="0" y="3"/>
                  <a:pt x="8" y="0"/>
                  <a:pt x="11" y="2"/>
                </a:cubicBezTo>
                <a:cubicBezTo>
                  <a:pt x="13" y="4"/>
                  <a:pt x="13" y="7"/>
                  <a:pt x="11" y="8"/>
                </a:cubicBezTo>
                <a:cubicBezTo>
                  <a:pt x="9" y="9"/>
                  <a:pt x="4" y="11"/>
                  <a:pt x="3" y="1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2" name="Freeform 167"/>
          <p:cNvSpPr/>
          <p:nvPr/>
        </p:nvSpPr>
        <p:spPr bwMode="auto">
          <a:xfrm>
            <a:off x="7016398" y="3156422"/>
            <a:ext cx="95544" cy="84924"/>
          </a:xfrm>
          <a:custGeom>
            <a:cxnLst>
              <a:cxn ang="0">
                <a:pos x="35" y="26"/>
              </a:cxn>
              <a:cxn ang="0">
                <a:pos x="28" y="17"/>
              </a:cxn>
              <a:cxn ang="0">
                <a:pos x="24" y="8"/>
              </a:cxn>
              <a:cxn ang="0">
                <a:pos x="21" y="2"/>
              </a:cxn>
              <a:cxn ang="0">
                <a:pos x="11" y="1"/>
              </a:cxn>
              <a:cxn ang="0">
                <a:pos x="0" y="3"/>
              </a:cxn>
              <a:cxn ang="0">
                <a:pos x="2" y="12"/>
              </a:cxn>
              <a:cxn ang="0">
                <a:pos x="11" y="16"/>
              </a:cxn>
              <a:cxn ang="0">
                <a:pos x="13" y="20"/>
              </a:cxn>
              <a:cxn ang="0">
                <a:pos x="14" y="20"/>
              </a:cxn>
              <a:cxn ang="0">
                <a:pos x="17" y="22"/>
              </a:cxn>
              <a:cxn ang="0">
                <a:pos x="22" y="25"/>
              </a:cxn>
              <a:cxn ang="0">
                <a:pos x="28" y="27"/>
              </a:cxn>
              <a:cxn ang="0">
                <a:pos x="30" y="33"/>
              </a:cxn>
              <a:cxn ang="0">
                <a:pos x="37" y="31"/>
              </a:cxn>
              <a:cxn ang="0">
                <a:pos x="35" y="26"/>
              </a:cxn>
            </a:cxnLst>
            <a:rect l="0" t="0" r="r" b="b"/>
            <a:pathLst>
              <a:path w="37" h="33">
                <a:moveTo>
                  <a:pt x="35" y="26"/>
                </a:moveTo>
                <a:cubicBezTo>
                  <a:pt x="35" y="23"/>
                  <a:pt x="28" y="21"/>
                  <a:pt x="28" y="17"/>
                </a:cubicBezTo>
                <a:cubicBezTo>
                  <a:pt x="28" y="14"/>
                  <a:pt x="23" y="11"/>
                  <a:pt x="24" y="8"/>
                </a:cubicBezTo>
                <a:cubicBezTo>
                  <a:pt x="24" y="6"/>
                  <a:pt x="22" y="4"/>
                  <a:pt x="21" y="2"/>
                </a:cubicBezTo>
                <a:cubicBezTo>
                  <a:pt x="18" y="1"/>
                  <a:pt x="14" y="0"/>
                  <a:pt x="11" y="1"/>
                </a:cubicBezTo>
                <a:cubicBezTo>
                  <a:pt x="7" y="1"/>
                  <a:pt x="4" y="2"/>
                  <a:pt x="0" y="3"/>
                </a:cubicBezTo>
                <a:cubicBezTo>
                  <a:pt x="2" y="6"/>
                  <a:pt x="0" y="7"/>
                  <a:pt x="2" y="12"/>
                </a:cubicBezTo>
                <a:cubicBezTo>
                  <a:pt x="4" y="17"/>
                  <a:pt x="9" y="14"/>
                  <a:pt x="11" y="16"/>
                </a:cubicBezTo>
                <a:cubicBezTo>
                  <a:pt x="11" y="16"/>
                  <a:pt x="12" y="18"/>
                  <a:pt x="13" y="20"/>
                </a:cubicBezTo>
                <a:cubicBezTo>
                  <a:pt x="13" y="20"/>
                  <a:pt x="13" y="20"/>
                  <a:pt x="14" y="20"/>
                </a:cubicBezTo>
                <a:cubicBezTo>
                  <a:pt x="16" y="20"/>
                  <a:pt x="16" y="21"/>
                  <a:pt x="17" y="22"/>
                </a:cubicBezTo>
                <a:cubicBezTo>
                  <a:pt x="19" y="23"/>
                  <a:pt x="21" y="24"/>
                  <a:pt x="22" y="25"/>
                </a:cubicBezTo>
                <a:cubicBezTo>
                  <a:pt x="24" y="25"/>
                  <a:pt x="25" y="23"/>
                  <a:pt x="28" y="27"/>
                </a:cubicBezTo>
                <a:cubicBezTo>
                  <a:pt x="30" y="29"/>
                  <a:pt x="30" y="30"/>
                  <a:pt x="30" y="33"/>
                </a:cubicBezTo>
                <a:cubicBezTo>
                  <a:pt x="33" y="33"/>
                  <a:pt x="35" y="32"/>
                  <a:pt x="37" y="31"/>
                </a:cubicBezTo>
                <a:cubicBezTo>
                  <a:pt x="36" y="29"/>
                  <a:pt x="35" y="27"/>
                  <a:pt x="35" y="2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3" name="Freeform 168"/>
          <p:cNvSpPr>
            <a:spLocks noEditPoints="1"/>
          </p:cNvSpPr>
          <p:nvPr/>
        </p:nvSpPr>
        <p:spPr bwMode="auto">
          <a:xfrm>
            <a:off x="7060985" y="3136825"/>
            <a:ext cx="142254" cy="119765"/>
          </a:xfrm>
          <a:custGeom>
            <a:cxnLst>
              <a:cxn ang="0">
                <a:pos x="53" y="15"/>
              </a:cxn>
              <a:cxn ang="0">
                <a:pos x="43" y="2"/>
              </a:cxn>
              <a:cxn ang="0">
                <a:pos x="35" y="8"/>
              </a:cxn>
              <a:cxn ang="0">
                <a:pos x="30" y="8"/>
              </a:cxn>
              <a:cxn ang="0">
                <a:pos x="22" y="2"/>
              </a:cxn>
              <a:cxn ang="0">
                <a:pos x="18" y="0"/>
              </a:cxn>
              <a:cxn ang="0">
                <a:pos x="16" y="4"/>
              </a:cxn>
              <a:cxn ang="0">
                <a:pos x="20" y="9"/>
              </a:cxn>
              <a:cxn ang="0">
                <a:pos x="11" y="9"/>
              </a:cxn>
              <a:cxn ang="0">
                <a:pos x="3" y="6"/>
              </a:cxn>
              <a:cxn ang="0">
                <a:pos x="7" y="15"/>
              </a:cxn>
              <a:cxn ang="0">
                <a:pos x="11" y="24"/>
              </a:cxn>
              <a:cxn ang="0">
                <a:pos x="18" y="33"/>
              </a:cxn>
              <a:cxn ang="0">
                <a:pos x="20" y="38"/>
              </a:cxn>
              <a:cxn ang="0">
                <a:pos x="34" y="30"/>
              </a:cxn>
              <a:cxn ang="0">
                <a:pos x="36" y="40"/>
              </a:cxn>
              <a:cxn ang="0">
                <a:pos x="44" y="46"/>
              </a:cxn>
              <a:cxn ang="0">
                <a:pos x="46" y="39"/>
              </a:cxn>
              <a:cxn ang="0">
                <a:pos x="53" y="15"/>
              </a:cxn>
              <a:cxn ang="0">
                <a:pos x="5" y="32"/>
              </a:cxn>
              <a:cxn ang="0">
                <a:pos x="0" y="29"/>
              </a:cxn>
              <a:cxn ang="0">
                <a:pos x="3" y="35"/>
              </a:cxn>
              <a:cxn ang="0">
                <a:pos x="11" y="40"/>
              </a:cxn>
              <a:cxn ang="0">
                <a:pos x="13" y="40"/>
              </a:cxn>
              <a:cxn ang="0">
                <a:pos x="11" y="34"/>
              </a:cxn>
              <a:cxn ang="0">
                <a:pos x="5" y="32"/>
              </a:cxn>
            </a:cxnLst>
            <a:rect l="0" t="0" r="r" b="b"/>
            <a:pathLst>
              <a:path w="56" h="46">
                <a:moveTo>
                  <a:pt x="53" y="15"/>
                </a:moveTo>
                <a:cubicBezTo>
                  <a:pt x="51" y="13"/>
                  <a:pt x="47" y="8"/>
                  <a:pt x="43" y="2"/>
                </a:cubicBezTo>
                <a:cubicBezTo>
                  <a:pt x="41" y="6"/>
                  <a:pt x="36" y="5"/>
                  <a:pt x="35" y="8"/>
                </a:cubicBezTo>
                <a:cubicBezTo>
                  <a:pt x="34" y="10"/>
                  <a:pt x="32" y="7"/>
                  <a:pt x="30" y="8"/>
                </a:cubicBezTo>
                <a:cubicBezTo>
                  <a:pt x="29" y="8"/>
                  <a:pt x="25" y="2"/>
                  <a:pt x="22" y="2"/>
                </a:cubicBezTo>
                <a:cubicBezTo>
                  <a:pt x="21" y="1"/>
                  <a:pt x="20" y="1"/>
                  <a:pt x="18" y="0"/>
                </a:cubicBezTo>
                <a:cubicBezTo>
                  <a:pt x="17" y="2"/>
                  <a:pt x="16" y="3"/>
                  <a:pt x="16" y="4"/>
                </a:cubicBezTo>
                <a:cubicBezTo>
                  <a:pt x="17" y="6"/>
                  <a:pt x="21" y="8"/>
                  <a:pt x="20" y="9"/>
                </a:cubicBezTo>
                <a:cubicBezTo>
                  <a:pt x="18" y="11"/>
                  <a:pt x="13" y="10"/>
                  <a:pt x="11" y="9"/>
                </a:cubicBezTo>
                <a:cubicBezTo>
                  <a:pt x="9" y="7"/>
                  <a:pt x="4" y="4"/>
                  <a:pt x="3" y="6"/>
                </a:cubicBezTo>
                <a:cubicBezTo>
                  <a:pt x="2" y="8"/>
                  <a:pt x="8" y="13"/>
                  <a:pt x="7" y="15"/>
                </a:cubicBezTo>
                <a:cubicBezTo>
                  <a:pt x="6" y="18"/>
                  <a:pt x="11" y="21"/>
                  <a:pt x="11" y="24"/>
                </a:cubicBezTo>
                <a:cubicBezTo>
                  <a:pt x="11" y="28"/>
                  <a:pt x="18" y="30"/>
                  <a:pt x="18" y="33"/>
                </a:cubicBezTo>
                <a:cubicBezTo>
                  <a:pt x="18" y="34"/>
                  <a:pt x="19" y="36"/>
                  <a:pt x="20" y="38"/>
                </a:cubicBezTo>
                <a:cubicBezTo>
                  <a:pt x="26" y="36"/>
                  <a:pt x="30" y="32"/>
                  <a:pt x="34" y="30"/>
                </a:cubicBezTo>
                <a:cubicBezTo>
                  <a:pt x="39" y="27"/>
                  <a:pt x="37" y="38"/>
                  <a:pt x="36" y="40"/>
                </a:cubicBezTo>
                <a:cubicBezTo>
                  <a:pt x="35" y="41"/>
                  <a:pt x="40" y="44"/>
                  <a:pt x="44" y="46"/>
                </a:cubicBezTo>
                <a:cubicBezTo>
                  <a:pt x="44" y="43"/>
                  <a:pt x="44" y="41"/>
                  <a:pt x="46" y="39"/>
                </a:cubicBezTo>
                <a:cubicBezTo>
                  <a:pt x="52" y="32"/>
                  <a:pt x="56" y="21"/>
                  <a:pt x="53" y="15"/>
                </a:cubicBezTo>
                <a:close/>
                <a:moveTo>
                  <a:pt x="5" y="32"/>
                </a:moveTo>
                <a:cubicBezTo>
                  <a:pt x="4" y="31"/>
                  <a:pt x="2" y="30"/>
                  <a:pt x="0" y="29"/>
                </a:cubicBezTo>
                <a:cubicBezTo>
                  <a:pt x="0" y="31"/>
                  <a:pt x="0" y="34"/>
                  <a:pt x="3" y="35"/>
                </a:cubicBezTo>
                <a:cubicBezTo>
                  <a:pt x="8" y="37"/>
                  <a:pt x="1" y="38"/>
                  <a:pt x="11" y="40"/>
                </a:cubicBezTo>
                <a:cubicBezTo>
                  <a:pt x="12" y="40"/>
                  <a:pt x="12" y="40"/>
                  <a:pt x="13" y="40"/>
                </a:cubicBezTo>
                <a:cubicBezTo>
                  <a:pt x="13" y="37"/>
                  <a:pt x="13" y="36"/>
                  <a:pt x="11" y="34"/>
                </a:cubicBezTo>
                <a:cubicBezTo>
                  <a:pt x="8" y="30"/>
                  <a:pt x="7" y="32"/>
                  <a:pt x="5" y="3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4" name="Freeform 169"/>
          <p:cNvSpPr/>
          <p:nvPr/>
        </p:nvSpPr>
        <p:spPr bwMode="auto">
          <a:xfrm>
            <a:off x="7517468" y="3260944"/>
            <a:ext cx="414021" cy="302677"/>
          </a:xfrm>
          <a:custGeom>
            <a:cxnLst>
              <a:cxn ang="0">
                <a:pos x="156" y="17"/>
              </a:cxn>
              <a:cxn ang="0">
                <a:pos x="152" y="13"/>
              </a:cxn>
              <a:cxn ang="0">
                <a:pos x="139" y="22"/>
              </a:cxn>
              <a:cxn ang="0">
                <a:pos x="134" y="24"/>
              </a:cxn>
              <a:cxn ang="0">
                <a:pos x="128" y="23"/>
              </a:cxn>
              <a:cxn ang="0">
                <a:pos x="128" y="10"/>
              </a:cxn>
              <a:cxn ang="0">
                <a:pos x="123" y="1"/>
              </a:cxn>
              <a:cxn ang="0">
                <a:pos x="113" y="10"/>
              </a:cxn>
              <a:cxn ang="0">
                <a:pos x="102" y="16"/>
              </a:cxn>
              <a:cxn ang="0">
                <a:pos x="91" y="19"/>
              </a:cxn>
              <a:cxn ang="0">
                <a:pos x="81" y="16"/>
              </a:cxn>
              <a:cxn ang="0">
                <a:pos x="72" y="13"/>
              </a:cxn>
              <a:cxn ang="0">
                <a:pos x="62" y="11"/>
              </a:cxn>
              <a:cxn ang="0">
                <a:pos x="53" y="17"/>
              </a:cxn>
              <a:cxn ang="0">
                <a:pos x="47" y="28"/>
              </a:cxn>
              <a:cxn ang="0">
                <a:pos x="31" y="37"/>
              </a:cxn>
              <a:cxn ang="0">
                <a:pos x="21" y="41"/>
              </a:cxn>
              <a:cxn ang="0">
                <a:pos x="13" y="38"/>
              </a:cxn>
              <a:cxn ang="0">
                <a:pos x="8" y="44"/>
              </a:cxn>
              <a:cxn ang="0">
                <a:pos x="3" y="53"/>
              </a:cxn>
              <a:cxn ang="0">
                <a:pos x="2" y="62"/>
              </a:cxn>
              <a:cxn ang="0">
                <a:pos x="2" y="74"/>
              </a:cxn>
              <a:cxn ang="0">
                <a:pos x="4" y="87"/>
              </a:cxn>
              <a:cxn ang="0">
                <a:pos x="15" y="93"/>
              </a:cxn>
              <a:cxn ang="0">
                <a:pos x="3" y="109"/>
              </a:cxn>
              <a:cxn ang="0">
                <a:pos x="6" y="113"/>
              </a:cxn>
              <a:cxn ang="0">
                <a:pos x="23" y="115"/>
              </a:cxn>
              <a:cxn ang="0">
                <a:pos x="68" y="109"/>
              </a:cxn>
              <a:cxn ang="0">
                <a:pos x="67" y="98"/>
              </a:cxn>
              <a:cxn ang="0">
                <a:pos x="76" y="93"/>
              </a:cxn>
              <a:cxn ang="0">
                <a:pos x="84" y="91"/>
              </a:cxn>
              <a:cxn ang="0">
                <a:pos x="96" y="87"/>
              </a:cxn>
              <a:cxn ang="0">
                <a:pos x="101" y="82"/>
              </a:cxn>
              <a:cxn ang="0">
                <a:pos x="105" y="70"/>
              </a:cxn>
              <a:cxn ang="0">
                <a:pos x="113" y="65"/>
              </a:cxn>
              <a:cxn ang="0">
                <a:pos x="109" y="58"/>
              </a:cxn>
              <a:cxn ang="0">
                <a:pos x="122" y="58"/>
              </a:cxn>
              <a:cxn ang="0">
                <a:pos x="123" y="49"/>
              </a:cxn>
              <a:cxn ang="0">
                <a:pos x="128" y="41"/>
              </a:cxn>
              <a:cxn ang="0">
                <a:pos x="126" y="34"/>
              </a:cxn>
              <a:cxn ang="0">
                <a:pos x="128" y="29"/>
              </a:cxn>
              <a:cxn ang="0">
                <a:pos x="129" y="28"/>
              </a:cxn>
              <a:cxn ang="0">
                <a:pos x="135" y="26"/>
              </a:cxn>
              <a:cxn ang="0">
                <a:pos x="150" y="21"/>
              </a:cxn>
              <a:cxn ang="0">
                <a:pos x="162" y="18"/>
              </a:cxn>
              <a:cxn ang="0">
                <a:pos x="156" y="17"/>
              </a:cxn>
            </a:cxnLst>
            <a:rect l="0" t="0" r="r" b="b"/>
            <a:pathLst>
              <a:path w="162" h="115">
                <a:moveTo>
                  <a:pt x="156" y="17"/>
                </a:moveTo>
                <a:cubicBezTo>
                  <a:pt x="154" y="17"/>
                  <a:pt x="154" y="15"/>
                  <a:pt x="152" y="13"/>
                </a:cubicBezTo>
                <a:cubicBezTo>
                  <a:pt x="150" y="12"/>
                  <a:pt x="144" y="18"/>
                  <a:pt x="139" y="22"/>
                </a:cubicBezTo>
                <a:cubicBezTo>
                  <a:pt x="137" y="22"/>
                  <a:pt x="135" y="23"/>
                  <a:pt x="134" y="24"/>
                </a:cubicBezTo>
                <a:cubicBezTo>
                  <a:pt x="131" y="24"/>
                  <a:pt x="129" y="24"/>
                  <a:pt x="128" y="23"/>
                </a:cubicBezTo>
                <a:cubicBezTo>
                  <a:pt x="125" y="20"/>
                  <a:pt x="132" y="12"/>
                  <a:pt x="128" y="10"/>
                </a:cubicBezTo>
                <a:cubicBezTo>
                  <a:pt x="123" y="8"/>
                  <a:pt x="127" y="1"/>
                  <a:pt x="123" y="1"/>
                </a:cubicBezTo>
                <a:cubicBezTo>
                  <a:pt x="119" y="0"/>
                  <a:pt x="113" y="7"/>
                  <a:pt x="113" y="10"/>
                </a:cubicBezTo>
                <a:cubicBezTo>
                  <a:pt x="113" y="14"/>
                  <a:pt x="102" y="13"/>
                  <a:pt x="102" y="16"/>
                </a:cubicBezTo>
                <a:cubicBezTo>
                  <a:pt x="102" y="19"/>
                  <a:pt x="92" y="15"/>
                  <a:pt x="91" y="19"/>
                </a:cubicBezTo>
                <a:cubicBezTo>
                  <a:pt x="89" y="22"/>
                  <a:pt x="84" y="16"/>
                  <a:pt x="81" y="16"/>
                </a:cubicBezTo>
                <a:cubicBezTo>
                  <a:pt x="78" y="16"/>
                  <a:pt x="76" y="12"/>
                  <a:pt x="72" y="13"/>
                </a:cubicBezTo>
                <a:cubicBezTo>
                  <a:pt x="68" y="14"/>
                  <a:pt x="65" y="12"/>
                  <a:pt x="62" y="11"/>
                </a:cubicBezTo>
                <a:cubicBezTo>
                  <a:pt x="59" y="11"/>
                  <a:pt x="57" y="18"/>
                  <a:pt x="53" y="17"/>
                </a:cubicBezTo>
                <a:cubicBezTo>
                  <a:pt x="50" y="15"/>
                  <a:pt x="48" y="23"/>
                  <a:pt x="47" y="28"/>
                </a:cubicBezTo>
                <a:cubicBezTo>
                  <a:pt x="45" y="32"/>
                  <a:pt x="30" y="32"/>
                  <a:pt x="31" y="37"/>
                </a:cubicBezTo>
                <a:cubicBezTo>
                  <a:pt x="31" y="42"/>
                  <a:pt x="22" y="44"/>
                  <a:pt x="21" y="41"/>
                </a:cubicBezTo>
                <a:cubicBezTo>
                  <a:pt x="20" y="38"/>
                  <a:pt x="14" y="39"/>
                  <a:pt x="13" y="38"/>
                </a:cubicBezTo>
                <a:cubicBezTo>
                  <a:pt x="11" y="38"/>
                  <a:pt x="7" y="39"/>
                  <a:pt x="8" y="44"/>
                </a:cubicBezTo>
                <a:cubicBezTo>
                  <a:pt x="8" y="48"/>
                  <a:pt x="4" y="51"/>
                  <a:pt x="3" y="53"/>
                </a:cubicBezTo>
                <a:cubicBezTo>
                  <a:pt x="3" y="54"/>
                  <a:pt x="0" y="60"/>
                  <a:pt x="2" y="62"/>
                </a:cubicBezTo>
                <a:cubicBezTo>
                  <a:pt x="4" y="65"/>
                  <a:pt x="0" y="70"/>
                  <a:pt x="2" y="74"/>
                </a:cubicBezTo>
                <a:cubicBezTo>
                  <a:pt x="4" y="79"/>
                  <a:pt x="3" y="86"/>
                  <a:pt x="4" y="87"/>
                </a:cubicBezTo>
                <a:cubicBezTo>
                  <a:pt x="5" y="89"/>
                  <a:pt x="13" y="88"/>
                  <a:pt x="15" y="93"/>
                </a:cubicBezTo>
                <a:cubicBezTo>
                  <a:pt x="17" y="98"/>
                  <a:pt x="4" y="107"/>
                  <a:pt x="3" y="109"/>
                </a:cubicBezTo>
                <a:cubicBezTo>
                  <a:pt x="3" y="110"/>
                  <a:pt x="4" y="112"/>
                  <a:pt x="6" y="113"/>
                </a:cubicBezTo>
                <a:cubicBezTo>
                  <a:pt x="11" y="113"/>
                  <a:pt x="17" y="114"/>
                  <a:pt x="23" y="115"/>
                </a:cubicBezTo>
                <a:cubicBezTo>
                  <a:pt x="30" y="116"/>
                  <a:pt x="68" y="111"/>
                  <a:pt x="68" y="109"/>
                </a:cubicBezTo>
                <a:cubicBezTo>
                  <a:pt x="69" y="108"/>
                  <a:pt x="67" y="100"/>
                  <a:pt x="67" y="98"/>
                </a:cubicBezTo>
                <a:cubicBezTo>
                  <a:pt x="68" y="96"/>
                  <a:pt x="72" y="92"/>
                  <a:pt x="76" y="93"/>
                </a:cubicBezTo>
                <a:cubicBezTo>
                  <a:pt x="80" y="93"/>
                  <a:pt x="84" y="94"/>
                  <a:pt x="84" y="91"/>
                </a:cubicBezTo>
                <a:cubicBezTo>
                  <a:pt x="84" y="88"/>
                  <a:pt x="95" y="84"/>
                  <a:pt x="96" y="87"/>
                </a:cubicBezTo>
                <a:cubicBezTo>
                  <a:pt x="97" y="89"/>
                  <a:pt x="101" y="88"/>
                  <a:pt x="101" y="82"/>
                </a:cubicBezTo>
                <a:cubicBezTo>
                  <a:pt x="102" y="75"/>
                  <a:pt x="101" y="70"/>
                  <a:pt x="105" y="70"/>
                </a:cubicBezTo>
                <a:cubicBezTo>
                  <a:pt x="109" y="69"/>
                  <a:pt x="113" y="67"/>
                  <a:pt x="113" y="65"/>
                </a:cubicBezTo>
                <a:cubicBezTo>
                  <a:pt x="112" y="63"/>
                  <a:pt x="108" y="59"/>
                  <a:pt x="109" y="58"/>
                </a:cubicBezTo>
                <a:cubicBezTo>
                  <a:pt x="110" y="56"/>
                  <a:pt x="120" y="61"/>
                  <a:pt x="122" y="58"/>
                </a:cubicBezTo>
                <a:cubicBezTo>
                  <a:pt x="123" y="55"/>
                  <a:pt x="121" y="52"/>
                  <a:pt x="123" y="49"/>
                </a:cubicBezTo>
                <a:cubicBezTo>
                  <a:pt x="124" y="46"/>
                  <a:pt x="128" y="44"/>
                  <a:pt x="128" y="41"/>
                </a:cubicBezTo>
                <a:cubicBezTo>
                  <a:pt x="128" y="38"/>
                  <a:pt x="128" y="37"/>
                  <a:pt x="126" y="34"/>
                </a:cubicBezTo>
                <a:cubicBezTo>
                  <a:pt x="124" y="32"/>
                  <a:pt x="125" y="29"/>
                  <a:pt x="128" y="29"/>
                </a:cubicBezTo>
                <a:cubicBezTo>
                  <a:pt x="128" y="28"/>
                  <a:pt x="129" y="28"/>
                  <a:pt x="129" y="28"/>
                </a:cubicBezTo>
                <a:cubicBezTo>
                  <a:pt x="132" y="27"/>
                  <a:pt x="134" y="27"/>
                  <a:pt x="135" y="26"/>
                </a:cubicBezTo>
                <a:cubicBezTo>
                  <a:pt x="139" y="23"/>
                  <a:pt x="147" y="20"/>
                  <a:pt x="150" y="21"/>
                </a:cubicBezTo>
                <a:cubicBezTo>
                  <a:pt x="153" y="22"/>
                  <a:pt x="158" y="21"/>
                  <a:pt x="162" y="18"/>
                </a:cubicBezTo>
                <a:cubicBezTo>
                  <a:pt x="160" y="17"/>
                  <a:pt x="157" y="16"/>
                  <a:pt x="156" y="1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5" name="Freeform 170"/>
          <p:cNvSpPr/>
          <p:nvPr/>
        </p:nvSpPr>
        <p:spPr bwMode="auto">
          <a:xfrm>
            <a:off x="7534454" y="3306672"/>
            <a:ext cx="475592" cy="439861"/>
          </a:xfrm>
          <a:custGeom>
            <a:cxnLst>
              <a:cxn ang="0">
                <a:pos x="172" y="9"/>
              </a:cxn>
              <a:cxn ang="0">
                <a:pos x="158" y="1"/>
              </a:cxn>
              <a:cxn ang="0">
                <a:pos x="144" y="3"/>
              </a:cxn>
              <a:cxn ang="0">
                <a:pos x="123" y="10"/>
              </a:cxn>
              <a:cxn ang="0">
                <a:pos x="120" y="16"/>
              </a:cxn>
              <a:cxn ang="0">
                <a:pos x="117" y="31"/>
              </a:cxn>
              <a:cxn ang="0">
                <a:pos x="103" y="40"/>
              </a:cxn>
              <a:cxn ang="0">
                <a:pos x="99" y="52"/>
              </a:cxn>
              <a:cxn ang="0">
                <a:pos x="90" y="69"/>
              </a:cxn>
              <a:cxn ang="0">
                <a:pos x="70" y="75"/>
              </a:cxn>
              <a:cxn ang="0">
                <a:pos x="62" y="91"/>
              </a:cxn>
              <a:cxn ang="0">
                <a:pos x="0" y="95"/>
              </a:cxn>
              <a:cxn ang="0">
                <a:pos x="17" y="111"/>
              </a:cxn>
              <a:cxn ang="0">
                <a:pos x="25" y="132"/>
              </a:cxn>
              <a:cxn ang="0">
                <a:pos x="7" y="146"/>
              </a:cxn>
              <a:cxn ang="0">
                <a:pos x="29" y="148"/>
              </a:cxn>
              <a:cxn ang="0">
                <a:pos x="55" y="146"/>
              </a:cxn>
              <a:cxn ang="0">
                <a:pos x="70" y="155"/>
              </a:cxn>
              <a:cxn ang="0">
                <a:pos x="82" y="167"/>
              </a:cxn>
              <a:cxn ang="0">
                <a:pos x="84" y="167"/>
              </a:cxn>
              <a:cxn ang="0">
                <a:pos x="105" y="160"/>
              </a:cxn>
              <a:cxn ang="0">
                <a:pos x="110" y="147"/>
              </a:cxn>
              <a:cxn ang="0">
                <a:pos x="98" y="128"/>
              </a:cxn>
              <a:cxn ang="0">
                <a:pos x="114" y="118"/>
              </a:cxn>
              <a:cxn ang="0">
                <a:pos x="128" y="109"/>
              </a:cxn>
              <a:cxn ang="0">
                <a:pos x="142" y="91"/>
              </a:cxn>
              <a:cxn ang="0">
                <a:pos x="154" y="80"/>
              </a:cxn>
              <a:cxn ang="0">
                <a:pos x="162" y="63"/>
              </a:cxn>
              <a:cxn ang="0">
                <a:pos x="150" y="47"/>
              </a:cxn>
              <a:cxn ang="0">
                <a:pos x="154" y="30"/>
              </a:cxn>
              <a:cxn ang="0">
                <a:pos x="182" y="29"/>
              </a:cxn>
              <a:cxn ang="0">
                <a:pos x="177" y="17"/>
              </a:cxn>
            </a:cxnLst>
            <a:rect l="0" t="0" r="r" b="b"/>
            <a:pathLst>
              <a:path w="186" h="168">
                <a:moveTo>
                  <a:pt x="177" y="17"/>
                </a:moveTo>
                <a:cubicBezTo>
                  <a:pt x="172" y="15"/>
                  <a:pt x="172" y="10"/>
                  <a:pt x="172" y="9"/>
                </a:cubicBezTo>
                <a:cubicBezTo>
                  <a:pt x="172" y="7"/>
                  <a:pt x="166" y="4"/>
                  <a:pt x="161" y="0"/>
                </a:cubicBezTo>
                <a:cubicBezTo>
                  <a:pt x="161" y="1"/>
                  <a:pt x="159" y="1"/>
                  <a:pt x="158" y="1"/>
                </a:cubicBezTo>
                <a:cubicBezTo>
                  <a:pt x="157" y="1"/>
                  <a:pt x="157" y="0"/>
                  <a:pt x="156" y="0"/>
                </a:cubicBezTo>
                <a:cubicBezTo>
                  <a:pt x="152" y="3"/>
                  <a:pt x="147" y="4"/>
                  <a:pt x="144" y="3"/>
                </a:cubicBezTo>
                <a:cubicBezTo>
                  <a:pt x="141" y="2"/>
                  <a:pt x="133" y="5"/>
                  <a:pt x="129" y="8"/>
                </a:cubicBezTo>
                <a:cubicBezTo>
                  <a:pt x="128" y="9"/>
                  <a:pt x="126" y="9"/>
                  <a:pt x="123" y="10"/>
                </a:cubicBezTo>
                <a:cubicBezTo>
                  <a:pt x="123" y="10"/>
                  <a:pt x="122" y="10"/>
                  <a:pt x="122" y="11"/>
                </a:cubicBezTo>
                <a:cubicBezTo>
                  <a:pt x="119" y="11"/>
                  <a:pt x="118" y="14"/>
                  <a:pt x="120" y="16"/>
                </a:cubicBezTo>
                <a:cubicBezTo>
                  <a:pt x="122" y="19"/>
                  <a:pt x="122" y="20"/>
                  <a:pt x="122" y="23"/>
                </a:cubicBezTo>
                <a:cubicBezTo>
                  <a:pt x="122" y="26"/>
                  <a:pt x="118" y="28"/>
                  <a:pt x="117" y="31"/>
                </a:cubicBezTo>
                <a:cubicBezTo>
                  <a:pt x="115" y="34"/>
                  <a:pt x="117" y="37"/>
                  <a:pt x="116" y="40"/>
                </a:cubicBezTo>
                <a:cubicBezTo>
                  <a:pt x="114" y="43"/>
                  <a:pt x="104" y="38"/>
                  <a:pt x="103" y="40"/>
                </a:cubicBezTo>
                <a:cubicBezTo>
                  <a:pt x="102" y="41"/>
                  <a:pt x="106" y="45"/>
                  <a:pt x="107" y="47"/>
                </a:cubicBezTo>
                <a:cubicBezTo>
                  <a:pt x="107" y="49"/>
                  <a:pt x="103" y="51"/>
                  <a:pt x="99" y="52"/>
                </a:cubicBezTo>
                <a:cubicBezTo>
                  <a:pt x="95" y="52"/>
                  <a:pt x="96" y="57"/>
                  <a:pt x="95" y="64"/>
                </a:cubicBezTo>
                <a:cubicBezTo>
                  <a:pt x="95" y="70"/>
                  <a:pt x="91" y="71"/>
                  <a:pt x="90" y="69"/>
                </a:cubicBezTo>
                <a:cubicBezTo>
                  <a:pt x="89" y="66"/>
                  <a:pt x="78" y="70"/>
                  <a:pt x="78" y="73"/>
                </a:cubicBezTo>
                <a:cubicBezTo>
                  <a:pt x="78" y="76"/>
                  <a:pt x="74" y="75"/>
                  <a:pt x="70" y="75"/>
                </a:cubicBezTo>
                <a:cubicBezTo>
                  <a:pt x="66" y="74"/>
                  <a:pt x="62" y="78"/>
                  <a:pt x="61" y="80"/>
                </a:cubicBezTo>
                <a:cubicBezTo>
                  <a:pt x="61" y="82"/>
                  <a:pt x="63" y="90"/>
                  <a:pt x="62" y="91"/>
                </a:cubicBezTo>
                <a:cubicBezTo>
                  <a:pt x="62" y="93"/>
                  <a:pt x="24" y="98"/>
                  <a:pt x="17" y="97"/>
                </a:cubicBezTo>
                <a:cubicBezTo>
                  <a:pt x="11" y="96"/>
                  <a:pt x="5" y="95"/>
                  <a:pt x="0" y="95"/>
                </a:cubicBezTo>
                <a:cubicBezTo>
                  <a:pt x="2" y="97"/>
                  <a:pt x="4" y="99"/>
                  <a:pt x="5" y="101"/>
                </a:cubicBezTo>
                <a:cubicBezTo>
                  <a:pt x="6" y="105"/>
                  <a:pt x="11" y="109"/>
                  <a:pt x="17" y="111"/>
                </a:cubicBezTo>
                <a:cubicBezTo>
                  <a:pt x="22" y="113"/>
                  <a:pt x="19" y="122"/>
                  <a:pt x="22" y="123"/>
                </a:cubicBezTo>
                <a:cubicBezTo>
                  <a:pt x="25" y="124"/>
                  <a:pt x="28" y="131"/>
                  <a:pt x="25" y="132"/>
                </a:cubicBezTo>
                <a:cubicBezTo>
                  <a:pt x="21" y="132"/>
                  <a:pt x="18" y="133"/>
                  <a:pt x="14" y="135"/>
                </a:cubicBezTo>
                <a:cubicBezTo>
                  <a:pt x="11" y="137"/>
                  <a:pt x="7" y="141"/>
                  <a:pt x="7" y="146"/>
                </a:cubicBezTo>
                <a:cubicBezTo>
                  <a:pt x="7" y="147"/>
                  <a:pt x="7" y="148"/>
                  <a:pt x="7" y="149"/>
                </a:cubicBezTo>
                <a:cubicBezTo>
                  <a:pt x="17" y="149"/>
                  <a:pt x="27" y="149"/>
                  <a:pt x="29" y="148"/>
                </a:cubicBezTo>
                <a:cubicBezTo>
                  <a:pt x="30" y="146"/>
                  <a:pt x="35" y="145"/>
                  <a:pt x="37" y="146"/>
                </a:cubicBezTo>
                <a:cubicBezTo>
                  <a:pt x="40" y="148"/>
                  <a:pt x="51" y="149"/>
                  <a:pt x="55" y="146"/>
                </a:cubicBezTo>
                <a:cubicBezTo>
                  <a:pt x="61" y="143"/>
                  <a:pt x="64" y="146"/>
                  <a:pt x="64" y="149"/>
                </a:cubicBezTo>
                <a:cubicBezTo>
                  <a:pt x="65" y="152"/>
                  <a:pt x="67" y="153"/>
                  <a:pt x="70" y="155"/>
                </a:cubicBezTo>
                <a:cubicBezTo>
                  <a:pt x="72" y="157"/>
                  <a:pt x="70" y="160"/>
                  <a:pt x="72" y="163"/>
                </a:cubicBezTo>
                <a:cubicBezTo>
                  <a:pt x="74" y="165"/>
                  <a:pt x="77" y="165"/>
                  <a:pt x="82" y="167"/>
                </a:cubicBezTo>
                <a:cubicBezTo>
                  <a:pt x="82" y="167"/>
                  <a:pt x="83" y="168"/>
                  <a:pt x="83" y="168"/>
                </a:cubicBezTo>
                <a:cubicBezTo>
                  <a:pt x="84" y="168"/>
                  <a:pt x="84" y="168"/>
                  <a:pt x="84" y="167"/>
                </a:cubicBezTo>
                <a:cubicBezTo>
                  <a:pt x="87" y="164"/>
                  <a:pt x="87" y="159"/>
                  <a:pt x="94" y="160"/>
                </a:cubicBezTo>
                <a:cubicBezTo>
                  <a:pt x="102" y="162"/>
                  <a:pt x="101" y="159"/>
                  <a:pt x="105" y="160"/>
                </a:cubicBezTo>
                <a:cubicBezTo>
                  <a:pt x="109" y="161"/>
                  <a:pt x="112" y="160"/>
                  <a:pt x="114" y="158"/>
                </a:cubicBezTo>
                <a:cubicBezTo>
                  <a:pt x="115" y="155"/>
                  <a:pt x="112" y="150"/>
                  <a:pt x="110" y="147"/>
                </a:cubicBezTo>
                <a:cubicBezTo>
                  <a:pt x="107" y="145"/>
                  <a:pt x="104" y="140"/>
                  <a:pt x="105" y="136"/>
                </a:cubicBezTo>
                <a:cubicBezTo>
                  <a:pt x="105" y="131"/>
                  <a:pt x="98" y="131"/>
                  <a:pt x="98" y="128"/>
                </a:cubicBezTo>
                <a:cubicBezTo>
                  <a:pt x="98" y="124"/>
                  <a:pt x="105" y="118"/>
                  <a:pt x="106" y="117"/>
                </a:cubicBezTo>
                <a:cubicBezTo>
                  <a:pt x="107" y="116"/>
                  <a:pt x="113" y="121"/>
                  <a:pt x="114" y="118"/>
                </a:cubicBezTo>
                <a:cubicBezTo>
                  <a:pt x="116" y="115"/>
                  <a:pt x="120" y="117"/>
                  <a:pt x="122" y="117"/>
                </a:cubicBezTo>
                <a:cubicBezTo>
                  <a:pt x="124" y="118"/>
                  <a:pt x="128" y="113"/>
                  <a:pt x="128" y="109"/>
                </a:cubicBezTo>
                <a:cubicBezTo>
                  <a:pt x="129" y="105"/>
                  <a:pt x="136" y="105"/>
                  <a:pt x="138" y="103"/>
                </a:cubicBezTo>
                <a:cubicBezTo>
                  <a:pt x="139" y="102"/>
                  <a:pt x="141" y="93"/>
                  <a:pt x="142" y="91"/>
                </a:cubicBezTo>
                <a:cubicBezTo>
                  <a:pt x="143" y="89"/>
                  <a:pt x="149" y="91"/>
                  <a:pt x="149" y="86"/>
                </a:cubicBezTo>
                <a:cubicBezTo>
                  <a:pt x="149" y="81"/>
                  <a:pt x="151" y="80"/>
                  <a:pt x="154" y="80"/>
                </a:cubicBezTo>
                <a:cubicBezTo>
                  <a:pt x="157" y="79"/>
                  <a:pt x="156" y="75"/>
                  <a:pt x="156" y="71"/>
                </a:cubicBezTo>
                <a:cubicBezTo>
                  <a:pt x="157" y="68"/>
                  <a:pt x="159" y="64"/>
                  <a:pt x="162" y="63"/>
                </a:cubicBezTo>
                <a:cubicBezTo>
                  <a:pt x="166" y="62"/>
                  <a:pt x="161" y="57"/>
                  <a:pt x="157" y="58"/>
                </a:cubicBezTo>
                <a:cubicBezTo>
                  <a:pt x="153" y="59"/>
                  <a:pt x="150" y="47"/>
                  <a:pt x="150" y="47"/>
                </a:cubicBezTo>
                <a:cubicBezTo>
                  <a:pt x="150" y="47"/>
                  <a:pt x="151" y="38"/>
                  <a:pt x="148" y="36"/>
                </a:cubicBezTo>
                <a:cubicBezTo>
                  <a:pt x="146" y="35"/>
                  <a:pt x="149" y="30"/>
                  <a:pt x="154" y="30"/>
                </a:cubicBezTo>
                <a:cubicBezTo>
                  <a:pt x="159" y="30"/>
                  <a:pt x="168" y="36"/>
                  <a:pt x="171" y="33"/>
                </a:cubicBezTo>
                <a:cubicBezTo>
                  <a:pt x="174" y="31"/>
                  <a:pt x="180" y="30"/>
                  <a:pt x="182" y="29"/>
                </a:cubicBezTo>
                <a:cubicBezTo>
                  <a:pt x="183" y="28"/>
                  <a:pt x="185" y="24"/>
                  <a:pt x="186" y="22"/>
                </a:cubicBezTo>
                <a:cubicBezTo>
                  <a:pt x="184" y="21"/>
                  <a:pt x="181" y="19"/>
                  <a:pt x="177" y="1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6" name="Freeform 171"/>
          <p:cNvSpPr>
            <a:spLocks noEditPoints="1"/>
          </p:cNvSpPr>
          <p:nvPr/>
        </p:nvSpPr>
        <p:spPr bwMode="auto">
          <a:xfrm>
            <a:off x="8487762" y="4290915"/>
            <a:ext cx="1326988" cy="494299"/>
          </a:xfrm>
          <a:custGeom>
            <a:cxnLst>
              <a:cxn ang="0">
                <a:pos x="38" y="80"/>
              </a:cxn>
              <a:cxn ang="0">
                <a:pos x="147" y="101"/>
              </a:cxn>
              <a:cxn ang="0">
                <a:pos x="22" y="52"/>
              </a:cxn>
              <a:cxn ang="0">
                <a:pos x="278" y="134"/>
              </a:cxn>
              <a:cxn ang="0">
                <a:pos x="290" y="107"/>
              </a:cxn>
              <a:cxn ang="0">
                <a:pos x="306" y="111"/>
              </a:cxn>
              <a:cxn ang="0">
                <a:pos x="317" y="76"/>
              </a:cxn>
              <a:cxn ang="0">
                <a:pos x="318" y="63"/>
              </a:cxn>
              <a:cxn ang="0">
                <a:pos x="297" y="53"/>
              </a:cxn>
              <a:cxn ang="0">
                <a:pos x="266" y="97"/>
              </a:cxn>
              <a:cxn ang="0">
                <a:pos x="123" y="106"/>
              </a:cxn>
              <a:cxn ang="0">
                <a:pos x="118" y="87"/>
              </a:cxn>
              <a:cxn ang="0">
                <a:pos x="114" y="95"/>
              </a:cxn>
              <a:cxn ang="0">
                <a:pos x="95" y="71"/>
              </a:cxn>
              <a:cxn ang="0">
                <a:pos x="78" y="50"/>
              </a:cxn>
              <a:cxn ang="0">
                <a:pos x="52" y="34"/>
              </a:cxn>
              <a:cxn ang="0">
                <a:pos x="2" y="5"/>
              </a:cxn>
              <a:cxn ang="0">
                <a:pos x="45" y="65"/>
              </a:cxn>
              <a:cxn ang="0">
                <a:pos x="99" y="128"/>
              </a:cxn>
              <a:cxn ang="0">
                <a:pos x="121" y="117"/>
              </a:cxn>
              <a:cxn ang="0">
                <a:pos x="373" y="53"/>
              </a:cxn>
              <a:cxn ang="0">
                <a:pos x="376" y="64"/>
              </a:cxn>
              <a:cxn ang="0">
                <a:pos x="348" y="106"/>
              </a:cxn>
              <a:cxn ang="0">
                <a:pos x="277" y="167"/>
              </a:cxn>
              <a:cxn ang="0">
                <a:pos x="322" y="162"/>
              </a:cxn>
              <a:cxn ang="0">
                <a:pos x="387" y="107"/>
              </a:cxn>
              <a:cxn ang="0">
                <a:pos x="218" y="158"/>
              </a:cxn>
              <a:cxn ang="0">
                <a:pos x="196" y="147"/>
              </a:cxn>
              <a:cxn ang="0">
                <a:pos x="122" y="138"/>
              </a:cxn>
              <a:cxn ang="0">
                <a:pos x="131" y="153"/>
              </a:cxn>
              <a:cxn ang="0">
                <a:pos x="201" y="164"/>
              </a:cxn>
              <a:cxn ang="0">
                <a:pos x="218" y="158"/>
              </a:cxn>
              <a:cxn ang="0">
                <a:pos x="452" y="106"/>
              </a:cxn>
              <a:cxn ang="0">
                <a:pos x="404" y="82"/>
              </a:cxn>
              <a:cxn ang="0">
                <a:pos x="435" y="94"/>
              </a:cxn>
              <a:cxn ang="0">
                <a:pos x="417" y="101"/>
              </a:cxn>
              <a:cxn ang="0">
                <a:pos x="444" y="114"/>
              </a:cxn>
              <a:cxn ang="0">
                <a:pos x="492" y="143"/>
              </a:cxn>
              <a:cxn ang="0">
                <a:pos x="507" y="161"/>
              </a:cxn>
              <a:cxn ang="0">
                <a:pos x="480" y="86"/>
              </a:cxn>
              <a:cxn ang="0">
                <a:pos x="330" y="175"/>
              </a:cxn>
              <a:cxn ang="0">
                <a:pos x="336" y="177"/>
              </a:cxn>
              <a:cxn ang="0">
                <a:pos x="339" y="174"/>
              </a:cxn>
              <a:cxn ang="0">
                <a:pos x="250" y="67"/>
              </a:cxn>
              <a:cxn ang="0">
                <a:pos x="255" y="39"/>
              </a:cxn>
              <a:cxn ang="0">
                <a:pos x="254" y="20"/>
              </a:cxn>
              <a:cxn ang="0">
                <a:pos x="225" y="36"/>
              </a:cxn>
              <a:cxn ang="0">
                <a:pos x="201" y="51"/>
              </a:cxn>
              <a:cxn ang="0">
                <a:pos x="165" y="52"/>
              </a:cxn>
              <a:cxn ang="0">
                <a:pos x="153" y="61"/>
              </a:cxn>
              <a:cxn ang="0">
                <a:pos x="180" y="103"/>
              </a:cxn>
              <a:cxn ang="0">
                <a:pos x="218" y="112"/>
              </a:cxn>
              <a:cxn ang="0">
                <a:pos x="268" y="178"/>
              </a:cxn>
              <a:cxn ang="0">
                <a:pos x="268" y="178"/>
              </a:cxn>
              <a:cxn ang="0">
                <a:pos x="236" y="169"/>
              </a:cxn>
              <a:cxn ang="0">
                <a:pos x="251" y="161"/>
              </a:cxn>
            </a:cxnLst>
            <a:rect l="0" t="0" r="r" b="b"/>
            <a:pathLst>
              <a:path w="519" h="189">
                <a:moveTo>
                  <a:pt x="38" y="80"/>
                </a:moveTo>
                <a:cubicBezTo>
                  <a:pt x="37" y="82"/>
                  <a:pt x="41" y="89"/>
                  <a:pt x="43" y="87"/>
                </a:cubicBezTo>
                <a:cubicBezTo>
                  <a:pt x="46" y="85"/>
                  <a:pt x="40" y="75"/>
                  <a:pt x="38" y="80"/>
                </a:cubicBezTo>
                <a:close/>
                <a:moveTo>
                  <a:pt x="147" y="101"/>
                </a:moveTo>
                <a:cubicBezTo>
                  <a:pt x="147" y="98"/>
                  <a:pt x="138" y="99"/>
                  <a:pt x="141" y="103"/>
                </a:cubicBezTo>
                <a:cubicBezTo>
                  <a:pt x="144" y="108"/>
                  <a:pt x="147" y="104"/>
                  <a:pt x="147" y="101"/>
                </a:cubicBezTo>
                <a:close/>
                <a:moveTo>
                  <a:pt x="22" y="52"/>
                </a:moveTo>
                <a:cubicBezTo>
                  <a:pt x="21" y="55"/>
                  <a:pt x="25" y="65"/>
                  <a:pt x="29" y="61"/>
                </a:cubicBezTo>
                <a:cubicBezTo>
                  <a:pt x="33" y="57"/>
                  <a:pt x="22" y="48"/>
                  <a:pt x="22" y="52"/>
                </a:cubicBezTo>
                <a:close/>
                <a:moveTo>
                  <a:pt x="273" y="109"/>
                </a:moveTo>
                <a:cubicBezTo>
                  <a:pt x="278" y="109"/>
                  <a:pt x="278" y="116"/>
                  <a:pt x="277" y="121"/>
                </a:cubicBezTo>
                <a:cubicBezTo>
                  <a:pt x="276" y="125"/>
                  <a:pt x="274" y="135"/>
                  <a:pt x="278" y="134"/>
                </a:cubicBezTo>
                <a:cubicBezTo>
                  <a:pt x="283" y="132"/>
                  <a:pt x="287" y="125"/>
                  <a:pt x="284" y="123"/>
                </a:cubicBezTo>
                <a:cubicBezTo>
                  <a:pt x="281" y="120"/>
                  <a:pt x="281" y="106"/>
                  <a:pt x="282" y="102"/>
                </a:cubicBezTo>
                <a:cubicBezTo>
                  <a:pt x="284" y="98"/>
                  <a:pt x="293" y="101"/>
                  <a:pt x="290" y="107"/>
                </a:cubicBezTo>
                <a:cubicBezTo>
                  <a:pt x="287" y="112"/>
                  <a:pt x="295" y="112"/>
                  <a:pt x="295" y="118"/>
                </a:cubicBezTo>
                <a:cubicBezTo>
                  <a:pt x="295" y="124"/>
                  <a:pt x="300" y="121"/>
                  <a:pt x="306" y="119"/>
                </a:cubicBezTo>
                <a:cubicBezTo>
                  <a:pt x="311" y="118"/>
                  <a:pt x="310" y="115"/>
                  <a:pt x="306" y="111"/>
                </a:cubicBezTo>
                <a:cubicBezTo>
                  <a:pt x="303" y="107"/>
                  <a:pt x="309" y="101"/>
                  <a:pt x="304" y="98"/>
                </a:cubicBezTo>
                <a:cubicBezTo>
                  <a:pt x="299" y="94"/>
                  <a:pt x="296" y="89"/>
                  <a:pt x="300" y="88"/>
                </a:cubicBezTo>
                <a:cubicBezTo>
                  <a:pt x="305" y="87"/>
                  <a:pt x="319" y="79"/>
                  <a:pt x="317" y="76"/>
                </a:cubicBezTo>
                <a:cubicBezTo>
                  <a:pt x="316" y="73"/>
                  <a:pt x="296" y="77"/>
                  <a:pt x="294" y="83"/>
                </a:cubicBezTo>
                <a:cubicBezTo>
                  <a:pt x="293" y="89"/>
                  <a:pt x="279" y="82"/>
                  <a:pt x="280" y="72"/>
                </a:cubicBezTo>
                <a:cubicBezTo>
                  <a:pt x="282" y="61"/>
                  <a:pt x="310" y="60"/>
                  <a:pt x="318" y="63"/>
                </a:cubicBezTo>
                <a:cubicBezTo>
                  <a:pt x="326" y="67"/>
                  <a:pt x="334" y="57"/>
                  <a:pt x="337" y="52"/>
                </a:cubicBezTo>
                <a:cubicBezTo>
                  <a:pt x="340" y="46"/>
                  <a:pt x="331" y="53"/>
                  <a:pt x="325" y="56"/>
                </a:cubicBezTo>
                <a:cubicBezTo>
                  <a:pt x="320" y="60"/>
                  <a:pt x="305" y="56"/>
                  <a:pt x="297" y="53"/>
                </a:cubicBezTo>
                <a:cubicBezTo>
                  <a:pt x="289" y="51"/>
                  <a:pt x="290" y="58"/>
                  <a:pt x="283" y="59"/>
                </a:cubicBezTo>
                <a:cubicBezTo>
                  <a:pt x="277" y="60"/>
                  <a:pt x="278" y="74"/>
                  <a:pt x="275" y="76"/>
                </a:cubicBezTo>
                <a:cubicBezTo>
                  <a:pt x="272" y="77"/>
                  <a:pt x="272" y="88"/>
                  <a:pt x="266" y="97"/>
                </a:cubicBezTo>
                <a:cubicBezTo>
                  <a:pt x="260" y="107"/>
                  <a:pt x="268" y="108"/>
                  <a:pt x="273" y="109"/>
                </a:cubicBezTo>
                <a:close/>
                <a:moveTo>
                  <a:pt x="121" y="117"/>
                </a:moveTo>
                <a:cubicBezTo>
                  <a:pt x="121" y="113"/>
                  <a:pt x="123" y="108"/>
                  <a:pt x="123" y="106"/>
                </a:cubicBezTo>
                <a:cubicBezTo>
                  <a:pt x="123" y="103"/>
                  <a:pt x="124" y="102"/>
                  <a:pt x="127" y="103"/>
                </a:cubicBezTo>
                <a:cubicBezTo>
                  <a:pt x="130" y="104"/>
                  <a:pt x="130" y="97"/>
                  <a:pt x="128" y="96"/>
                </a:cubicBezTo>
                <a:cubicBezTo>
                  <a:pt x="125" y="95"/>
                  <a:pt x="124" y="87"/>
                  <a:pt x="118" y="87"/>
                </a:cubicBezTo>
                <a:cubicBezTo>
                  <a:pt x="113" y="87"/>
                  <a:pt x="114" y="92"/>
                  <a:pt x="117" y="92"/>
                </a:cubicBezTo>
                <a:cubicBezTo>
                  <a:pt x="120" y="92"/>
                  <a:pt x="122" y="95"/>
                  <a:pt x="121" y="97"/>
                </a:cubicBezTo>
                <a:cubicBezTo>
                  <a:pt x="120" y="100"/>
                  <a:pt x="119" y="95"/>
                  <a:pt x="114" y="95"/>
                </a:cubicBezTo>
                <a:cubicBezTo>
                  <a:pt x="110" y="96"/>
                  <a:pt x="113" y="90"/>
                  <a:pt x="107" y="89"/>
                </a:cubicBezTo>
                <a:cubicBezTo>
                  <a:pt x="102" y="89"/>
                  <a:pt x="103" y="79"/>
                  <a:pt x="97" y="79"/>
                </a:cubicBezTo>
                <a:cubicBezTo>
                  <a:pt x="92" y="79"/>
                  <a:pt x="91" y="75"/>
                  <a:pt x="95" y="71"/>
                </a:cubicBezTo>
                <a:cubicBezTo>
                  <a:pt x="99" y="68"/>
                  <a:pt x="89" y="65"/>
                  <a:pt x="89" y="61"/>
                </a:cubicBezTo>
                <a:cubicBezTo>
                  <a:pt x="89" y="57"/>
                  <a:pt x="83" y="59"/>
                  <a:pt x="83" y="56"/>
                </a:cubicBezTo>
                <a:cubicBezTo>
                  <a:pt x="83" y="53"/>
                  <a:pt x="81" y="54"/>
                  <a:pt x="78" y="50"/>
                </a:cubicBezTo>
                <a:cubicBezTo>
                  <a:pt x="75" y="46"/>
                  <a:pt x="73" y="50"/>
                  <a:pt x="71" y="47"/>
                </a:cubicBezTo>
                <a:cubicBezTo>
                  <a:pt x="68" y="44"/>
                  <a:pt x="64" y="42"/>
                  <a:pt x="62" y="43"/>
                </a:cubicBezTo>
                <a:cubicBezTo>
                  <a:pt x="60" y="44"/>
                  <a:pt x="54" y="39"/>
                  <a:pt x="52" y="34"/>
                </a:cubicBezTo>
                <a:cubicBezTo>
                  <a:pt x="51" y="29"/>
                  <a:pt x="35" y="22"/>
                  <a:pt x="33" y="17"/>
                </a:cubicBezTo>
                <a:cubicBezTo>
                  <a:pt x="31" y="11"/>
                  <a:pt x="26" y="9"/>
                  <a:pt x="17" y="9"/>
                </a:cubicBezTo>
                <a:cubicBezTo>
                  <a:pt x="8" y="9"/>
                  <a:pt x="4" y="0"/>
                  <a:pt x="2" y="5"/>
                </a:cubicBezTo>
                <a:cubicBezTo>
                  <a:pt x="0" y="10"/>
                  <a:pt x="12" y="23"/>
                  <a:pt x="18" y="26"/>
                </a:cubicBezTo>
                <a:cubicBezTo>
                  <a:pt x="23" y="30"/>
                  <a:pt x="26" y="42"/>
                  <a:pt x="33" y="42"/>
                </a:cubicBezTo>
                <a:cubicBezTo>
                  <a:pt x="40" y="43"/>
                  <a:pt x="40" y="64"/>
                  <a:pt x="45" y="65"/>
                </a:cubicBezTo>
                <a:cubicBezTo>
                  <a:pt x="50" y="66"/>
                  <a:pt x="61" y="82"/>
                  <a:pt x="63" y="91"/>
                </a:cubicBezTo>
                <a:cubicBezTo>
                  <a:pt x="64" y="100"/>
                  <a:pt x="75" y="104"/>
                  <a:pt x="79" y="110"/>
                </a:cubicBezTo>
                <a:cubicBezTo>
                  <a:pt x="83" y="117"/>
                  <a:pt x="97" y="125"/>
                  <a:pt x="99" y="128"/>
                </a:cubicBezTo>
                <a:cubicBezTo>
                  <a:pt x="101" y="131"/>
                  <a:pt x="103" y="137"/>
                  <a:pt x="105" y="134"/>
                </a:cubicBezTo>
                <a:cubicBezTo>
                  <a:pt x="107" y="131"/>
                  <a:pt x="114" y="134"/>
                  <a:pt x="117" y="134"/>
                </a:cubicBezTo>
                <a:cubicBezTo>
                  <a:pt x="120" y="134"/>
                  <a:pt x="121" y="122"/>
                  <a:pt x="121" y="117"/>
                </a:cubicBezTo>
                <a:close/>
                <a:moveTo>
                  <a:pt x="376" y="64"/>
                </a:moveTo>
                <a:cubicBezTo>
                  <a:pt x="383" y="65"/>
                  <a:pt x="380" y="60"/>
                  <a:pt x="380" y="56"/>
                </a:cubicBezTo>
                <a:cubicBezTo>
                  <a:pt x="380" y="51"/>
                  <a:pt x="373" y="55"/>
                  <a:pt x="373" y="53"/>
                </a:cubicBezTo>
                <a:cubicBezTo>
                  <a:pt x="373" y="50"/>
                  <a:pt x="371" y="41"/>
                  <a:pt x="365" y="48"/>
                </a:cubicBezTo>
                <a:cubicBezTo>
                  <a:pt x="360" y="56"/>
                  <a:pt x="367" y="74"/>
                  <a:pt x="371" y="73"/>
                </a:cubicBezTo>
                <a:cubicBezTo>
                  <a:pt x="375" y="72"/>
                  <a:pt x="368" y="63"/>
                  <a:pt x="376" y="64"/>
                </a:cubicBezTo>
                <a:close/>
                <a:moveTo>
                  <a:pt x="348" y="106"/>
                </a:moveTo>
                <a:cubicBezTo>
                  <a:pt x="350" y="111"/>
                  <a:pt x="359" y="114"/>
                  <a:pt x="362" y="109"/>
                </a:cubicBezTo>
                <a:cubicBezTo>
                  <a:pt x="365" y="105"/>
                  <a:pt x="347" y="99"/>
                  <a:pt x="348" y="106"/>
                </a:cubicBezTo>
                <a:close/>
                <a:moveTo>
                  <a:pt x="322" y="162"/>
                </a:moveTo>
                <a:cubicBezTo>
                  <a:pt x="313" y="161"/>
                  <a:pt x="307" y="167"/>
                  <a:pt x="298" y="164"/>
                </a:cubicBezTo>
                <a:cubicBezTo>
                  <a:pt x="289" y="161"/>
                  <a:pt x="276" y="164"/>
                  <a:pt x="277" y="167"/>
                </a:cubicBezTo>
                <a:cubicBezTo>
                  <a:pt x="278" y="170"/>
                  <a:pt x="286" y="170"/>
                  <a:pt x="295" y="170"/>
                </a:cubicBezTo>
                <a:cubicBezTo>
                  <a:pt x="304" y="171"/>
                  <a:pt x="312" y="166"/>
                  <a:pt x="318" y="165"/>
                </a:cubicBezTo>
                <a:cubicBezTo>
                  <a:pt x="324" y="165"/>
                  <a:pt x="331" y="163"/>
                  <a:pt x="322" y="162"/>
                </a:cubicBezTo>
                <a:close/>
                <a:moveTo>
                  <a:pt x="393" y="101"/>
                </a:moveTo>
                <a:cubicBezTo>
                  <a:pt x="385" y="98"/>
                  <a:pt x="370" y="100"/>
                  <a:pt x="371" y="105"/>
                </a:cubicBezTo>
                <a:cubicBezTo>
                  <a:pt x="373" y="109"/>
                  <a:pt x="380" y="107"/>
                  <a:pt x="387" y="107"/>
                </a:cubicBezTo>
                <a:cubicBezTo>
                  <a:pt x="394" y="107"/>
                  <a:pt x="397" y="112"/>
                  <a:pt x="401" y="112"/>
                </a:cubicBezTo>
                <a:cubicBezTo>
                  <a:pt x="405" y="112"/>
                  <a:pt x="402" y="104"/>
                  <a:pt x="393" y="101"/>
                </a:cubicBezTo>
                <a:close/>
                <a:moveTo>
                  <a:pt x="218" y="158"/>
                </a:moveTo>
                <a:cubicBezTo>
                  <a:pt x="217" y="154"/>
                  <a:pt x="204" y="158"/>
                  <a:pt x="198" y="155"/>
                </a:cubicBezTo>
                <a:cubicBezTo>
                  <a:pt x="192" y="153"/>
                  <a:pt x="205" y="150"/>
                  <a:pt x="209" y="148"/>
                </a:cubicBezTo>
                <a:cubicBezTo>
                  <a:pt x="214" y="145"/>
                  <a:pt x="207" y="144"/>
                  <a:pt x="196" y="147"/>
                </a:cubicBezTo>
                <a:cubicBezTo>
                  <a:pt x="185" y="151"/>
                  <a:pt x="173" y="140"/>
                  <a:pt x="173" y="145"/>
                </a:cubicBezTo>
                <a:cubicBezTo>
                  <a:pt x="172" y="149"/>
                  <a:pt x="153" y="143"/>
                  <a:pt x="149" y="139"/>
                </a:cubicBezTo>
                <a:cubicBezTo>
                  <a:pt x="144" y="136"/>
                  <a:pt x="126" y="132"/>
                  <a:pt x="122" y="138"/>
                </a:cubicBezTo>
                <a:cubicBezTo>
                  <a:pt x="119" y="144"/>
                  <a:pt x="116" y="139"/>
                  <a:pt x="117" y="145"/>
                </a:cubicBezTo>
                <a:cubicBezTo>
                  <a:pt x="118" y="149"/>
                  <a:pt x="122" y="146"/>
                  <a:pt x="125" y="146"/>
                </a:cubicBezTo>
                <a:cubicBezTo>
                  <a:pt x="128" y="146"/>
                  <a:pt x="127" y="152"/>
                  <a:pt x="131" y="153"/>
                </a:cubicBezTo>
                <a:cubicBezTo>
                  <a:pt x="136" y="153"/>
                  <a:pt x="150" y="157"/>
                  <a:pt x="151" y="154"/>
                </a:cubicBezTo>
                <a:cubicBezTo>
                  <a:pt x="153" y="151"/>
                  <a:pt x="166" y="154"/>
                  <a:pt x="173" y="160"/>
                </a:cubicBezTo>
                <a:cubicBezTo>
                  <a:pt x="179" y="165"/>
                  <a:pt x="195" y="165"/>
                  <a:pt x="201" y="164"/>
                </a:cubicBezTo>
                <a:cubicBezTo>
                  <a:pt x="207" y="163"/>
                  <a:pt x="213" y="168"/>
                  <a:pt x="216" y="165"/>
                </a:cubicBezTo>
                <a:cubicBezTo>
                  <a:pt x="218" y="162"/>
                  <a:pt x="222" y="170"/>
                  <a:pt x="229" y="165"/>
                </a:cubicBezTo>
                <a:cubicBezTo>
                  <a:pt x="236" y="160"/>
                  <a:pt x="218" y="162"/>
                  <a:pt x="218" y="158"/>
                </a:cubicBezTo>
                <a:close/>
                <a:moveTo>
                  <a:pt x="480" y="86"/>
                </a:moveTo>
                <a:cubicBezTo>
                  <a:pt x="475" y="86"/>
                  <a:pt x="474" y="95"/>
                  <a:pt x="470" y="95"/>
                </a:cubicBezTo>
                <a:cubicBezTo>
                  <a:pt x="466" y="95"/>
                  <a:pt x="460" y="104"/>
                  <a:pt x="452" y="106"/>
                </a:cubicBezTo>
                <a:cubicBezTo>
                  <a:pt x="444" y="109"/>
                  <a:pt x="443" y="83"/>
                  <a:pt x="440" y="78"/>
                </a:cubicBezTo>
                <a:cubicBezTo>
                  <a:pt x="436" y="73"/>
                  <a:pt x="416" y="69"/>
                  <a:pt x="414" y="75"/>
                </a:cubicBezTo>
                <a:cubicBezTo>
                  <a:pt x="412" y="81"/>
                  <a:pt x="405" y="78"/>
                  <a:pt x="404" y="82"/>
                </a:cubicBezTo>
                <a:cubicBezTo>
                  <a:pt x="404" y="87"/>
                  <a:pt x="406" y="85"/>
                  <a:pt x="410" y="85"/>
                </a:cubicBezTo>
                <a:cubicBezTo>
                  <a:pt x="415" y="85"/>
                  <a:pt x="415" y="89"/>
                  <a:pt x="417" y="93"/>
                </a:cubicBezTo>
                <a:cubicBezTo>
                  <a:pt x="419" y="97"/>
                  <a:pt x="431" y="94"/>
                  <a:pt x="435" y="94"/>
                </a:cubicBezTo>
                <a:cubicBezTo>
                  <a:pt x="439" y="94"/>
                  <a:pt x="439" y="99"/>
                  <a:pt x="434" y="97"/>
                </a:cubicBezTo>
                <a:cubicBezTo>
                  <a:pt x="428" y="95"/>
                  <a:pt x="428" y="100"/>
                  <a:pt x="424" y="99"/>
                </a:cubicBezTo>
                <a:cubicBezTo>
                  <a:pt x="420" y="98"/>
                  <a:pt x="415" y="98"/>
                  <a:pt x="417" y="101"/>
                </a:cubicBezTo>
                <a:cubicBezTo>
                  <a:pt x="420" y="103"/>
                  <a:pt x="424" y="105"/>
                  <a:pt x="424" y="111"/>
                </a:cubicBezTo>
                <a:cubicBezTo>
                  <a:pt x="424" y="116"/>
                  <a:pt x="432" y="115"/>
                  <a:pt x="432" y="111"/>
                </a:cubicBezTo>
                <a:cubicBezTo>
                  <a:pt x="432" y="106"/>
                  <a:pt x="436" y="112"/>
                  <a:pt x="444" y="114"/>
                </a:cubicBezTo>
                <a:cubicBezTo>
                  <a:pt x="451" y="116"/>
                  <a:pt x="446" y="119"/>
                  <a:pt x="454" y="119"/>
                </a:cubicBezTo>
                <a:cubicBezTo>
                  <a:pt x="461" y="120"/>
                  <a:pt x="479" y="125"/>
                  <a:pt x="485" y="130"/>
                </a:cubicBezTo>
                <a:cubicBezTo>
                  <a:pt x="492" y="135"/>
                  <a:pt x="487" y="139"/>
                  <a:pt x="492" y="143"/>
                </a:cubicBezTo>
                <a:cubicBezTo>
                  <a:pt x="496" y="148"/>
                  <a:pt x="497" y="153"/>
                  <a:pt x="491" y="153"/>
                </a:cubicBezTo>
                <a:cubicBezTo>
                  <a:pt x="485" y="153"/>
                  <a:pt x="479" y="159"/>
                  <a:pt x="481" y="162"/>
                </a:cubicBezTo>
                <a:cubicBezTo>
                  <a:pt x="482" y="165"/>
                  <a:pt x="502" y="161"/>
                  <a:pt x="507" y="161"/>
                </a:cubicBezTo>
                <a:cubicBezTo>
                  <a:pt x="510" y="161"/>
                  <a:pt x="513" y="166"/>
                  <a:pt x="519" y="170"/>
                </a:cubicBezTo>
                <a:cubicBezTo>
                  <a:pt x="519" y="99"/>
                  <a:pt x="519" y="99"/>
                  <a:pt x="519" y="99"/>
                </a:cubicBezTo>
                <a:cubicBezTo>
                  <a:pt x="504" y="94"/>
                  <a:pt x="484" y="85"/>
                  <a:pt x="480" y="86"/>
                </a:cubicBezTo>
                <a:close/>
                <a:moveTo>
                  <a:pt x="336" y="170"/>
                </a:moveTo>
                <a:cubicBezTo>
                  <a:pt x="335" y="171"/>
                  <a:pt x="334" y="171"/>
                  <a:pt x="332" y="172"/>
                </a:cubicBezTo>
                <a:cubicBezTo>
                  <a:pt x="332" y="173"/>
                  <a:pt x="331" y="174"/>
                  <a:pt x="330" y="175"/>
                </a:cubicBezTo>
                <a:cubicBezTo>
                  <a:pt x="329" y="176"/>
                  <a:pt x="328" y="174"/>
                  <a:pt x="327" y="173"/>
                </a:cubicBezTo>
                <a:cubicBezTo>
                  <a:pt x="320" y="175"/>
                  <a:pt x="317" y="183"/>
                  <a:pt x="321" y="186"/>
                </a:cubicBezTo>
                <a:cubicBezTo>
                  <a:pt x="326" y="188"/>
                  <a:pt x="332" y="182"/>
                  <a:pt x="336" y="177"/>
                </a:cubicBezTo>
                <a:cubicBezTo>
                  <a:pt x="336" y="177"/>
                  <a:pt x="337" y="176"/>
                  <a:pt x="337" y="176"/>
                </a:cubicBezTo>
                <a:cubicBezTo>
                  <a:pt x="337" y="175"/>
                  <a:pt x="338" y="175"/>
                  <a:pt x="338" y="174"/>
                </a:cubicBezTo>
                <a:cubicBezTo>
                  <a:pt x="338" y="174"/>
                  <a:pt x="339" y="174"/>
                  <a:pt x="339" y="174"/>
                </a:cubicBezTo>
                <a:cubicBezTo>
                  <a:pt x="338" y="172"/>
                  <a:pt x="337" y="171"/>
                  <a:pt x="336" y="170"/>
                </a:cubicBezTo>
                <a:close/>
                <a:moveTo>
                  <a:pt x="243" y="84"/>
                </a:moveTo>
                <a:cubicBezTo>
                  <a:pt x="249" y="81"/>
                  <a:pt x="250" y="74"/>
                  <a:pt x="250" y="67"/>
                </a:cubicBezTo>
                <a:cubicBezTo>
                  <a:pt x="249" y="60"/>
                  <a:pt x="264" y="60"/>
                  <a:pt x="267" y="57"/>
                </a:cubicBezTo>
                <a:cubicBezTo>
                  <a:pt x="269" y="55"/>
                  <a:pt x="263" y="50"/>
                  <a:pt x="259" y="48"/>
                </a:cubicBezTo>
                <a:cubicBezTo>
                  <a:pt x="255" y="46"/>
                  <a:pt x="258" y="42"/>
                  <a:pt x="255" y="39"/>
                </a:cubicBezTo>
                <a:cubicBezTo>
                  <a:pt x="252" y="37"/>
                  <a:pt x="247" y="30"/>
                  <a:pt x="252" y="29"/>
                </a:cubicBezTo>
                <a:cubicBezTo>
                  <a:pt x="256" y="29"/>
                  <a:pt x="249" y="23"/>
                  <a:pt x="252" y="21"/>
                </a:cubicBezTo>
                <a:cubicBezTo>
                  <a:pt x="253" y="21"/>
                  <a:pt x="253" y="20"/>
                  <a:pt x="254" y="20"/>
                </a:cubicBezTo>
                <a:cubicBezTo>
                  <a:pt x="252" y="19"/>
                  <a:pt x="250" y="18"/>
                  <a:pt x="249" y="18"/>
                </a:cubicBezTo>
                <a:cubicBezTo>
                  <a:pt x="243" y="18"/>
                  <a:pt x="231" y="17"/>
                  <a:pt x="231" y="26"/>
                </a:cubicBezTo>
                <a:cubicBezTo>
                  <a:pt x="232" y="34"/>
                  <a:pt x="224" y="31"/>
                  <a:pt x="225" y="36"/>
                </a:cubicBezTo>
                <a:cubicBezTo>
                  <a:pt x="225" y="40"/>
                  <a:pt x="221" y="40"/>
                  <a:pt x="221" y="46"/>
                </a:cubicBezTo>
                <a:cubicBezTo>
                  <a:pt x="222" y="52"/>
                  <a:pt x="218" y="50"/>
                  <a:pt x="211" y="53"/>
                </a:cubicBezTo>
                <a:cubicBezTo>
                  <a:pt x="205" y="56"/>
                  <a:pt x="207" y="51"/>
                  <a:pt x="201" y="51"/>
                </a:cubicBezTo>
                <a:cubicBezTo>
                  <a:pt x="194" y="51"/>
                  <a:pt x="193" y="54"/>
                  <a:pt x="189" y="56"/>
                </a:cubicBezTo>
                <a:cubicBezTo>
                  <a:pt x="185" y="57"/>
                  <a:pt x="177" y="55"/>
                  <a:pt x="175" y="57"/>
                </a:cubicBezTo>
                <a:cubicBezTo>
                  <a:pt x="172" y="59"/>
                  <a:pt x="168" y="52"/>
                  <a:pt x="165" y="52"/>
                </a:cubicBezTo>
                <a:cubicBezTo>
                  <a:pt x="164" y="52"/>
                  <a:pt x="163" y="49"/>
                  <a:pt x="162" y="45"/>
                </a:cubicBezTo>
                <a:cubicBezTo>
                  <a:pt x="162" y="45"/>
                  <a:pt x="161" y="45"/>
                  <a:pt x="161" y="45"/>
                </a:cubicBezTo>
                <a:cubicBezTo>
                  <a:pt x="156" y="45"/>
                  <a:pt x="149" y="57"/>
                  <a:pt x="153" y="61"/>
                </a:cubicBezTo>
                <a:cubicBezTo>
                  <a:pt x="158" y="65"/>
                  <a:pt x="157" y="73"/>
                  <a:pt x="159" y="76"/>
                </a:cubicBezTo>
                <a:cubicBezTo>
                  <a:pt x="162" y="80"/>
                  <a:pt x="169" y="81"/>
                  <a:pt x="169" y="88"/>
                </a:cubicBezTo>
                <a:cubicBezTo>
                  <a:pt x="169" y="95"/>
                  <a:pt x="175" y="106"/>
                  <a:pt x="180" y="103"/>
                </a:cubicBezTo>
                <a:cubicBezTo>
                  <a:pt x="184" y="100"/>
                  <a:pt x="187" y="104"/>
                  <a:pt x="189" y="107"/>
                </a:cubicBezTo>
                <a:cubicBezTo>
                  <a:pt x="190" y="110"/>
                  <a:pt x="200" y="105"/>
                  <a:pt x="204" y="105"/>
                </a:cubicBezTo>
                <a:cubicBezTo>
                  <a:pt x="207" y="106"/>
                  <a:pt x="217" y="108"/>
                  <a:pt x="218" y="112"/>
                </a:cubicBezTo>
                <a:cubicBezTo>
                  <a:pt x="219" y="116"/>
                  <a:pt x="228" y="112"/>
                  <a:pt x="234" y="109"/>
                </a:cubicBezTo>
                <a:cubicBezTo>
                  <a:pt x="241" y="107"/>
                  <a:pt x="237" y="88"/>
                  <a:pt x="243" y="84"/>
                </a:cubicBezTo>
                <a:close/>
                <a:moveTo>
                  <a:pt x="268" y="178"/>
                </a:moveTo>
                <a:cubicBezTo>
                  <a:pt x="270" y="181"/>
                  <a:pt x="276" y="181"/>
                  <a:pt x="278" y="183"/>
                </a:cubicBezTo>
                <a:cubicBezTo>
                  <a:pt x="280" y="185"/>
                  <a:pt x="289" y="189"/>
                  <a:pt x="289" y="183"/>
                </a:cubicBezTo>
                <a:cubicBezTo>
                  <a:pt x="289" y="178"/>
                  <a:pt x="266" y="174"/>
                  <a:pt x="268" y="178"/>
                </a:cubicBezTo>
                <a:close/>
                <a:moveTo>
                  <a:pt x="251" y="161"/>
                </a:moveTo>
                <a:cubicBezTo>
                  <a:pt x="250" y="164"/>
                  <a:pt x="244" y="165"/>
                  <a:pt x="241" y="163"/>
                </a:cubicBezTo>
                <a:cubicBezTo>
                  <a:pt x="238" y="160"/>
                  <a:pt x="234" y="166"/>
                  <a:pt x="236" y="169"/>
                </a:cubicBezTo>
                <a:cubicBezTo>
                  <a:pt x="237" y="170"/>
                  <a:pt x="244" y="175"/>
                  <a:pt x="252" y="171"/>
                </a:cubicBezTo>
                <a:cubicBezTo>
                  <a:pt x="260" y="167"/>
                  <a:pt x="266" y="171"/>
                  <a:pt x="268" y="167"/>
                </a:cubicBezTo>
                <a:cubicBezTo>
                  <a:pt x="270" y="162"/>
                  <a:pt x="253" y="158"/>
                  <a:pt x="251" y="16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7" name="Freeform 172"/>
          <p:cNvSpPr>
            <a:spLocks noEditPoints="1"/>
          </p:cNvSpPr>
          <p:nvPr/>
        </p:nvSpPr>
        <p:spPr bwMode="auto">
          <a:xfrm>
            <a:off x="9324294" y="4709000"/>
            <a:ext cx="93420" cy="41374"/>
          </a:xfrm>
          <a:custGeom>
            <a:cxnLst>
              <a:cxn ang="0">
                <a:pos x="3" y="12"/>
              </a:cxn>
              <a:cxn ang="0">
                <a:pos x="0" y="13"/>
              </a:cxn>
              <a:cxn ang="0">
                <a:pos x="3" y="15"/>
              </a:cxn>
              <a:cxn ang="0">
                <a:pos x="5" y="12"/>
              </a:cxn>
              <a:cxn ang="0">
                <a:pos x="4" y="12"/>
              </a:cxn>
              <a:cxn ang="0">
                <a:pos x="3" y="12"/>
              </a:cxn>
              <a:cxn ang="0">
                <a:pos x="19" y="3"/>
              </a:cxn>
              <a:cxn ang="0">
                <a:pos x="10" y="9"/>
              </a:cxn>
              <a:cxn ang="0">
                <a:pos x="9" y="10"/>
              </a:cxn>
              <a:cxn ang="0">
                <a:pos x="12" y="14"/>
              </a:cxn>
              <a:cxn ang="0">
                <a:pos x="36" y="3"/>
              </a:cxn>
              <a:cxn ang="0">
                <a:pos x="19" y="3"/>
              </a:cxn>
            </a:cxnLst>
            <a:rect l="0" t="0" r="r" b="b"/>
            <a:pathLst>
              <a:path w="37" h="16">
                <a:moveTo>
                  <a:pt x="3" y="12"/>
                </a:moveTo>
                <a:cubicBezTo>
                  <a:pt x="2" y="12"/>
                  <a:pt x="1" y="12"/>
                  <a:pt x="0" y="13"/>
                </a:cubicBezTo>
                <a:cubicBezTo>
                  <a:pt x="1" y="14"/>
                  <a:pt x="2" y="16"/>
                  <a:pt x="3" y="15"/>
                </a:cubicBezTo>
                <a:cubicBezTo>
                  <a:pt x="4" y="14"/>
                  <a:pt x="5" y="13"/>
                  <a:pt x="5" y="12"/>
                </a:cubicBezTo>
                <a:cubicBezTo>
                  <a:pt x="5" y="12"/>
                  <a:pt x="4" y="12"/>
                  <a:pt x="4" y="12"/>
                </a:cubicBezTo>
                <a:cubicBezTo>
                  <a:pt x="3" y="12"/>
                  <a:pt x="3" y="12"/>
                  <a:pt x="3" y="12"/>
                </a:cubicBezTo>
                <a:close/>
                <a:moveTo>
                  <a:pt x="19" y="3"/>
                </a:moveTo>
                <a:cubicBezTo>
                  <a:pt x="15" y="3"/>
                  <a:pt x="13" y="7"/>
                  <a:pt x="10" y="9"/>
                </a:cubicBezTo>
                <a:cubicBezTo>
                  <a:pt x="9" y="10"/>
                  <a:pt x="9" y="10"/>
                  <a:pt x="9" y="10"/>
                </a:cubicBezTo>
                <a:cubicBezTo>
                  <a:pt x="10" y="11"/>
                  <a:pt x="11" y="12"/>
                  <a:pt x="12" y="14"/>
                </a:cubicBezTo>
                <a:cubicBezTo>
                  <a:pt x="19" y="10"/>
                  <a:pt x="35" y="5"/>
                  <a:pt x="36" y="3"/>
                </a:cubicBezTo>
                <a:cubicBezTo>
                  <a:pt x="37" y="0"/>
                  <a:pt x="26" y="4"/>
                  <a:pt x="19" y="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8" name="Freeform 173"/>
          <p:cNvSpPr/>
          <p:nvPr/>
        </p:nvSpPr>
        <p:spPr bwMode="auto">
          <a:xfrm>
            <a:off x="6152265" y="2951735"/>
            <a:ext cx="97666" cy="54439"/>
          </a:xfrm>
          <a:custGeom>
            <a:cxnLst>
              <a:cxn ang="0">
                <a:pos x="0" y="19"/>
              </a:cxn>
              <a:cxn ang="0">
                <a:pos x="7" y="18"/>
              </a:cxn>
              <a:cxn ang="0">
                <a:pos x="9" y="21"/>
              </a:cxn>
              <a:cxn ang="0">
                <a:pos x="17" y="20"/>
              </a:cxn>
              <a:cxn ang="0">
                <a:pos x="24" y="20"/>
              </a:cxn>
              <a:cxn ang="0">
                <a:pos x="28" y="15"/>
              </a:cxn>
              <a:cxn ang="0">
                <a:pos x="31" y="9"/>
              </a:cxn>
              <a:cxn ang="0">
                <a:pos x="38" y="5"/>
              </a:cxn>
              <a:cxn ang="0">
                <a:pos x="35" y="0"/>
              </a:cxn>
              <a:cxn ang="0">
                <a:pos x="27" y="3"/>
              </a:cxn>
              <a:cxn ang="0">
                <a:pos x="18" y="6"/>
              </a:cxn>
              <a:cxn ang="0">
                <a:pos x="5" y="4"/>
              </a:cxn>
              <a:cxn ang="0">
                <a:pos x="1" y="4"/>
              </a:cxn>
              <a:cxn ang="0">
                <a:pos x="0" y="19"/>
              </a:cxn>
            </a:cxnLst>
            <a:rect l="0" t="0" r="r" b="b"/>
            <a:pathLst>
              <a:path w="38" h="21">
                <a:moveTo>
                  <a:pt x="0" y="19"/>
                </a:moveTo>
                <a:cubicBezTo>
                  <a:pt x="3" y="18"/>
                  <a:pt x="6" y="17"/>
                  <a:pt x="7" y="18"/>
                </a:cubicBezTo>
                <a:cubicBezTo>
                  <a:pt x="8" y="18"/>
                  <a:pt x="9" y="20"/>
                  <a:pt x="9" y="21"/>
                </a:cubicBezTo>
                <a:cubicBezTo>
                  <a:pt x="11" y="21"/>
                  <a:pt x="16" y="20"/>
                  <a:pt x="17" y="20"/>
                </a:cubicBezTo>
                <a:cubicBezTo>
                  <a:pt x="19" y="19"/>
                  <a:pt x="24" y="21"/>
                  <a:pt x="24" y="20"/>
                </a:cubicBezTo>
                <a:cubicBezTo>
                  <a:pt x="25" y="18"/>
                  <a:pt x="26" y="15"/>
                  <a:pt x="28" y="15"/>
                </a:cubicBezTo>
                <a:cubicBezTo>
                  <a:pt x="30" y="15"/>
                  <a:pt x="29" y="10"/>
                  <a:pt x="31" y="9"/>
                </a:cubicBezTo>
                <a:cubicBezTo>
                  <a:pt x="33" y="9"/>
                  <a:pt x="38" y="5"/>
                  <a:pt x="38" y="5"/>
                </a:cubicBezTo>
                <a:cubicBezTo>
                  <a:pt x="38" y="5"/>
                  <a:pt x="36" y="1"/>
                  <a:pt x="35" y="0"/>
                </a:cubicBezTo>
                <a:cubicBezTo>
                  <a:pt x="34" y="0"/>
                  <a:pt x="32" y="3"/>
                  <a:pt x="27" y="3"/>
                </a:cubicBezTo>
                <a:cubicBezTo>
                  <a:pt x="23" y="3"/>
                  <a:pt x="20" y="6"/>
                  <a:pt x="18" y="6"/>
                </a:cubicBezTo>
                <a:cubicBezTo>
                  <a:pt x="16" y="6"/>
                  <a:pt x="9" y="4"/>
                  <a:pt x="5" y="4"/>
                </a:cubicBezTo>
                <a:cubicBezTo>
                  <a:pt x="4" y="4"/>
                  <a:pt x="2" y="4"/>
                  <a:pt x="1" y="4"/>
                </a:cubicBezTo>
                <a:cubicBezTo>
                  <a:pt x="0" y="7"/>
                  <a:pt x="0" y="13"/>
                  <a:pt x="0" y="1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9" name="Freeform 174"/>
          <p:cNvSpPr>
            <a:spLocks noEditPoints="1"/>
          </p:cNvSpPr>
          <p:nvPr/>
        </p:nvSpPr>
        <p:spPr bwMode="auto">
          <a:xfrm>
            <a:off x="5971794" y="2945203"/>
            <a:ext cx="331216" cy="370180"/>
          </a:xfrm>
          <a:custGeom>
            <a:cxnLst>
              <a:cxn ang="0">
                <a:pos x="90" y="122"/>
              </a:cxn>
              <a:cxn ang="0">
                <a:pos x="77" y="122"/>
              </a:cxn>
              <a:cxn ang="0">
                <a:pos x="67" y="127"/>
              </a:cxn>
              <a:cxn ang="0">
                <a:pos x="79" y="133"/>
              </a:cxn>
              <a:cxn ang="0">
                <a:pos x="92" y="141"/>
              </a:cxn>
              <a:cxn ang="0">
                <a:pos x="95" y="134"/>
              </a:cxn>
              <a:cxn ang="0">
                <a:pos x="99" y="123"/>
              </a:cxn>
              <a:cxn ang="0">
                <a:pos x="90" y="122"/>
              </a:cxn>
              <a:cxn ang="0">
                <a:pos x="26" y="85"/>
              </a:cxn>
              <a:cxn ang="0">
                <a:pos x="18" y="87"/>
              </a:cxn>
              <a:cxn ang="0">
                <a:pos x="22" y="101"/>
              </a:cxn>
              <a:cxn ang="0">
                <a:pos x="27" y="112"/>
              </a:cxn>
              <a:cxn ang="0">
                <a:pos x="34" y="107"/>
              </a:cxn>
              <a:cxn ang="0">
                <a:pos x="36" y="89"/>
              </a:cxn>
              <a:cxn ang="0">
                <a:pos x="26" y="85"/>
              </a:cxn>
              <a:cxn ang="0">
                <a:pos x="108" y="79"/>
              </a:cxn>
              <a:cxn ang="0">
                <a:pos x="99" y="73"/>
              </a:cxn>
              <a:cxn ang="0">
                <a:pos x="82" y="55"/>
              </a:cxn>
              <a:cxn ang="0">
                <a:pos x="66" y="38"/>
              </a:cxn>
              <a:cxn ang="0">
                <a:pos x="66" y="27"/>
              </a:cxn>
              <a:cxn ang="0">
                <a:pos x="71" y="21"/>
              </a:cxn>
              <a:cxn ang="0">
                <a:pos x="72" y="6"/>
              </a:cxn>
              <a:cxn ang="0">
                <a:pos x="66" y="5"/>
              </a:cxn>
              <a:cxn ang="0">
                <a:pos x="64" y="0"/>
              </a:cxn>
              <a:cxn ang="0">
                <a:pos x="55" y="1"/>
              </a:cxn>
              <a:cxn ang="0">
                <a:pos x="48" y="3"/>
              </a:cxn>
              <a:cxn ang="0">
                <a:pos x="46" y="2"/>
              </a:cxn>
              <a:cxn ang="0">
                <a:pos x="44" y="5"/>
              </a:cxn>
              <a:cxn ang="0">
                <a:pos x="42" y="7"/>
              </a:cxn>
              <a:cxn ang="0">
                <a:pos x="39" y="9"/>
              </a:cxn>
              <a:cxn ang="0">
                <a:pos x="34" y="10"/>
              </a:cxn>
              <a:cxn ang="0">
                <a:pos x="30" y="12"/>
              </a:cxn>
              <a:cxn ang="0">
                <a:pos x="27" y="16"/>
              </a:cxn>
              <a:cxn ang="0">
                <a:pos x="20" y="9"/>
              </a:cxn>
              <a:cxn ang="0">
                <a:pos x="15" y="17"/>
              </a:cxn>
              <a:cxn ang="0">
                <a:pos x="5" y="17"/>
              </a:cxn>
              <a:cxn ang="0">
                <a:pos x="6" y="23"/>
              </a:cxn>
              <a:cxn ang="0">
                <a:pos x="4" y="27"/>
              </a:cxn>
              <a:cxn ang="0">
                <a:pos x="2" y="30"/>
              </a:cxn>
              <a:cxn ang="0">
                <a:pos x="5" y="36"/>
              </a:cxn>
              <a:cxn ang="0">
                <a:pos x="8" y="41"/>
              </a:cxn>
              <a:cxn ang="0">
                <a:pos x="13" y="43"/>
              </a:cxn>
              <a:cxn ang="0">
                <a:pos x="12" y="47"/>
              </a:cxn>
              <a:cxn ang="0">
                <a:pos x="17" y="45"/>
              </a:cxn>
              <a:cxn ang="0">
                <a:pos x="25" y="38"/>
              </a:cxn>
              <a:cxn ang="0">
                <a:pos x="41" y="45"/>
              </a:cxn>
              <a:cxn ang="0">
                <a:pos x="44" y="52"/>
              </a:cxn>
              <a:cxn ang="0">
                <a:pos x="55" y="65"/>
              </a:cxn>
              <a:cxn ang="0">
                <a:pos x="70" y="79"/>
              </a:cxn>
              <a:cxn ang="0">
                <a:pos x="81" y="83"/>
              </a:cxn>
              <a:cxn ang="0">
                <a:pos x="91" y="90"/>
              </a:cxn>
              <a:cxn ang="0">
                <a:pos x="99" y="96"/>
              </a:cxn>
              <a:cxn ang="0">
                <a:pos x="103" y="103"/>
              </a:cxn>
              <a:cxn ang="0">
                <a:pos x="103" y="115"/>
              </a:cxn>
              <a:cxn ang="0">
                <a:pos x="104" y="124"/>
              </a:cxn>
              <a:cxn ang="0">
                <a:pos x="109" y="115"/>
              </a:cxn>
              <a:cxn ang="0">
                <a:pos x="116" y="108"/>
              </a:cxn>
              <a:cxn ang="0">
                <a:pos x="111" y="99"/>
              </a:cxn>
              <a:cxn ang="0">
                <a:pos x="121" y="95"/>
              </a:cxn>
              <a:cxn ang="0">
                <a:pos x="130" y="95"/>
              </a:cxn>
              <a:cxn ang="0">
                <a:pos x="108" y="79"/>
              </a:cxn>
            </a:cxnLst>
            <a:rect l="0" t="0" r="r" b="b"/>
            <a:pathLst>
              <a:path w="130" h="141">
                <a:moveTo>
                  <a:pt x="90" y="122"/>
                </a:moveTo>
                <a:cubicBezTo>
                  <a:pt x="84" y="124"/>
                  <a:pt x="81" y="124"/>
                  <a:pt x="77" y="122"/>
                </a:cubicBezTo>
                <a:cubicBezTo>
                  <a:pt x="73" y="120"/>
                  <a:pt x="66" y="124"/>
                  <a:pt x="67" y="127"/>
                </a:cubicBezTo>
                <a:cubicBezTo>
                  <a:pt x="68" y="129"/>
                  <a:pt x="71" y="131"/>
                  <a:pt x="79" y="133"/>
                </a:cubicBezTo>
                <a:cubicBezTo>
                  <a:pt x="87" y="135"/>
                  <a:pt x="88" y="141"/>
                  <a:pt x="92" y="141"/>
                </a:cubicBezTo>
                <a:cubicBezTo>
                  <a:pt x="95" y="141"/>
                  <a:pt x="96" y="138"/>
                  <a:pt x="95" y="134"/>
                </a:cubicBezTo>
                <a:cubicBezTo>
                  <a:pt x="94" y="129"/>
                  <a:pt x="99" y="124"/>
                  <a:pt x="99" y="123"/>
                </a:cubicBezTo>
                <a:cubicBezTo>
                  <a:pt x="100" y="122"/>
                  <a:pt x="97" y="121"/>
                  <a:pt x="90" y="122"/>
                </a:cubicBezTo>
                <a:close/>
                <a:moveTo>
                  <a:pt x="26" y="85"/>
                </a:moveTo>
                <a:cubicBezTo>
                  <a:pt x="22" y="88"/>
                  <a:pt x="19" y="84"/>
                  <a:pt x="18" y="87"/>
                </a:cubicBezTo>
                <a:cubicBezTo>
                  <a:pt x="16" y="90"/>
                  <a:pt x="23" y="95"/>
                  <a:pt x="22" y="101"/>
                </a:cubicBezTo>
                <a:cubicBezTo>
                  <a:pt x="20" y="108"/>
                  <a:pt x="23" y="116"/>
                  <a:pt x="27" y="112"/>
                </a:cubicBezTo>
                <a:cubicBezTo>
                  <a:pt x="30" y="108"/>
                  <a:pt x="32" y="110"/>
                  <a:pt x="34" y="107"/>
                </a:cubicBezTo>
                <a:cubicBezTo>
                  <a:pt x="37" y="104"/>
                  <a:pt x="35" y="94"/>
                  <a:pt x="36" y="89"/>
                </a:cubicBezTo>
                <a:cubicBezTo>
                  <a:pt x="38" y="84"/>
                  <a:pt x="30" y="81"/>
                  <a:pt x="26" y="85"/>
                </a:cubicBezTo>
                <a:close/>
                <a:moveTo>
                  <a:pt x="108" y="79"/>
                </a:moveTo>
                <a:cubicBezTo>
                  <a:pt x="103" y="77"/>
                  <a:pt x="106" y="72"/>
                  <a:pt x="99" y="73"/>
                </a:cubicBezTo>
                <a:cubicBezTo>
                  <a:pt x="92" y="73"/>
                  <a:pt x="84" y="64"/>
                  <a:pt x="82" y="55"/>
                </a:cubicBezTo>
                <a:cubicBezTo>
                  <a:pt x="79" y="45"/>
                  <a:pt x="69" y="44"/>
                  <a:pt x="66" y="38"/>
                </a:cubicBezTo>
                <a:cubicBezTo>
                  <a:pt x="63" y="33"/>
                  <a:pt x="68" y="32"/>
                  <a:pt x="66" y="27"/>
                </a:cubicBezTo>
                <a:cubicBezTo>
                  <a:pt x="65" y="24"/>
                  <a:pt x="68" y="22"/>
                  <a:pt x="71" y="21"/>
                </a:cubicBezTo>
                <a:cubicBezTo>
                  <a:pt x="71" y="15"/>
                  <a:pt x="71" y="9"/>
                  <a:pt x="72" y="6"/>
                </a:cubicBezTo>
                <a:cubicBezTo>
                  <a:pt x="69" y="5"/>
                  <a:pt x="67" y="5"/>
                  <a:pt x="66" y="5"/>
                </a:cubicBezTo>
                <a:cubicBezTo>
                  <a:pt x="65" y="4"/>
                  <a:pt x="64" y="0"/>
                  <a:pt x="64" y="0"/>
                </a:cubicBezTo>
                <a:cubicBezTo>
                  <a:pt x="63" y="0"/>
                  <a:pt x="56" y="0"/>
                  <a:pt x="55" y="1"/>
                </a:cubicBezTo>
                <a:cubicBezTo>
                  <a:pt x="53" y="2"/>
                  <a:pt x="50" y="5"/>
                  <a:pt x="48" y="3"/>
                </a:cubicBezTo>
                <a:cubicBezTo>
                  <a:pt x="47" y="3"/>
                  <a:pt x="47" y="3"/>
                  <a:pt x="46" y="2"/>
                </a:cubicBezTo>
                <a:cubicBezTo>
                  <a:pt x="44" y="5"/>
                  <a:pt x="44" y="5"/>
                  <a:pt x="44" y="5"/>
                </a:cubicBezTo>
                <a:cubicBezTo>
                  <a:pt x="44" y="5"/>
                  <a:pt x="44" y="7"/>
                  <a:pt x="42" y="7"/>
                </a:cubicBezTo>
                <a:cubicBezTo>
                  <a:pt x="41" y="7"/>
                  <a:pt x="39" y="6"/>
                  <a:pt x="39" y="9"/>
                </a:cubicBezTo>
                <a:cubicBezTo>
                  <a:pt x="39" y="11"/>
                  <a:pt x="35" y="10"/>
                  <a:pt x="34" y="10"/>
                </a:cubicBezTo>
                <a:cubicBezTo>
                  <a:pt x="32" y="10"/>
                  <a:pt x="30" y="10"/>
                  <a:pt x="30" y="12"/>
                </a:cubicBezTo>
                <a:cubicBezTo>
                  <a:pt x="30" y="14"/>
                  <a:pt x="29" y="19"/>
                  <a:pt x="27" y="16"/>
                </a:cubicBezTo>
                <a:cubicBezTo>
                  <a:pt x="24" y="14"/>
                  <a:pt x="21" y="8"/>
                  <a:pt x="20" y="9"/>
                </a:cubicBezTo>
                <a:cubicBezTo>
                  <a:pt x="19" y="9"/>
                  <a:pt x="17" y="17"/>
                  <a:pt x="15" y="17"/>
                </a:cubicBezTo>
                <a:cubicBezTo>
                  <a:pt x="13" y="17"/>
                  <a:pt x="8" y="17"/>
                  <a:pt x="5" y="17"/>
                </a:cubicBezTo>
                <a:cubicBezTo>
                  <a:pt x="4" y="20"/>
                  <a:pt x="5" y="22"/>
                  <a:pt x="6" y="23"/>
                </a:cubicBezTo>
                <a:cubicBezTo>
                  <a:pt x="8" y="23"/>
                  <a:pt x="6" y="26"/>
                  <a:pt x="4" y="27"/>
                </a:cubicBezTo>
                <a:cubicBezTo>
                  <a:pt x="3" y="28"/>
                  <a:pt x="0" y="27"/>
                  <a:pt x="2" y="30"/>
                </a:cubicBezTo>
                <a:cubicBezTo>
                  <a:pt x="4" y="33"/>
                  <a:pt x="7" y="33"/>
                  <a:pt x="5" y="36"/>
                </a:cubicBezTo>
                <a:cubicBezTo>
                  <a:pt x="3" y="38"/>
                  <a:pt x="5" y="41"/>
                  <a:pt x="8" y="41"/>
                </a:cubicBezTo>
                <a:cubicBezTo>
                  <a:pt x="10" y="41"/>
                  <a:pt x="14" y="41"/>
                  <a:pt x="13" y="43"/>
                </a:cubicBezTo>
                <a:cubicBezTo>
                  <a:pt x="12" y="44"/>
                  <a:pt x="12" y="45"/>
                  <a:pt x="12" y="47"/>
                </a:cubicBezTo>
                <a:cubicBezTo>
                  <a:pt x="14" y="46"/>
                  <a:pt x="15" y="46"/>
                  <a:pt x="17" y="45"/>
                </a:cubicBezTo>
                <a:cubicBezTo>
                  <a:pt x="21" y="43"/>
                  <a:pt x="19" y="40"/>
                  <a:pt x="25" y="38"/>
                </a:cubicBezTo>
                <a:cubicBezTo>
                  <a:pt x="31" y="37"/>
                  <a:pt x="38" y="42"/>
                  <a:pt x="41" y="45"/>
                </a:cubicBezTo>
                <a:cubicBezTo>
                  <a:pt x="43" y="49"/>
                  <a:pt x="44" y="49"/>
                  <a:pt x="44" y="52"/>
                </a:cubicBezTo>
                <a:cubicBezTo>
                  <a:pt x="45" y="55"/>
                  <a:pt x="47" y="60"/>
                  <a:pt x="55" y="65"/>
                </a:cubicBezTo>
                <a:cubicBezTo>
                  <a:pt x="63" y="71"/>
                  <a:pt x="66" y="76"/>
                  <a:pt x="70" y="79"/>
                </a:cubicBezTo>
                <a:cubicBezTo>
                  <a:pt x="74" y="81"/>
                  <a:pt x="79" y="80"/>
                  <a:pt x="81" y="83"/>
                </a:cubicBezTo>
                <a:cubicBezTo>
                  <a:pt x="84" y="86"/>
                  <a:pt x="87" y="88"/>
                  <a:pt x="91" y="90"/>
                </a:cubicBezTo>
                <a:cubicBezTo>
                  <a:pt x="95" y="92"/>
                  <a:pt x="95" y="96"/>
                  <a:pt x="99" y="96"/>
                </a:cubicBezTo>
                <a:cubicBezTo>
                  <a:pt x="103" y="97"/>
                  <a:pt x="100" y="100"/>
                  <a:pt x="103" y="103"/>
                </a:cubicBezTo>
                <a:cubicBezTo>
                  <a:pt x="105" y="106"/>
                  <a:pt x="106" y="112"/>
                  <a:pt x="103" y="115"/>
                </a:cubicBezTo>
                <a:cubicBezTo>
                  <a:pt x="101" y="119"/>
                  <a:pt x="102" y="124"/>
                  <a:pt x="104" y="124"/>
                </a:cubicBezTo>
                <a:cubicBezTo>
                  <a:pt x="105" y="124"/>
                  <a:pt x="109" y="118"/>
                  <a:pt x="109" y="115"/>
                </a:cubicBezTo>
                <a:cubicBezTo>
                  <a:pt x="110" y="112"/>
                  <a:pt x="113" y="112"/>
                  <a:pt x="116" y="108"/>
                </a:cubicBezTo>
                <a:cubicBezTo>
                  <a:pt x="118" y="105"/>
                  <a:pt x="112" y="104"/>
                  <a:pt x="111" y="99"/>
                </a:cubicBezTo>
                <a:cubicBezTo>
                  <a:pt x="109" y="95"/>
                  <a:pt x="116" y="91"/>
                  <a:pt x="121" y="95"/>
                </a:cubicBezTo>
                <a:cubicBezTo>
                  <a:pt x="127" y="98"/>
                  <a:pt x="130" y="101"/>
                  <a:pt x="130" y="95"/>
                </a:cubicBezTo>
                <a:cubicBezTo>
                  <a:pt x="130" y="89"/>
                  <a:pt x="112" y="82"/>
                  <a:pt x="108" y="7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50" name="Freeform 175"/>
          <p:cNvSpPr/>
          <p:nvPr/>
        </p:nvSpPr>
        <p:spPr bwMode="auto">
          <a:xfrm>
            <a:off x="6303010" y="3082386"/>
            <a:ext cx="36095" cy="45729"/>
          </a:xfrm>
          <a:custGeom>
            <a:cxnLst>
              <a:cxn ang="0">
                <a:pos x="5" y="0"/>
              </a:cxn>
              <a:cxn ang="0">
                <a:pos x="1" y="8"/>
              </a:cxn>
              <a:cxn ang="0">
                <a:pos x="0" y="12"/>
              </a:cxn>
              <a:cxn ang="0">
                <a:pos x="8" y="18"/>
              </a:cxn>
              <a:cxn ang="0">
                <a:pos x="9" y="18"/>
              </a:cxn>
              <a:cxn ang="0">
                <a:pos x="14" y="10"/>
              </a:cxn>
              <a:cxn ang="0">
                <a:pos x="5" y="0"/>
              </a:cxn>
            </a:cxnLst>
            <a:rect l="0" t="0" r="r" b="b"/>
            <a:pathLst>
              <a:path w="14" h="18">
                <a:moveTo>
                  <a:pt x="5" y="0"/>
                </a:moveTo>
                <a:cubicBezTo>
                  <a:pt x="3" y="3"/>
                  <a:pt x="0" y="7"/>
                  <a:pt x="1" y="8"/>
                </a:cubicBezTo>
                <a:cubicBezTo>
                  <a:pt x="1" y="9"/>
                  <a:pt x="0" y="10"/>
                  <a:pt x="0" y="12"/>
                </a:cubicBezTo>
                <a:cubicBezTo>
                  <a:pt x="3" y="14"/>
                  <a:pt x="6" y="16"/>
                  <a:pt x="8" y="18"/>
                </a:cubicBezTo>
                <a:cubicBezTo>
                  <a:pt x="8" y="18"/>
                  <a:pt x="8" y="18"/>
                  <a:pt x="9" y="18"/>
                </a:cubicBezTo>
                <a:cubicBezTo>
                  <a:pt x="9" y="14"/>
                  <a:pt x="12" y="10"/>
                  <a:pt x="14" y="10"/>
                </a:cubicBezTo>
                <a:cubicBezTo>
                  <a:pt x="11" y="7"/>
                  <a:pt x="7" y="2"/>
                  <a:pt x="5" y="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51" name="Freeform 176"/>
          <p:cNvSpPr/>
          <p:nvPr/>
        </p:nvSpPr>
        <p:spPr bwMode="auto">
          <a:xfrm>
            <a:off x="6311502" y="2977865"/>
            <a:ext cx="121022" cy="145895"/>
          </a:xfrm>
          <a:custGeom>
            <a:cxnLst>
              <a:cxn ang="0">
                <a:pos x="41" y="37"/>
              </a:cxn>
              <a:cxn ang="0">
                <a:pos x="41" y="29"/>
              </a:cxn>
              <a:cxn ang="0">
                <a:pos x="42" y="23"/>
              </a:cxn>
              <a:cxn ang="0">
                <a:pos x="29" y="20"/>
              </a:cxn>
              <a:cxn ang="0">
                <a:pos x="28" y="13"/>
              </a:cxn>
              <a:cxn ang="0">
                <a:pos x="24" y="9"/>
              </a:cxn>
              <a:cxn ang="0">
                <a:pos x="20" y="2"/>
              </a:cxn>
              <a:cxn ang="0">
                <a:pos x="20" y="2"/>
              </a:cxn>
              <a:cxn ang="0">
                <a:pos x="17" y="1"/>
              </a:cxn>
              <a:cxn ang="0">
                <a:pos x="12" y="0"/>
              </a:cxn>
              <a:cxn ang="0">
                <a:pos x="0" y="3"/>
              </a:cxn>
              <a:cxn ang="0">
                <a:pos x="3" y="10"/>
              </a:cxn>
              <a:cxn ang="0">
                <a:pos x="7" y="18"/>
              </a:cxn>
              <a:cxn ang="0">
                <a:pos x="6" y="36"/>
              </a:cxn>
              <a:cxn ang="0">
                <a:pos x="2" y="40"/>
              </a:cxn>
              <a:cxn ang="0">
                <a:pos x="11" y="50"/>
              </a:cxn>
              <a:cxn ang="0">
                <a:pos x="11" y="50"/>
              </a:cxn>
              <a:cxn ang="0">
                <a:pos x="21" y="56"/>
              </a:cxn>
              <a:cxn ang="0">
                <a:pos x="41" y="52"/>
              </a:cxn>
              <a:cxn ang="0">
                <a:pos x="41" y="49"/>
              </a:cxn>
              <a:cxn ang="0">
                <a:pos x="45" y="44"/>
              </a:cxn>
              <a:cxn ang="0">
                <a:pos x="41" y="37"/>
              </a:cxn>
            </a:cxnLst>
            <a:rect l="0" t="0" r="r" b="b"/>
            <a:pathLst>
              <a:path w="47" h="56">
                <a:moveTo>
                  <a:pt x="41" y="37"/>
                </a:moveTo>
                <a:cubicBezTo>
                  <a:pt x="39" y="35"/>
                  <a:pt x="39" y="31"/>
                  <a:pt x="41" y="29"/>
                </a:cubicBezTo>
                <a:cubicBezTo>
                  <a:pt x="44" y="28"/>
                  <a:pt x="42" y="26"/>
                  <a:pt x="42" y="23"/>
                </a:cubicBezTo>
                <a:cubicBezTo>
                  <a:pt x="42" y="21"/>
                  <a:pt x="31" y="20"/>
                  <a:pt x="29" y="20"/>
                </a:cubicBezTo>
                <a:cubicBezTo>
                  <a:pt x="27" y="19"/>
                  <a:pt x="30" y="13"/>
                  <a:pt x="28" y="13"/>
                </a:cubicBezTo>
                <a:cubicBezTo>
                  <a:pt x="25" y="13"/>
                  <a:pt x="24" y="11"/>
                  <a:pt x="24" y="9"/>
                </a:cubicBezTo>
                <a:cubicBezTo>
                  <a:pt x="24" y="7"/>
                  <a:pt x="20" y="3"/>
                  <a:pt x="20" y="2"/>
                </a:cubicBezTo>
                <a:cubicBezTo>
                  <a:pt x="20" y="2"/>
                  <a:pt x="20" y="2"/>
                  <a:pt x="20" y="2"/>
                </a:cubicBezTo>
                <a:cubicBezTo>
                  <a:pt x="19" y="1"/>
                  <a:pt x="17" y="1"/>
                  <a:pt x="17" y="1"/>
                </a:cubicBezTo>
                <a:cubicBezTo>
                  <a:pt x="15" y="1"/>
                  <a:pt x="12" y="0"/>
                  <a:pt x="12" y="0"/>
                </a:cubicBezTo>
                <a:cubicBezTo>
                  <a:pt x="12" y="0"/>
                  <a:pt x="5" y="2"/>
                  <a:pt x="0" y="3"/>
                </a:cubicBezTo>
                <a:cubicBezTo>
                  <a:pt x="1" y="6"/>
                  <a:pt x="2" y="9"/>
                  <a:pt x="3" y="10"/>
                </a:cubicBezTo>
                <a:cubicBezTo>
                  <a:pt x="7" y="11"/>
                  <a:pt x="6" y="15"/>
                  <a:pt x="7" y="18"/>
                </a:cubicBezTo>
                <a:cubicBezTo>
                  <a:pt x="8" y="21"/>
                  <a:pt x="8" y="36"/>
                  <a:pt x="6" y="36"/>
                </a:cubicBezTo>
                <a:cubicBezTo>
                  <a:pt x="5" y="36"/>
                  <a:pt x="4" y="37"/>
                  <a:pt x="2" y="40"/>
                </a:cubicBezTo>
                <a:cubicBezTo>
                  <a:pt x="4" y="42"/>
                  <a:pt x="8" y="47"/>
                  <a:pt x="11" y="50"/>
                </a:cubicBezTo>
                <a:cubicBezTo>
                  <a:pt x="11" y="50"/>
                  <a:pt x="11" y="50"/>
                  <a:pt x="11" y="50"/>
                </a:cubicBezTo>
                <a:cubicBezTo>
                  <a:pt x="13" y="50"/>
                  <a:pt x="21" y="56"/>
                  <a:pt x="21" y="56"/>
                </a:cubicBezTo>
                <a:cubicBezTo>
                  <a:pt x="21" y="56"/>
                  <a:pt x="33" y="53"/>
                  <a:pt x="41" y="52"/>
                </a:cubicBezTo>
                <a:cubicBezTo>
                  <a:pt x="41" y="51"/>
                  <a:pt x="41" y="50"/>
                  <a:pt x="41" y="49"/>
                </a:cubicBezTo>
                <a:cubicBezTo>
                  <a:pt x="41" y="47"/>
                  <a:pt x="43" y="44"/>
                  <a:pt x="45" y="44"/>
                </a:cubicBezTo>
                <a:cubicBezTo>
                  <a:pt x="47" y="44"/>
                  <a:pt x="44" y="39"/>
                  <a:pt x="41" y="3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grpSp>
        <p:nvGrpSpPr>
          <p:cNvPr id="352" name="Group 3"/>
          <p:cNvGrpSpPr/>
          <p:nvPr/>
        </p:nvGrpSpPr>
        <p:grpSpPr>
          <a:xfrm flipH="1">
            <a:off x="3256390" y="3055741"/>
            <a:ext cx="389927" cy="391260"/>
            <a:chOff x="3607592" y="2403133"/>
            <a:chExt cx="718723" cy="718723"/>
          </a:xfrm>
        </p:grpSpPr>
        <p:sp>
          <p:nvSpPr>
            <p:cNvPr id="353" name="Oval 372"/>
            <p:cNvSpPr/>
            <p:nvPr/>
          </p:nvSpPr>
          <p:spPr>
            <a:xfrm>
              <a:off x="3607592" y="2403133"/>
              <a:ext cx="718723" cy="718723"/>
            </a:xfrm>
            <a:prstGeom prst="ellipse">
              <a:avLst/>
            </a:prstGeom>
            <a:solidFill>
              <a:schemeClr val="bg1">
                <a:alpha val="39000"/>
              </a:schemeClr>
            </a:solidFill>
            <a:ln w="3175">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54" name="Oval 373"/>
            <p:cNvSpPr/>
            <p:nvPr/>
          </p:nvSpPr>
          <p:spPr>
            <a:xfrm>
              <a:off x="3713076" y="2512466"/>
              <a:ext cx="498816" cy="500060"/>
            </a:xfrm>
            <a:prstGeom prst="ellipse">
              <a:avLst/>
            </a:prstGeom>
            <a:gradFill>
              <a:gsLst>
                <a:gs pos="0">
                  <a:schemeClr val="bg1"/>
                </a:gs>
                <a:gs pos="100000">
                  <a:schemeClr val="bg1">
                    <a:lumMod val="85000"/>
                  </a:schemeClr>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55" name="Oval 374"/>
            <p:cNvSpPr/>
            <p:nvPr/>
          </p:nvSpPr>
          <p:spPr>
            <a:xfrm>
              <a:off x="3852529" y="2646892"/>
              <a:ext cx="228847" cy="231210"/>
            </a:xfrm>
            <a:prstGeom prst="ellipse">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grpSp>
        <p:nvGrpSpPr>
          <p:cNvPr id="356" name="Group 3"/>
          <p:cNvGrpSpPr/>
          <p:nvPr/>
        </p:nvGrpSpPr>
        <p:grpSpPr>
          <a:xfrm flipH="1">
            <a:off x="4339718" y="4502136"/>
            <a:ext cx="439820" cy="441324"/>
            <a:chOff x="3607592" y="2403133"/>
            <a:chExt cx="718723" cy="718723"/>
          </a:xfrm>
        </p:grpSpPr>
        <p:sp>
          <p:nvSpPr>
            <p:cNvPr id="357" name="Oval 372"/>
            <p:cNvSpPr/>
            <p:nvPr/>
          </p:nvSpPr>
          <p:spPr>
            <a:xfrm>
              <a:off x="3607592" y="2403133"/>
              <a:ext cx="718723" cy="718723"/>
            </a:xfrm>
            <a:prstGeom prst="ellipse">
              <a:avLst/>
            </a:prstGeom>
            <a:solidFill>
              <a:schemeClr val="bg1">
                <a:alpha val="39000"/>
              </a:schemeClr>
            </a:solidFill>
            <a:ln w="3175">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58" name="Oval 373"/>
            <p:cNvSpPr/>
            <p:nvPr/>
          </p:nvSpPr>
          <p:spPr>
            <a:xfrm>
              <a:off x="3713076" y="2512466"/>
              <a:ext cx="498816" cy="500060"/>
            </a:xfrm>
            <a:prstGeom prst="ellipse">
              <a:avLst/>
            </a:prstGeom>
            <a:gradFill>
              <a:gsLst>
                <a:gs pos="0">
                  <a:schemeClr val="bg1"/>
                </a:gs>
                <a:gs pos="100000">
                  <a:schemeClr val="bg1">
                    <a:lumMod val="85000"/>
                  </a:schemeClr>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59" name="Oval 374"/>
            <p:cNvSpPr/>
            <p:nvPr/>
          </p:nvSpPr>
          <p:spPr>
            <a:xfrm>
              <a:off x="3852529" y="2646892"/>
              <a:ext cx="228847" cy="231210"/>
            </a:xfrm>
            <a:prstGeom prst="ellipse">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grpSp>
        <p:nvGrpSpPr>
          <p:cNvPr id="360" name="Group 3"/>
          <p:cNvGrpSpPr/>
          <p:nvPr/>
        </p:nvGrpSpPr>
        <p:grpSpPr>
          <a:xfrm flipH="1">
            <a:off x="9107728" y="5165327"/>
            <a:ext cx="375804" cy="377090"/>
            <a:chOff x="3607592" y="2403133"/>
            <a:chExt cx="718723" cy="718723"/>
          </a:xfrm>
        </p:grpSpPr>
        <p:sp>
          <p:nvSpPr>
            <p:cNvPr id="361" name="Oval 372"/>
            <p:cNvSpPr/>
            <p:nvPr/>
          </p:nvSpPr>
          <p:spPr>
            <a:xfrm>
              <a:off x="3607592" y="2403133"/>
              <a:ext cx="718723" cy="718723"/>
            </a:xfrm>
            <a:prstGeom prst="ellipse">
              <a:avLst/>
            </a:prstGeom>
            <a:solidFill>
              <a:schemeClr val="bg1">
                <a:alpha val="39000"/>
              </a:schemeClr>
            </a:solidFill>
            <a:ln w="3175">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62" name="Oval 373"/>
            <p:cNvSpPr/>
            <p:nvPr/>
          </p:nvSpPr>
          <p:spPr>
            <a:xfrm>
              <a:off x="3713076" y="2512466"/>
              <a:ext cx="498816" cy="500060"/>
            </a:xfrm>
            <a:prstGeom prst="ellipse">
              <a:avLst/>
            </a:prstGeom>
            <a:gradFill>
              <a:gsLst>
                <a:gs pos="0">
                  <a:schemeClr val="bg1"/>
                </a:gs>
                <a:gs pos="100000">
                  <a:schemeClr val="bg1">
                    <a:lumMod val="85000"/>
                  </a:schemeClr>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63" name="Oval 374"/>
            <p:cNvSpPr/>
            <p:nvPr/>
          </p:nvSpPr>
          <p:spPr>
            <a:xfrm>
              <a:off x="3852529" y="2646892"/>
              <a:ext cx="228847" cy="231210"/>
            </a:xfrm>
            <a:prstGeom prst="ellipse">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grpSp>
        <p:nvGrpSpPr>
          <p:cNvPr id="364" name="Group 3"/>
          <p:cNvGrpSpPr/>
          <p:nvPr/>
        </p:nvGrpSpPr>
        <p:grpSpPr>
          <a:xfrm flipH="1">
            <a:off x="8756021" y="2919355"/>
            <a:ext cx="665940" cy="668217"/>
            <a:chOff x="3607592" y="2403133"/>
            <a:chExt cx="718723" cy="718723"/>
          </a:xfrm>
        </p:grpSpPr>
        <p:sp>
          <p:nvSpPr>
            <p:cNvPr id="365" name="Oval 372"/>
            <p:cNvSpPr/>
            <p:nvPr/>
          </p:nvSpPr>
          <p:spPr>
            <a:xfrm>
              <a:off x="3607592" y="2403133"/>
              <a:ext cx="718723" cy="718723"/>
            </a:xfrm>
            <a:prstGeom prst="ellipse">
              <a:avLst/>
            </a:prstGeom>
            <a:solidFill>
              <a:schemeClr val="bg1">
                <a:alpha val="39000"/>
              </a:schemeClr>
            </a:solidFill>
            <a:ln w="3175">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66" name="Oval 373"/>
            <p:cNvSpPr/>
            <p:nvPr/>
          </p:nvSpPr>
          <p:spPr>
            <a:xfrm>
              <a:off x="3713076" y="2512466"/>
              <a:ext cx="498816" cy="500060"/>
            </a:xfrm>
            <a:prstGeom prst="ellipse">
              <a:avLst/>
            </a:prstGeom>
            <a:gradFill>
              <a:gsLst>
                <a:gs pos="0">
                  <a:schemeClr val="bg1"/>
                </a:gs>
                <a:gs pos="100000">
                  <a:schemeClr val="bg1">
                    <a:lumMod val="85000"/>
                  </a:schemeClr>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67" name="Oval 374"/>
            <p:cNvSpPr/>
            <p:nvPr/>
          </p:nvSpPr>
          <p:spPr>
            <a:xfrm>
              <a:off x="3852529" y="2646892"/>
              <a:ext cx="228847" cy="231210"/>
            </a:xfrm>
            <a:prstGeom prst="ellipse">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sp>
        <p:nvSpPr>
          <p:cNvPr id="368" name="任意多边形 367"/>
          <p:cNvSpPr/>
          <p:nvPr/>
        </p:nvSpPr>
        <p:spPr>
          <a:xfrm>
            <a:off x="3641541" y="2745263"/>
            <a:ext cx="5129604" cy="554535"/>
          </a:xfrm>
          <a:custGeom>
            <a:gdLst>
              <a:gd name="connsiteX0" fmla="*/ 0 w 5586047"/>
              <a:gd name="connsiteY0" fmla="*/ 0 h 41031"/>
              <a:gd name="connsiteX1" fmla="*/ 5586047 w 5586047"/>
              <a:gd name="connsiteY1" fmla="*/ 41031 h 41031"/>
              <a:gd name="connsiteX0-1" fmla="*/ 0 w 5586047"/>
              <a:gd name="connsiteY0-2" fmla="*/ 347952 h 388983"/>
              <a:gd name="connsiteX1-3" fmla="*/ 5586047 w 5586047"/>
              <a:gd name="connsiteY1-4" fmla="*/ 388983 h 388983"/>
              <a:gd name="connsiteX0-5" fmla="*/ 0 w 5586047"/>
              <a:gd name="connsiteY0-6" fmla="*/ 534939 h 575970"/>
              <a:gd name="connsiteX1-7" fmla="*/ 5586047 w 5586047"/>
              <a:gd name="connsiteY1-8" fmla="*/ 575970 h 575970"/>
              <a:gd name="connsiteX0-9" fmla="*/ 0 w 5586047"/>
              <a:gd name="connsiteY0-10" fmla="*/ 562848 h 603879"/>
              <a:gd name="connsiteX1-11" fmla="*/ 5586047 w 5586047"/>
              <a:gd name="connsiteY1-12" fmla="*/ 603879 h 603879"/>
            </a:gdLst>
            <a:cxnLst>
              <a:cxn ang="0">
                <a:pos x="connsiteX0-1" y="connsiteY0-2"/>
              </a:cxn>
              <a:cxn ang="0">
                <a:pos x="connsiteX1-3" y="connsiteY1-4"/>
              </a:cxn>
            </a:cxnLst>
            <a:rect l="l" t="t" r="r" b="b"/>
            <a:pathLst>
              <a:path w="5586047" h="603879">
                <a:moveTo>
                  <a:pt x="0" y="562848"/>
                </a:moveTo>
                <a:cubicBezTo>
                  <a:pt x="1609970" y="-56521"/>
                  <a:pt x="3407508" y="-324199"/>
                  <a:pt x="5586047" y="603879"/>
                </a:cubicBezTo>
              </a:path>
            </a:pathLst>
          </a:custGeom>
          <a:noFill/>
          <a:ln w="1905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D100"/>
              </a:solidFill>
            </a:endParaRPr>
          </a:p>
        </p:txBody>
      </p:sp>
      <p:sp>
        <p:nvSpPr>
          <p:cNvPr id="369" name="任意多边形 368"/>
          <p:cNvSpPr/>
          <p:nvPr/>
        </p:nvSpPr>
        <p:spPr>
          <a:xfrm rot="1154146">
            <a:off x="3554405" y="3680740"/>
            <a:ext cx="5869390" cy="641573"/>
          </a:xfrm>
          <a:custGeom>
            <a:gdLst>
              <a:gd name="connsiteX0" fmla="*/ 0 w 5586047"/>
              <a:gd name="connsiteY0" fmla="*/ 0 h 41031"/>
              <a:gd name="connsiteX1" fmla="*/ 5586047 w 5586047"/>
              <a:gd name="connsiteY1" fmla="*/ 41031 h 41031"/>
              <a:gd name="connsiteX0-1" fmla="*/ 0 w 5586047"/>
              <a:gd name="connsiteY0-2" fmla="*/ 347952 h 388983"/>
              <a:gd name="connsiteX1-3" fmla="*/ 5586047 w 5586047"/>
              <a:gd name="connsiteY1-4" fmla="*/ 388983 h 388983"/>
              <a:gd name="connsiteX0-5" fmla="*/ 0 w 5586047"/>
              <a:gd name="connsiteY0-6" fmla="*/ 534939 h 575970"/>
              <a:gd name="connsiteX1-7" fmla="*/ 5586047 w 5586047"/>
              <a:gd name="connsiteY1-8" fmla="*/ 575970 h 575970"/>
              <a:gd name="connsiteX0-9" fmla="*/ 0 w 5586047"/>
              <a:gd name="connsiteY0-10" fmla="*/ 562848 h 603879"/>
              <a:gd name="connsiteX1-11" fmla="*/ 5586047 w 5586047"/>
              <a:gd name="connsiteY1-12" fmla="*/ 603879 h 603879"/>
            </a:gdLst>
            <a:cxnLst>
              <a:cxn ang="0">
                <a:pos x="connsiteX0-1" y="connsiteY0-2"/>
              </a:cxn>
              <a:cxn ang="0">
                <a:pos x="connsiteX1-3" y="connsiteY1-4"/>
              </a:cxn>
            </a:cxnLst>
            <a:rect l="l" t="t" r="r" b="b"/>
            <a:pathLst>
              <a:path w="5586047" h="603879">
                <a:moveTo>
                  <a:pt x="0" y="562848"/>
                </a:moveTo>
                <a:cubicBezTo>
                  <a:pt x="1609970" y="-56521"/>
                  <a:pt x="3407508" y="-324199"/>
                  <a:pt x="5586047" y="603879"/>
                </a:cubicBezTo>
              </a:path>
            </a:pathLst>
          </a:custGeom>
          <a:noFill/>
          <a:ln w="1905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D100"/>
              </a:solidFill>
            </a:endParaRPr>
          </a:p>
        </p:txBody>
      </p:sp>
      <p:sp>
        <p:nvSpPr>
          <p:cNvPr id="370" name="任意多边形 369"/>
          <p:cNvSpPr/>
          <p:nvPr/>
        </p:nvSpPr>
        <p:spPr>
          <a:xfrm rot="20539228">
            <a:off x="4542134" y="3413330"/>
            <a:ext cx="4242131" cy="554535"/>
          </a:xfrm>
          <a:custGeom>
            <a:gdLst>
              <a:gd name="connsiteX0" fmla="*/ 0 w 5586047"/>
              <a:gd name="connsiteY0" fmla="*/ 0 h 41031"/>
              <a:gd name="connsiteX1" fmla="*/ 5586047 w 5586047"/>
              <a:gd name="connsiteY1" fmla="*/ 41031 h 41031"/>
              <a:gd name="connsiteX0-1" fmla="*/ 0 w 5586047"/>
              <a:gd name="connsiteY0-2" fmla="*/ 347952 h 388983"/>
              <a:gd name="connsiteX1-3" fmla="*/ 5586047 w 5586047"/>
              <a:gd name="connsiteY1-4" fmla="*/ 388983 h 388983"/>
              <a:gd name="connsiteX0-5" fmla="*/ 0 w 5586047"/>
              <a:gd name="connsiteY0-6" fmla="*/ 534939 h 575970"/>
              <a:gd name="connsiteX1-7" fmla="*/ 5586047 w 5586047"/>
              <a:gd name="connsiteY1-8" fmla="*/ 575970 h 575970"/>
              <a:gd name="connsiteX0-9" fmla="*/ 0 w 5586047"/>
              <a:gd name="connsiteY0-10" fmla="*/ 562848 h 603879"/>
              <a:gd name="connsiteX1-11" fmla="*/ 5586047 w 5586047"/>
              <a:gd name="connsiteY1-12" fmla="*/ 603879 h 603879"/>
            </a:gdLst>
            <a:cxnLst>
              <a:cxn ang="0">
                <a:pos x="connsiteX0-1" y="connsiteY0-2"/>
              </a:cxn>
              <a:cxn ang="0">
                <a:pos x="connsiteX1-3" y="connsiteY1-4"/>
              </a:cxn>
            </a:cxnLst>
            <a:rect l="l" t="t" r="r" b="b"/>
            <a:pathLst>
              <a:path w="5586047" h="603879">
                <a:moveTo>
                  <a:pt x="0" y="562848"/>
                </a:moveTo>
                <a:cubicBezTo>
                  <a:pt x="1609970" y="-56521"/>
                  <a:pt x="3407508" y="-324199"/>
                  <a:pt x="5586047" y="603879"/>
                </a:cubicBezTo>
              </a:path>
            </a:pathLst>
          </a:custGeom>
          <a:noFill/>
          <a:ln w="1905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D100"/>
              </a:solidFill>
            </a:endParaRPr>
          </a:p>
        </p:txBody>
      </p:sp>
      <p:sp>
        <p:nvSpPr>
          <p:cNvPr id="371" name="任意多边形 370"/>
          <p:cNvSpPr/>
          <p:nvPr/>
        </p:nvSpPr>
        <p:spPr>
          <a:xfrm rot="15480000">
            <a:off x="7834002" y="4169401"/>
            <a:ext cx="1991265" cy="271244"/>
          </a:xfrm>
          <a:custGeom>
            <a:gdLst>
              <a:gd name="connsiteX0" fmla="*/ 0 w 5586047"/>
              <a:gd name="connsiteY0" fmla="*/ 0 h 41031"/>
              <a:gd name="connsiteX1" fmla="*/ 5586047 w 5586047"/>
              <a:gd name="connsiteY1" fmla="*/ 41031 h 41031"/>
              <a:gd name="connsiteX0-1" fmla="*/ 0 w 5586047"/>
              <a:gd name="connsiteY0-2" fmla="*/ 347952 h 388983"/>
              <a:gd name="connsiteX1-3" fmla="*/ 5586047 w 5586047"/>
              <a:gd name="connsiteY1-4" fmla="*/ 388983 h 388983"/>
              <a:gd name="connsiteX0-5" fmla="*/ 0 w 5586047"/>
              <a:gd name="connsiteY0-6" fmla="*/ 534939 h 575970"/>
              <a:gd name="connsiteX1-7" fmla="*/ 5586047 w 5586047"/>
              <a:gd name="connsiteY1-8" fmla="*/ 575970 h 575970"/>
              <a:gd name="connsiteX0-9" fmla="*/ 0 w 5586047"/>
              <a:gd name="connsiteY0-10" fmla="*/ 562848 h 603879"/>
              <a:gd name="connsiteX1-11" fmla="*/ 5586047 w 5586047"/>
              <a:gd name="connsiteY1-12" fmla="*/ 603879 h 603879"/>
            </a:gdLst>
            <a:cxnLst>
              <a:cxn ang="0">
                <a:pos x="connsiteX0-1" y="connsiteY0-2"/>
              </a:cxn>
              <a:cxn ang="0">
                <a:pos x="connsiteX1-3" y="connsiteY1-4"/>
              </a:cxn>
            </a:cxnLst>
            <a:rect l="l" t="t" r="r" b="b"/>
            <a:pathLst>
              <a:path w="5586047" h="603879">
                <a:moveTo>
                  <a:pt x="0" y="562848"/>
                </a:moveTo>
                <a:cubicBezTo>
                  <a:pt x="1609970" y="-56521"/>
                  <a:pt x="3407508" y="-324199"/>
                  <a:pt x="5586047" y="603879"/>
                </a:cubicBezTo>
              </a:path>
            </a:pathLst>
          </a:custGeom>
          <a:noFill/>
          <a:ln w="1905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2B000"/>
              </a:solidFill>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矩形 8"/>
          <p:cNvSpPr/>
          <p:nvPr/>
        </p:nvSpPr>
        <p:spPr>
          <a:xfrm>
            <a:off x="4144601" y="3941817"/>
            <a:ext cx="3877985" cy="461665"/>
          </a:xfrm>
          <a:prstGeom prst="rect">
            <a:avLst/>
          </a:prstGeom>
          <a:noFill/>
        </p:spPr>
        <p:txBody>
          <a:bodyPr wrap="none">
            <a:spAutoFit/>
          </a:bodyPr>
          <a:lstStyle/>
          <a:p>
            <a:pPr algn="ctr"/>
            <a:r>
              <a:rPr lang="zh-CN" altLang="en-US" sz="2400">
                <a:solidFill>
                  <a:schemeClr val="bg1"/>
                </a:solidFill>
                <a:latin typeface="微软雅黑" panose="020b0503020204020204" pitchFamily="34" charset="-122"/>
                <a:ea typeface="微软雅黑" panose="020b0503020204020204" pitchFamily="34" charset="-122"/>
              </a:rPr>
              <a:t>点击添加汇报主题内容标题</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4347503" y="4554746"/>
            <a:ext cx="3472180" cy="306705"/>
          </a:xfrm>
          <a:prstGeom prst="rect">
            <a:avLst/>
          </a:prstGeom>
          <a:noFill/>
        </p:spPr>
        <p:txBody>
          <a:bodyPr wrap="none">
            <a:spAutoFit/>
          </a:bodyPr>
          <a:lstStyle/>
          <a:p>
            <a:pPr algn="ctr"/>
            <a:r>
              <a:rPr lang="zh-CN" altLang="en-US" sz="1400">
                <a:solidFill>
                  <a:schemeClr val="bg1"/>
                </a:solidFill>
                <a:latin typeface="方正兰亭超细黑简体" panose="02000000000000000000" pitchFamily="2" charset="-122"/>
                <a:ea typeface="方正兰亭超细黑简体" panose="02000000000000000000" pitchFamily="2" charset="-122"/>
              </a:rPr>
              <a:t>汇报人：</a:t>
            </a:r>
            <a:r>
              <a:rPr lang="en-US" altLang="zh-CN" sz="1400">
                <a:solidFill>
                  <a:schemeClr val="bg1"/>
                </a:solidFill>
                <a:latin typeface="方正兰亭超细黑简体" panose="02000000000000000000" pitchFamily="2" charset="-122"/>
                <a:ea typeface="方正兰亭超细黑简体" panose="02000000000000000000" pitchFamily="2" charset="-122"/>
              </a:rPr>
              <a:t>PPT</a:t>
            </a:r>
            <a:r>
              <a:rPr lang="zh-CN" altLang="en-US" sz="1400">
                <a:solidFill>
                  <a:schemeClr val="bg1"/>
                </a:solidFill>
                <a:latin typeface="方正兰亭超细黑简体" panose="02000000000000000000" pitchFamily="2" charset="-122"/>
                <a:ea typeface="方正兰亭超细黑简体" panose="02000000000000000000" pitchFamily="2" charset="-122"/>
              </a:rPr>
              <a:t>汇</a:t>
            </a:r>
            <a:r>
              <a:rPr lang="en-US" altLang="zh-CN" sz="1400">
                <a:solidFill>
                  <a:schemeClr val="bg1"/>
                </a:solidFill>
                <a:latin typeface="方正兰亭超细黑简体" panose="02000000000000000000" pitchFamily="2" charset="-122"/>
                <a:ea typeface="方正兰亭超细黑简体" panose="02000000000000000000" pitchFamily="2" charset="-122"/>
              </a:rPr>
              <a:t>    </a:t>
            </a:r>
            <a:r>
              <a:rPr lang="zh-CN" altLang="en-US" sz="1400">
                <a:solidFill>
                  <a:schemeClr val="bg1"/>
                </a:solidFill>
                <a:latin typeface="方正兰亭超细黑简体" panose="02000000000000000000" pitchFamily="2" charset="-122"/>
                <a:ea typeface="方正兰亭超细黑简体" panose="02000000000000000000" pitchFamily="2" charset="-122"/>
              </a:rPr>
              <a:t>汇报时间：</a:t>
            </a:r>
            <a:r>
              <a:rPr lang="en-US" altLang="zh-CN" sz="1400">
                <a:solidFill>
                  <a:schemeClr val="bg1"/>
                </a:solidFill>
                <a:latin typeface="方正兰亭超细黑简体" panose="02000000000000000000" pitchFamily="2" charset="-122"/>
                <a:ea typeface="方正兰亭超细黑简体" panose="02000000000000000000" pitchFamily="2" charset="-122"/>
              </a:rPr>
              <a:t>202X.08.08</a:t>
            </a:r>
            <a:endParaRPr lang="zh-CN" altLang="en-US" sz="1400">
              <a:solidFill>
                <a:schemeClr val="bg1"/>
              </a:solidFill>
              <a:latin typeface="方正兰亭超细黑简体" panose="02000000000000000000" pitchFamily="2" charset="-122"/>
              <a:ea typeface="方正兰亭超细黑简体" panose="02000000000000000000" pitchFamily="2" charset="-122"/>
            </a:endParaRPr>
          </a:p>
        </p:txBody>
      </p:sp>
      <p:grpSp>
        <p:nvGrpSpPr>
          <p:cNvPr id="5" name="组合 4"/>
          <p:cNvGrpSpPr/>
          <p:nvPr/>
        </p:nvGrpSpPr>
        <p:grpSpPr>
          <a:xfrm>
            <a:off x="3915770" y="2182946"/>
            <a:ext cx="4553253" cy="369332"/>
            <a:chOff x="2064002" y="1897170"/>
            <a:chExt cx="7171315" cy="560400"/>
          </a:xfrm>
        </p:grpSpPr>
        <p:cxnSp>
          <p:nvCxnSpPr>
            <p:cNvPr id="12" name="直接连接符 11"/>
            <p:cNvCxnSpPr/>
            <p:nvPr/>
          </p:nvCxnSpPr>
          <p:spPr>
            <a:xfrm>
              <a:off x="2064002" y="2158780"/>
              <a:ext cx="25200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832476" y="1897170"/>
              <a:ext cx="1690926" cy="560400"/>
            </a:xfrm>
            <a:prstGeom prst="rect">
              <a:avLst/>
            </a:prstGeom>
            <a:noFill/>
          </p:spPr>
          <p:txBody>
            <a:bodyPr wrap="none">
              <a:spAutoFit/>
            </a:bodyPr>
            <a:lstStyle/>
            <a:p>
              <a:pPr algn="ctr"/>
              <a:r>
                <a:rPr lang="zh-CN" altLang="en-US" b="1">
                  <a:solidFill>
                    <a:schemeClr val="bg1"/>
                  </a:solidFill>
                  <a:latin typeface="方正兰亭超细黑简体" panose="02000000000000000000" pitchFamily="2" charset="-122"/>
                  <a:ea typeface="方正兰亭超细黑简体" panose="02000000000000000000" pitchFamily="2" charset="-122"/>
                </a:rPr>
                <a:t>谢谢大家</a:t>
              </a:r>
              <a:endParaRPr lang="en-US" altLang="zh-CN" b="1">
                <a:solidFill>
                  <a:schemeClr val="bg1"/>
                </a:solidFill>
                <a:latin typeface="方正兰亭超细黑简体" panose="02000000000000000000" pitchFamily="2" charset="-122"/>
                <a:ea typeface="方正兰亭超细黑简体" panose="02000000000000000000" pitchFamily="2" charset="-122"/>
              </a:endParaRPr>
            </a:p>
          </p:txBody>
        </p:sp>
        <p:cxnSp>
          <p:nvCxnSpPr>
            <p:cNvPr id="15" name="直接连接符 14"/>
            <p:cNvCxnSpPr/>
            <p:nvPr/>
          </p:nvCxnSpPr>
          <p:spPr>
            <a:xfrm>
              <a:off x="6715317" y="2158780"/>
              <a:ext cx="25200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3691753" y="2457321"/>
            <a:ext cx="4783682" cy="1446550"/>
          </a:xfrm>
          <a:prstGeom prst="rect">
            <a:avLst/>
          </a:prstGeom>
          <a:noFill/>
        </p:spPr>
        <p:txBody>
          <a:bodyPr wrap="none">
            <a:spAutoFit/>
          </a:bodyPr>
          <a:lstStyle>
            <a:defPPr>
              <a:defRPr lang="zh-CN"/>
            </a:defPPr>
            <a:lvl1pPr algn="ctr">
              <a:defRPr sz="11500">
                <a:solidFill>
                  <a:schemeClr val="bg1"/>
                </a:solidFill>
                <a:latin typeface="方正兰亭超细黑简体" panose="02000000000000000000" pitchFamily="2" charset="-122"/>
                <a:ea typeface="方正兰亭超细黑简体" panose="02000000000000000000" pitchFamily="2" charset="-122"/>
              </a:defRPr>
            </a:lvl1pPr>
          </a:lstStyle>
          <a:p>
            <a:r>
              <a:rPr lang="en-US" altLang="zh-CN" sz="8800">
                <a:latin typeface="微软雅黑" panose="020b0503020204020204" pitchFamily="34" charset="-122"/>
                <a:ea typeface="微软雅黑" panose="020b0503020204020204" pitchFamily="34" charset="-122"/>
              </a:rPr>
              <a:t>THANKS</a:t>
            </a:r>
            <a:endParaRPr lang="zh-CN" altLang="en-US" sz="8800">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4304133" y="5169430"/>
            <a:ext cx="3812437"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1" y="2055394"/>
            <a:ext cx="12192000" cy="3088106"/>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H="1">
            <a:off x="3048000" y="2055394"/>
            <a:ext cx="0" cy="3096000"/>
          </a:xfrm>
          <a:prstGeom prst="line">
            <a:avLst/>
          </a:prstGeom>
          <a:ln>
            <a:solidFill>
              <a:srgbClr val="343434"/>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6096000" y="2055394"/>
            <a:ext cx="0" cy="3096000"/>
          </a:xfrm>
          <a:prstGeom prst="line">
            <a:avLst/>
          </a:prstGeom>
          <a:ln>
            <a:solidFill>
              <a:srgbClr val="343434"/>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9144000" y="2055394"/>
            <a:ext cx="0" cy="3096000"/>
          </a:xfrm>
          <a:prstGeom prst="line">
            <a:avLst/>
          </a:prstGeom>
          <a:ln>
            <a:solidFill>
              <a:srgbClr val="343434"/>
            </a:solidFill>
            <a:prstDash val="dash"/>
          </a:ln>
        </p:spPr>
        <p:style>
          <a:lnRef idx="1">
            <a:schemeClr val="accent1"/>
          </a:lnRef>
          <a:fillRef idx="0">
            <a:schemeClr val="accent1"/>
          </a:fillRef>
          <a:effectRef idx="0">
            <a:schemeClr val="accent1"/>
          </a:effectRef>
          <a:fontRef idx="minor">
            <a:schemeClr val="tx1"/>
          </a:fontRef>
        </p:style>
      </p:cxnSp>
      <p:sp>
        <p:nvSpPr>
          <p:cNvPr id="13" name="KSO_Shape"/>
          <p:cNvSpPr/>
          <p:nvPr/>
        </p:nvSpPr>
        <p:spPr bwMode="auto">
          <a:xfrm>
            <a:off x="1162192" y="2390814"/>
            <a:ext cx="985977" cy="1316208"/>
          </a:xfrm>
          <a:custGeom>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4" name="KSO_Shape"/>
          <p:cNvSpPr/>
          <p:nvPr/>
        </p:nvSpPr>
        <p:spPr bwMode="auto">
          <a:xfrm>
            <a:off x="9952281" y="2390814"/>
            <a:ext cx="1319011" cy="1316208"/>
          </a:xfrm>
          <a:custGeom>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5" name="KSO_Shape"/>
          <p:cNvSpPr/>
          <p:nvPr/>
        </p:nvSpPr>
        <p:spPr bwMode="auto">
          <a:xfrm>
            <a:off x="3925503" y="2390814"/>
            <a:ext cx="1319011" cy="1316208"/>
          </a:xfrm>
          <a:custGeom>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6" name="KSO_Shape"/>
          <p:cNvSpPr/>
          <p:nvPr/>
        </p:nvSpPr>
        <p:spPr bwMode="auto">
          <a:xfrm>
            <a:off x="7021848" y="2390814"/>
            <a:ext cx="1153098" cy="1316208"/>
          </a:xfrm>
          <a:custGeom>
            <a:gdLst>
              <a:gd name="T0" fmla="*/ 928882 w 1282700"/>
              <a:gd name="T1" fmla="*/ 1017606 h 1516063"/>
              <a:gd name="T2" fmla="*/ 953834 w 1282700"/>
              <a:gd name="T3" fmla="*/ 1109512 h 1516063"/>
              <a:gd name="T4" fmla="*/ 917237 w 1282700"/>
              <a:gd name="T5" fmla="*/ 1195446 h 1516063"/>
              <a:gd name="T6" fmla="*/ 718619 w 1282700"/>
              <a:gd name="T7" fmla="*/ 1214690 h 1516063"/>
              <a:gd name="T8" fmla="*/ 666385 w 1282700"/>
              <a:gd name="T9" fmla="*/ 1138046 h 1516063"/>
              <a:gd name="T10" fmla="*/ 672706 w 1282700"/>
              <a:gd name="T11" fmla="*/ 1042491 h 1516063"/>
              <a:gd name="T12" fmla="*/ 734255 w 1282700"/>
              <a:gd name="T13" fmla="*/ 973146 h 1516063"/>
              <a:gd name="T14" fmla="*/ 673760 w 1282700"/>
              <a:gd name="T15" fmla="*/ 453398 h 1516063"/>
              <a:gd name="T16" fmla="*/ 520784 w 1282700"/>
              <a:gd name="T17" fmla="*/ 504920 h 1516063"/>
              <a:gd name="T18" fmla="*/ 387096 w 1282700"/>
              <a:gd name="T19" fmla="*/ 590347 h 1516063"/>
              <a:gd name="T20" fmla="*/ 278018 w 1282700"/>
              <a:gd name="T21" fmla="*/ 704694 h 1516063"/>
              <a:gd name="T22" fmla="*/ 198869 w 1282700"/>
              <a:gd name="T23" fmla="*/ 842641 h 1516063"/>
              <a:gd name="T24" fmla="*/ 154306 w 1282700"/>
              <a:gd name="T25" fmla="*/ 998871 h 1516063"/>
              <a:gd name="T26" fmla="*/ 150316 w 1282700"/>
              <a:gd name="T27" fmla="*/ 1166401 h 1516063"/>
              <a:gd name="T28" fmla="*/ 186897 w 1282700"/>
              <a:gd name="T29" fmla="*/ 1325623 h 1516063"/>
              <a:gd name="T30" fmla="*/ 259394 w 1282700"/>
              <a:gd name="T31" fmla="*/ 1467558 h 1516063"/>
              <a:gd name="T32" fmla="*/ 363152 w 1282700"/>
              <a:gd name="T33" fmla="*/ 1587224 h 1516063"/>
              <a:gd name="T34" fmla="*/ 492184 w 1282700"/>
              <a:gd name="T35" fmla="*/ 1678967 h 1516063"/>
              <a:gd name="T36" fmla="*/ 641834 w 1282700"/>
              <a:gd name="T37" fmla="*/ 1737802 h 1516063"/>
              <a:gd name="T38" fmla="*/ 806783 w 1282700"/>
              <a:gd name="T39" fmla="*/ 1758410 h 1516063"/>
              <a:gd name="T40" fmla="*/ 971398 w 1282700"/>
              <a:gd name="T41" fmla="*/ 1737802 h 1516063"/>
              <a:gd name="T42" fmla="*/ 1120716 w 1282700"/>
              <a:gd name="T43" fmla="*/ 1678967 h 1516063"/>
              <a:gd name="T44" fmla="*/ 1249748 w 1282700"/>
              <a:gd name="T45" fmla="*/ 1587224 h 1516063"/>
              <a:gd name="T46" fmla="*/ 1353506 w 1282700"/>
              <a:gd name="T47" fmla="*/ 1467558 h 1516063"/>
              <a:gd name="T48" fmla="*/ 1426336 w 1282700"/>
              <a:gd name="T49" fmla="*/ 1325623 h 1516063"/>
              <a:gd name="T50" fmla="*/ 1462585 w 1282700"/>
              <a:gd name="T51" fmla="*/ 1166401 h 1516063"/>
              <a:gd name="T52" fmla="*/ 1458594 w 1282700"/>
              <a:gd name="T53" fmla="*/ 998871 h 1516063"/>
              <a:gd name="T54" fmla="*/ 1414031 w 1282700"/>
              <a:gd name="T55" fmla="*/ 842641 h 1516063"/>
              <a:gd name="T56" fmla="*/ 1334882 w 1282700"/>
              <a:gd name="T57" fmla="*/ 704694 h 1516063"/>
              <a:gd name="T58" fmla="*/ 1225804 w 1282700"/>
              <a:gd name="T59" fmla="*/ 590347 h 1516063"/>
              <a:gd name="T60" fmla="*/ 1092449 w 1282700"/>
              <a:gd name="T61" fmla="*/ 504920 h 1516063"/>
              <a:gd name="T62" fmla="*/ 939140 w 1282700"/>
              <a:gd name="T63" fmla="*/ 453398 h 1516063"/>
              <a:gd name="T64" fmla="*/ 953107 w 1282700"/>
              <a:gd name="T65" fmla="*/ 0 h 1516063"/>
              <a:gd name="T66" fmla="*/ 979380 w 1282700"/>
              <a:gd name="T67" fmla="*/ 312459 h 1516063"/>
              <a:gd name="T68" fmla="*/ 1113732 w 1282700"/>
              <a:gd name="T69" fmla="*/ 354342 h 1516063"/>
              <a:gd name="T70" fmla="*/ 1236446 w 1282700"/>
              <a:gd name="T71" fmla="*/ 418163 h 1516063"/>
              <a:gd name="T72" fmla="*/ 1467573 w 1282700"/>
              <a:gd name="T73" fmla="*/ 638879 h 1516063"/>
              <a:gd name="T74" fmla="*/ 1545723 w 1282700"/>
              <a:gd name="T75" fmla="*/ 777822 h 1516063"/>
              <a:gd name="T76" fmla="*/ 1595275 w 1282700"/>
              <a:gd name="T77" fmla="*/ 932723 h 1516063"/>
              <a:gd name="T78" fmla="*/ 1612900 w 1282700"/>
              <a:gd name="T79" fmla="*/ 1099256 h 1516063"/>
              <a:gd name="T80" fmla="*/ 1587626 w 1282700"/>
              <a:gd name="T81" fmla="*/ 1300692 h 1516063"/>
              <a:gd name="T82" fmla="*/ 1515461 w 1282700"/>
              <a:gd name="T83" fmla="*/ 1483181 h 1516063"/>
              <a:gd name="T84" fmla="*/ 1403389 w 1282700"/>
              <a:gd name="T85" fmla="*/ 1641073 h 1516063"/>
              <a:gd name="T86" fmla="*/ 1257397 w 1282700"/>
              <a:gd name="T87" fmla="*/ 1767718 h 1516063"/>
              <a:gd name="T88" fmla="*/ 1083470 w 1282700"/>
              <a:gd name="T89" fmla="*/ 1856137 h 1516063"/>
              <a:gd name="T90" fmla="*/ 888925 w 1282700"/>
              <a:gd name="T91" fmla="*/ 1901012 h 1516063"/>
              <a:gd name="T92" fmla="*/ 683737 w 1282700"/>
              <a:gd name="T93" fmla="*/ 1895693 h 1516063"/>
              <a:gd name="T94" fmla="*/ 492517 w 1282700"/>
              <a:gd name="T95" fmla="*/ 1841844 h 1516063"/>
              <a:gd name="T96" fmla="*/ 323910 w 1282700"/>
              <a:gd name="T97" fmla="*/ 1745115 h 1516063"/>
              <a:gd name="T98" fmla="*/ 184237 w 1282700"/>
              <a:gd name="T99" fmla="*/ 1611821 h 1516063"/>
              <a:gd name="T100" fmla="*/ 79814 w 1282700"/>
              <a:gd name="T101" fmla="*/ 1448612 h 1516063"/>
              <a:gd name="T102" fmla="*/ 16628 w 1282700"/>
              <a:gd name="T103" fmla="*/ 1261468 h 1516063"/>
              <a:gd name="T104" fmla="*/ 1330 w 1282700"/>
              <a:gd name="T105" fmla="*/ 1059700 h 1516063"/>
              <a:gd name="T106" fmla="*/ 32591 w 1282700"/>
              <a:gd name="T107" fmla="*/ 871892 h 1516063"/>
              <a:gd name="T108" fmla="*/ 105088 w 1282700"/>
              <a:gd name="T109" fmla="*/ 701702 h 1516063"/>
              <a:gd name="T110" fmla="*/ 212837 w 1282700"/>
              <a:gd name="T111" fmla="*/ 554448 h 1516063"/>
              <a:gd name="T112" fmla="*/ 350183 w 1282700"/>
              <a:gd name="T113" fmla="*/ 434783 h 1516063"/>
              <a:gd name="T114" fmla="*/ 512802 w 1282700"/>
              <a:gd name="T115" fmla="*/ 348691 h 1516063"/>
              <a:gd name="T116" fmla="*/ 695043 w 1282700"/>
              <a:gd name="T117" fmla="*/ 301157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7" name="矩形 16"/>
          <p:cNvSpPr/>
          <p:nvPr/>
        </p:nvSpPr>
        <p:spPr>
          <a:xfrm>
            <a:off x="458378" y="4042442"/>
            <a:ext cx="2393605" cy="800219"/>
          </a:xfrm>
          <a:prstGeom prst="rect">
            <a:avLst/>
          </a:prstGeom>
          <a:noFill/>
        </p:spPr>
        <p:txBody>
          <a:bodyPr wrap="none">
            <a:spAutoFit/>
          </a:bodyPr>
          <a:lstStyle/>
          <a:p>
            <a:pPr algn="ctr"/>
            <a:r>
              <a:rPr lang="zh-CN" altLang="en-US" sz="2800" b="1">
                <a:latin typeface="方正兰亭超细黑简体" panose="02000000000000000000" pitchFamily="2" charset="-122"/>
                <a:ea typeface="方正兰亭超细黑简体" panose="02000000000000000000" pitchFamily="2" charset="-122"/>
                <a:sym typeface="Calibri" panose="020f0502020204030204" pitchFamily="34" charset="0"/>
              </a:rPr>
              <a:t>时间管理</a:t>
            </a:r>
            <a:endParaRPr lang="en-US" altLang="zh-CN" sz="2800" b="1">
              <a:latin typeface="方正兰亭超细黑简体" panose="02000000000000000000" pitchFamily="2" charset="-122"/>
              <a:ea typeface="方正兰亭超细黑简体" panose="02000000000000000000" pitchFamily="2" charset="-122"/>
              <a:sym typeface="Calibri" panose="020f0502020204030204" pitchFamily="34" charset="0"/>
            </a:endParaRPr>
          </a:p>
          <a:p>
            <a:pPr algn="ctr"/>
            <a:r>
              <a:rPr lang="en-US" altLang="zh-CN">
                <a:latin typeface="方正兰亭超细黑简体" panose="02000000000000000000" pitchFamily="2" charset="-122"/>
                <a:ea typeface="方正兰亭超细黑简体" panose="02000000000000000000" pitchFamily="2" charset="-122"/>
              </a:rPr>
              <a:t>Time management</a:t>
            </a:r>
            <a:endParaRPr lang="zh-CN" altLang="en-US">
              <a:latin typeface="方正兰亭超细黑简体" panose="02000000000000000000" pitchFamily="2" charset="-122"/>
              <a:ea typeface="方正兰亭超细黑简体" panose="02000000000000000000" pitchFamily="2" charset="-122"/>
            </a:endParaRPr>
          </a:p>
        </p:txBody>
      </p:sp>
      <p:sp>
        <p:nvSpPr>
          <p:cNvPr id="18" name="矩形 17"/>
          <p:cNvSpPr/>
          <p:nvPr/>
        </p:nvSpPr>
        <p:spPr>
          <a:xfrm>
            <a:off x="3367367" y="4042442"/>
            <a:ext cx="2435283" cy="800219"/>
          </a:xfrm>
          <a:prstGeom prst="rect">
            <a:avLst/>
          </a:prstGeom>
          <a:noFill/>
        </p:spPr>
        <p:txBody>
          <a:bodyPr wrap="none">
            <a:spAutoFit/>
          </a:bodyPr>
          <a:lstStyle/>
          <a:p>
            <a:pPr algn="ctr"/>
            <a:r>
              <a:rPr lang="zh-CN" altLang="en-US" sz="2800" b="1">
                <a:latin typeface="方正兰亭超细黑简体" panose="02000000000000000000" pitchFamily="2" charset="-122"/>
                <a:ea typeface="方正兰亭超细黑简体" panose="02000000000000000000" pitchFamily="2" charset="-122"/>
                <a:sym typeface="Calibri" panose="020f0502020204030204" pitchFamily="34" charset="0"/>
              </a:rPr>
              <a:t>管理能力</a:t>
            </a:r>
            <a:endParaRPr lang="en-US" altLang="zh-CN" sz="2800" b="1">
              <a:latin typeface="方正兰亭超细黑简体" panose="02000000000000000000" pitchFamily="2" charset="-122"/>
              <a:ea typeface="方正兰亭超细黑简体" panose="02000000000000000000" pitchFamily="2" charset="-122"/>
              <a:sym typeface="Calibri" panose="020f0502020204030204" pitchFamily="34" charset="0"/>
            </a:endParaRPr>
          </a:p>
          <a:p>
            <a:pPr algn="ctr"/>
            <a:r>
              <a:rPr lang="en-US" altLang="zh-CN">
                <a:latin typeface="方正兰亭超细黑简体" panose="02000000000000000000" pitchFamily="2" charset="-122"/>
                <a:ea typeface="方正兰亭超细黑简体" panose="02000000000000000000" pitchFamily="2" charset="-122"/>
              </a:rPr>
              <a:t>Management ability</a:t>
            </a:r>
            <a:endParaRPr lang="zh-CN" altLang="en-US">
              <a:latin typeface="方正兰亭超细黑简体" panose="02000000000000000000" pitchFamily="2" charset="-122"/>
              <a:ea typeface="方正兰亭超细黑简体" panose="02000000000000000000" pitchFamily="2" charset="-122"/>
            </a:endParaRPr>
          </a:p>
        </p:txBody>
      </p:sp>
      <p:sp>
        <p:nvSpPr>
          <p:cNvPr id="19" name="矩形 18"/>
          <p:cNvSpPr/>
          <p:nvPr/>
        </p:nvSpPr>
        <p:spPr>
          <a:xfrm>
            <a:off x="6603300" y="4042442"/>
            <a:ext cx="1901483" cy="800219"/>
          </a:xfrm>
          <a:prstGeom prst="rect">
            <a:avLst/>
          </a:prstGeom>
          <a:noFill/>
        </p:spPr>
        <p:txBody>
          <a:bodyPr wrap="none">
            <a:spAutoFit/>
          </a:bodyPr>
          <a:lstStyle/>
          <a:p>
            <a:pPr algn="ctr"/>
            <a:r>
              <a:rPr lang="zh-CN" altLang="en-US" sz="2800" b="1">
                <a:latin typeface="方正兰亭超细黑简体" panose="02000000000000000000" pitchFamily="2" charset="-122"/>
                <a:ea typeface="方正兰亭超细黑简体" panose="02000000000000000000" pitchFamily="2" charset="-122"/>
                <a:sym typeface="Calibri" panose="020f0502020204030204" pitchFamily="34" charset="0"/>
              </a:rPr>
              <a:t>应变能力</a:t>
            </a:r>
            <a:endParaRPr lang="en-US" altLang="zh-CN" sz="2800" b="1">
              <a:latin typeface="方正兰亭超细黑简体" panose="02000000000000000000" pitchFamily="2" charset="-122"/>
              <a:ea typeface="方正兰亭超细黑简体" panose="02000000000000000000" pitchFamily="2" charset="-122"/>
              <a:sym typeface="Calibri" panose="020f0502020204030204" pitchFamily="34" charset="0"/>
            </a:endParaRPr>
          </a:p>
          <a:p>
            <a:pPr algn="ctr"/>
            <a:r>
              <a:rPr lang="en-US" altLang="zh-CN">
                <a:latin typeface="方正兰亭超细黑简体" panose="02000000000000000000" pitchFamily="2" charset="-122"/>
                <a:ea typeface="方正兰亭超细黑简体" panose="02000000000000000000" pitchFamily="2" charset="-122"/>
              </a:rPr>
              <a:t>Strain capacity</a:t>
            </a:r>
            <a:endParaRPr lang="zh-CN" altLang="en-US">
              <a:latin typeface="方正兰亭超细黑简体" panose="02000000000000000000" pitchFamily="2" charset="-122"/>
              <a:ea typeface="方正兰亭超细黑简体" panose="02000000000000000000" pitchFamily="2" charset="-122"/>
            </a:endParaRPr>
          </a:p>
        </p:txBody>
      </p:sp>
      <p:sp>
        <p:nvSpPr>
          <p:cNvPr id="21" name="矩形 20"/>
          <p:cNvSpPr/>
          <p:nvPr/>
        </p:nvSpPr>
        <p:spPr>
          <a:xfrm>
            <a:off x="9570851" y="4050336"/>
            <a:ext cx="2116285" cy="800219"/>
          </a:xfrm>
          <a:prstGeom prst="rect">
            <a:avLst/>
          </a:prstGeom>
          <a:noFill/>
        </p:spPr>
        <p:txBody>
          <a:bodyPr wrap="none">
            <a:spAutoFit/>
          </a:bodyPr>
          <a:lstStyle/>
          <a:p>
            <a:pPr algn="ctr"/>
            <a:r>
              <a:rPr lang="zh-CN" altLang="en-US" sz="2800" b="1">
                <a:latin typeface="方正兰亭超细黑简体" panose="02000000000000000000" pitchFamily="2" charset="-122"/>
                <a:ea typeface="方正兰亭超细黑简体" panose="02000000000000000000" pitchFamily="2" charset="-122"/>
                <a:sym typeface="Calibri" panose="020f0502020204030204" pitchFamily="34" charset="0"/>
              </a:rPr>
              <a:t>协作能力</a:t>
            </a:r>
            <a:endParaRPr lang="en-US" altLang="zh-CN" sz="2800" b="1">
              <a:latin typeface="方正兰亭超细黑简体" panose="02000000000000000000" pitchFamily="2" charset="-122"/>
              <a:ea typeface="方正兰亭超细黑简体" panose="02000000000000000000" pitchFamily="2" charset="-122"/>
              <a:sym typeface="Calibri" panose="020f0502020204030204" pitchFamily="34" charset="0"/>
            </a:endParaRPr>
          </a:p>
          <a:p>
            <a:pPr algn="ctr"/>
            <a:r>
              <a:rPr lang="en-US" altLang="zh-CN">
                <a:latin typeface="方正兰亭超细黑简体" panose="02000000000000000000" pitchFamily="2" charset="-122"/>
                <a:ea typeface="方正兰亭超细黑简体" panose="02000000000000000000" pitchFamily="2" charset="-122"/>
              </a:rPr>
              <a:t>Teamwork ability</a:t>
            </a:r>
            <a:endParaRPr lang="zh-CN" altLang="en-US">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6" name="Freeform 5"/>
          <p:cNvSpPr/>
          <p:nvPr/>
        </p:nvSpPr>
        <p:spPr bwMode="auto">
          <a:xfrm>
            <a:off x="4165715" y="1259307"/>
            <a:ext cx="1935173" cy="1387851"/>
          </a:xfrm>
          <a:custGeom>
            <a:gdLst>
              <a:gd name="T0" fmla="*/ 83 w 83"/>
              <a:gd name="T1" fmla="*/ 0 h 59"/>
              <a:gd name="T2" fmla="*/ 0 w 83"/>
              <a:gd name="T3" fmla="*/ 23 h 59"/>
              <a:gd name="T4" fmla="*/ 20 w 83"/>
              <a:gd name="T5" fmla="*/ 59 h 59"/>
              <a:gd name="T6" fmla="*/ 83 w 83"/>
              <a:gd name="T7" fmla="*/ 42 h 59"/>
              <a:gd name="T8" fmla="*/ 83 w 83"/>
              <a:gd name="T9" fmla="*/ 0 h 59"/>
            </a:gdLst>
            <a:cxnLst>
              <a:cxn ang="0">
                <a:pos x="T0" y="T1"/>
              </a:cxn>
              <a:cxn ang="0">
                <a:pos x="T2" y="T3"/>
              </a:cxn>
              <a:cxn ang="0">
                <a:pos x="T4" y="T5"/>
              </a:cxn>
              <a:cxn ang="0">
                <a:pos x="T6" y="T7"/>
              </a:cxn>
              <a:cxn ang="0">
                <a:pos x="T8" y="T9"/>
              </a:cxn>
            </a:cxnLst>
            <a:rect l="0" t="0" r="r" b="b"/>
            <a:pathLst>
              <a:path w="83" h="59">
                <a:moveTo>
                  <a:pt x="83" y="0"/>
                </a:moveTo>
                <a:cubicBezTo>
                  <a:pt x="52" y="0"/>
                  <a:pt x="26" y="8"/>
                  <a:pt x="0" y="23"/>
                </a:cubicBezTo>
                <a:cubicBezTo>
                  <a:pt x="20" y="59"/>
                  <a:pt x="20" y="59"/>
                  <a:pt x="20" y="59"/>
                </a:cubicBezTo>
                <a:cubicBezTo>
                  <a:pt x="40" y="47"/>
                  <a:pt x="60" y="42"/>
                  <a:pt x="83" y="42"/>
                </a:cubicBezTo>
                <a:cubicBezTo>
                  <a:pt x="83" y="0"/>
                  <a:pt x="83" y="0"/>
                  <a:pt x="83" y="0"/>
                </a:cubicBezTo>
              </a:path>
            </a:pathLst>
          </a:custGeom>
          <a:solidFill>
            <a:schemeClr val="bg1">
              <a:lumMod val="95000"/>
              <a:alpha val="50000"/>
            </a:schemeClr>
          </a:solidFill>
          <a:ln>
            <a:noFill/>
          </a:ln>
        </p:spPr>
        <p:txBody>
          <a:bodyPr vert="horz" wrap="square" lIns="91440" tIns="45720" rIns="91440" bIns="45720" numCol="1" anchor="t" anchorCtr="0" compatLnSpc="1"/>
          <a:lstStyle/>
          <a:p>
            <a:endParaRPr lang="zh-CN" altLang="en-US"/>
          </a:p>
        </p:txBody>
      </p:sp>
      <p:sp>
        <p:nvSpPr>
          <p:cNvPr id="37" name="Freeform 6"/>
          <p:cNvSpPr>
            <a:spLocks noEditPoints="1"/>
          </p:cNvSpPr>
          <p:nvPr/>
        </p:nvSpPr>
        <p:spPr bwMode="auto">
          <a:xfrm>
            <a:off x="2719222" y="1796855"/>
            <a:ext cx="3381665" cy="3410985"/>
          </a:xfrm>
          <a:custGeom>
            <a:gdLst>
              <a:gd name="T0" fmla="*/ 145 w 145"/>
              <a:gd name="T1" fmla="*/ 145 h 145"/>
              <a:gd name="T2" fmla="*/ 145 w 145"/>
              <a:gd name="T3" fmla="*/ 145 h 145"/>
              <a:gd name="T4" fmla="*/ 62 w 145"/>
              <a:gd name="T5" fmla="*/ 0 h 145"/>
              <a:gd name="T6" fmla="*/ 0 w 145"/>
              <a:gd name="T7" fmla="*/ 61 h 145"/>
              <a:gd name="T8" fmla="*/ 32 w 145"/>
              <a:gd name="T9" fmla="*/ 79 h 145"/>
              <a:gd name="T10" fmla="*/ 80 w 145"/>
              <a:gd name="T11" fmla="*/ 31 h 145"/>
              <a:gd name="T12" fmla="*/ 145 w 145"/>
              <a:gd name="T13" fmla="*/ 145 h 145"/>
              <a:gd name="T14" fmla="*/ 82 w 145"/>
              <a:gd name="T15" fmla="*/ 36 h 145"/>
              <a:gd name="T16" fmla="*/ 82 w 145"/>
              <a:gd name="T17" fmla="*/ 36 h 145"/>
              <a:gd name="T18" fmla="*/ 62 w 145"/>
              <a:gd name="T19" fmla="*/ 0 h 1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5">
                <a:moveTo>
                  <a:pt x="145" y="145"/>
                </a:moveTo>
                <a:cubicBezTo>
                  <a:pt x="145" y="145"/>
                  <a:pt x="145" y="145"/>
                  <a:pt x="145" y="145"/>
                </a:cubicBezTo>
                <a:moveTo>
                  <a:pt x="62" y="0"/>
                </a:moveTo>
                <a:cubicBezTo>
                  <a:pt x="35" y="15"/>
                  <a:pt x="16" y="34"/>
                  <a:pt x="0" y="61"/>
                </a:cubicBezTo>
                <a:cubicBezTo>
                  <a:pt x="32" y="79"/>
                  <a:pt x="32" y="79"/>
                  <a:pt x="32" y="79"/>
                </a:cubicBezTo>
                <a:cubicBezTo>
                  <a:pt x="44" y="58"/>
                  <a:pt x="59" y="43"/>
                  <a:pt x="80" y="31"/>
                </a:cubicBezTo>
                <a:cubicBezTo>
                  <a:pt x="145" y="145"/>
                  <a:pt x="145" y="145"/>
                  <a:pt x="145" y="145"/>
                </a:cubicBezTo>
                <a:cubicBezTo>
                  <a:pt x="82" y="36"/>
                  <a:pt x="82" y="36"/>
                  <a:pt x="82" y="36"/>
                </a:cubicBezTo>
                <a:cubicBezTo>
                  <a:pt x="82" y="36"/>
                  <a:pt x="82" y="36"/>
                  <a:pt x="82" y="36"/>
                </a:cubicBezTo>
                <a:cubicBezTo>
                  <a:pt x="62" y="0"/>
                  <a:pt x="62" y="0"/>
                  <a:pt x="62" y="0"/>
                </a:cubicBezTo>
              </a:path>
            </a:pathLst>
          </a:custGeom>
          <a:solidFill>
            <a:schemeClr val="bg1">
              <a:lumMod val="95000"/>
              <a:alpha val="50000"/>
            </a:schemeClr>
          </a:solidFill>
          <a:ln>
            <a:noFill/>
          </a:ln>
        </p:spPr>
        <p:txBody>
          <a:bodyPr vert="horz" wrap="square" lIns="91440" tIns="45720" rIns="91440" bIns="45720" numCol="1" anchor="t" anchorCtr="0" compatLnSpc="1"/>
          <a:lstStyle/>
          <a:p>
            <a:endParaRPr lang="zh-CN" altLang="en-US"/>
          </a:p>
        </p:txBody>
      </p:sp>
      <p:sp>
        <p:nvSpPr>
          <p:cNvPr id="38" name="Freeform 7"/>
          <p:cNvSpPr/>
          <p:nvPr/>
        </p:nvSpPr>
        <p:spPr bwMode="auto">
          <a:xfrm>
            <a:off x="2210995" y="3233574"/>
            <a:ext cx="3889892" cy="1974267"/>
          </a:xfrm>
          <a:custGeom>
            <a:gdLst>
              <a:gd name="T0" fmla="*/ 22 w 167"/>
              <a:gd name="T1" fmla="*/ 0 h 84"/>
              <a:gd name="T2" fmla="*/ 0 w 167"/>
              <a:gd name="T3" fmla="*/ 84 h 84"/>
              <a:gd name="T4" fmla="*/ 167 w 167"/>
              <a:gd name="T5" fmla="*/ 84 h 84"/>
              <a:gd name="T6" fmla="*/ 56 w 167"/>
              <a:gd name="T7" fmla="*/ 84 h 84"/>
              <a:gd name="T8" fmla="*/ 71 w 167"/>
              <a:gd name="T9" fmla="*/ 28 h 84"/>
              <a:gd name="T10" fmla="*/ 54 w 167"/>
              <a:gd name="T11" fmla="*/ 18 h 84"/>
              <a:gd name="T12" fmla="*/ 54 w 167"/>
              <a:gd name="T13" fmla="*/ 18 h 84"/>
              <a:gd name="T14" fmla="*/ 22 w 167"/>
              <a:gd name="T15" fmla="*/ 0 h 8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84">
                <a:moveTo>
                  <a:pt x="22" y="0"/>
                </a:moveTo>
                <a:cubicBezTo>
                  <a:pt x="7" y="27"/>
                  <a:pt x="0" y="53"/>
                  <a:pt x="0" y="84"/>
                </a:cubicBezTo>
                <a:cubicBezTo>
                  <a:pt x="167" y="84"/>
                  <a:pt x="167" y="84"/>
                  <a:pt x="167" y="84"/>
                </a:cubicBezTo>
                <a:cubicBezTo>
                  <a:pt x="56" y="84"/>
                  <a:pt x="56" y="84"/>
                  <a:pt x="56" y="84"/>
                </a:cubicBezTo>
                <a:cubicBezTo>
                  <a:pt x="56" y="63"/>
                  <a:pt x="61" y="46"/>
                  <a:pt x="71" y="28"/>
                </a:cubicBezTo>
                <a:cubicBezTo>
                  <a:pt x="54" y="18"/>
                  <a:pt x="54" y="18"/>
                  <a:pt x="54" y="18"/>
                </a:cubicBezTo>
                <a:cubicBezTo>
                  <a:pt x="54" y="18"/>
                  <a:pt x="54" y="18"/>
                  <a:pt x="54" y="18"/>
                </a:cubicBezTo>
                <a:cubicBezTo>
                  <a:pt x="22" y="0"/>
                  <a:pt x="22" y="0"/>
                  <a:pt x="22" y="0"/>
                </a:cubicBezTo>
              </a:path>
            </a:pathLst>
          </a:custGeom>
          <a:solidFill>
            <a:schemeClr val="bg1">
              <a:lumMod val="95000"/>
              <a:alpha val="50000"/>
            </a:schemeClr>
          </a:solidFill>
          <a:ln>
            <a:noFill/>
          </a:ln>
        </p:spPr>
        <p:txBody>
          <a:bodyPr vert="horz" wrap="square" lIns="91440" tIns="45720" rIns="91440" bIns="45720" numCol="1" anchor="t" anchorCtr="0" compatLnSpc="1"/>
          <a:lstStyle/>
          <a:p>
            <a:endParaRPr lang="zh-CN" altLang="en-US"/>
          </a:p>
        </p:txBody>
      </p:sp>
      <p:sp>
        <p:nvSpPr>
          <p:cNvPr id="39" name="Freeform 8"/>
          <p:cNvSpPr/>
          <p:nvPr/>
        </p:nvSpPr>
        <p:spPr bwMode="auto">
          <a:xfrm>
            <a:off x="6100887" y="3233574"/>
            <a:ext cx="3880119" cy="1974267"/>
          </a:xfrm>
          <a:custGeom>
            <a:gdLst>
              <a:gd name="T0" fmla="*/ 145 w 167"/>
              <a:gd name="T1" fmla="*/ 0 h 84"/>
              <a:gd name="T2" fmla="*/ 97 w 167"/>
              <a:gd name="T3" fmla="*/ 28 h 84"/>
              <a:gd name="T4" fmla="*/ 97 w 167"/>
              <a:gd name="T5" fmla="*/ 28 h 84"/>
              <a:gd name="T6" fmla="*/ 0 w 167"/>
              <a:gd name="T7" fmla="*/ 84 h 84"/>
              <a:gd name="T8" fmla="*/ 109 w 167"/>
              <a:gd name="T9" fmla="*/ 21 h 84"/>
              <a:gd name="T10" fmla="*/ 125 w 167"/>
              <a:gd name="T11" fmla="*/ 84 h 84"/>
              <a:gd name="T12" fmla="*/ 0 w 167"/>
              <a:gd name="T13" fmla="*/ 84 h 84"/>
              <a:gd name="T14" fmla="*/ 167 w 167"/>
              <a:gd name="T15" fmla="*/ 84 h 84"/>
              <a:gd name="T16" fmla="*/ 145 w 167"/>
              <a:gd name="T17" fmla="*/ 0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84">
                <a:moveTo>
                  <a:pt x="145" y="0"/>
                </a:moveTo>
                <a:cubicBezTo>
                  <a:pt x="97" y="28"/>
                  <a:pt x="97" y="28"/>
                  <a:pt x="97" y="28"/>
                </a:cubicBezTo>
                <a:cubicBezTo>
                  <a:pt x="97" y="28"/>
                  <a:pt x="97" y="28"/>
                  <a:pt x="97" y="28"/>
                </a:cubicBezTo>
                <a:cubicBezTo>
                  <a:pt x="0" y="84"/>
                  <a:pt x="0" y="84"/>
                  <a:pt x="0" y="84"/>
                </a:cubicBezTo>
                <a:cubicBezTo>
                  <a:pt x="109" y="21"/>
                  <a:pt x="109" y="21"/>
                  <a:pt x="109" y="21"/>
                </a:cubicBezTo>
                <a:cubicBezTo>
                  <a:pt x="120" y="41"/>
                  <a:pt x="125" y="60"/>
                  <a:pt x="125" y="84"/>
                </a:cubicBezTo>
                <a:cubicBezTo>
                  <a:pt x="0" y="84"/>
                  <a:pt x="0" y="84"/>
                  <a:pt x="0" y="84"/>
                </a:cubicBezTo>
                <a:cubicBezTo>
                  <a:pt x="167" y="84"/>
                  <a:pt x="167" y="84"/>
                  <a:pt x="167" y="84"/>
                </a:cubicBezTo>
                <a:cubicBezTo>
                  <a:pt x="167" y="53"/>
                  <a:pt x="160" y="27"/>
                  <a:pt x="145" y="0"/>
                </a:cubicBezTo>
              </a:path>
            </a:pathLst>
          </a:custGeom>
          <a:solidFill>
            <a:schemeClr val="bg1">
              <a:lumMod val="95000"/>
              <a:alpha val="50000"/>
            </a:schemeClr>
          </a:solidFill>
          <a:ln>
            <a:noFill/>
          </a:ln>
        </p:spPr>
        <p:txBody>
          <a:bodyPr vert="horz" wrap="square" lIns="91440" tIns="45720" rIns="91440" bIns="45720" numCol="1" anchor="t" anchorCtr="0" compatLnSpc="1"/>
          <a:lstStyle/>
          <a:p>
            <a:endParaRPr lang="zh-CN" altLang="en-US"/>
          </a:p>
        </p:txBody>
      </p:sp>
      <p:sp>
        <p:nvSpPr>
          <p:cNvPr id="40" name="Freeform 9"/>
          <p:cNvSpPr>
            <a:spLocks noEditPoints="1"/>
          </p:cNvSpPr>
          <p:nvPr/>
        </p:nvSpPr>
        <p:spPr bwMode="auto">
          <a:xfrm>
            <a:off x="6100887" y="1796855"/>
            <a:ext cx="3371892" cy="3410985"/>
          </a:xfrm>
          <a:custGeom>
            <a:gdLst>
              <a:gd name="T0" fmla="*/ 0 w 145"/>
              <a:gd name="T1" fmla="*/ 145 h 145"/>
              <a:gd name="T2" fmla="*/ 0 w 145"/>
              <a:gd name="T3" fmla="*/ 145 h 145"/>
              <a:gd name="T4" fmla="*/ 84 w 145"/>
              <a:gd name="T5" fmla="*/ 0 h 145"/>
              <a:gd name="T6" fmla="*/ 72 w 145"/>
              <a:gd name="T7" fmla="*/ 20 h 145"/>
              <a:gd name="T8" fmla="*/ 72 w 145"/>
              <a:gd name="T9" fmla="*/ 20 h 145"/>
              <a:gd name="T10" fmla="*/ 56 w 145"/>
              <a:gd name="T11" fmla="*/ 48 h 145"/>
              <a:gd name="T12" fmla="*/ 97 w 145"/>
              <a:gd name="T13" fmla="*/ 89 h 145"/>
              <a:gd name="T14" fmla="*/ 145 w 145"/>
              <a:gd name="T15" fmla="*/ 61 h 145"/>
              <a:gd name="T16" fmla="*/ 84 w 145"/>
              <a:gd name="T17" fmla="*/ 0 h 1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0" y="145"/>
                </a:moveTo>
                <a:cubicBezTo>
                  <a:pt x="0" y="145"/>
                  <a:pt x="0" y="145"/>
                  <a:pt x="0" y="145"/>
                </a:cubicBezTo>
                <a:moveTo>
                  <a:pt x="84" y="0"/>
                </a:moveTo>
                <a:cubicBezTo>
                  <a:pt x="72" y="20"/>
                  <a:pt x="72" y="20"/>
                  <a:pt x="72" y="20"/>
                </a:cubicBezTo>
                <a:cubicBezTo>
                  <a:pt x="72" y="20"/>
                  <a:pt x="72" y="20"/>
                  <a:pt x="72" y="20"/>
                </a:cubicBezTo>
                <a:cubicBezTo>
                  <a:pt x="56" y="48"/>
                  <a:pt x="56" y="48"/>
                  <a:pt x="56" y="48"/>
                </a:cubicBezTo>
                <a:cubicBezTo>
                  <a:pt x="74" y="58"/>
                  <a:pt x="86" y="71"/>
                  <a:pt x="97" y="89"/>
                </a:cubicBezTo>
                <a:cubicBezTo>
                  <a:pt x="145" y="61"/>
                  <a:pt x="145" y="61"/>
                  <a:pt x="145" y="61"/>
                </a:cubicBezTo>
                <a:cubicBezTo>
                  <a:pt x="129" y="34"/>
                  <a:pt x="110" y="15"/>
                  <a:pt x="84" y="0"/>
                </a:cubicBezTo>
              </a:path>
            </a:pathLst>
          </a:custGeom>
          <a:solidFill>
            <a:schemeClr val="bg1">
              <a:lumMod val="95000"/>
              <a:alpha val="50000"/>
            </a:schemeClr>
          </a:solidFill>
          <a:ln>
            <a:noFill/>
          </a:ln>
        </p:spPr>
        <p:txBody>
          <a:bodyPr vert="horz" wrap="square" lIns="91440" tIns="45720" rIns="91440" bIns="45720" numCol="1" anchor="t" anchorCtr="0" compatLnSpc="1"/>
          <a:lstStyle/>
          <a:p>
            <a:endParaRPr lang="zh-CN" altLang="en-US"/>
          </a:p>
        </p:txBody>
      </p:sp>
      <p:sp>
        <p:nvSpPr>
          <p:cNvPr id="41" name="Freeform 10"/>
          <p:cNvSpPr/>
          <p:nvPr/>
        </p:nvSpPr>
        <p:spPr bwMode="auto">
          <a:xfrm>
            <a:off x="6100887" y="1259307"/>
            <a:ext cx="1954720" cy="3948533"/>
          </a:xfrm>
          <a:custGeom>
            <a:gdLst>
              <a:gd name="T0" fmla="*/ 0 w 84"/>
              <a:gd name="T1" fmla="*/ 0 h 168"/>
              <a:gd name="T2" fmla="*/ 0 w 84"/>
              <a:gd name="T3" fmla="*/ 42 h 168"/>
              <a:gd name="T4" fmla="*/ 0 w 84"/>
              <a:gd name="T5" fmla="*/ 42 h 168"/>
              <a:gd name="T6" fmla="*/ 0 w 84"/>
              <a:gd name="T7" fmla="*/ 168 h 168"/>
              <a:gd name="T8" fmla="*/ 0 w 84"/>
              <a:gd name="T9" fmla="*/ 24 h 168"/>
              <a:gd name="T10" fmla="*/ 72 w 84"/>
              <a:gd name="T11" fmla="*/ 43 h 168"/>
              <a:gd name="T12" fmla="*/ 84 w 84"/>
              <a:gd name="T13" fmla="*/ 23 h 168"/>
              <a:gd name="T14" fmla="*/ 0 w 84"/>
              <a:gd name="T15" fmla="*/ 0 h 16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68">
                <a:moveTo>
                  <a:pt x="0" y="0"/>
                </a:moveTo>
                <a:cubicBezTo>
                  <a:pt x="0" y="42"/>
                  <a:pt x="0" y="42"/>
                  <a:pt x="0" y="42"/>
                </a:cubicBezTo>
                <a:cubicBezTo>
                  <a:pt x="0" y="42"/>
                  <a:pt x="0" y="42"/>
                  <a:pt x="0" y="42"/>
                </a:cubicBezTo>
                <a:cubicBezTo>
                  <a:pt x="0" y="168"/>
                  <a:pt x="0" y="168"/>
                  <a:pt x="0" y="168"/>
                </a:cubicBezTo>
                <a:cubicBezTo>
                  <a:pt x="0" y="24"/>
                  <a:pt x="0" y="24"/>
                  <a:pt x="0" y="24"/>
                </a:cubicBezTo>
                <a:cubicBezTo>
                  <a:pt x="26" y="24"/>
                  <a:pt x="49" y="30"/>
                  <a:pt x="72" y="43"/>
                </a:cubicBezTo>
                <a:cubicBezTo>
                  <a:pt x="84" y="23"/>
                  <a:pt x="84" y="23"/>
                  <a:pt x="84" y="23"/>
                </a:cubicBezTo>
                <a:cubicBezTo>
                  <a:pt x="57" y="8"/>
                  <a:pt x="31" y="0"/>
                  <a:pt x="0" y="0"/>
                </a:cubicBezTo>
              </a:path>
            </a:pathLst>
          </a:custGeom>
          <a:solidFill>
            <a:schemeClr val="bg1">
              <a:lumMod val="95000"/>
              <a:alpha val="50000"/>
            </a:schemeClr>
          </a:solidFill>
          <a:ln>
            <a:noFill/>
          </a:ln>
        </p:spPr>
        <p:txBody>
          <a:bodyPr vert="horz" wrap="square" lIns="91440" tIns="45720" rIns="91440" bIns="45720" numCol="1" anchor="t" anchorCtr="0" compatLnSpc="1"/>
          <a:lstStyle/>
          <a:p>
            <a:endParaRPr lang="zh-CN" altLang="en-US"/>
          </a:p>
        </p:txBody>
      </p:sp>
      <p:sp>
        <p:nvSpPr>
          <p:cNvPr id="42" name="Freeform 11"/>
          <p:cNvSpPr/>
          <p:nvPr/>
        </p:nvSpPr>
        <p:spPr bwMode="auto">
          <a:xfrm>
            <a:off x="4634847" y="2246440"/>
            <a:ext cx="1466040" cy="2961400"/>
          </a:xfrm>
          <a:custGeom>
            <a:gdLst>
              <a:gd name="T0" fmla="*/ 63 w 63"/>
              <a:gd name="T1" fmla="*/ 0 h 126"/>
              <a:gd name="T2" fmla="*/ 0 w 63"/>
              <a:gd name="T3" fmla="*/ 17 h 126"/>
              <a:gd name="T4" fmla="*/ 63 w 63"/>
              <a:gd name="T5" fmla="*/ 126 h 126"/>
              <a:gd name="T6" fmla="*/ 63 w 63"/>
              <a:gd name="T7" fmla="*/ 0 h 126"/>
            </a:gdLst>
            <a:cxnLst>
              <a:cxn ang="0">
                <a:pos x="T0" y="T1"/>
              </a:cxn>
              <a:cxn ang="0">
                <a:pos x="T2" y="T3"/>
              </a:cxn>
              <a:cxn ang="0">
                <a:pos x="T4" y="T5"/>
              </a:cxn>
              <a:cxn ang="0">
                <a:pos x="T6" y="T7"/>
              </a:cxn>
            </a:cxnLst>
            <a:rect l="0" t="0" r="r" b="b"/>
            <a:pathLst>
              <a:path w="62" h="125">
                <a:moveTo>
                  <a:pt x="63" y="0"/>
                </a:moveTo>
                <a:cubicBezTo>
                  <a:pt x="40" y="0"/>
                  <a:pt x="20" y="5"/>
                  <a:pt x="0" y="17"/>
                </a:cubicBezTo>
                <a:cubicBezTo>
                  <a:pt x="63" y="126"/>
                  <a:pt x="63" y="126"/>
                  <a:pt x="63" y="126"/>
                </a:cubicBezTo>
                <a:cubicBezTo>
                  <a:pt x="63" y="0"/>
                  <a:pt x="63" y="0"/>
                  <a:pt x="63" y="0"/>
                </a:cubicBezTo>
              </a:path>
            </a:pathLst>
          </a:cu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43" name="Freeform 12"/>
          <p:cNvSpPr/>
          <p:nvPr/>
        </p:nvSpPr>
        <p:spPr bwMode="auto">
          <a:xfrm>
            <a:off x="4634847" y="2647158"/>
            <a:ext cx="1466040" cy="2560682"/>
          </a:xfrm>
          <a:custGeom>
            <a:gdLst>
              <a:gd name="T0" fmla="*/ 0 w 150"/>
              <a:gd name="T1" fmla="*/ 0 h 262"/>
              <a:gd name="T2" fmla="*/ 0 w 150"/>
              <a:gd name="T3" fmla="*/ 0 h 262"/>
              <a:gd name="T4" fmla="*/ 150 w 150"/>
              <a:gd name="T5" fmla="*/ 262 h 262"/>
              <a:gd name="T6" fmla="*/ 0 w 150"/>
              <a:gd name="T7" fmla="*/ 0 h 262"/>
            </a:gdLst>
            <a:cxnLst>
              <a:cxn ang="0">
                <a:pos x="T0" y="T1"/>
              </a:cxn>
              <a:cxn ang="0">
                <a:pos x="T2" y="T3"/>
              </a:cxn>
              <a:cxn ang="0">
                <a:pos x="T4" y="T5"/>
              </a:cxn>
              <a:cxn ang="0">
                <a:pos x="T6" y="T7"/>
              </a:cxn>
            </a:cxnLst>
            <a:rect l="0" t="0" r="r" b="b"/>
            <a:pathLst>
              <a:path w="150" h="262">
                <a:moveTo>
                  <a:pt x="0" y="0"/>
                </a:moveTo>
                <a:lnTo>
                  <a:pt x="0" y="0"/>
                </a:lnTo>
                <a:lnTo>
                  <a:pt x="150" y="262"/>
                </a:lnTo>
                <a:lnTo>
                  <a:pt x="0" y="0"/>
                </a:lnTo>
                <a:close/>
              </a:path>
            </a:pathLst>
          </a:custGeom>
          <a:solidFill>
            <a:srgbClr val="33A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3"/>
          <p:cNvSpPr/>
          <p:nvPr/>
        </p:nvSpPr>
        <p:spPr bwMode="auto">
          <a:xfrm>
            <a:off x="4634847" y="2647158"/>
            <a:ext cx="1466040" cy="2560682"/>
          </a:xfrm>
          <a:custGeom>
            <a:gdLst>
              <a:gd name="T0" fmla="*/ 0 w 150"/>
              <a:gd name="T1" fmla="*/ 0 h 262"/>
              <a:gd name="T2" fmla="*/ 0 w 150"/>
              <a:gd name="T3" fmla="*/ 0 h 262"/>
              <a:gd name="T4" fmla="*/ 150 w 150"/>
              <a:gd name="T5" fmla="*/ 262 h 262"/>
              <a:gd name="T6" fmla="*/ 0 w 150"/>
              <a:gd name="T7" fmla="*/ 0 h 262"/>
            </a:gdLst>
            <a:cxnLst>
              <a:cxn ang="0">
                <a:pos x="T0" y="T1"/>
              </a:cxn>
              <a:cxn ang="0">
                <a:pos x="T2" y="T3"/>
              </a:cxn>
              <a:cxn ang="0">
                <a:pos x="T4" y="T5"/>
              </a:cxn>
              <a:cxn ang="0">
                <a:pos x="T6" y="T7"/>
              </a:cxn>
            </a:cxnLst>
            <a:rect l="0" t="0" r="r" b="b"/>
            <a:pathLst>
              <a:path w="150" h="262">
                <a:moveTo>
                  <a:pt x="0" y="0"/>
                </a:moveTo>
                <a:lnTo>
                  <a:pt x="0" y="0"/>
                </a:lnTo>
                <a:lnTo>
                  <a:pt x="150" y="26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4"/>
          <p:cNvSpPr/>
          <p:nvPr/>
        </p:nvSpPr>
        <p:spPr bwMode="auto">
          <a:xfrm>
            <a:off x="3464415" y="2536360"/>
            <a:ext cx="2629098" cy="2677965"/>
          </a:xfrm>
          <a:custGeom>
            <a:gdLst>
              <a:gd name="T0" fmla="*/ 48 w 113"/>
              <a:gd name="T1" fmla="*/ 0 h 114"/>
              <a:gd name="T2" fmla="*/ 0 w 113"/>
              <a:gd name="T3" fmla="*/ 48 h 114"/>
              <a:gd name="T4" fmla="*/ 17 w 113"/>
              <a:gd name="T5" fmla="*/ 58 h 114"/>
              <a:gd name="T6" fmla="*/ 17 w 113"/>
              <a:gd name="T7" fmla="*/ 58 h 114"/>
              <a:gd name="T8" fmla="*/ 113 w 113"/>
              <a:gd name="T9" fmla="*/ 114 h 114"/>
              <a:gd name="T10" fmla="*/ 48 w 113"/>
              <a:gd name="T11" fmla="*/ 0 h 114"/>
            </a:gdLst>
            <a:cxnLst>
              <a:cxn ang="0">
                <a:pos x="T0" y="T1"/>
              </a:cxn>
              <a:cxn ang="0">
                <a:pos x="T2" y="T3"/>
              </a:cxn>
              <a:cxn ang="0">
                <a:pos x="T4" y="T5"/>
              </a:cxn>
              <a:cxn ang="0">
                <a:pos x="T6" y="T7"/>
              </a:cxn>
              <a:cxn ang="0">
                <a:pos x="T8" y="T9"/>
              </a:cxn>
              <a:cxn ang="0">
                <a:pos x="T10" y="T11"/>
              </a:cxn>
            </a:cxnLst>
            <a:rect l="0" t="0" r="r" b="b"/>
            <a:pathLst>
              <a:path w="113" h="114">
                <a:moveTo>
                  <a:pt x="48" y="0"/>
                </a:moveTo>
                <a:cubicBezTo>
                  <a:pt x="27" y="12"/>
                  <a:pt x="12" y="27"/>
                  <a:pt x="0" y="48"/>
                </a:cubicBezTo>
                <a:cubicBezTo>
                  <a:pt x="17" y="58"/>
                  <a:pt x="17" y="58"/>
                  <a:pt x="17" y="58"/>
                </a:cubicBezTo>
                <a:cubicBezTo>
                  <a:pt x="17" y="58"/>
                  <a:pt x="17" y="58"/>
                  <a:pt x="17" y="58"/>
                </a:cubicBezTo>
                <a:cubicBezTo>
                  <a:pt x="113" y="114"/>
                  <a:pt x="113" y="114"/>
                  <a:pt x="113" y="114"/>
                </a:cubicBezTo>
                <a:cubicBezTo>
                  <a:pt x="48" y="0"/>
                  <a:pt x="48" y="0"/>
                  <a:pt x="48" y="0"/>
                </a:cubicBezTo>
              </a:path>
            </a:pathLst>
          </a:cu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46" name="Freeform 15"/>
          <p:cNvSpPr/>
          <p:nvPr/>
        </p:nvSpPr>
        <p:spPr bwMode="auto">
          <a:xfrm>
            <a:off x="3471789" y="3663612"/>
            <a:ext cx="390944" cy="234566"/>
          </a:xfrm>
          <a:custGeom>
            <a:gdLst>
              <a:gd name="T0" fmla="*/ 0 w 17"/>
              <a:gd name="T1" fmla="*/ 0 h 10"/>
              <a:gd name="T2" fmla="*/ 0 w 17"/>
              <a:gd name="T3" fmla="*/ 0 h 10"/>
              <a:gd name="T4" fmla="*/ 17 w 17"/>
              <a:gd name="T5" fmla="*/ 10 h 10"/>
              <a:gd name="T6" fmla="*/ 17 w 17"/>
              <a:gd name="T7" fmla="*/ 10 h 10"/>
              <a:gd name="T8" fmla="*/ 0 w 17"/>
              <a:gd name="T9" fmla="*/ 0 h 10"/>
            </a:gdLst>
            <a:cxnLst>
              <a:cxn ang="0">
                <a:pos x="T0" y="T1"/>
              </a:cxn>
              <a:cxn ang="0">
                <a:pos x="T2" y="T3"/>
              </a:cxn>
              <a:cxn ang="0">
                <a:pos x="T4" y="T5"/>
              </a:cxn>
              <a:cxn ang="0">
                <a:pos x="T6" y="T7"/>
              </a:cxn>
              <a:cxn ang="0">
                <a:pos x="T8" y="T9"/>
              </a:cxn>
            </a:cxnLst>
            <a:rect l="0" t="0" r="r" b="b"/>
            <a:pathLst>
              <a:path w="17" h="10">
                <a:moveTo>
                  <a:pt x="0" y="0"/>
                </a:moveTo>
                <a:cubicBezTo>
                  <a:pt x="0" y="0"/>
                  <a:pt x="0" y="0"/>
                  <a:pt x="0" y="0"/>
                </a:cubicBezTo>
                <a:cubicBezTo>
                  <a:pt x="17" y="10"/>
                  <a:pt x="17" y="10"/>
                  <a:pt x="17" y="10"/>
                </a:cubicBezTo>
                <a:cubicBezTo>
                  <a:pt x="17" y="10"/>
                  <a:pt x="17" y="10"/>
                  <a:pt x="17" y="10"/>
                </a:cubicBezTo>
                <a:cubicBezTo>
                  <a:pt x="0" y="0"/>
                  <a:pt x="0" y="0"/>
                  <a:pt x="0" y="0"/>
                </a:cubicBezTo>
              </a:path>
            </a:pathLst>
          </a:custGeom>
          <a:solidFill>
            <a:srgbClr val="3E5A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6"/>
          <p:cNvSpPr/>
          <p:nvPr/>
        </p:nvSpPr>
        <p:spPr bwMode="auto">
          <a:xfrm>
            <a:off x="3510884" y="3898178"/>
            <a:ext cx="2590004" cy="1309662"/>
          </a:xfrm>
          <a:custGeom>
            <a:gdLst>
              <a:gd name="T0" fmla="*/ 15 w 111"/>
              <a:gd name="T1" fmla="*/ 0 h 56"/>
              <a:gd name="T2" fmla="*/ 15 w 111"/>
              <a:gd name="T3" fmla="*/ 0 h 56"/>
              <a:gd name="T4" fmla="*/ 0 w 111"/>
              <a:gd name="T5" fmla="*/ 56 h 56"/>
              <a:gd name="T6" fmla="*/ 111 w 111"/>
              <a:gd name="T7" fmla="*/ 56 h 56"/>
              <a:gd name="T8" fmla="*/ 15 w 111"/>
              <a:gd name="T9" fmla="*/ 0 h 56"/>
            </a:gdLst>
            <a:cxnLst>
              <a:cxn ang="0">
                <a:pos x="T0" y="T1"/>
              </a:cxn>
              <a:cxn ang="0">
                <a:pos x="T2" y="T3"/>
              </a:cxn>
              <a:cxn ang="0">
                <a:pos x="T4" y="T5"/>
              </a:cxn>
              <a:cxn ang="0">
                <a:pos x="T6" y="T7"/>
              </a:cxn>
              <a:cxn ang="0">
                <a:pos x="T8" y="T9"/>
              </a:cxn>
            </a:cxnLst>
            <a:rect l="0" t="0" r="r" b="b"/>
            <a:pathLst>
              <a:path w="110" h="56">
                <a:moveTo>
                  <a:pt x="15" y="0"/>
                </a:moveTo>
                <a:cubicBezTo>
                  <a:pt x="15" y="0"/>
                  <a:pt x="15" y="0"/>
                  <a:pt x="15" y="0"/>
                </a:cubicBezTo>
                <a:cubicBezTo>
                  <a:pt x="5" y="18"/>
                  <a:pt x="0" y="35"/>
                  <a:pt x="0" y="56"/>
                </a:cubicBezTo>
                <a:cubicBezTo>
                  <a:pt x="111" y="56"/>
                  <a:pt x="111" y="56"/>
                  <a:pt x="111" y="56"/>
                </a:cubicBezTo>
                <a:cubicBezTo>
                  <a:pt x="15" y="0"/>
                  <a:pt x="15" y="0"/>
                  <a:pt x="15" y="0"/>
                </a:cubicBezTo>
              </a:path>
            </a:pathLst>
          </a:cu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48" name="Freeform 17"/>
          <p:cNvSpPr/>
          <p:nvPr/>
        </p:nvSpPr>
        <p:spPr bwMode="auto">
          <a:xfrm>
            <a:off x="6100887" y="3732027"/>
            <a:ext cx="2902759" cy="1475813"/>
          </a:xfrm>
          <a:custGeom>
            <a:gdLst>
              <a:gd name="T0" fmla="*/ 109 w 125"/>
              <a:gd name="T1" fmla="*/ 0 h 63"/>
              <a:gd name="T2" fmla="*/ 0 w 125"/>
              <a:gd name="T3" fmla="*/ 63 h 63"/>
              <a:gd name="T4" fmla="*/ 125 w 125"/>
              <a:gd name="T5" fmla="*/ 63 h 63"/>
              <a:gd name="T6" fmla="*/ 109 w 125"/>
              <a:gd name="T7" fmla="*/ 0 h 63"/>
            </a:gdLst>
            <a:cxnLst>
              <a:cxn ang="0">
                <a:pos x="T0" y="T1"/>
              </a:cxn>
              <a:cxn ang="0">
                <a:pos x="T2" y="T3"/>
              </a:cxn>
              <a:cxn ang="0">
                <a:pos x="T4" y="T5"/>
              </a:cxn>
              <a:cxn ang="0">
                <a:pos x="T6" y="T7"/>
              </a:cxn>
            </a:cxnLst>
            <a:rect l="0" t="0" r="r" b="b"/>
            <a:pathLst>
              <a:path w="125" h="62">
                <a:moveTo>
                  <a:pt x="109" y="0"/>
                </a:moveTo>
                <a:cubicBezTo>
                  <a:pt x="0" y="63"/>
                  <a:pt x="0" y="63"/>
                  <a:pt x="0" y="63"/>
                </a:cubicBezTo>
                <a:cubicBezTo>
                  <a:pt x="125" y="63"/>
                  <a:pt x="125" y="63"/>
                  <a:pt x="125" y="63"/>
                </a:cubicBezTo>
                <a:cubicBezTo>
                  <a:pt x="125" y="39"/>
                  <a:pt x="120" y="20"/>
                  <a:pt x="109" y="0"/>
                </a:cubicBezTo>
              </a:path>
            </a:pathLst>
          </a:cu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49" name="Freeform 18"/>
          <p:cNvSpPr/>
          <p:nvPr/>
        </p:nvSpPr>
        <p:spPr bwMode="auto">
          <a:xfrm>
            <a:off x="6100887" y="3898178"/>
            <a:ext cx="2257701" cy="1309662"/>
          </a:xfrm>
          <a:custGeom>
            <a:gdLst>
              <a:gd name="T0" fmla="*/ 231 w 231"/>
              <a:gd name="T1" fmla="*/ 0 h 134"/>
              <a:gd name="T2" fmla="*/ 0 w 231"/>
              <a:gd name="T3" fmla="*/ 134 h 134"/>
              <a:gd name="T4" fmla="*/ 231 w 231"/>
              <a:gd name="T5" fmla="*/ 0 h 134"/>
              <a:gd name="T6" fmla="*/ 231 w 231"/>
              <a:gd name="T7" fmla="*/ 0 h 134"/>
            </a:gdLst>
            <a:cxnLst>
              <a:cxn ang="0">
                <a:pos x="T0" y="T1"/>
              </a:cxn>
              <a:cxn ang="0">
                <a:pos x="T2" y="T3"/>
              </a:cxn>
              <a:cxn ang="0">
                <a:pos x="T4" y="T5"/>
              </a:cxn>
              <a:cxn ang="0">
                <a:pos x="T6" y="T7"/>
              </a:cxn>
            </a:cxnLst>
            <a:rect l="0" t="0" r="r" b="b"/>
            <a:pathLst>
              <a:path w="231" h="134">
                <a:moveTo>
                  <a:pt x="231" y="0"/>
                </a:moveTo>
                <a:lnTo>
                  <a:pt x="0" y="134"/>
                </a:lnTo>
                <a:lnTo>
                  <a:pt x="231" y="0"/>
                </a:lnTo>
                <a:lnTo>
                  <a:pt x="231" y="0"/>
                </a:lnTo>
                <a:close/>
              </a:path>
            </a:pathLst>
          </a:custGeom>
          <a:solidFill>
            <a:srgbClr val="405C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9"/>
          <p:cNvSpPr/>
          <p:nvPr/>
        </p:nvSpPr>
        <p:spPr bwMode="auto">
          <a:xfrm>
            <a:off x="6100887" y="3898178"/>
            <a:ext cx="2257701" cy="1309662"/>
          </a:xfrm>
          <a:custGeom>
            <a:gdLst>
              <a:gd name="T0" fmla="*/ 231 w 231"/>
              <a:gd name="T1" fmla="*/ 0 h 134"/>
              <a:gd name="T2" fmla="*/ 0 w 231"/>
              <a:gd name="T3" fmla="*/ 134 h 134"/>
              <a:gd name="T4" fmla="*/ 231 w 231"/>
              <a:gd name="T5" fmla="*/ 0 h 134"/>
              <a:gd name="T6" fmla="*/ 231 w 231"/>
              <a:gd name="T7" fmla="*/ 0 h 134"/>
            </a:gdLst>
            <a:cxnLst>
              <a:cxn ang="0">
                <a:pos x="T0" y="T1"/>
              </a:cxn>
              <a:cxn ang="0">
                <a:pos x="T2" y="T3"/>
              </a:cxn>
              <a:cxn ang="0">
                <a:pos x="T4" y="T5"/>
              </a:cxn>
              <a:cxn ang="0">
                <a:pos x="T6" y="T7"/>
              </a:cxn>
            </a:cxnLst>
            <a:rect l="0" t="0" r="r" b="b"/>
            <a:pathLst>
              <a:path w="231" h="134">
                <a:moveTo>
                  <a:pt x="231" y="0"/>
                </a:moveTo>
                <a:lnTo>
                  <a:pt x="0" y="134"/>
                </a:lnTo>
                <a:lnTo>
                  <a:pt x="231" y="0"/>
                </a:lnTo>
                <a:lnTo>
                  <a:pt x="2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0"/>
          <p:cNvSpPr/>
          <p:nvPr/>
        </p:nvSpPr>
        <p:spPr bwMode="auto">
          <a:xfrm>
            <a:off x="6100887" y="2930592"/>
            <a:ext cx="2257701" cy="2277248"/>
          </a:xfrm>
          <a:custGeom>
            <a:gdLst>
              <a:gd name="T0" fmla="*/ 56 w 97"/>
              <a:gd name="T1" fmla="*/ 0 h 97"/>
              <a:gd name="T2" fmla="*/ 0 w 97"/>
              <a:gd name="T3" fmla="*/ 97 h 97"/>
              <a:gd name="T4" fmla="*/ 97 w 97"/>
              <a:gd name="T5" fmla="*/ 41 h 97"/>
              <a:gd name="T6" fmla="*/ 56 w 97"/>
              <a:gd name="T7" fmla="*/ 0 h 97"/>
            </a:gdLst>
            <a:cxnLst>
              <a:cxn ang="0">
                <a:pos x="T0" y="T1"/>
              </a:cxn>
              <a:cxn ang="0">
                <a:pos x="T2" y="T3"/>
              </a:cxn>
              <a:cxn ang="0">
                <a:pos x="T4" y="T5"/>
              </a:cxn>
              <a:cxn ang="0">
                <a:pos x="T6" y="T7"/>
              </a:cxn>
            </a:cxnLst>
            <a:rect l="0" t="0" r="r" b="b"/>
            <a:pathLst>
              <a:path w="97" h="97">
                <a:moveTo>
                  <a:pt x="56" y="0"/>
                </a:moveTo>
                <a:cubicBezTo>
                  <a:pt x="0" y="97"/>
                  <a:pt x="0" y="97"/>
                  <a:pt x="0" y="97"/>
                </a:cubicBezTo>
                <a:cubicBezTo>
                  <a:pt x="97" y="41"/>
                  <a:pt x="97" y="41"/>
                  <a:pt x="97" y="41"/>
                </a:cubicBezTo>
                <a:cubicBezTo>
                  <a:pt x="86" y="23"/>
                  <a:pt x="74" y="10"/>
                  <a:pt x="56" y="0"/>
                </a:cubicBezTo>
              </a:path>
            </a:pathLst>
          </a:cu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52" name="Freeform 21"/>
          <p:cNvSpPr/>
          <p:nvPr/>
        </p:nvSpPr>
        <p:spPr bwMode="auto">
          <a:xfrm>
            <a:off x="6100887" y="2275761"/>
            <a:ext cx="1671285" cy="2932079"/>
          </a:xfrm>
          <a:custGeom>
            <a:gdLst>
              <a:gd name="T0" fmla="*/ 171 w 171"/>
              <a:gd name="T1" fmla="*/ 0 h 300"/>
              <a:gd name="T2" fmla="*/ 0 w 171"/>
              <a:gd name="T3" fmla="*/ 300 h 300"/>
              <a:gd name="T4" fmla="*/ 133 w 171"/>
              <a:gd name="T5" fmla="*/ 67 h 300"/>
              <a:gd name="T6" fmla="*/ 171 w 171"/>
              <a:gd name="T7" fmla="*/ 0 h 300"/>
              <a:gd name="T8" fmla="*/ 171 w 171"/>
              <a:gd name="T9" fmla="*/ 0 h 300"/>
            </a:gdLst>
            <a:cxnLst>
              <a:cxn ang="0">
                <a:pos x="T0" y="T1"/>
              </a:cxn>
              <a:cxn ang="0">
                <a:pos x="T2" y="T3"/>
              </a:cxn>
              <a:cxn ang="0">
                <a:pos x="T4" y="T5"/>
              </a:cxn>
              <a:cxn ang="0">
                <a:pos x="T6" y="T7"/>
              </a:cxn>
              <a:cxn ang="0">
                <a:pos x="T8" y="T9"/>
              </a:cxn>
            </a:cxnLst>
            <a:rect l="0" t="0" r="r" b="b"/>
            <a:pathLst>
              <a:path w="171" h="300">
                <a:moveTo>
                  <a:pt x="171" y="0"/>
                </a:moveTo>
                <a:lnTo>
                  <a:pt x="0" y="300"/>
                </a:lnTo>
                <a:lnTo>
                  <a:pt x="133" y="67"/>
                </a:lnTo>
                <a:lnTo>
                  <a:pt x="171" y="0"/>
                </a:lnTo>
                <a:lnTo>
                  <a:pt x="171" y="0"/>
                </a:lnTo>
                <a:close/>
              </a:path>
            </a:pathLst>
          </a:custGeom>
          <a:solidFill>
            <a:srgbClr val="E27B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2"/>
          <p:cNvSpPr/>
          <p:nvPr/>
        </p:nvSpPr>
        <p:spPr bwMode="auto">
          <a:xfrm>
            <a:off x="6100887" y="2275761"/>
            <a:ext cx="1671285" cy="2932079"/>
          </a:xfrm>
          <a:custGeom>
            <a:gdLst>
              <a:gd name="T0" fmla="*/ 171 w 171"/>
              <a:gd name="T1" fmla="*/ 0 h 300"/>
              <a:gd name="T2" fmla="*/ 0 w 171"/>
              <a:gd name="T3" fmla="*/ 300 h 300"/>
              <a:gd name="T4" fmla="*/ 133 w 171"/>
              <a:gd name="T5" fmla="*/ 67 h 300"/>
              <a:gd name="T6" fmla="*/ 171 w 171"/>
              <a:gd name="T7" fmla="*/ 0 h 300"/>
              <a:gd name="T8" fmla="*/ 171 w 171"/>
              <a:gd name="T9" fmla="*/ 0 h 300"/>
            </a:gdLst>
            <a:cxnLst>
              <a:cxn ang="0">
                <a:pos x="T0" y="T1"/>
              </a:cxn>
              <a:cxn ang="0">
                <a:pos x="T2" y="T3"/>
              </a:cxn>
              <a:cxn ang="0">
                <a:pos x="T4" y="T5"/>
              </a:cxn>
              <a:cxn ang="0">
                <a:pos x="T6" y="T7"/>
              </a:cxn>
              <a:cxn ang="0">
                <a:pos x="T8" y="T9"/>
              </a:cxn>
            </a:cxnLst>
            <a:rect l="0" t="0" r="r" b="b"/>
            <a:pathLst>
              <a:path w="171" h="300">
                <a:moveTo>
                  <a:pt x="171" y="0"/>
                </a:moveTo>
                <a:lnTo>
                  <a:pt x="0" y="300"/>
                </a:lnTo>
                <a:lnTo>
                  <a:pt x="133" y="67"/>
                </a:lnTo>
                <a:lnTo>
                  <a:pt x="171" y="0"/>
                </a:lnTo>
                <a:lnTo>
                  <a:pt x="1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3"/>
          <p:cNvSpPr/>
          <p:nvPr/>
        </p:nvSpPr>
        <p:spPr bwMode="auto">
          <a:xfrm>
            <a:off x="6100887" y="1826176"/>
            <a:ext cx="1671285" cy="3381664"/>
          </a:xfrm>
          <a:custGeom>
            <a:gdLst>
              <a:gd name="T0" fmla="*/ 0 w 72"/>
              <a:gd name="T1" fmla="*/ 0 h 144"/>
              <a:gd name="T2" fmla="*/ 0 w 72"/>
              <a:gd name="T3" fmla="*/ 144 h 144"/>
              <a:gd name="T4" fmla="*/ 72 w 72"/>
              <a:gd name="T5" fmla="*/ 19 h 144"/>
              <a:gd name="T6" fmla="*/ 0 w 72"/>
              <a:gd name="T7" fmla="*/ 0 h 144"/>
            </a:gdLst>
            <a:cxnLst>
              <a:cxn ang="0">
                <a:pos x="T0" y="T1"/>
              </a:cxn>
              <a:cxn ang="0">
                <a:pos x="T2" y="T3"/>
              </a:cxn>
              <a:cxn ang="0">
                <a:pos x="T4" y="T5"/>
              </a:cxn>
              <a:cxn ang="0">
                <a:pos x="T6" y="T7"/>
              </a:cxn>
            </a:cxnLst>
            <a:rect l="0" t="0" r="r" b="b"/>
            <a:pathLst>
              <a:path w="72" h="144">
                <a:moveTo>
                  <a:pt x="0" y="0"/>
                </a:moveTo>
                <a:cubicBezTo>
                  <a:pt x="0" y="144"/>
                  <a:pt x="0" y="144"/>
                  <a:pt x="0" y="144"/>
                </a:cubicBezTo>
                <a:cubicBezTo>
                  <a:pt x="72" y="19"/>
                  <a:pt x="72" y="19"/>
                  <a:pt x="72" y="19"/>
                </a:cubicBezTo>
                <a:cubicBezTo>
                  <a:pt x="49" y="6"/>
                  <a:pt x="26" y="0"/>
                  <a:pt x="0" y="0"/>
                </a:cubicBezTo>
              </a:path>
            </a:pathLst>
          </a:cu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55" name="矩形 54"/>
          <p:cNvSpPr/>
          <p:nvPr/>
        </p:nvSpPr>
        <p:spPr>
          <a:xfrm>
            <a:off x="3207296" y="5344857"/>
            <a:ext cx="5645841" cy="646331"/>
          </a:xfrm>
          <a:prstGeom prst="rect">
            <a:avLst/>
          </a:prstGeom>
        </p:spPr>
        <p:txBody>
          <a:bodyPr wrap="none">
            <a:spAutoFit/>
          </a:bodyPr>
          <a:lstStyle/>
          <a:p>
            <a:pPr algn="ctr"/>
            <a:r>
              <a:rPr lang="en-US" altLang="zh-CN" sz="3600">
                <a:solidFill>
                  <a:schemeClr val="bg1"/>
                </a:solidFill>
                <a:latin typeface="微软雅黑" panose="020b0503020204020204" pitchFamily="34" charset="-122"/>
                <a:ea typeface="微软雅黑" panose="020b0503020204020204" pitchFamily="34" charset="-122"/>
              </a:rPr>
              <a:t>Click Here To Add A Title</a:t>
            </a:r>
            <a:endParaRPr lang="zh-CN" altLang="en-US" sz="3600">
              <a:solidFill>
                <a:schemeClr val="bg1"/>
              </a:solidFill>
              <a:latin typeface="微软雅黑" panose="020b0503020204020204" pitchFamily="34" charset="-122"/>
              <a:ea typeface="微软雅黑" panose="020b0503020204020204" pitchFamily="34" charset="-122"/>
            </a:endParaRPr>
          </a:p>
        </p:txBody>
      </p:sp>
      <p:sp>
        <p:nvSpPr>
          <p:cNvPr id="56" name="矩形 55"/>
          <p:cNvSpPr/>
          <p:nvPr/>
        </p:nvSpPr>
        <p:spPr>
          <a:xfrm>
            <a:off x="1728778" y="5958927"/>
            <a:ext cx="8734442" cy="338554"/>
          </a:xfrm>
          <a:prstGeom prst="rect">
            <a:avLst/>
          </a:prstGeom>
          <a:noFill/>
        </p:spPr>
        <p:txBody>
          <a:bodyPr wrap="none">
            <a:spAutoFit/>
          </a:bodyPr>
          <a:lstStyle/>
          <a:p>
            <a:pPr algn="ctr"/>
            <a:r>
              <a:rPr lang="en-US" altLang="zh-CN" sz="1600">
                <a:solidFill>
                  <a:schemeClr val="bg1"/>
                </a:solidFill>
                <a:latin typeface="微软雅黑" panose="020b0503020204020204" pitchFamily="34" charset="-122"/>
                <a:ea typeface="微软雅黑" panose="020b0503020204020204" pitchFamily="34" charset="-122"/>
              </a:rPr>
              <a:t>Welcome to use WPS original template, this template by xiang yang flower ppt original</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2538639" y="4368343"/>
            <a:ext cx="761747" cy="461665"/>
          </a:xfrm>
          <a:prstGeom prst="rect">
            <a:avLst/>
          </a:prstGeom>
        </p:spPr>
        <p:txBody>
          <a:bodyPr wrap="none">
            <a:spAutoFit/>
          </a:bodyPr>
          <a:lstStyle/>
          <a:p>
            <a:pPr algn="ctr"/>
            <a:r>
              <a:rPr lang="en-US" altLang="zh-CN" sz="2400">
                <a:latin typeface="Kozuka Gothic Pro EL" panose="020b0200000000000000" pitchFamily="34" charset="-128"/>
                <a:ea typeface="Kozuka Gothic Pro EL" panose="020b0200000000000000" pitchFamily="34" charset="-128"/>
              </a:rPr>
              <a:t>50%</a:t>
            </a:r>
            <a:endParaRPr lang="zh-CN" altLang="en-US" sz="2400">
              <a:latin typeface="Kozuka Gothic Pro EL" panose="020b0200000000000000" pitchFamily="34" charset="-128"/>
              <a:ea typeface="Kozuka Gothic Pro EL" panose="020b0200000000000000" pitchFamily="34" charset="-128"/>
            </a:endParaRPr>
          </a:p>
        </p:txBody>
      </p:sp>
      <p:sp>
        <p:nvSpPr>
          <p:cNvPr id="26" name="矩形 25"/>
          <p:cNvSpPr/>
          <p:nvPr/>
        </p:nvSpPr>
        <p:spPr>
          <a:xfrm>
            <a:off x="3203313" y="2556890"/>
            <a:ext cx="761747" cy="461665"/>
          </a:xfrm>
          <a:prstGeom prst="rect">
            <a:avLst/>
          </a:prstGeom>
        </p:spPr>
        <p:txBody>
          <a:bodyPr wrap="none">
            <a:spAutoFit/>
          </a:bodyPr>
          <a:lstStyle/>
          <a:p>
            <a:pPr algn="ctr"/>
            <a:r>
              <a:rPr lang="en-US" altLang="zh-CN" sz="2400">
                <a:latin typeface="Kozuka Gothic Pro EL" panose="020b0200000000000000" pitchFamily="34" charset="-128"/>
                <a:ea typeface="Kozuka Gothic Pro EL" panose="020b0200000000000000" pitchFamily="34" charset="-128"/>
              </a:rPr>
              <a:t>70%</a:t>
            </a:r>
            <a:endParaRPr lang="zh-CN" altLang="en-US" sz="2400">
              <a:latin typeface="Kozuka Gothic Pro EL" panose="020b0200000000000000" pitchFamily="34" charset="-128"/>
              <a:ea typeface="Kozuka Gothic Pro EL" panose="020b0200000000000000" pitchFamily="34" charset="-128"/>
            </a:endParaRPr>
          </a:p>
        </p:txBody>
      </p:sp>
      <p:sp>
        <p:nvSpPr>
          <p:cNvPr id="27" name="矩形 26"/>
          <p:cNvSpPr/>
          <p:nvPr/>
        </p:nvSpPr>
        <p:spPr>
          <a:xfrm>
            <a:off x="4857939" y="1773560"/>
            <a:ext cx="761747" cy="461665"/>
          </a:xfrm>
          <a:prstGeom prst="rect">
            <a:avLst/>
          </a:prstGeom>
        </p:spPr>
        <p:txBody>
          <a:bodyPr wrap="none">
            <a:spAutoFit/>
          </a:bodyPr>
          <a:lstStyle/>
          <a:p>
            <a:pPr algn="ctr"/>
            <a:r>
              <a:rPr lang="en-US" altLang="zh-CN" sz="2400">
                <a:latin typeface="Kozuka Gothic Pro EL" panose="020b0200000000000000" pitchFamily="34" charset="-128"/>
                <a:ea typeface="Kozuka Gothic Pro EL" panose="020b0200000000000000" pitchFamily="34" charset="-128"/>
              </a:rPr>
              <a:t>68%</a:t>
            </a:r>
            <a:endParaRPr lang="zh-CN" altLang="en-US" sz="2400">
              <a:latin typeface="Kozuka Gothic Pro EL" panose="020b0200000000000000" pitchFamily="34" charset="-128"/>
              <a:ea typeface="Kozuka Gothic Pro EL" panose="020b0200000000000000" pitchFamily="34" charset="-128"/>
            </a:endParaRPr>
          </a:p>
        </p:txBody>
      </p:sp>
      <p:sp>
        <p:nvSpPr>
          <p:cNvPr id="28" name="矩形 27"/>
          <p:cNvSpPr/>
          <p:nvPr/>
        </p:nvSpPr>
        <p:spPr>
          <a:xfrm>
            <a:off x="6605536" y="1413010"/>
            <a:ext cx="761747" cy="461665"/>
          </a:xfrm>
          <a:prstGeom prst="rect">
            <a:avLst/>
          </a:prstGeom>
        </p:spPr>
        <p:txBody>
          <a:bodyPr wrap="none">
            <a:spAutoFit/>
          </a:bodyPr>
          <a:lstStyle/>
          <a:p>
            <a:pPr algn="ctr"/>
            <a:r>
              <a:rPr lang="en-US" altLang="zh-CN" sz="2400">
                <a:latin typeface="Kozuka Gothic Pro EL" panose="020b0200000000000000" pitchFamily="34" charset="-128"/>
                <a:ea typeface="Kozuka Gothic Pro EL" panose="020b0200000000000000" pitchFamily="34" charset="-128"/>
              </a:rPr>
              <a:t>82%</a:t>
            </a:r>
            <a:endParaRPr lang="zh-CN" altLang="en-US" sz="2400">
              <a:latin typeface="Kozuka Gothic Pro EL" panose="020b0200000000000000" pitchFamily="34" charset="-128"/>
              <a:ea typeface="Kozuka Gothic Pro EL" panose="020b0200000000000000" pitchFamily="34" charset="-128"/>
            </a:endParaRPr>
          </a:p>
        </p:txBody>
      </p:sp>
      <p:sp>
        <p:nvSpPr>
          <p:cNvPr id="29" name="矩形 28"/>
          <p:cNvSpPr/>
          <p:nvPr/>
        </p:nvSpPr>
        <p:spPr>
          <a:xfrm>
            <a:off x="8040946" y="2753515"/>
            <a:ext cx="761747" cy="461665"/>
          </a:xfrm>
          <a:prstGeom prst="rect">
            <a:avLst/>
          </a:prstGeom>
        </p:spPr>
        <p:txBody>
          <a:bodyPr wrap="none">
            <a:spAutoFit/>
          </a:bodyPr>
          <a:lstStyle/>
          <a:p>
            <a:pPr algn="ctr"/>
            <a:r>
              <a:rPr lang="en-US" altLang="zh-CN" sz="2400">
                <a:latin typeface="Kozuka Gothic Pro EL" panose="020b0200000000000000" pitchFamily="34" charset="-128"/>
                <a:ea typeface="Kozuka Gothic Pro EL" panose="020b0200000000000000" pitchFamily="34" charset="-128"/>
              </a:rPr>
              <a:t>60%</a:t>
            </a:r>
            <a:endParaRPr lang="zh-CN" altLang="en-US" sz="2400">
              <a:latin typeface="Kozuka Gothic Pro EL" panose="020b0200000000000000" pitchFamily="34" charset="-128"/>
              <a:ea typeface="Kozuka Gothic Pro EL" panose="020b0200000000000000" pitchFamily="34" charset="-128"/>
            </a:endParaRPr>
          </a:p>
        </p:txBody>
      </p:sp>
      <p:sp>
        <p:nvSpPr>
          <p:cNvPr id="30" name="矩形 29"/>
          <p:cNvSpPr/>
          <p:nvPr/>
        </p:nvSpPr>
        <p:spPr>
          <a:xfrm>
            <a:off x="9038890" y="4279199"/>
            <a:ext cx="761747" cy="461665"/>
          </a:xfrm>
          <a:prstGeom prst="rect">
            <a:avLst/>
          </a:prstGeom>
        </p:spPr>
        <p:txBody>
          <a:bodyPr wrap="none">
            <a:spAutoFit/>
          </a:bodyPr>
          <a:lstStyle/>
          <a:p>
            <a:pPr algn="ctr"/>
            <a:r>
              <a:rPr lang="en-US" altLang="zh-CN" sz="2400">
                <a:latin typeface="Kozuka Gothic Pro EL" panose="020b0200000000000000" pitchFamily="34" charset="-128"/>
                <a:ea typeface="Kozuka Gothic Pro EL" panose="020b0200000000000000" pitchFamily="34" charset="-128"/>
              </a:rPr>
              <a:t>55%</a:t>
            </a:r>
            <a:endParaRPr lang="zh-CN" altLang="en-US" sz="2400">
              <a:latin typeface="Kozuka Gothic Pro EL" panose="020b0200000000000000" pitchFamily="34" charset="-128"/>
              <a:ea typeface="Kozuka Gothic Pro EL" panose="020b0200000000000000" pitchFamily="34" charset="-128"/>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2" name="Group 15"/>
          <p:cNvGrpSpPr/>
          <p:nvPr/>
        </p:nvGrpSpPr>
        <p:grpSpPr>
          <a:xfrm rot="10800000">
            <a:off x="2107235" y="1777877"/>
            <a:ext cx="3661219" cy="1901651"/>
            <a:chOff x="2274097" y="1463540"/>
            <a:chExt cx="3547082" cy="1842368"/>
          </a:xfrm>
          <a:solidFill>
            <a:schemeClr val="bg1">
              <a:alpha val="70000"/>
            </a:schemeClr>
          </a:solidFill>
        </p:grpSpPr>
        <p:sp>
          <p:nvSpPr>
            <p:cNvPr id="17" name="Rounded Rectangle 1"/>
            <p:cNvSpPr/>
            <p:nvPr/>
          </p:nvSpPr>
          <p:spPr>
            <a:xfrm>
              <a:off x="2274097" y="1463540"/>
              <a:ext cx="3299389" cy="184236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Isosceles Triangle 2"/>
            <p:cNvSpPr/>
            <p:nvPr/>
          </p:nvSpPr>
          <p:spPr>
            <a:xfrm rot="5400000">
              <a:off x="5577997" y="2261118"/>
              <a:ext cx="239151" cy="24721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9" name="Group 16"/>
          <p:cNvGrpSpPr/>
          <p:nvPr/>
        </p:nvGrpSpPr>
        <p:grpSpPr>
          <a:xfrm rot="10800000">
            <a:off x="2107235" y="3898743"/>
            <a:ext cx="3661219" cy="1901651"/>
            <a:chOff x="2274097" y="1463540"/>
            <a:chExt cx="3547082" cy="1842368"/>
          </a:xfrm>
          <a:solidFill>
            <a:schemeClr val="bg1">
              <a:alpha val="70000"/>
            </a:schemeClr>
          </a:solidFill>
        </p:grpSpPr>
        <p:sp>
          <p:nvSpPr>
            <p:cNvPr id="20" name="Rounded Rectangle 17"/>
            <p:cNvSpPr/>
            <p:nvPr/>
          </p:nvSpPr>
          <p:spPr>
            <a:xfrm>
              <a:off x="2274097" y="1463540"/>
              <a:ext cx="3299389" cy="184236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Isosceles Triangle 18"/>
            <p:cNvSpPr/>
            <p:nvPr/>
          </p:nvSpPr>
          <p:spPr>
            <a:xfrm rot="5400000">
              <a:off x="5577997" y="2261118"/>
              <a:ext cx="239151" cy="24721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2" name="Group 26"/>
          <p:cNvGrpSpPr/>
          <p:nvPr/>
        </p:nvGrpSpPr>
        <p:grpSpPr>
          <a:xfrm rot="10800000">
            <a:off x="7854875" y="1777877"/>
            <a:ext cx="3661219" cy="1901651"/>
            <a:chOff x="2274097" y="1463540"/>
            <a:chExt cx="3547082" cy="1842368"/>
          </a:xfrm>
          <a:solidFill>
            <a:schemeClr val="bg1">
              <a:alpha val="70000"/>
            </a:schemeClr>
          </a:solidFill>
        </p:grpSpPr>
        <p:sp>
          <p:nvSpPr>
            <p:cNvPr id="23" name="Rounded Rectangle 27"/>
            <p:cNvSpPr/>
            <p:nvPr/>
          </p:nvSpPr>
          <p:spPr>
            <a:xfrm>
              <a:off x="2274097" y="1463540"/>
              <a:ext cx="3299389" cy="184236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Isosceles Triangle 28"/>
            <p:cNvSpPr/>
            <p:nvPr/>
          </p:nvSpPr>
          <p:spPr>
            <a:xfrm rot="5400000">
              <a:off x="5577997" y="2261118"/>
              <a:ext cx="239151" cy="24721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5" name="Group 29"/>
          <p:cNvGrpSpPr/>
          <p:nvPr/>
        </p:nvGrpSpPr>
        <p:grpSpPr>
          <a:xfrm rot="10800000">
            <a:off x="7859277" y="3898744"/>
            <a:ext cx="3656817" cy="1901651"/>
            <a:chOff x="2274097" y="1463540"/>
            <a:chExt cx="3542817" cy="1842368"/>
          </a:xfrm>
          <a:solidFill>
            <a:schemeClr val="bg1">
              <a:alpha val="70000"/>
            </a:schemeClr>
          </a:solidFill>
        </p:grpSpPr>
        <p:sp>
          <p:nvSpPr>
            <p:cNvPr id="26" name="Rounded Rectangle 30"/>
            <p:cNvSpPr/>
            <p:nvPr/>
          </p:nvSpPr>
          <p:spPr>
            <a:xfrm>
              <a:off x="2274097" y="1463540"/>
              <a:ext cx="3299389" cy="184236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Isosceles Triangle 31"/>
            <p:cNvSpPr/>
            <p:nvPr/>
          </p:nvSpPr>
          <p:spPr>
            <a:xfrm rot="5400000">
              <a:off x="5573732" y="2261118"/>
              <a:ext cx="239151" cy="24721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8" name="矩形 27"/>
          <p:cNvSpPr/>
          <p:nvPr/>
        </p:nvSpPr>
        <p:spPr>
          <a:xfrm>
            <a:off x="2543283" y="2007615"/>
            <a:ext cx="3054803" cy="1446550"/>
          </a:xfrm>
          <a:prstGeom prst="rect">
            <a:avLst/>
          </a:prstGeom>
        </p:spPr>
        <p:txBody>
          <a:bodyPr wrap="square">
            <a:spAutoFit/>
          </a:bodyPr>
          <a:lstStyle/>
          <a:p>
            <a:r>
              <a:rPr lang="en-US" altLang="zh-CN" sz="2000" b="1">
                <a:solidFill>
                  <a:srgbClr val="343434"/>
                </a:solidFill>
                <a:latin typeface="方正兰亭超细黑简体" panose="02000000000000000000" pitchFamily="2" charset="-122"/>
                <a:ea typeface="方正兰亭超细黑简体" panose="02000000000000000000" pitchFamily="2" charset="-122"/>
              </a:rPr>
              <a:t>Short Statement.</a:t>
            </a:r>
            <a:endParaRPr lang="en-US" altLang="zh-CN" sz="2000" b="1">
              <a:solidFill>
                <a:srgbClr val="343434"/>
              </a:solidFill>
              <a:latin typeface="方正兰亭超细黑简体" panose="02000000000000000000" pitchFamily="2" charset="-122"/>
              <a:ea typeface="方正兰亭超细黑简体" panose="02000000000000000000" pitchFamily="2" charset="-122"/>
            </a:endParaRPr>
          </a:p>
          <a:p>
            <a:endParaRPr lang="en-US" altLang="zh-CN" sz="2000" b="1">
              <a:solidFill>
                <a:srgbClr val="343434"/>
              </a:solidFill>
              <a:latin typeface="方正兰亭超细黑简体" panose="02000000000000000000" pitchFamily="2" charset="-122"/>
              <a:ea typeface="方正兰亭超细黑简体" panose="02000000000000000000" pitchFamily="2" charset="-122"/>
            </a:endParaRPr>
          </a:p>
          <a:p>
            <a:r>
              <a:rPr lang="en-US" altLang="zh-CN" sz="1200">
                <a:solidFill>
                  <a:srgbClr val="343434"/>
                </a:solidFill>
                <a:latin typeface="方正兰亭超细黑简体" panose="02000000000000000000" pitchFamily="2" charset="-122"/>
                <a:ea typeface="方正兰亭超细黑简体" panose="02000000000000000000" pitchFamily="2" charset="-122"/>
              </a:rPr>
              <a:t>Welcome to use WPS orig  template, this template by xiang yang flower ppt original, you can to modify different settings according to their own needs,</a:t>
            </a:r>
            <a:endParaRPr lang="zh-CN" altLang="en-US" sz="1200">
              <a:solidFill>
                <a:srgbClr val="343434"/>
              </a:solidFill>
              <a:latin typeface="方正兰亭超细黑简体" panose="02000000000000000000" pitchFamily="2" charset="-122"/>
              <a:ea typeface="方正兰亭超细黑简体" panose="02000000000000000000" pitchFamily="2" charset="-122"/>
            </a:endParaRPr>
          </a:p>
        </p:txBody>
      </p:sp>
      <p:sp>
        <p:nvSpPr>
          <p:cNvPr id="29" name="矩形 28"/>
          <p:cNvSpPr/>
          <p:nvPr/>
        </p:nvSpPr>
        <p:spPr>
          <a:xfrm>
            <a:off x="8278543" y="2007615"/>
            <a:ext cx="3054803" cy="1446550"/>
          </a:xfrm>
          <a:prstGeom prst="rect">
            <a:avLst/>
          </a:prstGeom>
        </p:spPr>
        <p:txBody>
          <a:bodyPr wrap="square">
            <a:spAutoFit/>
          </a:bodyPr>
          <a:lstStyle/>
          <a:p>
            <a:r>
              <a:rPr lang="en-US" altLang="zh-CN" sz="2000" b="1">
                <a:solidFill>
                  <a:srgbClr val="343434"/>
                </a:solidFill>
                <a:latin typeface="方正兰亭超细黑简体" panose="02000000000000000000" pitchFamily="2" charset="-122"/>
                <a:ea typeface="方正兰亭超细黑简体" panose="02000000000000000000" pitchFamily="2" charset="-122"/>
              </a:rPr>
              <a:t>Short Statement.</a:t>
            </a:r>
            <a:endParaRPr lang="en-US" altLang="zh-CN" sz="2000" b="1">
              <a:solidFill>
                <a:srgbClr val="343434"/>
              </a:solidFill>
              <a:latin typeface="方正兰亭超细黑简体" panose="02000000000000000000" pitchFamily="2" charset="-122"/>
              <a:ea typeface="方正兰亭超细黑简体" panose="02000000000000000000" pitchFamily="2" charset="-122"/>
            </a:endParaRPr>
          </a:p>
          <a:p>
            <a:endParaRPr lang="en-US" altLang="zh-CN" sz="2000" b="1">
              <a:solidFill>
                <a:srgbClr val="343434"/>
              </a:solidFill>
              <a:latin typeface="方正兰亭超细黑简体" panose="02000000000000000000" pitchFamily="2" charset="-122"/>
              <a:ea typeface="方正兰亭超细黑简体" panose="02000000000000000000" pitchFamily="2" charset="-122"/>
            </a:endParaRPr>
          </a:p>
          <a:p>
            <a:r>
              <a:rPr lang="en-US" altLang="zh-CN" sz="1200">
                <a:solidFill>
                  <a:srgbClr val="343434"/>
                </a:solidFill>
                <a:latin typeface="方正兰亭超细黑简体" panose="02000000000000000000" pitchFamily="2" charset="-122"/>
                <a:ea typeface="方正兰亭超细黑简体" panose="02000000000000000000" pitchFamily="2" charset="-122"/>
              </a:rPr>
              <a:t>Welcome to use WPS orig  template, this template by xiang yang flower ppt original, you can to modify different settings according to their own needs,</a:t>
            </a:r>
            <a:endParaRPr lang="zh-CN" altLang="en-US" sz="1200">
              <a:solidFill>
                <a:srgbClr val="343434"/>
              </a:solidFill>
              <a:latin typeface="方正兰亭超细黑简体" panose="02000000000000000000" pitchFamily="2" charset="-122"/>
              <a:ea typeface="方正兰亭超细黑简体" panose="02000000000000000000" pitchFamily="2" charset="-122"/>
            </a:endParaRPr>
          </a:p>
        </p:txBody>
      </p:sp>
      <p:sp>
        <p:nvSpPr>
          <p:cNvPr id="30" name="矩形 29"/>
          <p:cNvSpPr/>
          <p:nvPr/>
        </p:nvSpPr>
        <p:spPr>
          <a:xfrm>
            <a:off x="8313810" y="4190777"/>
            <a:ext cx="3054803" cy="1446550"/>
          </a:xfrm>
          <a:prstGeom prst="rect">
            <a:avLst/>
          </a:prstGeom>
        </p:spPr>
        <p:txBody>
          <a:bodyPr wrap="square">
            <a:spAutoFit/>
          </a:bodyPr>
          <a:lstStyle/>
          <a:p>
            <a:r>
              <a:rPr lang="en-US" altLang="zh-CN" sz="2000" b="1">
                <a:latin typeface="方正兰亭超细黑简体" panose="02000000000000000000" pitchFamily="2" charset="-122"/>
                <a:ea typeface="方正兰亭超细黑简体" panose="02000000000000000000" pitchFamily="2" charset="-122"/>
              </a:rPr>
              <a:t>Short Statement.</a:t>
            </a:r>
            <a:endParaRPr lang="en-US" altLang="zh-CN" sz="2000" b="1">
              <a:latin typeface="方正兰亭超细黑简体" panose="02000000000000000000" pitchFamily="2" charset="-122"/>
              <a:ea typeface="方正兰亭超细黑简体" panose="02000000000000000000" pitchFamily="2" charset="-122"/>
            </a:endParaRPr>
          </a:p>
          <a:p>
            <a:endParaRPr lang="en-US" altLang="zh-CN" sz="2000" b="1">
              <a:latin typeface="方正兰亭超细黑简体" panose="02000000000000000000" pitchFamily="2" charset="-122"/>
              <a:ea typeface="方正兰亭超细黑简体" panose="02000000000000000000" pitchFamily="2" charset="-122"/>
            </a:endParaRPr>
          </a:p>
          <a:p>
            <a:r>
              <a:rPr lang="en-US" altLang="zh-CN" sz="1200">
                <a:latin typeface="方正兰亭超细黑简体" panose="02000000000000000000" pitchFamily="2" charset="-122"/>
                <a:ea typeface="方正兰亭超细黑简体" panose="02000000000000000000" pitchFamily="2" charset="-122"/>
              </a:rPr>
              <a:t>Welcome to use WPS orig  template, this template by xiang yang flower ppt original, you can to modify different settings according to their own needs,</a:t>
            </a:r>
            <a:endParaRPr lang="zh-CN" altLang="en-US" sz="1200">
              <a:latin typeface="方正兰亭超细黑简体" panose="02000000000000000000" pitchFamily="2" charset="-122"/>
              <a:ea typeface="方正兰亭超细黑简体" panose="02000000000000000000" pitchFamily="2" charset="-122"/>
            </a:endParaRPr>
          </a:p>
        </p:txBody>
      </p:sp>
      <p:sp>
        <p:nvSpPr>
          <p:cNvPr id="31" name="矩形 30"/>
          <p:cNvSpPr/>
          <p:nvPr/>
        </p:nvSpPr>
        <p:spPr>
          <a:xfrm>
            <a:off x="2531344" y="4132967"/>
            <a:ext cx="3054803" cy="1446550"/>
          </a:xfrm>
          <a:prstGeom prst="rect">
            <a:avLst/>
          </a:prstGeom>
        </p:spPr>
        <p:txBody>
          <a:bodyPr wrap="square">
            <a:spAutoFit/>
          </a:bodyPr>
          <a:lstStyle/>
          <a:p>
            <a:r>
              <a:rPr lang="en-US" altLang="zh-CN" sz="2000" b="1">
                <a:latin typeface="方正兰亭超细黑简体" panose="02000000000000000000" pitchFamily="2" charset="-122"/>
                <a:ea typeface="方正兰亭超细黑简体" panose="02000000000000000000" pitchFamily="2" charset="-122"/>
              </a:rPr>
              <a:t>Short Statement.</a:t>
            </a:r>
            <a:endParaRPr lang="en-US" altLang="zh-CN" sz="2000" b="1">
              <a:latin typeface="方正兰亭超细黑简体" panose="02000000000000000000" pitchFamily="2" charset="-122"/>
              <a:ea typeface="方正兰亭超细黑简体" panose="02000000000000000000" pitchFamily="2" charset="-122"/>
            </a:endParaRPr>
          </a:p>
          <a:p>
            <a:endParaRPr lang="en-US" altLang="zh-CN" sz="2000" b="1">
              <a:latin typeface="方正兰亭超细黑简体" panose="02000000000000000000" pitchFamily="2" charset="-122"/>
              <a:ea typeface="方正兰亭超细黑简体" panose="02000000000000000000" pitchFamily="2" charset="-122"/>
            </a:endParaRPr>
          </a:p>
          <a:p>
            <a:r>
              <a:rPr lang="en-US" altLang="zh-CN" sz="1200">
                <a:latin typeface="方正兰亭超细黑简体" panose="02000000000000000000" pitchFamily="2" charset="-122"/>
                <a:ea typeface="方正兰亭超细黑简体" panose="02000000000000000000" pitchFamily="2" charset="-122"/>
              </a:rPr>
              <a:t>Welcome to use WPS orig  template, this template by xiang yang flower ppt original, you can to modify different settings according to their own needs,</a:t>
            </a:r>
            <a:endParaRPr lang="zh-CN" altLang="en-US" sz="1200">
              <a:latin typeface="方正兰亭超细黑简体" panose="02000000000000000000" pitchFamily="2" charset="-122"/>
              <a:ea typeface="方正兰亭超细黑简体" panose="02000000000000000000" pitchFamily="2" charset="-122"/>
            </a:endParaRPr>
          </a:p>
        </p:txBody>
      </p:sp>
      <p:pic>
        <p:nvPicPr>
          <p:cNvPr id="32" name="图片 31"/>
          <p:cNvPicPr>
            <a:picLocks noChangeAspect="1"/>
          </p:cNvPicPr>
          <p:nvPr/>
        </p:nvPicPr>
        <p:blipFill>
          <a:blip r:embed="rId2">
            <a:grayscl/>
            <a:extLst>
              <a:ext uri="{28A0092B-C50C-407E-A947-70E740481C1C}">
                <a14:useLocalDpi xmlns:a14="http://schemas.microsoft.com/office/drawing/2010/main" val="0"/>
              </a:ext>
            </a:extLst>
          </a:blip>
          <a:srcRect l="11921" t="3794" r="38053" b="21206"/>
          <a:stretch>
            <a:fillRect/>
          </a:stretch>
        </p:blipFill>
        <p:spPr>
          <a:xfrm>
            <a:off x="611047" y="2007615"/>
            <a:ext cx="1348383" cy="1348383"/>
          </a:xfrm>
          <a:prstGeom prst="ellipse">
            <a:avLst/>
          </a:prstGeom>
          <a:solidFill>
            <a:srgbClr val="A47C48"/>
          </a:solidFill>
          <a:ln w="57150">
            <a:solidFill>
              <a:schemeClr val="bg1">
                <a:alpha val="70000"/>
              </a:schemeClr>
            </a:solidFill>
          </a:ln>
        </p:spPr>
      </p:pic>
      <p:pic>
        <p:nvPicPr>
          <p:cNvPr id="33" name="图片 32"/>
          <p:cNvPicPr>
            <a:picLocks noChangeAspect="1"/>
          </p:cNvPicPr>
          <p:nvPr/>
        </p:nvPicPr>
        <p:blipFill>
          <a:blip r:embed="rId3">
            <a:grayscl/>
            <a:extLst>
              <a:ext uri="{28A0092B-C50C-407E-A947-70E740481C1C}">
                <a14:useLocalDpi xmlns:a14="http://schemas.microsoft.com/office/drawing/2010/main" val="0"/>
              </a:ext>
            </a:extLst>
          </a:blip>
          <a:srcRect l="27378" t="12500" r="17122" b="12500"/>
          <a:stretch>
            <a:fillRect/>
          </a:stretch>
        </p:blipFill>
        <p:spPr>
          <a:xfrm>
            <a:off x="611048" y="4182051"/>
            <a:ext cx="1348382" cy="1348382"/>
          </a:xfrm>
          <a:prstGeom prst="ellipse">
            <a:avLst/>
          </a:prstGeom>
          <a:noFill/>
          <a:ln w="57150">
            <a:solidFill>
              <a:schemeClr val="bg1">
                <a:alpha val="70000"/>
              </a:schemeClr>
            </a:solidFill>
          </a:ln>
        </p:spPr>
      </p:pic>
      <p:pic>
        <p:nvPicPr>
          <p:cNvPr id="34" name="图片 33"/>
          <p:cNvPicPr>
            <a:picLocks noChangeAspect="1"/>
          </p:cNvPicPr>
          <p:nvPr/>
        </p:nvPicPr>
        <p:blipFill>
          <a:blip r:embed="rId4">
            <a:grayscl/>
            <a:extLst>
              <a:ext uri="{28A0092B-C50C-407E-A947-70E740481C1C}">
                <a14:useLocalDpi xmlns:a14="http://schemas.microsoft.com/office/drawing/2010/main" val="0"/>
              </a:ext>
            </a:extLst>
          </a:blip>
          <a:srcRect l="44697" t="12500" r="3553" b="12500"/>
          <a:stretch>
            <a:fillRect/>
          </a:stretch>
        </p:blipFill>
        <p:spPr>
          <a:xfrm>
            <a:off x="6439354" y="2070875"/>
            <a:ext cx="1348382" cy="1348382"/>
          </a:xfrm>
          <a:prstGeom prst="ellipse">
            <a:avLst/>
          </a:prstGeom>
          <a:solidFill>
            <a:srgbClr val="A47C48"/>
          </a:solidFill>
          <a:ln w="57150">
            <a:solidFill>
              <a:schemeClr val="bg1">
                <a:alpha val="70000"/>
              </a:schemeClr>
            </a:solidFill>
          </a:ln>
        </p:spPr>
      </p:pic>
      <p:pic>
        <p:nvPicPr>
          <p:cNvPr id="35" name="图片 34"/>
          <p:cNvPicPr>
            <a:picLocks noChangeAspect="1"/>
          </p:cNvPicPr>
          <p:nvPr/>
        </p:nvPicPr>
        <p:blipFill>
          <a:blip r:embed="rId5">
            <a:grayscl/>
            <a:extLst>
              <a:ext uri="{28A0092B-C50C-407E-A947-70E740481C1C}">
                <a14:useLocalDpi xmlns:a14="http://schemas.microsoft.com/office/drawing/2010/main" val="0"/>
              </a:ext>
            </a:extLst>
          </a:blip>
          <a:srcRect l="51799" t="-116" r="1282" b="29791"/>
          <a:stretch>
            <a:fillRect/>
          </a:stretch>
        </p:blipFill>
        <p:spPr>
          <a:xfrm>
            <a:off x="6439354" y="4190777"/>
            <a:ext cx="1348382" cy="1348382"/>
          </a:xfrm>
          <a:prstGeom prst="ellipse">
            <a:avLst/>
          </a:prstGeom>
          <a:noFill/>
          <a:ln w="57150">
            <a:solidFill>
              <a:schemeClr val="bg1">
                <a:alpha val="70000"/>
              </a:schemeClr>
            </a:solidFill>
          </a:ln>
        </p:spPr>
      </p:pic>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AutoShape 4"/>
          <p:cNvSpPr>
            <a:spLocks noChangeArrowheads="1"/>
          </p:cNvSpPr>
          <p:nvPr/>
        </p:nvSpPr>
        <p:spPr bwMode="auto">
          <a:xfrm>
            <a:off x="1693272" y="3827807"/>
            <a:ext cx="9519225" cy="629040"/>
          </a:xfrm>
          <a:prstGeom prst="roundRect">
            <a:avLst>
              <a:gd name="adj" fmla="val 50000"/>
            </a:avLst>
          </a:prstGeom>
          <a:solidFill>
            <a:schemeClr val="bg1">
              <a:alpha val="70000"/>
            </a:schemeClr>
          </a:solidFill>
          <a:ln w="9525" algn="ctr">
            <a:noFill/>
            <a:round/>
          </a:ln>
          <a:effectLst/>
        </p:spPr>
        <p:txBody>
          <a:bodyPr wrap="none" anchor="ctr"/>
          <a:lstStyle/>
          <a:p>
            <a:pPr defTabSz="685800">
              <a:defRPr/>
            </a:pPr>
            <a:endParaRPr lang="zh-CN" altLang="en-US" sz="1400" kern="0">
              <a:solidFill>
                <a:srgbClr val="11111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AutoShape 5"/>
          <p:cNvSpPr>
            <a:spLocks noChangeArrowheads="1"/>
          </p:cNvSpPr>
          <p:nvPr/>
        </p:nvSpPr>
        <p:spPr bwMode="auto">
          <a:xfrm>
            <a:off x="855437" y="3827807"/>
            <a:ext cx="7573782" cy="629040"/>
          </a:xfrm>
          <a:prstGeom prst="roundRect">
            <a:avLst>
              <a:gd name="adj" fmla="val 50000"/>
            </a:avLst>
          </a:prstGeom>
          <a:solidFill>
            <a:schemeClr val="bg1"/>
          </a:solidFill>
          <a:ln w="9525" algn="ctr">
            <a:noFill/>
            <a:round/>
          </a:ln>
          <a:effectLst/>
        </p:spPr>
        <p:txBody>
          <a:bodyPr wrap="none" anchor="ctr"/>
          <a:lstStyle/>
          <a:p>
            <a:pPr defTabSz="685800">
              <a:defRPr/>
            </a:pPr>
            <a:endParaRPr lang="zh-CN" altLang="en-US" sz="1400" kern="0">
              <a:solidFill>
                <a:srgbClr val="11111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Line 7"/>
          <p:cNvSpPr>
            <a:spLocks noChangeShapeType="1"/>
          </p:cNvSpPr>
          <p:nvPr/>
        </p:nvSpPr>
        <p:spPr bwMode="auto">
          <a:xfrm flipH="1">
            <a:off x="2522385" y="2197565"/>
            <a:ext cx="0" cy="2259282"/>
          </a:xfrm>
          <a:prstGeom prst="line">
            <a:avLst/>
          </a:prstGeom>
          <a:noFill/>
          <a:ln w="12700">
            <a:solidFill>
              <a:schemeClr val="bg1">
                <a:lumMod val="7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solidFill>
                <a:srgbClr val="111111"/>
              </a:solidFill>
              <a:latin typeface="微软雅黑" panose="020b0503020204020204" pitchFamily="34" charset="-122"/>
              <a:ea typeface="微软雅黑" panose="020b0503020204020204" pitchFamily="34" charset="-122"/>
            </a:endParaRPr>
          </a:p>
        </p:txBody>
      </p:sp>
      <p:sp>
        <p:nvSpPr>
          <p:cNvPr id="8" name="Line 8"/>
          <p:cNvSpPr>
            <a:spLocks noChangeShapeType="1"/>
          </p:cNvSpPr>
          <p:nvPr/>
        </p:nvSpPr>
        <p:spPr bwMode="auto">
          <a:xfrm flipH="1">
            <a:off x="4559508" y="2197565"/>
            <a:ext cx="0" cy="2259282"/>
          </a:xfrm>
          <a:prstGeom prst="line">
            <a:avLst/>
          </a:prstGeom>
          <a:noFill/>
          <a:ln w="12700">
            <a:solidFill>
              <a:schemeClr val="bg1">
                <a:lumMod val="7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solidFill>
                <a:srgbClr val="111111"/>
              </a:solidFill>
              <a:latin typeface="微软雅黑" panose="020b0503020204020204" pitchFamily="34" charset="-122"/>
              <a:ea typeface="微软雅黑" panose="020b0503020204020204" pitchFamily="34" charset="-122"/>
            </a:endParaRPr>
          </a:p>
        </p:txBody>
      </p:sp>
      <p:sp>
        <p:nvSpPr>
          <p:cNvPr id="9" name="Line 9"/>
          <p:cNvSpPr>
            <a:spLocks noChangeShapeType="1"/>
          </p:cNvSpPr>
          <p:nvPr/>
        </p:nvSpPr>
        <p:spPr bwMode="auto">
          <a:xfrm flipH="1">
            <a:off x="6596631" y="2197565"/>
            <a:ext cx="0" cy="2259282"/>
          </a:xfrm>
          <a:prstGeom prst="line">
            <a:avLst/>
          </a:prstGeom>
          <a:noFill/>
          <a:ln w="12700">
            <a:solidFill>
              <a:schemeClr val="bg1">
                <a:lumMod val="7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solidFill>
                <a:srgbClr val="111111"/>
              </a:solidFill>
              <a:latin typeface="微软雅黑" panose="020b0503020204020204" pitchFamily="34" charset="-122"/>
              <a:ea typeface="微软雅黑" panose="020b0503020204020204" pitchFamily="34" charset="-122"/>
            </a:endParaRPr>
          </a:p>
        </p:txBody>
      </p:sp>
      <p:sp>
        <p:nvSpPr>
          <p:cNvPr id="10" name="Line 10"/>
          <p:cNvSpPr>
            <a:spLocks noChangeShapeType="1"/>
          </p:cNvSpPr>
          <p:nvPr/>
        </p:nvSpPr>
        <p:spPr bwMode="auto">
          <a:xfrm flipH="1">
            <a:off x="8633754" y="2197565"/>
            <a:ext cx="0" cy="2259282"/>
          </a:xfrm>
          <a:prstGeom prst="line">
            <a:avLst/>
          </a:prstGeom>
          <a:noFill/>
          <a:ln w="12700">
            <a:solidFill>
              <a:schemeClr val="bg1">
                <a:lumMod val="7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solidFill>
                <a:srgbClr val="111111"/>
              </a:solidFill>
              <a:latin typeface="微软雅黑" panose="020b0503020204020204" pitchFamily="34" charset="-122"/>
              <a:ea typeface="微软雅黑" panose="020b0503020204020204" pitchFamily="34" charset="-122"/>
            </a:endParaRPr>
          </a:p>
        </p:txBody>
      </p:sp>
      <p:sp>
        <p:nvSpPr>
          <p:cNvPr id="11" name="Line 11"/>
          <p:cNvSpPr>
            <a:spLocks noChangeShapeType="1"/>
          </p:cNvSpPr>
          <p:nvPr/>
        </p:nvSpPr>
        <p:spPr bwMode="auto">
          <a:xfrm flipH="1">
            <a:off x="10670878" y="2179893"/>
            <a:ext cx="0" cy="2259282"/>
          </a:xfrm>
          <a:prstGeom prst="line">
            <a:avLst/>
          </a:prstGeom>
          <a:noFill/>
          <a:ln w="12700">
            <a:solidFill>
              <a:schemeClr val="bg1">
                <a:lumMod val="7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solidFill>
                <a:srgbClr val="111111"/>
              </a:solidFill>
              <a:latin typeface="微软雅黑" panose="020b0503020204020204" pitchFamily="34" charset="-122"/>
              <a:ea typeface="微软雅黑" panose="020b0503020204020204" pitchFamily="34" charset="-122"/>
            </a:endParaRPr>
          </a:p>
        </p:txBody>
      </p:sp>
      <p:sp>
        <p:nvSpPr>
          <p:cNvPr id="12" name="Content Placeholder 7"/>
          <p:cNvSpPr txBox="1">
            <a:spLocks noChangeAspect="1"/>
          </p:cNvSpPr>
          <p:nvPr/>
        </p:nvSpPr>
        <p:spPr>
          <a:xfrm>
            <a:off x="1016339" y="2197565"/>
            <a:ext cx="1509269" cy="1220333"/>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2011</a:t>
            </a:r>
            <a:endParaRPr lang="id-ID"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buNone/>
            </a:pPr>
            <a:endParaRPr lang="id-ID" sz="9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ct val="0"/>
              </a:spcBef>
              <a:buNone/>
              <a:defRPr/>
            </a:pPr>
            <a:r>
              <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The keywords</a:t>
            </a:r>
            <a:endParaRPr lang="id-ID">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ct val="0"/>
              </a:spcBef>
              <a:buNone/>
              <a:defRPr/>
            </a:pPr>
            <a:r>
              <a:rPr lang="id-ID" sz="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a:t>
            </a:r>
            <a:r>
              <a:rPr lang="en-US" sz="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here are many variations of passages of Lorem Ipsum available</a:t>
            </a:r>
            <a:r>
              <a:rPr lang="id-ID" sz="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Freeform 55"/>
          <p:cNvSpPr>
            <a:spLocks noChangeAspect="1" noEditPoints="1"/>
          </p:cNvSpPr>
          <p:nvPr/>
        </p:nvSpPr>
        <p:spPr bwMode="auto">
          <a:xfrm>
            <a:off x="7762092" y="3999606"/>
            <a:ext cx="277552" cy="299868"/>
          </a:xfrm>
          <a:custGeom>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rgbClr val="343434"/>
          </a:solidFill>
          <a:ln>
            <a:noFill/>
          </a:ln>
        </p:spPr>
        <p:txBody>
          <a:bodyPr vert="horz" wrap="square" lIns="68580" tIns="34290" rIns="68580" bIns="34290" numCol="1" anchor="t" anchorCtr="0" compatLnSpc="1"/>
          <a:lstStyle/>
          <a:p>
            <a:endParaRPr lang="en-US" sz="1400"/>
          </a:p>
        </p:txBody>
      </p:sp>
      <p:cxnSp>
        <p:nvCxnSpPr>
          <p:cNvPr id="377" name="Straight Connector 399"/>
          <p:cNvCxnSpPr/>
          <p:nvPr/>
        </p:nvCxnSpPr>
        <p:spPr>
          <a:xfrm>
            <a:off x="568840" y="5155443"/>
            <a:ext cx="11054321" cy="0"/>
          </a:xfrm>
          <a:prstGeom prst="line">
            <a:avLst/>
          </a:prstGeom>
          <a:ln w="12700">
            <a:solidFill>
              <a:schemeClr val="bg1">
                <a:lumMod val="75000"/>
              </a:schemeClr>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sp>
        <p:nvSpPr>
          <p:cNvPr id="378" name="TextBox 400"/>
          <p:cNvSpPr txBox="1"/>
          <p:nvPr/>
        </p:nvSpPr>
        <p:spPr>
          <a:xfrm>
            <a:off x="720842" y="5370586"/>
            <a:ext cx="11006171" cy="627428"/>
          </a:xfrm>
          <a:prstGeom prst="rect">
            <a:avLst/>
          </a:prstGeom>
          <a:noFill/>
        </p:spPr>
        <p:txBody>
          <a:bodyPr wrap="square" rIns="108000" bIns="27000" numCol="1" spcCol="360000">
            <a:spAutoFit/>
          </a:bodyPr>
          <a:lstStyle/>
          <a:p>
            <a:pPr algn="ctr">
              <a:lnSpc>
                <a:spcPct val="150000"/>
              </a:lnSpc>
              <a:defRPr/>
            </a:pPr>
            <a:r>
              <a:rPr 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Welcome to use WPS original template, this template by xiang yang flower ppt original, you can to modify different settings according to</a:t>
            </a:r>
            <a:endParaRPr 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defRPr/>
            </a:pPr>
            <a:r>
              <a:rPr 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their own needs, in order to better expression meaning of your speech, if there is more to please search</a:t>
            </a:r>
            <a:endParaRPr 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2" name="Content Placeholder 7"/>
          <p:cNvSpPr txBox="1">
            <a:spLocks noChangeAspect="1"/>
          </p:cNvSpPr>
          <p:nvPr/>
        </p:nvSpPr>
        <p:spPr>
          <a:xfrm>
            <a:off x="3051553" y="2197565"/>
            <a:ext cx="1509269" cy="1220333"/>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2012</a:t>
            </a:r>
            <a:endParaRPr lang="id-ID"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buNone/>
            </a:pPr>
            <a:endParaRPr lang="id-ID" sz="9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ct val="0"/>
              </a:spcBef>
              <a:buNone/>
              <a:defRPr/>
            </a:pPr>
            <a:r>
              <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The keywords</a:t>
            </a:r>
            <a:endParaRPr lang="id-ID">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ct val="0"/>
              </a:spcBef>
              <a:buNone/>
              <a:defRPr/>
            </a:pPr>
            <a:r>
              <a:rPr lang="id-ID" sz="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a:t>
            </a:r>
            <a:r>
              <a:rPr lang="en-US" sz="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here are many variations of passages of Lorem Ipsum available</a:t>
            </a:r>
            <a:r>
              <a:rPr lang="id-ID" sz="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3" name="Content Placeholder 7"/>
          <p:cNvSpPr txBox="1">
            <a:spLocks noChangeAspect="1"/>
          </p:cNvSpPr>
          <p:nvPr/>
        </p:nvSpPr>
        <p:spPr>
          <a:xfrm>
            <a:off x="5086767" y="2179893"/>
            <a:ext cx="1509269" cy="1220333"/>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2013</a:t>
            </a:r>
            <a:endParaRPr lang="id-ID"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buNone/>
            </a:pPr>
            <a:endParaRPr lang="id-ID" sz="9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ct val="0"/>
              </a:spcBef>
              <a:buNone/>
              <a:defRPr/>
            </a:pPr>
            <a:r>
              <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The keywords</a:t>
            </a:r>
            <a:endParaRPr lang="id-ID">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ct val="0"/>
              </a:spcBef>
              <a:buNone/>
              <a:defRPr/>
            </a:pPr>
            <a:r>
              <a:rPr lang="id-ID" sz="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a:t>
            </a:r>
            <a:r>
              <a:rPr lang="en-US" sz="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here are many variations of passages of Lorem Ipsum available</a:t>
            </a:r>
            <a:r>
              <a:rPr lang="id-ID" sz="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4" name="Content Placeholder 7"/>
          <p:cNvSpPr txBox="1">
            <a:spLocks noChangeAspect="1"/>
          </p:cNvSpPr>
          <p:nvPr/>
        </p:nvSpPr>
        <p:spPr>
          <a:xfrm>
            <a:off x="7121981" y="2162222"/>
            <a:ext cx="1509269" cy="1220333"/>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2014</a:t>
            </a:r>
            <a:endParaRPr lang="id-ID"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buNone/>
            </a:pPr>
            <a:endParaRPr lang="id-ID" sz="9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ct val="0"/>
              </a:spcBef>
              <a:buNone/>
              <a:defRPr/>
            </a:pPr>
            <a:r>
              <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The keywords</a:t>
            </a:r>
            <a:endParaRPr lang="id-ID">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ct val="0"/>
              </a:spcBef>
              <a:buNone/>
              <a:defRPr/>
            </a:pPr>
            <a:r>
              <a:rPr lang="id-ID" sz="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a:t>
            </a:r>
            <a:r>
              <a:rPr lang="en-US" sz="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here are many variations of passages of Lorem Ipsum available</a:t>
            </a:r>
            <a:r>
              <a:rPr lang="id-ID" sz="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5" name="Content Placeholder 7"/>
          <p:cNvSpPr txBox="1">
            <a:spLocks noChangeAspect="1"/>
          </p:cNvSpPr>
          <p:nvPr/>
        </p:nvSpPr>
        <p:spPr>
          <a:xfrm>
            <a:off x="9157195" y="2145458"/>
            <a:ext cx="1509269" cy="1220333"/>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2018</a:t>
            </a:r>
            <a:endParaRPr lang="id-ID"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buNone/>
            </a:pPr>
            <a:endParaRPr lang="id-ID" sz="9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ct val="0"/>
              </a:spcBef>
              <a:buNone/>
              <a:defRPr/>
            </a:pPr>
            <a:r>
              <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The keywords</a:t>
            </a:r>
            <a:endParaRPr lang="id-ID">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ct val="0"/>
              </a:spcBef>
              <a:buNone/>
              <a:defRPr/>
            </a:pPr>
            <a:r>
              <a:rPr lang="id-ID" sz="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a:t>
            </a:r>
            <a:r>
              <a:rPr lang="en-US" sz="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here are many variations of passages of Lorem Ipsum available</a:t>
            </a:r>
            <a:r>
              <a:rPr lang="id-ID" sz="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6" name="KSO_Shape"/>
          <p:cNvSpPr/>
          <p:nvPr/>
        </p:nvSpPr>
        <p:spPr bwMode="auto">
          <a:xfrm>
            <a:off x="10196476" y="3999606"/>
            <a:ext cx="314506" cy="313838"/>
          </a:xfrm>
          <a:custGeom>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34343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8" name="组合 37"/>
          <p:cNvGrpSpPr/>
          <p:nvPr/>
        </p:nvGrpSpPr>
        <p:grpSpPr>
          <a:xfrm rot="5400000">
            <a:off x="8137393" y="4064649"/>
            <a:ext cx="2056319" cy="2048849"/>
            <a:chOff x="2274297" y="577851"/>
            <a:chExt cx="2702660" cy="2692842"/>
          </a:xfrm>
          <a:solidFill>
            <a:schemeClr val="bg1">
              <a:alpha val="80000"/>
            </a:schemeClr>
          </a:solidFill>
          <a:effectLst>
            <a:outerShdw blurRad="50800" dist="38100" dir="5400000" algn="t" rotWithShape="0">
              <a:prstClr val="black">
                <a:alpha val="40000"/>
              </a:prstClr>
            </a:outerShdw>
          </a:effectLst>
        </p:grpSpPr>
        <p:sp>
          <p:nvSpPr>
            <p:cNvPr id="39" name="空心弧 38"/>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矩形 39"/>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rot="16200000">
            <a:off x="899995" y="1761868"/>
            <a:ext cx="2056319" cy="2048849"/>
            <a:chOff x="2274297" y="577851"/>
            <a:chExt cx="2702660" cy="2692842"/>
          </a:xfrm>
          <a:solidFill>
            <a:schemeClr val="bg1">
              <a:alpha val="80000"/>
            </a:schemeClr>
          </a:solidFill>
          <a:effectLst>
            <a:outerShdw blurRad="50800" dist="38100" dir="5400000" algn="t" rotWithShape="0">
              <a:prstClr val="black">
                <a:alpha val="40000"/>
              </a:prstClr>
            </a:outerShdw>
          </a:effectLst>
        </p:grpSpPr>
        <p:sp>
          <p:nvSpPr>
            <p:cNvPr id="43" name="空心弧 42"/>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44" name="矩形 43"/>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45" name="矩形 44"/>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grpSp>
        <p:nvGrpSpPr>
          <p:cNvPr id="46" name="组合 45"/>
          <p:cNvGrpSpPr/>
          <p:nvPr/>
        </p:nvGrpSpPr>
        <p:grpSpPr>
          <a:xfrm rot="16200000">
            <a:off x="9548691" y="1761867"/>
            <a:ext cx="2056319" cy="2048849"/>
            <a:chOff x="2274297" y="577851"/>
            <a:chExt cx="2702660" cy="2692842"/>
          </a:xfrm>
          <a:solidFill>
            <a:schemeClr val="bg1">
              <a:alpha val="80000"/>
            </a:schemeClr>
          </a:solidFill>
          <a:effectLst>
            <a:outerShdw blurRad="50800" dist="38100" dir="5400000" algn="t" rotWithShape="0">
              <a:prstClr val="black">
                <a:alpha val="40000"/>
              </a:prstClr>
            </a:outerShdw>
          </a:effectLst>
        </p:grpSpPr>
        <p:sp>
          <p:nvSpPr>
            <p:cNvPr id="47" name="空心弧 46"/>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48" name="矩形 47"/>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49" name="矩形 48"/>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grpSp>
        <p:nvGrpSpPr>
          <p:cNvPr id="2" name="组合 1"/>
          <p:cNvGrpSpPr/>
          <p:nvPr/>
        </p:nvGrpSpPr>
        <p:grpSpPr>
          <a:xfrm rot="5400000">
            <a:off x="2349663" y="3914971"/>
            <a:ext cx="2056319" cy="2048849"/>
            <a:chOff x="2274297" y="577851"/>
            <a:chExt cx="2702660" cy="2692842"/>
          </a:xfrm>
          <a:solidFill>
            <a:schemeClr val="bg1">
              <a:alpha val="80000"/>
            </a:schemeClr>
          </a:solidFill>
          <a:effectLst>
            <a:outerShdw blurRad="50800" dist="38100" dir="5400000" algn="t" rotWithShape="0">
              <a:prstClr val="black">
                <a:alpha val="40000"/>
              </a:prstClr>
            </a:outerShdw>
          </a:effectLst>
        </p:grpSpPr>
        <p:sp>
          <p:nvSpPr>
            <p:cNvPr id="3" name="空心弧 2"/>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矩形 3"/>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rot="16200000">
            <a:off x="3791096" y="1761867"/>
            <a:ext cx="2056319" cy="2048849"/>
            <a:chOff x="2274297" y="577851"/>
            <a:chExt cx="2702660" cy="2692842"/>
          </a:xfrm>
          <a:solidFill>
            <a:schemeClr val="bg1">
              <a:alpha val="80000"/>
            </a:schemeClr>
          </a:solidFill>
          <a:effectLst>
            <a:outerShdw blurRad="50800" dist="38100" dir="5400000" algn="t" rotWithShape="0">
              <a:prstClr val="black">
                <a:alpha val="40000"/>
              </a:prstClr>
            </a:outerShdw>
          </a:effectLst>
        </p:grpSpPr>
        <p:sp>
          <p:nvSpPr>
            <p:cNvPr id="7" name="空心弧 6"/>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8" name="矩形 7"/>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9" name="矩形 8"/>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grpSp>
        <p:nvGrpSpPr>
          <p:cNvPr id="10" name="组合 9"/>
          <p:cNvGrpSpPr/>
          <p:nvPr/>
        </p:nvGrpSpPr>
        <p:grpSpPr>
          <a:xfrm rot="5400000">
            <a:off x="5236740" y="3914971"/>
            <a:ext cx="2056319" cy="2048849"/>
            <a:chOff x="2274297" y="577851"/>
            <a:chExt cx="2702660" cy="2692842"/>
          </a:xfrm>
          <a:solidFill>
            <a:schemeClr val="bg1">
              <a:alpha val="80000"/>
            </a:schemeClr>
          </a:solidFill>
          <a:effectLst>
            <a:outerShdw blurRad="50800" dist="38100" dir="5400000" algn="t" rotWithShape="0">
              <a:prstClr val="black">
                <a:alpha val="40000"/>
              </a:prstClr>
            </a:outerShdw>
          </a:effectLst>
        </p:grpSpPr>
        <p:sp>
          <p:nvSpPr>
            <p:cNvPr id="11" name="空心弧 10"/>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矩形 11"/>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rot="16200000">
            <a:off x="6678173" y="1761867"/>
            <a:ext cx="2056319" cy="2048849"/>
            <a:chOff x="2274297" y="577851"/>
            <a:chExt cx="2702660" cy="2692842"/>
          </a:xfrm>
          <a:solidFill>
            <a:schemeClr val="bg1">
              <a:alpha val="80000"/>
            </a:schemeClr>
          </a:solidFill>
          <a:effectLst>
            <a:outerShdw blurRad="50800" dist="38100" dir="5400000" algn="t" rotWithShape="0">
              <a:prstClr val="black">
                <a:alpha val="40000"/>
              </a:prstClr>
            </a:outerShdw>
          </a:effectLst>
        </p:grpSpPr>
        <p:sp>
          <p:nvSpPr>
            <p:cNvPr id="15" name="空心弧 14"/>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16" name="矩形 15"/>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7" name="矩形 16"/>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sp>
        <p:nvSpPr>
          <p:cNvPr id="18" name="矩形 17"/>
          <p:cNvSpPr/>
          <p:nvPr/>
        </p:nvSpPr>
        <p:spPr>
          <a:xfrm>
            <a:off x="0" y="3618507"/>
            <a:ext cx="12192000" cy="483227"/>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24"/>
          <p:cNvSpPr txBox="1"/>
          <p:nvPr/>
        </p:nvSpPr>
        <p:spPr>
          <a:xfrm>
            <a:off x="3028643" y="3525671"/>
            <a:ext cx="697627" cy="646331"/>
          </a:xfrm>
          <a:prstGeom prst="rect">
            <a:avLst/>
          </a:prstGeom>
          <a:noFill/>
        </p:spPr>
        <p:txBody>
          <a:bodyPr wrap="none" rtlCol="0">
            <a:spAutoFit/>
          </a:bodyPr>
          <a:lstStyle/>
          <a:p>
            <a:r>
              <a:rPr lang="en-US" altLang="zh-CN" sz="3600" b="1">
                <a:solidFill>
                  <a:schemeClr val="bg1">
                    <a:lumMod val="50000"/>
                  </a:schemeClr>
                </a:solidFill>
                <a:latin typeface="Arial Unicode MS" pitchFamily="34" charset="-122"/>
                <a:ea typeface="Arial Unicode MS" pitchFamily="34" charset="-122"/>
                <a:cs typeface="Arial Unicode MS" pitchFamily="34" charset="-122"/>
              </a:rPr>
              <a:t>02</a:t>
            </a:r>
            <a:endParaRPr lang="zh-CN" altLang="en-US" sz="900" b="1">
              <a:solidFill>
                <a:schemeClr val="bg1">
                  <a:lumMod val="50000"/>
                </a:schemeClr>
              </a:solidFill>
              <a:latin typeface="Arial Unicode MS" pitchFamily="34" charset="-122"/>
              <a:ea typeface="Arial Unicode MS" pitchFamily="34" charset="-122"/>
              <a:cs typeface="Arial Unicode MS" pitchFamily="34" charset="-122"/>
            </a:endParaRPr>
          </a:p>
        </p:txBody>
      </p:sp>
      <p:sp>
        <p:nvSpPr>
          <p:cNvPr id="20" name="TextBox 25"/>
          <p:cNvSpPr txBox="1"/>
          <p:nvPr/>
        </p:nvSpPr>
        <p:spPr>
          <a:xfrm>
            <a:off x="3159988" y="4105972"/>
            <a:ext cx="470706" cy="307777"/>
          </a:xfrm>
          <a:prstGeom prst="rect">
            <a:avLst/>
          </a:prstGeom>
          <a:noFill/>
        </p:spPr>
        <p:txBody>
          <a:bodyPr wrap="none" rtlCol="0">
            <a:spAutoFit/>
          </a:bodyPr>
          <a:lstStyle/>
          <a:p>
            <a:pPr algn="ctr"/>
            <a:r>
              <a:rPr lang="en-US" altLang="zh-CN" sz="1400">
                <a:solidFill>
                  <a:schemeClr val="bg1"/>
                </a:solidFill>
              </a:rPr>
              <a:t>text</a:t>
            </a:r>
            <a:endParaRPr lang="zh-CN" altLang="en-US" sz="1400">
              <a:solidFill>
                <a:schemeClr val="bg1"/>
              </a:solidFill>
            </a:endParaRPr>
          </a:p>
        </p:txBody>
      </p:sp>
      <p:sp>
        <p:nvSpPr>
          <p:cNvPr id="21" name="TextBox 26"/>
          <p:cNvSpPr txBox="1"/>
          <p:nvPr/>
        </p:nvSpPr>
        <p:spPr>
          <a:xfrm>
            <a:off x="4470807" y="3525671"/>
            <a:ext cx="697627" cy="646331"/>
          </a:xfrm>
          <a:prstGeom prst="rect">
            <a:avLst/>
          </a:prstGeom>
          <a:noFill/>
        </p:spPr>
        <p:txBody>
          <a:bodyPr wrap="none" rtlCol="0">
            <a:spAutoFit/>
          </a:bodyPr>
          <a:lstStyle/>
          <a:p>
            <a:r>
              <a:rPr lang="en-US" altLang="zh-CN" sz="3600" b="1">
                <a:solidFill>
                  <a:schemeClr val="bg1">
                    <a:lumMod val="50000"/>
                  </a:schemeClr>
                </a:solidFill>
                <a:latin typeface="Arial Unicode MS" pitchFamily="34" charset="-122"/>
                <a:ea typeface="Arial Unicode MS" pitchFamily="34" charset="-122"/>
                <a:cs typeface="Arial Unicode MS" pitchFamily="34" charset="-122"/>
              </a:rPr>
              <a:t>03</a:t>
            </a:r>
            <a:endParaRPr lang="zh-CN" altLang="en-US" sz="900" b="1">
              <a:solidFill>
                <a:schemeClr val="bg1">
                  <a:lumMod val="50000"/>
                </a:schemeClr>
              </a:solidFill>
              <a:latin typeface="Arial Unicode MS" pitchFamily="34" charset="-122"/>
              <a:ea typeface="Arial Unicode MS" pitchFamily="34" charset="-122"/>
              <a:cs typeface="Arial Unicode MS" pitchFamily="34" charset="-122"/>
            </a:endParaRPr>
          </a:p>
        </p:txBody>
      </p:sp>
      <p:sp>
        <p:nvSpPr>
          <p:cNvPr id="23" name="TextBox 28"/>
          <p:cNvSpPr txBox="1"/>
          <p:nvPr/>
        </p:nvSpPr>
        <p:spPr>
          <a:xfrm>
            <a:off x="7357884" y="3525671"/>
            <a:ext cx="697627" cy="646331"/>
          </a:xfrm>
          <a:prstGeom prst="rect">
            <a:avLst/>
          </a:prstGeom>
          <a:noFill/>
        </p:spPr>
        <p:txBody>
          <a:bodyPr wrap="none" rtlCol="0">
            <a:spAutoFit/>
          </a:bodyPr>
          <a:lstStyle/>
          <a:p>
            <a:r>
              <a:rPr lang="en-US" altLang="zh-CN" sz="3600" b="1">
                <a:solidFill>
                  <a:schemeClr val="bg1">
                    <a:lumMod val="50000"/>
                  </a:schemeClr>
                </a:solidFill>
                <a:latin typeface="Arial Unicode MS" pitchFamily="34" charset="-122"/>
                <a:ea typeface="Arial Unicode MS" pitchFamily="34" charset="-122"/>
                <a:cs typeface="Arial Unicode MS" pitchFamily="34" charset="-122"/>
              </a:rPr>
              <a:t>05</a:t>
            </a:r>
            <a:endParaRPr lang="zh-CN" altLang="en-US" sz="900" b="1">
              <a:solidFill>
                <a:schemeClr val="bg1">
                  <a:lumMod val="50000"/>
                </a:schemeClr>
              </a:solidFill>
              <a:latin typeface="Arial Unicode MS" pitchFamily="34" charset="-122"/>
              <a:ea typeface="Arial Unicode MS" pitchFamily="34" charset="-122"/>
              <a:cs typeface="Arial Unicode MS" pitchFamily="34" charset="-122"/>
            </a:endParaRPr>
          </a:p>
        </p:txBody>
      </p:sp>
      <p:sp>
        <p:nvSpPr>
          <p:cNvPr id="25" name="TextBox 30"/>
          <p:cNvSpPr txBox="1"/>
          <p:nvPr/>
        </p:nvSpPr>
        <p:spPr>
          <a:xfrm>
            <a:off x="5886916" y="3525671"/>
            <a:ext cx="697627" cy="646331"/>
          </a:xfrm>
          <a:prstGeom prst="rect">
            <a:avLst/>
          </a:prstGeom>
          <a:noFill/>
        </p:spPr>
        <p:txBody>
          <a:bodyPr wrap="none" rtlCol="0">
            <a:spAutoFit/>
          </a:bodyPr>
          <a:lstStyle/>
          <a:p>
            <a:r>
              <a:rPr lang="en-US" altLang="zh-CN" sz="3600" b="1">
                <a:solidFill>
                  <a:schemeClr val="bg1">
                    <a:lumMod val="50000"/>
                  </a:schemeClr>
                </a:solidFill>
                <a:latin typeface="Arial Unicode MS" pitchFamily="34" charset="-122"/>
                <a:ea typeface="Arial Unicode MS" pitchFamily="34" charset="-122"/>
                <a:cs typeface="Arial Unicode MS" pitchFamily="34" charset="-122"/>
              </a:rPr>
              <a:t>04</a:t>
            </a:r>
            <a:endParaRPr lang="zh-CN" altLang="en-US" sz="900" b="1">
              <a:solidFill>
                <a:schemeClr val="bg1">
                  <a:lumMod val="50000"/>
                </a:schemeClr>
              </a:solidFill>
              <a:latin typeface="Arial Unicode MS" pitchFamily="34" charset="-122"/>
              <a:ea typeface="Arial Unicode MS" pitchFamily="34" charset="-122"/>
              <a:cs typeface="Arial Unicode MS" pitchFamily="34" charset="-122"/>
            </a:endParaRPr>
          </a:p>
        </p:txBody>
      </p:sp>
      <p:sp>
        <p:nvSpPr>
          <p:cNvPr id="26" name="TextBox 31"/>
          <p:cNvSpPr txBox="1"/>
          <p:nvPr/>
        </p:nvSpPr>
        <p:spPr>
          <a:xfrm>
            <a:off x="6018261" y="4105972"/>
            <a:ext cx="470706" cy="307777"/>
          </a:xfrm>
          <a:prstGeom prst="rect">
            <a:avLst/>
          </a:prstGeom>
          <a:noFill/>
        </p:spPr>
        <p:txBody>
          <a:bodyPr wrap="none" rtlCol="0">
            <a:spAutoFit/>
          </a:bodyPr>
          <a:lstStyle/>
          <a:p>
            <a:pPr algn="ctr"/>
            <a:r>
              <a:rPr lang="en-US" altLang="zh-CN" sz="1400">
                <a:solidFill>
                  <a:schemeClr val="bg1"/>
                </a:solidFill>
              </a:rPr>
              <a:t>text</a:t>
            </a:r>
            <a:endParaRPr lang="zh-CN" altLang="en-US" sz="1400">
              <a:solidFill>
                <a:schemeClr val="bg1"/>
              </a:solidFill>
            </a:endParaRPr>
          </a:p>
        </p:txBody>
      </p:sp>
      <p:sp>
        <p:nvSpPr>
          <p:cNvPr id="27" name="矩形 26"/>
          <p:cNvSpPr/>
          <p:nvPr/>
        </p:nvSpPr>
        <p:spPr>
          <a:xfrm>
            <a:off x="3078455" y="5446427"/>
            <a:ext cx="565348" cy="369332"/>
          </a:xfrm>
          <a:prstGeom prst="rect">
            <a:avLst/>
          </a:prstGeom>
        </p:spPr>
        <p:txBody>
          <a:bodyPr wrap="none">
            <a:spAutoFit/>
          </a:bodyPr>
          <a:lstStyle/>
          <a:p>
            <a:r>
              <a:rPr lang="en-US" altLang="zh-CN"/>
              <a:t>Text</a:t>
            </a:r>
            <a:endParaRPr lang="en-US" altLang="zh-CN"/>
          </a:p>
        </p:txBody>
      </p:sp>
      <p:sp>
        <p:nvSpPr>
          <p:cNvPr id="28" name="矩形 27"/>
          <p:cNvSpPr/>
          <p:nvPr/>
        </p:nvSpPr>
        <p:spPr>
          <a:xfrm>
            <a:off x="4508269" y="1890227"/>
            <a:ext cx="565348" cy="369332"/>
          </a:xfrm>
          <a:prstGeom prst="rect">
            <a:avLst/>
          </a:prstGeom>
        </p:spPr>
        <p:txBody>
          <a:bodyPr wrap="none">
            <a:spAutoFit/>
          </a:bodyPr>
          <a:lstStyle/>
          <a:p>
            <a:r>
              <a:rPr lang="en-US" altLang="zh-CN"/>
              <a:t>Text</a:t>
            </a:r>
            <a:endParaRPr lang="en-US" altLang="zh-CN"/>
          </a:p>
        </p:txBody>
      </p:sp>
      <p:sp>
        <p:nvSpPr>
          <p:cNvPr id="29" name="矩形 28"/>
          <p:cNvSpPr/>
          <p:nvPr/>
        </p:nvSpPr>
        <p:spPr>
          <a:xfrm>
            <a:off x="5965532" y="5446427"/>
            <a:ext cx="565348" cy="369332"/>
          </a:xfrm>
          <a:prstGeom prst="rect">
            <a:avLst/>
          </a:prstGeom>
        </p:spPr>
        <p:txBody>
          <a:bodyPr wrap="none">
            <a:spAutoFit/>
          </a:bodyPr>
          <a:lstStyle/>
          <a:p>
            <a:r>
              <a:rPr lang="en-US" altLang="zh-CN"/>
              <a:t>Text</a:t>
            </a:r>
            <a:endParaRPr lang="en-US" altLang="zh-CN"/>
          </a:p>
        </p:txBody>
      </p:sp>
      <p:sp>
        <p:nvSpPr>
          <p:cNvPr id="30" name="矩形 29"/>
          <p:cNvSpPr/>
          <p:nvPr/>
        </p:nvSpPr>
        <p:spPr>
          <a:xfrm>
            <a:off x="7424023" y="1890227"/>
            <a:ext cx="565348" cy="369332"/>
          </a:xfrm>
          <a:prstGeom prst="rect">
            <a:avLst/>
          </a:prstGeom>
        </p:spPr>
        <p:txBody>
          <a:bodyPr wrap="none">
            <a:spAutoFit/>
          </a:bodyPr>
          <a:lstStyle/>
          <a:p>
            <a:r>
              <a:rPr lang="en-US" altLang="zh-CN"/>
              <a:t>Text</a:t>
            </a:r>
            <a:endParaRPr lang="en-US" altLang="zh-CN"/>
          </a:p>
        </p:txBody>
      </p:sp>
      <p:sp>
        <p:nvSpPr>
          <p:cNvPr id="33" name="Freeform 5"/>
          <p:cNvSpPr>
            <a:spLocks noEditPoints="1"/>
          </p:cNvSpPr>
          <p:nvPr/>
        </p:nvSpPr>
        <p:spPr bwMode="auto">
          <a:xfrm>
            <a:off x="4603227" y="2602470"/>
            <a:ext cx="457071" cy="438978"/>
          </a:xfrm>
          <a:custGeom>
            <a:gdLst>
              <a:gd name="T0" fmla="*/ 188 w 200"/>
              <a:gd name="T1" fmla="*/ 0 h 192"/>
              <a:gd name="T2" fmla="*/ 44 w 200"/>
              <a:gd name="T3" fmla="*/ 0 h 192"/>
              <a:gd name="T4" fmla="*/ 40 w 200"/>
              <a:gd name="T5" fmla="*/ 0 h 192"/>
              <a:gd name="T6" fmla="*/ 32 w 200"/>
              <a:gd name="T7" fmla="*/ 0 h 192"/>
              <a:gd name="T8" fmla="*/ 32 w 200"/>
              <a:gd name="T9" fmla="*/ 36 h 192"/>
              <a:gd name="T10" fmla="*/ 0 w 200"/>
              <a:gd name="T11" fmla="*/ 36 h 192"/>
              <a:gd name="T12" fmla="*/ 0 w 200"/>
              <a:gd name="T13" fmla="*/ 48 h 192"/>
              <a:gd name="T14" fmla="*/ 0 w 200"/>
              <a:gd name="T15" fmla="*/ 152 h 192"/>
              <a:gd name="T16" fmla="*/ 40 w 200"/>
              <a:gd name="T17" fmla="*/ 192 h 192"/>
              <a:gd name="T18" fmla="*/ 64 w 200"/>
              <a:gd name="T19" fmla="*/ 192 h 192"/>
              <a:gd name="T20" fmla="*/ 136 w 200"/>
              <a:gd name="T21" fmla="*/ 192 h 192"/>
              <a:gd name="T22" fmla="*/ 160 w 200"/>
              <a:gd name="T23" fmla="*/ 192 h 192"/>
              <a:gd name="T24" fmla="*/ 200 w 200"/>
              <a:gd name="T25" fmla="*/ 152 h 192"/>
              <a:gd name="T26" fmla="*/ 200 w 200"/>
              <a:gd name="T27" fmla="*/ 12 h 192"/>
              <a:gd name="T28" fmla="*/ 200 w 200"/>
              <a:gd name="T29" fmla="*/ 0 h 192"/>
              <a:gd name="T30" fmla="*/ 188 w 200"/>
              <a:gd name="T31" fmla="*/ 0 h 192"/>
              <a:gd name="T32" fmla="*/ 32 w 200"/>
              <a:gd name="T33" fmla="*/ 140 h 192"/>
              <a:gd name="T34" fmla="*/ 22 w 200"/>
              <a:gd name="T35" fmla="*/ 166 h 192"/>
              <a:gd name="T36" fmla="*/ 12 w 200"/>
              <a:gd name="T37" fmla="*/ 140 h 192"/>
              <a:gd name="T38" fmla="*/ 12 w 200"/>
              <a:gd name="T39" fmla="*/ 48 h 192"/>
              <a:gd name="T40" fmla="*/ 32 w 200"/>
              <a:gd name="T41" fmla="*/ 48 h 192"/>
              <a:gd name="T42" fmla="*/ 32 w 200"/>
              <a:gd name="T43" fmla="*/ 140 h 192"/>
              <a:gd name="T44" fmla="*/ 188 w 200"/>
              <a:gd name="T45" fmla="*/ 140 h 192"/>
              <a:gd name="T46" fmla="*/ 148 w 200"/>
              <a:gd name="T47" fmla="*/ 180 h 192"/>
              <a:gd name="T48" fmla="*/ 136 w 200"/>
              <a:gd name="T49" fmla="*/ 180 h 192"/>
              <a:gd name="T50" fmla="*/ 64 w 200"/>
              <a:gd name="T51" fmla="*/ 180 h 192"/>
              <a:gd name="T52" fmla="*/ 52 w 200"/>
              <a:gd name="T53" fmla="*/ 180 h 192"/>
              <a:gd name="T54" fmla="*/ 35 w 200"/>
              <a:gd name="T55" fmla="*/ 176 h 192"/>
              <a:gd name="T56" fmla="*/ 44 w 200"/>
              <a:gd name="T57" fmla="*/ 152 h 192"/>
              <a:gd name="T58" fmla="*/ 44 w 200"/>
              <a:gd name="T59" fmla="*/ 12 h 192"/>
              <a:gd name="T60" fmla="*/ 188 w 200"/>
              <a:gd name="T61" fmla="*/ 12 h 192"/>
              <a:gd name="T62" fmla="*/ 188 w 200"/>
              <a:gd name="T63" fmla="*/ 140 h 192"/>
              <a:gd name="T64" fmla="*/ 100 w 200"/>
              <a:gd name="T65" fmla="*/ 128 h 192"/>
              <a:gd name="T66" fmla="*/ 60 w 200"/>
              <a:gd name="T67" fmla="*/ 128 h 192"/>
              <a:gd name="T68" fmla="*/ 60 w 200"/>
              <a:gd name="T69" fmla="*/ 140 h 192"/>
              <a:gd name="T70" fmla="*/ 100 w 200"/>
              <a:gd name="T71" fmla="*/ 140 h 192"/>
              <a:gd name="T72" fmla="*/ 100 w 200"/>
              <a:gd name="T73" fmla="*/ 128 h 192"/>
              <a:gd name="T74" fmla="*/ 100 w 200"/>
              <a:gd name="T75" fmla="*/ 108 h 192"/>
              <a:gd name="T76" fmla="*/ 60 w 200"/>
              <a:gd name="T77" fmla="*/ 108 h 192"/>
              <a:gd name="T78" fmla="*/ 60 w 200"/>
              <a:gd name="T79" fmla="*/ 120 h 192"/>
              <a:gd name="T80" fmla="*/ 100 w 200"/>
              <a:gd name="T81" fmla="*/ 120 h 192"/>
              <a:gd name="T82" fmla="*/ 100 w 200"/>
              <a:gd name="T83" fmla="*/ 108 h 192"/>
              <a:gd name="T84" fmla="*/ 100 w 200"/>
              <a:gd name="T85" fmla="*/ 88 h 192"/>
              <a:gd name="T86" fmla="*/ 60 w 200"/>
              <a:gd name="T87" fmla="*/ 88 h 192"/>
              <a:gd name="T88" fmla="*/ 60 w 200"/>
              <a:gd name="T89" fmla="*/ 100 h 192"/>
              <a:gd name="T90" fmla="*/ 100 w 200"/>
              <a:gd name="T91" fmla="*/ 100 h 192"/>
              <a:gd name="T92" fmla="*/ 100 w 200"/>
              <a:gd name="T93" fmla="*/ 88 h 192"/>
              <a:gd name="T94" fmla="*/ 168 w 200"/>
              <a:gd name="T95" fmla="*/ 36 h 192"/>
              <a:gd name="T96" fmla="*/ 60 w 200"/>
              <a:gd name="T97" fmla="*/ 36 h 192"/>
              <a:gd name="T98" fmla="*/ 60 w 200"/>
              <a:gd name="T99" fmla="*/ 52 h 192"/>
              <a:gd name="T100" fmla="*/ 168 w 200"/>
              <a:gd name="T101" fmla="*/ 52 h 192"/>
              <a:gd name="T102" fmla="*/ 168 w 200"/>
              <a:gd name="T103" fmla="*/ 36 h 192"/>
              <a:gd name="T104" fmla="*/ 100 w 200"/>
              <a:gd name="T105" fmla="*/ 68 h 192"/>
              <a:gd name="T106" fmla="*/ 60 w 200"/>
              <a:gd name="T107" fmla="*/ 68 h 192"/>
              <a:gd name="T108" fmla="*/ 60 w 200"/>
              <a:gd name="T109" fmla="*/ 80 h 192"/>
              <a:gd name="T110" fmla="*/ 100 w 200"/>
              <a:gd name="T111" fmla="*/ 80 h 192"/>
              <a:gd name="T112" fmla="*/ 100 w 200"/>
              <a:gd name="T113" fmla="*/ 68 h 192"/>
              <a:gd name="T114" fmla="*/ 112 w 200"/>
              <a:gd name="T115" fmla="*/ 140 h 192"/>
              <a:gd name="T116" fmla="*/ 168 w 200"/>
              <a:gd name="T117" fmla="*/ 140 h 192"/>
              <a:gd name="T118" fmla="*/ 168 w 200"/>
              <a:gd name="T119" fmla="*/ 68 h 192"/>
              <a:gd name="T120" fmla="*/ 112 w 200"/>
              <a:gd name="T121" fmla="*/ 68 h 192"/>
              <a:gd name="T122" fmla="*/ 112 w 200"/>
              <a:gd name="T123" fmla="*/ 140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 h="192">
                <a:moveTo>
                  <a:pt x="188" y="0"/>
                </a:moveTo>
                <a:cubicBezTo>
                  <a:pt x="44" y="0"/>
                  <a:pt x="44" y="0"/>
                  <a:pt x="44" y="0"/>
                </a:cubicBezTo>
                <a:cubicBezTo>
                  <a:pt x="40" y="0"/>
                  <a:pt x="40" y="0"/>
                  <a:pt x="40" y="0"/>
                </a:cubicBezTo>
                <a:cubicBezTo>
                  <a:pt x="32" y="0"/>
                  <a:pt x="32" y="0"/>
                  <a:pt x="32" y="0"/>
                </a:cubicBezTo>
                <a:cubicBezTo>
                  <a:pt x="32" y="36"/>
                  <a:pt x="32" y="36"/>
                  <a:pt x="32" y="36"/>
                </a:cubicBezTo>
                <a:cubicBezTo>
                  <a:pt x="0" y="36"/>
                  <a:pt x="0" y="36"/>
                  <a:pt x="0" y="36"/>
                </a:cubicBezTo>
                <a:cubicBezTo>
                  <a:pt x="0" y="48"/>
                  <a:pt x="0" y="48"/>
                  <a:pt x="0" y="48"/>
                </a:cubicBezTo>
                <a:cubicBezTo>
                  <a:pt x="0" y="152"/>
                  <a:pt x="0" y="152"/>
                  <a:pt x="0" y="152"/>
                </a:cubicBezTo>
                <a:cubicBezTo>
                  <a:pt x="0" y="174"/>
                  <a:pt x="17" y="192"/>
                  <a:pt x="40" y="192"/>
                </a:cubicBezTo>
                <a:cubicBezTo>
                  <a:pt x="64" y="192"/>
                  <a:pt x="64" y="192"/>
                  <a:pt x="64" y="192"/>
                </a:cubicBezTo>
                <a:cubicBezTo>
                  <a:pt x="136" y="192"/>
                  <a:pt x="136" y="192"/>
                  <a:pt x="136" y="192"/>
                </a:cubicBezTo>
                <a:cubicBezTo>
                  <a:pt x="160" y="192"/>
                  <a:pt x="160" y="192"/>
                  <a:pt x="160" y="192"/>
                </a:cubicBezTo>
                <a:cubicBezTo>
                  <a:pt x="182" y="192"/>
                  <a:pt x="200" y="174"/>
                  <a:pt x="200" y="152"/>
                </a:cubicBezTo>
                <a:cubicBezTo>
                  <a:pt x="200" y="12"/>
                  <a:pt x="200" y="12"/>
                  <a:pt x="200" y="12"/>
                </a:cubicBezTo>
                <a:cubicBezTo>
                  <a:pt x="200" y="0"/>
                  <a:pt x="200" y="0"/>
                  <a:pt x="200" y="0"/>
                </a:cubicBezTo>
                <a:lnTo>
                  <a:pt x="188" y="0"/>
                </a:lnTo>
                <a:close/>
                <a:moveTo>
                  <a:pt x="32" y="140"/>
                </a:moveTo>
                <a:cubicBezTo>
                  <a:pt x="32" y="150"/>
                  <a:pt x="28" y="159"/>
                  <a:pt x="22" y="166"/>
                </a:cubicBezTo>
                <a:cubicBezTo>
                  <a:pt x="15" y="159"/>
                  <a:pt x="12" y="150"/>
                  <a:pt x="12" y="140"/>
                </a:cubicBezTo>
                <a:cubicBezTo>
                  <a:pt x="12" y="48"/>
                  <a:pt x="12" y="48"/>
                  <a:pt x="12" y="48"/>
                </a:cubicBezTo>
                <a:cubicBezTo>
                  <a:pt x="32" y="48"/>
                  <a:pt x="32" y="48"/>
                  <a:pt x="32" y="48"/>
                </a:cubicBezTo>
                <a:lnTo>
                  <a:pt x="32" y="140"/>
                </a:lnTo>
                <a:close/>
                <a:moveTo>
                  <a:pt x="188" y="140"/>
                </a:moveTo>
                <a:cubicBezTo>
                  <a:pt x="188" y="162"/>
                  <a:pt x="170" y="180"/>
                  <a:pt x="148" y="180"/>
                </a:cubicBezTo>
                <a:cubicBezTo>
                  <a:pt x="136" y="180"/>
                  <a:pt x="136" y="180"/>
                  <a:pt x="136" y="180"/>
                </a:cubicBezTo>
                <a:cubicBezTo>
                  <a:pt x="64" y="180"/>
                  <a:pt x="64" y="180"/>
                  <a:pt x="64" y="180"/>
                </a:cubicBezTo>
                <a:cubicBezTo>
                  <a:pt x="52" y="180"/>
                  <a:pt x="52" y="180"/>
                  <a:pt x="52" y="180"/>
                </a:cubicBezTo>
                <a:cubicBezTo>
                  <a:pt x="46" y="180"/>
                  <a:pt x="40" y="178"/>
                  <a:pt x="35" y="176"/>
                </a:cubicBezTo>
                <a:cubicBezTo>
                  <a:pt x="40" y="169"/>
                  <a:pt x="44" y="161"/>
                  <a:pt x="44" y="152"/>
                </a:cubicBezTo>
                <a:cubicBezTo>
                  <a:pt x="44" y="12"/>
                  <a:pt x="44" y="12"/>
                  <a:pt x="44" y="12"/>
                </a:cubicBezTo>
                <a:cubicBezTo>
                  <a:pt x="188" y="12"/>
                  <a:pt x="188" y="12"/>
                  <a:pt x="188" y="12"/>
                </a:cubicBezTo>
                <a:lnTo>
                  <a:pt x="188" y="140"/>
                </a:lnTo>
                <a:close/>
                <a:moveTo>
                  <a:pt x="100" y="128"/>
                </a:moveTo>
                <a:cubicBezTo>
                  <a:pt x="60" y="128"/>
                  <a:pt x="60" y="128"/>
                  <a:pt x="60" y="128"/>
                </a:cubicBezTo>
                <a:cubicBezTo>
                  <a:pt x="60" y="140"/>
                  <a:pt x="60" y="140"/>
                  <a:pt x="60" y="140"/>
                </a:cubicBezTo>
                <a:cubicBezTo>
                  <a:pt x="100" y="140"/>
                  <a:pt x="100" y="140"/>
                  <a:pt x="100" y="140"/>
                </a:cubicBezTo>
                <a:lnTo>
                  <a:pt x="100" y="128"/>
                </a:lnTo>
                <a:close/>
                <a:moveTo>
                  <a:pt x="100" y="108"/>
                </a:moveTo>
                <a:cubicBezTo>
                  <a:pt x="60" y="108"/>
                  <a:pt x="60" y="108"/>
                  <a:pt x="60" y="108"/>
                </a:cubicBezTo>
                <a:cubicBezTo>
                  <a:pt x="60" y="120"/>
                  <a:pt x="60" y="120"/>
                  <a:pt x="60" y="120"/>
                </a:cubicBezTo>
                <a:cubicBezTo>
                  <a:pt x="100" y="120"/>
                  <a:pt x="100" y="120"/>
                  <a:pt x="100" y="120"/>
                </a:cubicBezTo>
                <a:lnTo>
                  <a:pt x="100" y="108"/>
                </a:lnTo>
                <a:close/>
                <a:moveTo>
                  <a:pt x="100" y="88"/>
                </a:moveTo>
                <a:cubicBezTo>
                  <a:pt x="60" y="88"/>
                  <a:pt x="60" y="88"/>
                  <a:pt x="60" y="88"/>
                </a:cubicBezTo>
                <a:cubicBezTo>
                  <a:pt x="60" y="100"/>
                  <a:pt x="60" y="100"/>
                  <a:pt x="60" y="100"/>
                </a:cubicBezTo>
                <a:cubicBezTo>
                  <a:pt x="100" y="100"/>
                  <a:pt x="100" y="100"/>
                  <a:pt x="100" y="100"/>
                </a:cubicBezTo>
                <a:lnTo>
                  <a:pt x="100" y="88"/>
                </a:lnTo>
                <a:close/>
                <a:moveTo>
                  <a:pt x="168" y="36"/>
                </a:moveTo>
                <a:cubicBezTo>
                  <a:pt x="60" y="36"/>
                  <a:pt x="60" y="36"/>
                  <a:pt x="60" y="36"/>
                </a:cubicBezTo>
                <a:cubicBezTo>
                  <a:pt x="60" y="52"/>
                  <a:pt x="60" y="52"/>
                  <a:pt x="60" y="52"/>
                </a:cubicBezTo>
                <a:cubicBezTo>
                  <a:pt x="168" y="52"/>
                  <a:pt x="168" y="52"/>
                  <a:pt x="168" y="52"/>
                </a:cubicBezTo>
                <a:lnTo>
                  <a:pt x="168" y="36"/>
                </a:lnTo>
                <a:close/>
                <a:moveTo>
                  <a:pt x="100" y="68"/>
                </a:moveTo>
                <a:cubicBezTo>
                  <a:pt x="60" y="68"/>
                  <a:pt x="60" y="68"/>
                  <a:pt x="60" y="68"/>
                </a:cubicBezTo>
                <a:cubicBezTo>
                  <a:pt x="60" y="80"/>
                  <a:pt x="60" y="80"/>
                  <a:pt x="60" y="80"/>
                </a:cubicBezTo>
                <a:cubicBezTo>
                  <a:pt x="100" y="80"/>
                  <a:pt x="100" y="80"/>
                  <a:pt x="100" y="80"/>
                </a:cubicBezTo>
                <a:lnTo>
                  <a:pt x="100" y="68"/>
                </a:lnTo>
                <a:close/>
                <a:moveTo>
                  <a:pt x="112" y="140"/>
                </a:moveTo>
                <a:cubicBezTo>
                  <a:pt x="168" y="140"/>
                  <a:pt x="168" y="140"/>
                  <a:pt x="168" y="140"/>
                </a:cubicBezTo>
                <a:cubicBezTo>
                  <a:pt x="168" y="68"/>
                  <a:pt x="168" y="68"/>
                  <a:pt x="168" y="68"/>
                </a:cubicBezTo>
                <a:cubicBezTo>
                  <a:pt x="112" y="68"/>
                  <a:pt x="112" y="68"/>
                  <a:pt x="112" y="68"/>
                </a:cubicBezTo>
                <a:lnTo>
                  <a:pt x="112" y="14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4" name="Freeform 9"/>
          <p:cNvSpPr>
            <a:spLocks noEditPoints="1"/>
          </p:cNvSpPr>
          <p:nvPr/>
        </p:nvSpPr>
        <p:spPr bwMode="auto">
          <a:xfrm>
            <a:off x="3178286" y="4592419"/>
            <a:ext cx="481845" cy="475706"/>
          </a:xfrm>
          <a:custGeom>
            <a:gdLst>
              <a:gd name="T0" fmla="*/ 190 w 196"/>
              <a:gd name="T1" fmla="*/ 166 h 194"/>
              <a:gd name="T2" fmla="*/ 143 w 196"/>
              <a:gd name="T3" fmla="*/ 120 h 194"/>
              <a:gd name="T4" fmla="*/ 142 w 196"/>
              <a:gd name="T5" fmla="*/ 118 h 194"/>
              <a:gd name="T6" fmla="*/ 154 w 196"/>
              <a:gd name="T7" fmla="*/ 76 h 194"/>
              <a:gd name="T8" fmla="*/ 77 w 196"/>
              <a:gd name="T9" fmla="*/ 0 h 194"/>
              <a:gd name="T10" fmla="*/ 0 w 196"/>
              <a:gd name="T11" fmla="*/ 76 h 194"/>
              <a:gd name="T12" fmla="*/ 77 w 196"/>
              <a:gd name="T13" fmla="*/ 153 h 194"/>
              <a:gd name="T14" fmla="*/ 119 w 196"/>
              <a:gd name="T15" fmla="*/ 141 h 194"/>
              <a:gd name="T16" fmla="*/ 120 w 196"/>
              <a:gd name="T17" fmla="*/ 143 h 194"/>
              <a:gd name="T18" fmla="*/ 167 w 196"/>
              <a:gd name="T19" fmla="*/ 189 h 194"/>
              <a:gd name="T20" fmla="*/ 178 w 196"/>
              <a:gd name="T21" fmla="*/ 194 h 194"/>
              <a:gd name="T22" fmla="*/ 190 w 196"/>
              <a:gd name="T23" fmla="*/ 189 h 194"/>
              <a:gd name="T24" fmla="*/ 190 w 196"/>
              <a:gd name="T25" fmla="*/ 166 h 194"/>
              <a:gd name="T26" fmla="*/ 77 w 196"/>
              <a:gd name="T27" fmla="*/ 129 h 194"/>
              <a:gd name="T28" fmla="*/ 25 w 196"/>
              <a:gd name="T29" fmla="*/ 76 h 194"/>
              <a:gd name="T30" fmla="*/ 77 w 196"/>
              <a:gd name="T31" fmla="*/ 24 h 194"/>
              <a:gd name="T32" fmla="*/ 130 w 196"/>
              <a:gd name="T33" fmla="*/ 76 h 194"/>
              <a:gd name="T34" fmla="*/ 77 w 196"/>
              <a:gd name="T35" fmla="*/ 129 h 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6" h="194">
                <a:moveTo>
                  <a:pt x="190" y="166"/>
                </a:moveTo>
                <a:cubicBezTo>
                  <a:pt x="143" y="120"/>
                  <a:pt x="143" y="120"/>
                  <a:pt x="143" y="120"/>
                </a:cubicBezTo>
                <a:cubicBezTo>
                  <a:pt x="143" y="119"/>
                  <a:pt x="142" y="119"/>
                  <a:pt x="142" y="118"/>
                </a:cubicBezTo>
                <a:cubicBezTo>
                  <a:pt x="149" y="106"/>
                  <a:pt x="154" y="92"/>
                  <a:pt x="154" y="76"/>
                </a:cubicBezTo>
                <a:cubicBezTo>
                  <a:pt x="154" y="34"/>
                  <a:pt x="120" y="0"/>
                  <a:pt x="77" y="0"/>
                </a:cubicBezTo>
                <a:cubicBezTo>
                  <a:pt x="35" y="0"/>
                  <a:pt x="0" y="34"/>
                  <a:pt x="0" y="76"/>
                </a:cubicBezTo>
                <a:cubicBezTo>
                  <a:pt x="0" y="119"/>
                  <a:pt x="35" y="153"/>
                  <a:pt x="77" y="153"/>
                </a:cubicBezTo>
                <a:cubicBezTo>
                  <a:pt x="93" y="153"/>
                  <a:pt x="107" y="149"/>
                  <a:pt x="119" y="141"/>
                </a:cubicBezTo>
                <a:cubicBezTo>
                  <a:pt x="119" y="141"/>
                  <a:pt x="120" y="142"/>
                  <a:pt x="120" y="143"/>
                </a:cubicBezTo>
                <a:cubicBezTo>
                  <a:pt x="167" y="189"/>
                  <a:pt x="167" y="189"/>
                  <a:pt x="167" y="189"/>
                </a:cubicBezTo>
                <a:cubicBezTo>
                  <a:pt x="170" y="192"/>
                  <a:pt x="174" y="194"/>
                  <a:pt x="178" y="194"/>
                </a:cubicBezTo>
                <a:cubicBezTo>
                  <a:pt x="182" y="194"/>
                  <a:pt x="187" y="192"/>
                  <a:pt x="190" y="189"/>
                </a:cubicBezTo>
                <a:cubicBezTo>
                  <a:pt x="196" y="183"/>
                  <a:pt x="196" y="172"/>
                  <a:pt x="190" y="166"/>
                </a:cubicBezTo>
                <a:moveTo>
                  <a:pt x="77" y="129"/>
                </a:moveTo>
                <a:cubicBezTo>
                  <a:pt x="48" y="129"/>
                  <a:pt x="25" y="105"/>
                  <a:pt x="25" y="76"/>
                </a:cubicBezTo>
                <a:cubicBezTo>
                  <a:pt x="25" y="48"/>
                  <a:pt x="48" y="24"/>
                  <a:pt x="77" y="24"/>
                </a:cubicBezTo>
                <a:cubicBezTo>
                  <a:pt x="106" y="24"/>
                  <a:pt x="130" y="48"/>
                  <a:pt x="130" y="76"/>
                </a:cubicBezTo>
                <a:cubicBezTo>
                  <a:pt x="130" y="105"/>
                  <a:pt x="106" y="129"/>
                  <a:pt x="77" y="129"/>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5" name="Freeform 13"/>
          <p:cNvSpPr>
            <a:spLocks noEditPoints="1"/>
          </p:cNvSpPr>
          <p:nvPr/>
        </p:nvSpPr>
        <p:spPr bwMode="auto">
          <a:xfrm>
            <a:off x="6086860" y="4696962"/>
            <a:ext cx="402107" cy="402107"/>
          </a:xfrm>
          <a:custGeom>
            <a:gdLst>
              <a:gd name="T0" fmla="*/ 0 w 200"/>
              <a:gd name="T1" fmla="*/ 180 h 200"/>
              <a:gd name="T2" fmla="*/ 12 w 200"/>
              <a:gd name="T3" fmla="*/ 168 h 200"/>
              <a:gd name="T4" fmla="*/ 188 w 200"/>
              <a:gd name="T5" fmla="*/ 168 h 200"/>
              <a:gd name="T6" fmla="*/ 200 w 200"/>
              <a:gd name="T7" fmla="*/ 180 h 200"/>
              <a:gd name="T8" fmla="*/ 84 w 200"/>
              <a:gd name="T9" fmla="*/ 88 h 200"/>
              <a:gd name="T10" fmla="*/ 116 w 200"/>
              <a:gd name="T11" fmla="*/ 88 h 200"/>
              <a:gd name="T12" fmla="*/ 168 w 200"/>
              <a:gd name="T13" fmla="*/ 88 h 200"/>
              <a:gd name="T14" fmla="*/ 168 w 200"/>
              <a:gd name="T15" fmla="*/ 176 h 200"/>
              <a:gd name="T16" fmla="*/ 116 w 200"/>
              <a:gd name="T17" fmla="*/ 176 h 200"/>
              <a:gd name="T18" fmla="*/ 84 w 200"/>
              <a:gd name="T19" fmla="*/ 176 h 200"/>
              <a:gd name="T20" fmla="*/ 32 w 200"/>
              <a:gd name="T21" fmla="*/ 176 h 200"/>
              <a:gd name="T22" fmla="*/ 32 w 200"/>
              <a:gd name="T23" fmla="*/ 88 h 200"/>
              <a:gd name="T24" fmla="*/ 144 w 200"/>
              <a:gd name="T25" fmla="*/ 172 h 200"/>
              <a:gd name="T26" fmla="*/ 144 w 200"/>
              <a:gd name="T27" fmla="*/ 148 h 200"/>
              <a:gd name="T28" fmla="*/ 168 w 200"/>
              <a:gd name="T29" fmla="*/ 144 h 200"/>
              <a:gd name="T30" fmla="*/ 144 w 200"/>
              <a:gd name="T31" fmla="*/ 144 h 200"/>
              <a:gd name="T32" fmla="*/ 168 w 200"/>
              <a:gd name="T33" fmla="*/ 92 h 200"/>
              <a:gd name="T34" fmla="*/ 116 w 200"/>
              <a:gd name="T35" fmla="*/ 172 h 200"/>
              <a:gd name="T36" fmla="*/ 116 w 200"/>
              <a:gd name="T37" fmla="*/ 148 h 200"/>
              <a:gd name="T38" fmla="*/ 140 w 200"/>
              <a:gd name="T39" fmla="*/ 144 h 200"/>
              <a:gd name="T40" fmla="*/ 116 w 200"/>
              <a:gd name="T41" fmla="*/ 144 h 200"/>
              <a:gd name="T42" fmla="*/ 140 w 200"/>
              <a:gd name="T43" fmla="*/ 92 h 200"/>
              <a:gd name="T44" fmla="*/ 88 w 200"/>
              <a:gd name="T45" fmla="*/ 172 h 200"/>
              <a:gd name="T46" fmla="*/ 88 w 200"/>
              <a:gd name="T47" fmla="*/ 148 h 200"/>
              <a:gd name="T48" fmla="*/ 112 w 200"/>
              <a:gd name="T49" fmla="*/ 144 h 200"/>
              <a:gd name="T50" fmla="*/ 88 w 200"/>
              <a:gd name="T51" fmla="*/ 144 h 200"/>
              <a:gd name="T52" fmla="*/ 112 w 200"/>
              <a:gd name="T53" fmla="*/ 92 h 200"/>
              <a:gd name="T54" fmla="*/ 60 w 200"/>
              <a:gd name="T55" fmla="*/ 172 h 200"/>
              <a:gd name="T56" fmla="*/ 60 w 200"/>
              <a:gd name="T57" fmla="*/ 148 h 200"/>
              <a:gd name="T58" fmla="*/ 84 w 200"/>
              <a:gd name="T59" fmla="*/ 144 h 200"/>
              <a:gd name="T60" fmla="*/ 60 w 200"/>
              <a:gd name="T61" fmla="*/ 144 h 200"/>
              <a:gd name="T62" fmla="*/ 84 w 200"/>
              <a:gd name="T63" fmla="*/ 92 h 200"/>
              <a:gd name="T64" fmla="*/ 32 w 200"/>
              <a:gd name="T65" fmla="*/ 172 h 200"/>
              <a:gd name="T66" fmla="*/ 32 w 200"/>
              <a:gd name="T67" fmla="*/ 148 h 200"/>
              <a:gd name="T68" fmla="*/ 56 w 200"/>
              <a:gd name="T69" fmla="*/ 144 h 200"/>
              <a:gd name="T70" fmla="*/ 32 w 200"/>
              <a:gd name="T71" fmla="*/ 144 h 200"/>
              <a:gd name="T72" fmla="*/ 56 w 200"/>
              <a:gd name="T73" fmla="*/ 92 h 200"/>
              <a:gd name="T74" fmla="*/ 0 w 200"/>
              <a:gd name="T75" fmla="*/ 36 h 200"/>
              <a:gd name="T76" fmla="*/ 28 w 200"/>
              <a:gd name="T77" fmla="*/ 56 h 200"/>
              <a:gd name="T78" fmla="*/ 140 w 200"/>
              <a:gd name="T79" fmla="*/ 16 h 200"/>
              <a:gd name="T80" fmla="*/ 172 w 200"/>
              <a:gd name="T81" fmla="*/ 16 h 200"/>
              <a:gd name="T82" fmla="*/ 200 w 200"/>
              <a:gd name="T83" fmla="*/ 80 h 200"/>
              <a:gd name="T84" fmla="*/ 144 w 200"/>
              <a:gd name="T85" fmla="*/ 12 h 200"/>
              <a:gd name="T86" fmla="*/ 168 w 200"/>
              <a:gd name="T87" fmla="*/ 52 h 200"/>
              <a:gd name="T88" fmla="*/ 32 w 200"/>
              <a:gd name="T89" fmla="*/ 12 h 200"/>
              <a:gd name="T90" fmla="*/ 56 w 200"/>
              <a:gd name="T91" fmla="*/ 52 h 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0" h="200">
                <a:moveTo>
                  <a:pt x="180" y="200"/>
                </a:moveTo>
                <a:cubicBezTo>
                  <a:pt x="20" y="200"/>
                  <a:pt x="20" y="200"/>
                  <a:pt x="20" y="200"/>
                </a:cubicBezTo>
                <a:cubicBezTo>
                  <a:pt x="9" y="200"/>
                  <a:pt x="0" y="191"/>
                  <a:pt x="0" y="180"/>
                </a:cubicBezTo>
                <a:cubicBezTo>
                  <a:pt x="0" y="88"/>
                  <a:pt x="0" y="88"/>
                  <a:pt x="0" y="88"/>
                </a:cubicBezTo>
                <a:cubicBezTo>
                  <a:pt x="13" y="88"/>
                  <a:pt x="13" y="88"/>
                  <a:pt x="13"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8" y="88"/>
                </a:cubicBezTo>
                <a:cubicBezTo>
                  <a:pt x="200" y="88"/>
                  <a:pt x="200" y="88"/>
                  <a:pt x="200" y="88"/>
                </a:cubicBezTo>
                <a:cubicBezTo>
                  <a:pt x="200" y="180"/>
                  <a:pt x="200" y="180"/>
                  <a:pt x="200" y="180"/>
                </a:cubicBezTo>
                <a:cubicBezTo>
                  <a:pt x="200" y="191"/>
                  <a:pt x="191" y="200"/>
                  <a:pt x="180" y="200"/>
                </a:cubicBezTo>
                <a:close/>
                <a:moveTo>
                  <a:pt x="60" y="88"/>
                </a:moveTo>
                <a:cubicBezTo>
                  <a:pt x="84" y="88"/>
                  <a:pt x="84" y="88"/>
                  <a:pt x="84" y="88"/>
                </a:cubicBezTo>
                <a:cubicBezTo>
                  <a:pt x="88" y="88"/>
                  <a:pt x="88" y="88"/>
                  <a:pt x="88" y="88"/>
                </a:cubicBezTo>
                <a:cubicBezTo>
                  <a:pt x="112" y="88"/>
                  <a:pt x="112" y="88"/>
                  <a:pt x="112" y="88"/>
                </a:cubicBezTo>
                <a:cubicBezTo>
                  <a:pt x="116" y="88"/>
                  <a:pt x="116" y="88"/>
                  <a:pt x="116" y="88"/>
                </a:cubicBezTo>
                <a:cubicBezTo>
                  <a:pt x="140" y="88"/>
                  <a:pt x="140" y="88"/>
                  <a:pt x="140" y="88"/>
                </a:cubicBezTo>
                <a:cubicBezTo>
                  <a:pt x="144" y="88"/>
                  <a:pt x="144" y="88"/>
                  <a:pt x="144" y="88"/>
                </a:cubicBezTo>
                <a:cubicBezTo>
                  <a:pt x="168" y="88"/>
                  <a:pt x="168" y="88"/>
                  <a:pt x="168" y="88"/>
                </a:cubicBezTo>
                <a:cubicBezTo>
                  <a:pt x="172" y="88"/>
                  <a:pt x="172" y="88"/>
                  <a:pt x="172" y="88"/>
                </a:cubicBezTo>
                <a:cubicBezTo>
                  <a:pt x="172" y="176"/>
                  <a:pt x="172" y="176"/>
                  <a:pt x="172" y="176"/>
                </a:cubicBezTo>
                <a:cubicBezTo>
                  <a:pt x="168" y="176"/>
                  <a:pt x="168" y="176"/>
                  <a:pt x="168" y="176"/>
                </a:cubicBezTo>
                <a:cubicBezTo>
                  <a:pt x="144" y="176"/>
                  <a:pt x="144" y="176"/>
                  <a:pt x="144" y="176"/>
                </a:cubicBezTo>
                <a:cubicBezTo>
                  <a:pt x="140" y="176"/>
                  <a:pt x="140" y="176"/>
                  <a:pt x="140" y="176"/>
                </a:cubicBezTo>
                <a:cubicBezTo>
                  <a:pt x="116" y="176"/>
                  <a:pt x="116" y="176"/>
                  <a:pt x="116" y="176"/>
                </a:cubicBezTo>
                <a:cubicBezTo>
                  <a:pt x="112" y="176"/>
                  <a:pt x="112" y="176"/>
                  <a:pt x="112" y="176"/>
                </a:cubicBezTo>
                <a:cubicBezTo>
                  <a:pt x="88" y="176"/>
                  <a:pt x="88" y="176"/>
                  <a:pt x="88" y="176"/>
                </a:cubicBezTo>
                <a:cubicBezTo>
                  <a:pt x="84" y="176"/>
                  <a:pt x="84" y="176"/>
                  <a:pt x="84" y="176"/>
                </a:cubicBezTo>
                <a:cubicBezTo>
                  <a:pt x="60" y="176"/>
                  <a:pt x="60" y="176"/>
                  <a:pt x="60" y="176"/>
                </a:cubicBezTo>
                <a:cubicBezTo>
                  <a:pt x="56" y="176"/>
                  <a:pt x="56" y="176"/>
                  <a:pt x="56" y="176"/>
                </a:cubicBezTo>
                <a:cubicBezTo>
                  <a:pt x="32" y="176"/>
                  <a:pt x="32" y="176"/>
                  <a:pt x="32" y="176"/>
                </a:cubicBezTo>
                <a:cubicBezTo>
                  <a:pt x="28" y="176"/>
                  <a:pt x="28" y="176"/>
                  <a:pt x="28" y="176"/>
                </a:cubicBezTo>
                <a:cubicBezTo>
                  <a:pt x="28" y="88"/>
                  <a:pt x="28" y="88"/>
                  <a:pt x="28" y="88"/>
                </a:cubicBezTo>
                <a:cubicBezTo>
                  <a:pt x="32" y="88"/>
                  <a:pt x="32" y="88"/>
                  <a:pt x="32" y="88"/>
                </a:cubicBezTo>
                <a:cubicBezTo>
                  <a:pt x="56" y="88"/>
                  <a:pt x="56" y="88"/>
                  <a:pt x="56" y="88"/>
                </a:cubicBezTo>
                <a:lnTo>
                  <a:pt x="60" y="88"/>
                </a:lnTo>
                <a:close/>
                <a:moveTo>
                  <a:pt x="144" y="172"/>
                </a:moveTo>
                <a:cubicBezTo>
                  <a:pt x="168" y="172"/>
                  <a:pt x="168" y="172"/>
                  <a:pt x="168" y="172"/>
                </a:cubicBezTo>
                <a:cubicBezTo>
                  <a:pt x="168" y="148"/>
                  <a:pt x="168" y="148"/>
                  <a:pt x="168" y="148"/>
                </a:cubicBezTo>
                <a:cubicBezTo>
                  <a:pt x="144" y="148"/>
                  <a:pt x="144" y="148"/>
                  <a:pt x="144" y="148"/>
                </a:cubicBezTo>
                <a:lnTo>
                  <a:pt x="144" y="172"/>
                </a:lnTo>
                <a:close/>
                <a:moveTo>
                  <a:pt x="144" y="144"/>
                </a:moveTo>
                <a:cubicBezTo>
                  <a:pt x="168" y="144"/>
                  <a:pt x="168" y="144"/>
                  <a:pt x="168" y="144"/>
                </a:cubicBezTo>
                <a:cubicBezTo>
                  <a:pt x="168" y="120"/>
                  <a:pt x="168" y="120"/>
                  <a:pt x="168" y="120"/>
                </a:cubicBezTo>
                <a:cubicBezTo>
                  <a:pt x="144" y="120"/>
                  <a:pt x="144" y="120"/>
                  <a:pt x="144" y="120"/>
                </a:cubicBezTo>
                <a:lnTo>
                  <a:pt x="144" y="144"/>
                </a:lnTo>
                <a:close/>
                <a:moveTo>
                  <a:pt x="144" y="116"/>
                </a:moveTo>
                <a:cubicBezTo>
                  <a:pt x="168" y="116"/>
                  <a:pt x="168" y="116"/>
                  <a:pt x="168" y="116"/>
                </a:cubicBezTo>
                <a:cubicBezTo>
                  <a:pt x="168" y="92"/>
                  <a:pt x="168" y="92"/>
                  <a:pt x="168" y="92"/>
                </a:cubicBezTo>
                <a:cubicBezTo>
                  <a:pt x="144" y="92"/>
                  <a:pt x="144" y="92"/>
                  <a:pt x="144" y="92"/>
                </a:cubicBezTo>
                <a:lnTo>
                  <a:pt x="144" y="116"/>
                </a:lnTo>
                <a:close/>
                <a:moveTo>
                  <a:pt x="116" y="172"/>
                </a:moveTo>
                <a:cubicBezTo>
                  <a:pt x="140" y="172"/>
                  <a:pt x="140" y="172"/>
                  <a:pt x="140" y="172"/>
                </a:cubicBezTo>
                <a:cubicBezTo>
                  <a:pt x="140" y="148"/>
                  <a:pt x="140" y="148"/>
                  <a:pt x="140" y="148"/>
                </a:cubicBezTo>
                <a:cubicBezTo>
                  <a:pt x="116" y="148"/>
                  <a:pt x="116" y="148"/>
                  <a:pt x="116" y="148"/>
                </a:cubicBezTo>
                <a:lnTo>
                  <a:pt x="116" y="172"/>
                </a:lnTo>
                <a:close/>
                <a:moveTo>
                  <a:pt x="116" y="144"/>
                </a:moveTo>
                <a:cubicBezTo>
                  <a:pt x="140" y="144"/>
                  <a:pt x="140" y="144"/>
                  <a:pt x="140" y="144"/>
                </a:cubicBezTo>
                <a:cubicBezTo>
                  <a:pt x="140" y="120"/>
                  <a:pt x="140" y="120"/>
                  <a:pt x="140" y="120"/>
                </a:cubicBezTo>
                <a:cubicBezTo>
                  <a:pt x="116" y="120"/>
                  <a:pt x="116" y="120"/>
                  <a:pt x="116" y="120"/>
                </a:cubicBezTo>
                <a:lnTo>
                  <a:pt x="116" y="144"/>
                </a:lnTo>
                <a:close/>
                <a:moveTo>
                  <a:pt x="116" y="116"/>
                </a:moveTo>
                <a:cubicBezTo>
                  <a:pt x="140" y="116"/>
                  <a:pt x="140" y="116"/>
                  <a:pt x="140" y="116"/>
                </a:cubicBezTo>
                <a:cubicBezTo>
                  <a:pt x="140" y="92"/>
                  <a:pt x="140" y="92"/>
                  <a:pt x="140" y="92"/>
                </a:cubicBezTo>
                <a:cubicBezTo>
                  <a:pt x="116" y="92"/>
                  <a:pt x="116" y="92"/>
                  <a:pt x="116" y="92"/>
                </a:cubicBezTo>
                <a:lnTo>
                  <a:pt x="116" y="116"/>
                </a:lnTo>
                <a:close/>
                <a:moveTo>
                  <a:pt x="88" y="172"/>
                </a:moveTo>
                <a:cubicBezTo>
                  <a:pt x="112" y="172"/>
                  <a:pt x="112" y="172"/>
                  <a:pt x="112" y="172"/>
                </a:cubicBezTo>
                <a:cubicBezTo>
                  <a:pt x="112" y="148"/>
                  <a:pt x="112" y="148"/>
                  <a:pt x="112" y="148"/>
                </a:cubicBezTo>
                <a:cubicBezTo>
                  <a:pt x="88" y="148"/>
                  <a:pt x="88" y="148"/>
                  <a:pt x="88" y="148"/>
                </a:cubicBezTo>
                <a:lnTo>
                  <a:pt x="88" y="172"/>
                </a:lnTo>
                <a:close/>
                <a:moveTo>
                  <a:pt x="88" y="144"/>
                </a:moveTo>
                <a:cubicBezTo>
                  <a:pt x="112" y="144"/>
                  <a:pt x="112" y="144"/>
                  <a:pt x="112" y="144"/>
                </a:cubicBezTo>
                <a:cubicBezTo>
                  <a:pt x="112" y="120"/>
                  <a:pt x="112" y="120"/>
                  <a:pt x="112" y="120"/>
                </a:cubicBezTo>
                <a:cubicBezTo>
                  <a:pt x="88" y="120"/>
                  <a:pt x="88" y="120"/>
                  <a:pt x="88" y="120"/>
                </a:cubicBezTo>
                <a:lnTo>
                  <a:pt x="88" y="144"/>
                </a:lnTo>
                <a:close/>
                <a:moveTo>
                  <a:pt x="88" y="116"/>
                </a:moveTo>
                <a:cubicBezTo>
                  <a:pt x="112" y="116"/>
                  <a:pt x="112" y="116"/>
                  <a:pt x="112" y="116"/>
                </a:cubicBezTo>
                <a:cubicBezTo>
                  <a:pt x="112" y="92"/>
                  <a:pt x="112" y="92"/>
                  <a:pt x="112" y="92"/>
                </a:cubicBezTo>
                <a:cubicBezTo>
                  <a:pt x="88" y="92"/>
                  <a:pt x="88" y="92"/>
                  <a:pt x="88" y="92"/>
                </a:cubicBezTo>
                <a:lnTo>
                  <a:pt x="88" y="116"/>
                </a:lnTo>
                <a:close/>
                <a:moveTo>
                  <a:pt x="60" y="172"/>
                </a:moveTo>
                <a:cubicBezTo>
                  <a:pt x="84" y="172"/>
                  <a:pt x="84" y="172"/>
                  <a:pt x="84" y="172"/>
                </a:cubicBezTo>
                <a:cubicBezTo>
                  <a:pt x="84" y="148"/>
                  <a:pt x="84" y="148"/>
                  <a:pt x="84" y="148"/>
                </a:cubicBezTo>
                <a:cubicBezTo>
                  <a:pt x="60" y="148"/>
                  <a:pt x="60" y="148"/>
                  <a:pt x="60" y="148"/>
                </a:cubicBezTo>
                <a:lnTo>
                  <a:pt x="60" y="172"/>
                </a:lnTo>
                <a:close/>
                <a:moveTo>
                  <a:pt x="60" y="144"/>
                </a:moveTo>
                <a:cubicBezTo>
                  <a:pt x="84" y="144"/>
                  <a:pt x="84" y="144"/>
                  <a:pt x="84" y="144"/>
                </a:cubicBezTo>
                <a:cubicBezTo>
                  <a:pt x="84" y="120"/>
                  <a:pt x="84" y="120"/>
                  <a:pt x="84" y="120"/>
                </a:cubicBezTo>
                <a:cubicBezTo>
                  <a:pt x="60" y="120"/>
                  <a:pt x="60" y="120"/>
                  <a:pt x="60" y="120"/>
                </a:cubicBezTo>
                <a:lnTo>
                  <a:pt x="60" y="144"/>
                </a:lnTo>
                <a:close/>
                <a:moveTo>
                  <a:pt x="60" y="116"/>
                </a:moveTo>
                <a:cubicBezTo>
                  <a:pt x="84" y="116"/>
                  <a:pt x="84" y="116"/>
                  <a:pt x="84" y="116"/>
                </a:cubicBezTo>
                <a:cubicBezTo>
                  <a:pt x="84" y="92"/>
                  <a:pt x="84" y="92"/>
                  <a:pt x="84" y="92"/>
                </a:cubicBezTo>
                <a:cubicBezTo>
                  <a:pt x="60" y="92"/>
                  <a:pt x="60" y="92"/>
                  <a:pt x="60" y="92"/>
                </a:cubicBezTo>
                <a:lnTo>
                  <a:pt x="60" y="116"/>
                </a:lnTo>
                <a:close/>
                <a:moveTo>
                  <a:pt x="32" y="172"/>
                </a:moveTo>
                <a:cubicBezTo>
                  <a:pt x="56" y="172"/>
                  <a:pt x="56" y="172"/>
                  <a:pt x="56" y="172"/>
                </a:cubicBezTo>
                <a:cubicBezTo>
                  <a:pt x="56" y="148"/>
                  <a:pt x="56" y="148"/>
                  <a:pt x="56" y="148"/>
                </a:cubicBezTo>
                <a:cubicBezTo>
                  <a:pt x="32" y="148"/>
                  <a:pt x="32" y="148"/>
                  <a:pt x="32" y="148"/>
                </a:cubicBezTo>
                <a:lnTo>
                  <a:pt x="32" y="172"/>
                </a:lnTo>
                <a:close/>
                <a:moveTo>
                  <a:pt x="32" y="144"/>
                </a:moveTo>
                <a:cubicBezTo>
                  <a:pt x="56" y="144"/>
                  <a:pt x="56" y="144"/>
                  <a:pt x="56" y="144"/>
                </a:cubicBezTo>
                <a:cubicBezTo>
                  <a:pt x="56" y="120"/>
                  <a:pt x="56" y="120"/>
                  <a:pt x="56" y="120"/>
                </a:cubicBezTo>
                <a:cubicBezTo>
                  <a:pt x="32" y="120"/>
                  <a:pt x="32" y="120"/>
                  <a:pt x="32" y="120"/>
                </a:cubicBezTo>
                <a:lnTo>
                  <a:pt x="32" y="144"/>
                </a:lnTo>
                <a:close/>
                <a:moveTo>
                  <a:pt x="32" y="116"/>
                </a:moveTo>
                <a:cubicBezTo>
                  <a:pt x="56" y="116"/>
                  <a:pt x="56" y="116"/>
                  <a:pt x="56" y="116"/>
                </a:cubicBezTo>
                <a:cubicBezTo>
                  <a:pt x="56" y="92"/>
                  <a:pt x="56" y="92"/>
                  <a:pt x="56" y="92"/>
                </a:cubicBezTo>
                <a:cubicBezTo>
                  <a:pt x="32" y="92"/>
                  <a:pt x="32" y="92"/>
                  <a:pt x="32" y="92"/>
                </a:cubicBezTo>
                <a:lnTo>
                  <a:pt x="32" y="116"/>
                </a:lnTo>
                <a:close/>
                <a:moveTo>
                  <a:pt x="0" y="36"/>
                </a:moveTo>
                <a:cubicBezTo>
                  <a:pt x="0" y="25"/>
                  <a:pt x="9" y="16"/>
                  <a:pt x="20" y="16"/>
                </a:cubicBezTo>
                <a:cubicBezTo>
                  <a:pt x="28" y="16"/>
                  <a:pt x="28" y="16"/>
                  <a:pt x="28" y="16"/>
                </a:cubicBezTo>
                <a:cubicBezTo>
                  <a:pt x="28" y="56"/>
                  <a:pt x="28" y="56"/>
                  <a:pt x="28" y="56"/>
                </a:cubicBezTo>
                <a:cubicBezTo>
                  <a:pt x="44" y="56"/>
                  <a:pt x="44" y="56"/>
                  <a:pt x="60" y="56"/>
                </a:cubicBezTo>
                <a:cubicBezTo>
                  <a:pt x="60" y="16"/>
                  <a:pt x="60" y="16"/>
                  <a:pt x="60" y="16"/>
                </a:cubicBezTo>
                <a:cubicBezTo>
                  <a:pt x="140" y="16"/>
                  <a:pt x="140" y="16"/>
                  <a:pt x="140" y="16"/>
                </a:cubicBezTo>
                <a:cubicBezTo>
                  <a:pt x="140" y="56"/>
                  <a:pt x="140" y="56"/>
                  <a:pt x="140" y="56"/>
                </a:cubicBezTo>
                <a:cubicBezTo>
                  <a:pt x="156" y="56"/>
                  <a:pt x="156" y="56"/>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5" y="80"/>
                  <a:pt x="96" y="80"/>
                  <a:pt x="0" y="80"/>
                </a:cubicBezTo>
                <a:lnTo>
                  <a:pt x="0" y="36"/>
                </a:lnTo>
                <a:close/>
                <a:moveTo>
                  <a:pt x="144" y="12"/>
                </a:moveTo>
                <a:cubicBezTo>
                  <a:pt x="144" y="5"/>
                  <a:pt x="150" y="0"/>
                  <a:pt x="156" y="0"/>
                </a:cubicBezTo>
                <a:cubicBezTo>
                  <a:pt x="163" y="0"/>
                  <a:pt x="168" y="5"/>
                  <a:pt x="168" y="12"/>
                </a:cubicBezTo>
                <a:cubicBezTo>
                  <a:pt x="168" y="52"/>
                  <a:pt x="168" y="52"/>
                  <a:pt x="168" y="52"/>
                </a:cubicBezTo>
                <a:cubicBezTo>
                  <a:pt x="168" y="52"/>
                  <a:pt x="159" y="52"/>
                  <a:pt x="144" y="52"/>
                </a:cubicBezTo>
                <a:cubicBezTo>
                  <a:pt x="144" y="45"/>
                  <a:pt x="144" y="12"/>
                  <a:pt x="144" y="12"/>
                </a:cubicBezTo>
                <a:close/>
                <a:moveTo>
                  <a:pt x="32" y="12"/>
                </a:moveTo>
                <a:cubicBezTo>
                  <a:pt x="32" y="5"/>
                  <a:pt x="38" y="0"/>
                  <a:pt x="44" y="0"/>
                </a:cubicBezTo>
                <a:cubicBezTo>
                  <a:pt x="51" y="0"/>
                  <a:pt x="56" y="5"/>
                  <a:pt x="56" y="12"/>
                </a:cubicBezTo>
                <a:cubicBezTo>
                  <a:pt x="56" y="52"/>
                  <a:pt x="56" y="52"/>
                  <a:pt x="56" y="52"/>
                </a:cubicBezTo>
                <a:cubicBezTo>
                  <a:pt x="56" y="52"/>
                  <a:pt x="43" y="52"/>
                  <a:pt x="32" y="52"/>
                </a:cubicBezTo>
                <a:cubicBezTo>
                  <a:pt x="32" y="54"/>
                  <a:pt x="32" y="12"/>
                  <a:pt x="32" y="1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6" name="Freeform 17"/>
          <p:cNvSpPr>
            <a:spLocks noEditPoints="1"/>
          </p:cNvSpPr>
          <p:nvPr/>
        </p:nvSpPr>
        <p:spPr bwMode="auto">
          <a:xfrm>
            <a:off x="7510530" y="2658303"/>
            <a:ext cx="450296" cy="327312"/>
          </a:xfrm>
          <a:custGeom>
            <a:gdLst>
              <a:gd name="T0" fmla="*/ 199 w 200"/>
              <a:gd name="T1" fmla="*/ 115 h 184"/>
              <a:gd name="T2" fmla="*/ 164 w 200"/>
              <a:gd name="T3" fmla="*/ 0 h 184"/>
              <a:gd name="T4" fmla="*/ 35 w 200"/>
              <a:gd name="T5" fmla="*/ 0 h 184"/>
              <a:gd name="T6" fmla="*/ 0 w 200"/>
              <a:gd name="T7" fmla="*/ 115 h 184"/>
              <a:gd name="T8" fmla="*/ 0 w 200"/>
              <a:gd name="T9" fmla="*/ 115 h 184"/>
              <a:gd name="T10" fmla="*/ 0 w 200"/>
              <a:gd name="T11" fmla="*/ 172 h 184"/>
              <a:gd name="T12" fmla="*/ 12 w 200"/>
              <a:gd name="T13" fmla="*/ 184 h 184"/>
              <a:gd name="T14" fmla="*/ 188 w 200"/>
              <a:gd name="T15" fmla="*/ 184 h 184"/>
              <a:gd name="T16" fmla="*/ 200 w 200"/>
              <a:gd name="T17" fmla="*/ 172 h 184"/>
              <a:gd name="T18" fmla="*/ 200 w 200"/>
              <a:gd name="T19" fmla="*/ 115 h 184"/>
              <a:gd name="T20" fmla="*/ 199 w 200"/>
              <a:gd name="T21" fmla="*/ 115 h 184"/>
              <a:gd name="T22" fmla="*/ 143 w 200"/>
              <a:gd name="T23" fmla="*/ 112 h 184"/>
              <a:gd name="T24" fmla="*/ 125 w 200"/>
              <a:gd name="T25" fmla="*/ 148 h 184"/>
              <a:gd name="T26" fmla="*/ 73 w 200"/>
              <a:gd name="T27" fmla="*/ 148 h 184"/>
              <a:gd name="T28" fmla="*/ 54 w 200"/>
              <a:gd name="T29" fmla="*/ 112 h 184"/>
              <a:gd name="T30" fmla="*/ 20 w 200"/>
              <a:gd name="T31" fmla="*/ 112 h 184"/>
              <a:gd name="T32" fmla="*/ 50 w 200"/>
              <a:gd name="T33" fmla="*/ 12 h 184"/>
              <a:gd name="T34" fmla="*/ 149 w 200"/>
              <a:gd name="T35" fmla="*/ 12 h 184"/>
              <a:gd name="T36" fmla="*/ 180 w 200"/>
              <a:gd name="T37" fmla="*/ 112 h 184"/>
              <a:gd name="T38" fmla="*/ 143 w 200"/>
              <a:gd name="T39" fmla="*/ 112 h 184"/>
              <a:gd name="T40" fmla="*/ 138 w 200"/>
              <a:gd name="T41" fmla="*/ 48 h 184"/>
              <a:gd name="T42" fmla="*/ 61 w 200"/>
              <a:gd name="T43" fmla="*/ 48 h 184"/>
              <a:gd name="T44" fmla="*/ 59 w 200"/>
              <a:gd name="T45" fmla="*/ 56 h 184"/>
              <a:gd name="T46" fmla="*/ 140 w 200"/>
              <a:gd name="T47" fmla="*/ 56 h 184"/>
              <a:gd name="T48" fmla="*/ 138 w 200"/>
              <a:gd name="T49" fmla="*/ 48 h 184"/>
              <a:gd name="T50" fmla="*/ 132 w 200"/>
              <a:gd name="T51" fmla="*/ 28 h 184"/>
              <a:gd name="T52" fmla="*/ 67 w 200"/>
              <a:gd name="T53" fmla="*/ 28 h 184"/>
              <a:gd name="T54" fmla="*/ 65 w 200"/>
              <a:gd name="T55" fmla="*/ 36 h 184"/>
              <a:gd name="T56" fmla="*/ 134 w 200"/>
              <a:gd name="T57" fmla="*/ 36 h 184"/>
              <a:gd name="T58" fmla="*/ 132 w 200"/>
              <a:gd name="T59" fmla="*/ 28 h 184"/>
              <a:gd name="T60" fmla="*/ 47 w 200"/>
              <a:gd name="T61" fmla="*/ 96 h 184"/>
              <a:gd name="T62" fmla="*/ 152 w 200"/>
              <a:gd name="T63" fmla="*/ 96 h 184"/>
              <a:gd name="T64" fmla="*/ 149 w 200"/>
              <a:gd name="T65" fmla="*/ 88 h 184"/>
              <a:gd name="T66" fmla="*/ 50 w 200"/>
              <a:gd name="T67" fmla="*/ 88 h 184"/>
              <a:gd name="T68" fmla="*/ 47 w 200"/>
              <a:gd name="T69" fmla="*/ 96 h 184"/>
              <a:gd name="T70" fmla="*/ 144 w 200"/>
              <a:gd name="T71" fmla="*/ 68 h 184"/>
              <a:gd name="T72" fmla="*/ 55 w 200"/>
              <a:gd name="T73" fmla="*/ 68 h 184"/>
              <a:gd name="T74" fmla="*/ 53 w 200"/>
              <a:gd name="T75" fmla="*/ 76 h 184"/>
              <a:gd name="T76" fmla="*/ 146 w 200"/>
              <a:gd name="T77" fmla="*/ 76 h 184"/>
              <a:gd name="T78" fmla="*/ 144 w 200"/>
              <a:gd name="T79" fmla="*/ 68 h 1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 h="184">
                <a:moveTo>
                  <a:pt x="199" y="115"/>
                </a:moveTo>
                <a:cubicBezTo>
                  <a:pt x="164" y="0"/>
                  <a:pt x="164" y="0"/>
                  <a:pt x="164" y="0"/>
                </a:cubicBezTo>
                <a:cubicBezTo>
                  <a:pt x="35" y="0"/>
                  <a:pt x="35" y="0"/>
                  <a:pt x="35" y="0"/>
                </a:cubicBezTo>
                <a:cubicBezTo>
                  <a:pt x="0" y="115"/>
                  <a:pt x="0" y="115"/>
                  <a:pt x="0" y="115"/>
                </a:cubicBezTo>
                <a:cubicBezTo>
                  <a:pt x="0" y="115"/>
                  <a:pt x="0" y="115"/>
                  <a:pt x="0" y="115"/>
                </a:cubicBezTo>
                <a:cubicBezTo>
                  <a:pt x="0" y="172"/>
                  <a:pt x="0" y="172"/>
                  <a:pt x="0" y="172"/>
                </a:cubicBezTo>
                <a:cubicBezTo>
                  <a:pt x="0" y="178"/>
                  <a:pt x="5" y="184"/>
                  <a:pt x="12" y="184"/>
                </a:cubicBezTo>
                <a:cubicBezTo>
                  <a:pt x="188" y="184"/>
                  <a:pt x="188" y="184"/>
                  <a:pt x="188" y="184"/>
                </a:cubicBezTo>
                <a:cubicBezTo>
                  <a:pt x="194" y="184"/>
                  <a:pt x="200" y="178"/>
                  <a:pt x="200" y="172"/>
                </a:cubicBezTo>
                <a:cubicBezTo>
                  <a:pt x="200" y="115"/>
                  <a:pt x="200" y="115"/>
                  <a:pt x="200" y="115"/>
                </a:cubicBezTo>
                <a:cubicBezTo>
                  <a:pt x="199" y="115"/>
                  <a:pt x="199" y="115"/>
                  <a:pt x="199" y="115"/>
                </a:cubicBezTo>
                <a:close/>
                <a:moveTo>
                  <a:pt x="143" y="112"/>
                </a:moveTo>
                <a:cubicBezTo>
                  <a:pt x="125" y="148"/>
                  <a:pt x="125" y="148"/>
                  <a:pt x="125" y="148"/>
                </a:cubicBezTo>
                <a:cubicBezTo>
                  <a:pt x="73" y="148"/>
                  <a:pt x="73" y="148"/>
                  <a:pt x="73" y="148"/>
                </a:cubicBezTo>
                <a:cubicBezTo>
                  <a:pt x="54" y="112"/>
                  <a:pt x="54" y="112"/>
                  <a:pt x="54" y="112"/>
                </a:cubicBezTo>
                <a:cubicBezTo>
                  <a:pt x="20" y="112"/>
                  <a:pt x="20" y="112"/>
                  <a:pt x="20" y="112"/>
                </a:cubicBezTo>
                <a:cubicBezTo>
                  <a:pt x="50" y="12"/>
                  <a:pt x="50" y="12"/>
                  <a:pt x="50" y="12"/>
                </a:cubicBezTo>
                <a:cubicBezTo>
                  <a:pt x="149" y="12"/>
                  <a:pt x="149" y="12"/>
                  <a:pt x="149" y="12"/>
                </a:cubicBezTo>
                <a:cubicBezTo>
                  <a:pt x="180" y="112"/>
                  <a:pt x="180" y="112"/>
                  <a:pt x="180" y="112"/>
                </a:cubicBezTo>
                <a:lnTo>
                  <a:pt x="143" y="112"/>
                </a:lnTo>
                <a:close/>
                <a:moveTo>
                  <a:pt x="138" y="48"/>
                </a:moveTo>
                <a:cubicBezTo>
                  <a:pt x="61" y="48"/>
                  <a:pt x="61" y="48"/>
                  <a:pt x="61" y="48"/>
                </a:cubicBezTo>
                <a:cubicBezTo>
                  <a:pt x="59" y="56"/>
                  <a:pt x="59" y="56"/>
                  <a:pt x="59" y="56"/>
                </a:cubicBezTo>
                <a:cubicBezTo>
                  <a:pt x="140" y="56"/>
                  <a:pt x="140" y="56"/>
                  <a:pt x="140" y="56"/>
                </a:cubicBezTo>
                <a:lnTo>
                  <a:pt x="138" y="48"/>
                </a:lnTo>
                <a:close/>
                <a:moveTo>
                  <a:pt x="132" y="28"/>
                </a:moveTo>
                <a:cubicBezTo>
                  <a:pt x="67" y="28"/>
                  <a:pt x="67" y="28"/>
                  <a:pt x="67" y="28"/>
                </a:cubicBezTo>
                <a:cubicBezTo>
                  <a:pt x="65" y="36"/>
                  <a:pt x="65" y="36"/>
                  <a:pt x="65" y="36"/>
                </a:cubicBezTo>
                <a:cubicBezTo>
                  <a:pt x="134" y="36"/>
                  <a:pt x="134" y="36"/>
                  <a:pt x="134" y="36"/>
                </a:cubicBezTo>
                <a:lnTo>
                  <a:pt x="132" y="28"/>
                </a:lnTo>
                <a:close/>
                <a:moveTo>
                  <a:pt x="47" y="96"/>
                </a:moveTo>
                <a:cubicBezTo>
                  <a:pt x="152" y="96"/>
                  <a:pt x="152" y="96"/>
                  <a:pt x="152" y="96"/>
                </a:cubicBezTo>
                <a:cubicBezTo>
                  <a:pt x="149" y="88"/>
                  <a:pt x="149" y="88"/>
                  <a:pt x="149" y="88"/>
                </a:cubicBezTo>
                <a:cubicBezTo>
                  <a:pt x="50" y="88"/>
                  <a:pt x="50" y="88"/>
                  <a:pt x="50" y="88"/>
                </a:cubicBezTo>
                <a:lnTo>
                  <a:pt x="47" y="96"/>
                </a:lnTo>
                <a:close/>
                <a:moveTo>
                  <a:pt x="144" y="68"/>
                </a:moveTo>
                <a:cubicBezTo>
                  <a:pt x="55" y="68"/>
                  <a:pt x="55" y="68"/>
                  <a:pt x="55" y="68"/>
                </a:cubicBezTo>
                <a:cubicBezTo>
                  <a:pt x="53" y="76"/>
                  <a:pt x="53" y="76"/>
                  <a:pt x="53" y="76"/>
                </a:cubicBezTo>
                <a:cubicBezTo>
                  <a:pt x="146" y="76"/>
                  <a:pt x="146" y="76"/>
                  <a:pt x="146" y="76"/>
                </a:cubicBezTo>
                <a:lnTo>
                  <a:pt x="144" y="6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4" name="TextBox 28"/>
          <p:cNvSpPr txBox="1"/>
          <p:nvPr/>
        </p:nvSpPr>
        <p:spPr>
          <a:xfrm>
            <a:off x="8778071" y="3536954"/>
            <a:ext cx="697627" cy="646331"/>
          </a:xfrm>
          <a:prstGeom prst="rect">
            <a:avLst/>
          </a:prstGeom>
          <a:noFill/>
        </p:spPr>
        <p:txBody>
          <a:bodyPr wrap="none" rtlCol="0">
            <a:spAutoFit/>
          </a:bodyPr>
          <a:lstStyle/>
          <a:p>
            <a:r>
              <a:rPr lang="en-US" altLang="zh-CN" sz="3600" b="1">
                <a:solidFill>
                  <a:schemeClr val="bg1">
                    <a:lumMod val="50000"/>
                  </a:schemeClr>
                </a:solidFill>
                <a:latin typeface="Arial Unicode MS" pitchFamily="34" charset="-122"/>
                <a:ea typeface="Arial Unicode MS" pitchFamily="34" charset="-122"/>
                <a:cs typeface="Arial Unicode MS" pitchFamily="34" charset="-122"/>
              </a:rPr>
              <a:t>06</a:t>
            </a:r>
            <a:endParaRPr lang="zh-CN" altLang="en-US" sz="900" b="1">
              <a:solidFill>
                <a:schemeClr val="bg1">
                  <a:lumMod val="50000"/>
                </a:schemeClr>
              </a:solidFill>
              <a:latin typeface="Arial Unicode MS" pitchFamily="34" charset="-122"/>
              <a:ea typeface="Arial Unicode MS" pitchFamily="34" charset="-122"/>
              <a:cs typeface="Arial Unicode MS" pitchFamily="34" charset="-122"/>
            </a:endParaRPr>
          </a:p>
        </p:txBody>
      </p:sp>
      <p:sp>
        <p:nvSpPr>
          <p:cNvPr id="55" name="TextBox 28"/>
          <p:cNvSpPr txBox="1"/>
          <p:nvPr/>
        </p:nvSpPr>
        <p:spPr>
          <a:xfrm>
            <a:off x="10248030" y="3588069"/>
            <a:ext cx="697627" cy="646331"/>
          </a:xfrm>
          <a:prstGeom prst="rect">
            <a:avLst/>
          </a:prstGeom>
          <a:noFill/>
        </p:spPr>
        <p:txBody>
          <a:bodyPr wrap="none" rtlCol="0">
            <a:spAutoFit/>
          </a:bodyPr>
          <a:lstStyle/>
          <a:p>
            <a:r>
              <a:rPr lang="en-US" altLang="zh-CN" sz="3600" b="1">
                <a:solidFill>
                  <a:schemeClr val="bg1">
                    <a:lumMod val="50000"/>
                  </a:schemeClr>
                </a:solidFill>
                <a:latin typeface="Arial Unicode MS" pitchFamily="34" charset="-122"/>
                <a:ea typeface="Arial Unicode MS" pitchFamily="34" charset="-122"/>
                <a:cs typeface="Arial Unicode MS" pitchFamily="34" charset="-122"/>
              </a:rPr>
              <a:t>07</a:t>
            </a:r>
            <a:endParaRPr lang="zh-CN" altLang="en-US" sz="900" b="1">
              <a:solidFill>
                <a:schemeClr val="bg1">
                  <a:lumMod val="50000"/>
                </a:schemeClr>
              </a:solidFill>
              <a:latin typeface="Arial Unicode MS" pitchFamily="34" charset="-122"/>
              <a:ea typeface="Arial Unicode MS" pitchFamily="34" charset="-122"/>
              <a:cs typeface="Arial Unicode MS" pitchFamily="34" charset="-122"/>
            </a:endParaRPr>
          </a:p>
        </p:txBody>
      </p:sp>
      <p:sp>
        <p:nvSpPr>
          <p:cNvPr id="56" name="TextBox 28"/>
          <p:cNvSpPr txBox="1"/>
          <p:nvPr/>
        </p:nvSpPr>
        <p:spPr>
          <a:xfrm>
            <a:off x="1569493" y="3525670"/>
            <a:ext cx="697627" cy="646331"/>
          </a:xfrm>
          <a:prstGeom prst="rect">
            <a:avLst/>
          </a:prstGeom>
          <a:noFill/>
        </p:spPr>
        <p:txBody>
          <a:bodyPr wrap="none" rtlCol="0">
            <a:spAutoFit/>
          </a:bodyPr>
          <a:lstStyle/>
          <a:p>
            <a:r>
              <a:rPr lang="en-US" altLang="zh-CN" sz="3600" b="1">
                <a:solidFill>
                  <a:schemeClr val="bg1">
                    <a:lumMod val="50000"/>
                  </a:schemeClr>
                </a:solidFill>
                <a:latin typeface="Arial Unicode MS" pitchFamily="34" charset="-122"/>
                <a:ea typeface="Arial Unicode MS" pitchFamily="34" charset="-122"/>
                <a:cs typeface="Arial Unicode MS" pitchFamily="34" charset="-122"/>
              </a:rPr>
              <a:t>01</a:t>
            </a:r>
            <a:endParaRPr lang="zh-CN" altLang="en-US" sz="900" b="1">
              <a:solidFill>
                <a:schemeClr val="bg1">
                  <a:lumMod val="50000"/>
                </a:schemeClr>
              </a:solidFill>
              <a:latin typeface="Arial Unicode MS" pitchFamily="34" charset="-122"/>
              <a:ea typeface="Arial Unicode MS" pitchFamily="34" charset="-122"/>
              <a:cs typeface="Arial Unicode MS" pitchFamily="34" charset="-122"/>
            </a:endParaRPr>
          </a:p>
        </p:txBody>
      </p:sp>
      <p:sp>
        <p:nvSpPr>
          <p:cNvPr id="57" name="矩形 56"/>
          <p:cNvSpPr/>
          <p:nvPr/>
        </p:nvSpPr>
        <p:spPr>
          <a:xfrm>
            <a:off x="10249680" y="1873898"/>
            <a:ext cx="565348" cy="369332"/>
          </a:xfrm>
          <a:prstGeom prst="rect">
            <a:avLst/>
          </a:prstGeom>
        </p:spPr>
        <p:txBody>
          <a:bodyPr wrap="none">
            <a:spAutoFit/>
          </a:bodyPr>
          <a:lstStyle/>
          <a:p>
            <a:r>
              <a:rPr lang="en-US" altLang="zh-CN"/>
              <a:t>Text</a:t>
            </a:r>
            <a:endParaRPr lang="en-US" altLang="zh-CN"/>
          </a:p>
        </p:txBody>
      </p:sp>
      <p:sp>
        <p:nvSpPr>
          <p:cNvPr id="60" name="KSO_Shape"/>
          <p:cNvSpPr/>
          <p:nvPr/>
        </p:nvSpPr>
        <p:spPr bwMode="auto">
          <a:xfrm>
            <a:off x="1773890" y="2566782"/>
            <a:ext cx="347089" cy="463339"/>
          </a:xfrm>
          <a:custGeom>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61" name="KSO_Shape"/>
          <p:cNvSpPr/>
          <p:nvPr/>
        </p:nvSpPr>
        <p:spPr bwMode="auto">
          <a:xfrm>
            <a:off x="10388238" y="2613797"/>
            <a:ext cx="417210" cy="416324"/>
          </a:xfrm>
          <a:custGeom>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62" name="KSO_Shape"/>
          <p:cNvSpPr/>
          <p:nvPr/>
        </p:nvSpPr>
        <p:spPr bwMode="auto">
          <a:xfrm>
            <a:off x="8965707" y="4783569"/>
            <a:ext cx="417210" cy="416324"/>
          </a:xfrm>
          <a:custGeom>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63" name="矩形 62"/>
          <p:cNvSpPr/>
          <p:nvPr/>
        </p:nvSpPr>
        <p:spPr>
          <a:xfrm>
            <a:off x="1555631" y="1879115"/>
            <a:ext cx="565348" cy="369332"/>
          </a:xfrm>
          <a:prstGeom prst="rect">
            <a:avLst/>
          </a:prstGeom>
        </p:spPr>
        <p:txBody>
          <a:bodyPr wrap="none">
            <a:spAutoFit/>
          </a:bodyPr>
          <a:lstStyle/>
          <a:p>
            <a:r>
              <a:rPr lang="en-US" altLang="zh-CN"/>
              <a:t>Text</a:t>
            </a:r>
            <a:endParaRPr lang="en-US" altLang="zh-CN"/>
          </a:p>
        </p:txBody>
      </p:sp>
      <p:sp>
        <p:nvSpPr>
          <p:cNvPr id="64" name="矩形 63"/>
          <p:cNvSpPr/>
          <p:nvPr/>
        </p:nvSpPr>
        <p:spPr>
          <a:xfrm>
            <a:off x="8970092" y="5610493"/>
            <a:ext cx="565348" cy="369332"/>
          </a:xfrm>
          <a:prstGeom prst="rect">
            <a:avLst/>
          </a:prstGeom>
        </p:spPr>
        <p:txBody>
          <a:bodyPr wrap="none">
            <a:spAutoFit/>
          </a:bodyPr>
          <a:lstStyle/>
          <a:p>
            <a:r>
              <a:rPr lang="en-US" altLang="zh-CN"/>
              <a:t>Text</a:t>
            </a:r>
            <a:endParaRPr lang="en-US" altLang="zh-CN"/>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4" name="图片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3269" y="1304137"/>
            <a:ext cx="2083909" cy="5010250"/>
          </a:xfrm>
          <a:prstGeom prst="rect">
            <a:avLst/>
          </a:prstGeom>
        </p:spPr>
      </p:pic>
      <p:pic>
        <p:nvPicPr>
          <p:cNvPr id="15" name="图片 14"/>
          <p:cNvPicPr>
            <a:picLocks noChangeAspect="1"/>
          </p:cNvPicPr>
          <p:nvPr/>
        </p:nvPicPr>
        <p:blipFill>
          <a:blip r:embed="rId3">
            <a:duotone>
              <a:schemeClr val="bg2">
                <a:shade val="45000"/>
                <a:satMod val="135000"/>
              </a:schemeClr>
              <a:prstClr val="white"/>
            </a:duotone>
          </a:blip>
          <a:srcRect l="49662" t="22421" r="28904" b="57779"/>
          <a:stretch>
            <a:fillRect/>
          </a:stretch>
        </p:blipFill>
        <p:spPr>
          <a:xfrm>
            <a:off x="888810" y="1530508"/>
            <a:ext cx="691243" cy="609600"/>
          </a:xfrm>
          <a:prstGeom prst="rect">
            <a:avLst/>
          </a:prstGeom>
        </p:spPr>
      </p:pic>
      <p:pic>
        <p:nvPicPr>
          <p:cNvPr id="16" name="图片 15"/>
          <p:cNvPicPr>
            <a:picLocks noChangeAspect="1"/>
          </p:cNvPicPr>
          <p:nvPr/>
        </p:nvPicPr>
        <p:blipFill>
          <a:blip r:embed="rId4">
            <a:duotone>
              <a:schemeClr val="bg2">
                <a:shade val="45000"/>
                <a:satMod val="135000"/>
              </a:schemeClr>
              <a:prstClr val="white"/>
            </a:duotone>
          </a:blip>
          <a:srcRect l="29073" t="22068" r="50675" b="58663"/>
          <a:stretch>
            <a:fillRect/>
          </a:stretch>
        </p:blipFill>
        <p:spPr>
          <a:xfrm>
            <a:off x="7491413" y="4631331"/>
            <a:ext cx="653143" cy="593272"/>
          </a:xfrm>
          <a:prstGeom prst="rect">
            <a:avLst/>
          </a:prstGeom>
        </p:spPr>
      </p:pic>
      <p:sp>
        <p:nvSpPr>
          <p:cNvPr id="30" name="矩形 29"/>
          <p:cNvSpPr/>
          <p:nvPr/>
        </p:nvSpPr>
        <p:spPr>
          <a:xfrm>
            <a:off x="1580053" y="2084232"/>
            <a:ext cx="4307589" cy="1323439"/>
          </a:xfrm>
          <a:prstGeom prst="rect">
            <a:avLst/>
          </a:prstGeom>
          <a:noFill/>
        </p:spPr>
        <p:txBody>
          <a:bodyPr wrap="none">
            <a:spAutoFit/>
          </a:bodyPr>
          <a:lstStyle/>
          <a:p>
            <a:pPr algn="ctr"/>
            <a:r>
              <a:rPr lang="zh-CN" altLang="en-US" sz="8000" b="1">
                <a:solidFill>
                  <a:schemeClr val="bg1"/>
                </a:solidFill>
                <a:latin typeface="方正正黑简体" panose="02000000000000000000" pitchFamily="2" charset="-122"/>
                <a:ea typeface="方正正黑简体" panose="02000000000000000000" pitchFamily="2" charset="-122"/>
              </a:rPr>
              <a:t>个性张扬</a:t>
            </a:r>
            <a:endParaRPr lang="en-US" altLang="zh-CN" sz="8000" b="1">
              <a:solidFill>
                <a:schemeClr val="bg1"/>
              </a:solidFill>
              <a:latin typeface="方正正黑简体" panose="02000000000000000000" pitchFamily="2" charset="-122"/>
              <a:ea typeface="方正正黑简体" panose="02000000000000000000" pitchFamily="2" charset="-122"/>
            </a:endParaRPr>
          </a:p>
        </p:txBody>
      </p:sp>
      <p:sp>
        <p:nvSpPr>
          <p:cNvPr id="31" name="矩形 30"/>
          <p:cNvSpPr/>
          <p:nvPr/>
        </p:nvSpPr>
        <p:spPr>
          <a:xfrm>
            <a:off x="3183824" y="3656595"/>
            <a:ext cx="4307589" cy="1323439"/>
          </a:xfrm>
          <a:prstGeom prst="rect">
            <a:avLst/>
          </a:prstGeom>
          <a:noFill/>
        </p:spPr>
        <p:txBody>
          <a:bodyPr wrap="none">
            <a:spAutoFit/>
          </a:bodyPr>
          <a:lstStyle/>
          <a:p>
            <a:pPr algn="ctr"/>
            <a:r>
              <a:rPr lang="zh-CN" altLang="en-US" sz="8000" b="1">
                <a:solidFill>
                  <a:schemeClr val="bg1"/>
                </a:solidFill>
                <a:latin typeface="方正正黑简体" panose="02000000000000000000" pitchFamily="2" charset="-122"/>
                <a:ea typeface="方正正黑简体" panose="02000000000000000000" pitchFamily="2" charset="-122"/>
              </a:rPr>
              <a:t>沉稳干练</a:t>
            </a:r>
            <a:endParaRPr lang="en-US" altLang="zh-CN" sz="8000" b="1">
              <a:solidFill>
                <a:schemeClr val="bg1"/>
              </a:solidFill>
              <a:latin typeface="方正正黑简体" panose="02000000000000000000" pitchFamily="2" charset="-122"/>
              <a:ea typeface="方正正黑简体" panose="02000000000000000000" pitchFamily="2" charset="-122"/>
            </a:endParaRPr>
          </a:p>
        </p:txBody>
      </p:sp>
      <p:sp>
        <p:nvSpPr>
          <p:cNvPr id="33" name="矩形 32"/>
          <p:cNvSpPr/>
          <p:nvPr/>
        </p:nvSpPr>
        <p:spPr>
          <a:xfrm>
            <a:off x="3711031" y="3218754"/>
            <a:ext cx="2190023" cy="338554"/>
          </a:xfrm>
          <a:prstGeom prst="rect">
            <a:avLst/>
          </a:prstGeom>
          <a:noFill/>
        </p:spPr>
        <p:txBody>
          <a:bodyPr wrap="none">
            <a:spAutoFit/>
          </a:bodyPr>
          <a:lstStyle/>
          <a:p>
            <a:pPr algn="ctr"/>
            <a:r>
              <a:rPr lang="en-US" altLang="zh-CN" sz="1600">
                <a:solidFill>
                  <a:schemeClr val="bg1"/>
                </a:solidFill>
                <a:latin typeface="方正兰亭超细黑简体" panose="02000000000000000000" pitchFamily="2" charset="-122"/>
                <a:ea typeface="方正兰亭超细黑简体" panose="02000000000000000000" pitchFamily="2" charset="-122"/>
              </a:rPr>
              <a:t>Personality publicity</a:t>
            </a:r>
            <a:endParaRPr lang="zh-CN" altLang="en-US" sz="1600">
              <a:solidFill>
                <a:schemeClr val="bg1"/>
              </a:solidFill>
              <a:latin typeface="方正兰亭超细黑简体" panose="02000000000000000000" pitchFamily="2" charset="-122"/>
              <a:ea typeface="方正兰亭超细黑简体" panose="02000000000000000000" pitchFamily="2" charset="-122"/>
            </a:endParaRPr>
          </a:p>
        </p:txBody>
      </p:sp>
      <p:sp>
        <p:nvSpPr>
          <p:cNvPr id="34" name="矩形 33"/>
          <p:cNvSpPr/>
          <p:nvPr/>
        </p:nvSpPr>
        <p:spPr>
          <a:xfrm>
            <a:off x="3213440" y="4831401"/>
            <a:ext cx="1864613" cy="338554"/>
          </a:xfrm>
          <a:prstGeom prst="rect">
            <a:avLst/>
          </a:prstGeom>
          <a:noFill/>
        </p:spPr>
        <p:txBody>
          <a:bodyPr wrap="none">
            <a:spAutoFit/>
          </a:bodyPr>
          <a:lstStyle/>
          <a:p>
            <a:pPr algn="ctr"/>
            <a:r>
              <a:rPr lang="en-US" altLang="zh-CN" sz="1600">
                <a:solidFill>
                  <a:schemeClr val="bg1"/>
                </a:solidFill>
                <a:latin typeface="方正兰亭超细黑简体" panose="02000000000000000000" pitchFamily="2" charset="-122"/>
                <a:ea typeface="方正兰亭超细黑简体" panose="02000000000000000000" pitchFamily="2" charset="-122"/>
              </a:rPr>
              <a:t>Capable of calm</a:t>
            </a:r>
            <a:endParaRPr lang="zh-CN" altLang="en-US" sz="1600">
              <a:solidFill>
                <a:schemeClr val="bg1"/>
              </a:solidFill>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312</Paragraphs>
  <Slides>37</Slides>
  <Notes>4</Notes>
  <TotalTime>0</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37</vt:i4>
      </vt:variant>
    </vt:vector>
  </HeadingPairs>
  <TitlesOfParts>
    <vt:vector baseType="lpstr" size="52">
      <vt:lpstr>Arial</vt:lpstr>
      <vt:lpstr>Calibri Light</vt:lpstr>
      <vt:lpstr>Calibri</vt:lpstr>
      <vt:lpstr>方正兰亭超细黑简体</vt:lpstr>
      <vt:lpstr>微软雅黑</vt:lpstr>
      <vt:lpstr>方正综艺简体</vt:lpstr>
      <vt:lpstr>Kozuka Gothic Pro EL</vt:lpstr>
      <vt:lpstr>Arial Unicode MS</vt:lpstr>
      <vt:lpstr>方正正黑简体</vt:lpstr>
      <vt:lpstr>Impact</vt:lpstr>
      <vt:lpstr>Franklin Gothic Book</vt:lpstr>
      <vt:lpstr>宋体</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700</cp:revision>
  <dcterms:created xsi:type="dcterms:W3CDTF">2014-08-08T03:06:00Z</dcterms:created>
  <dcterms:modified xsi:type="dcterms:W3CDTF">2023-05-08T04:42:34Z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