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3" r:id="rId2"/>
  </p:sldMasterIdLst>
  <p:notesMasterIdLst>
    <p:notesMasterId r:id="rId3"/>
  </p:notesMasterIdLst>
  <p:sldIdLst>
    <p:sldId id="285" r:id="rId4"/>
    <p:sldId id="260" r:id="rId5"/>
    <p:sldId id="261" r:id="rId6"/>
    <p:sldId id="265" r:id="rId7"/>
    <p:sldId id="266" r:id="rId8"/>
    <p:sldId id="268" r:id="rId9"/>
    <p:sldId id="267" r:id="rId10"/>
    <p:sldId id="269" r:id="rId11"/>
    <p:sldId id="286" r:id="rId12"/>
    <p:sldId id="270" r:id="rId13"/>
    <p:sldId id="271" r:id="rId14"/>
    <p:sldId id="272" r:id="rId15"/>
    <p:sldId id="273" r:id="rId16"/>
    <p:sldId id="287" r:id="rId17"/>
    <p:sldId id="275" r:id="rId18"/>
    <p:sldId id="276" r:id="rId19"/>
    <p:sldId id="274" r:id="rId20"/>
    <p:sldId id="277" r:id="rId21"/>
    <p:sldId id="288" r:id="rId22"/>
    <p:sldId id="278" r:id="rId23"/>
    <p:sldId id="280" r:id="rId24"/>
    <p:sldId id="279" r:id="rId25"/>
    <p:sldId id="281" r:id="rId26"/>
    <p:sldId id="289" r:id="rId27"/>
    <p:sldId id="309" r:id="rId28"/>
    <p:sldId id="336" r:id="rId29"/>
  </p:sldIdLst>
  <p:sldSz cx="9144000" cy="5143500" type="screen16x9"/>
  <p:notesSz cx="6858000" cy="9144000"/>
  <p:custDataLst>
    <p:tags r:id="rId30"/>
  </p:custDataLst>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00" autoAdjust="0"/>
    <p:restoredTop sz="76340" autoAdjust="0"/>
  </p:normalViewPr>
  <p:slideViewPr>
    <p:cSldViewPr snapToGrid="0">
      <p:cViewPr varScale="1">
        <p:scale>
          <a:sx n="148" d="100"/>
          <a:sy n="148" d="100"/>
        </p:scale>
        <p:origin x="126" y="16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sz="1800" b="1"/>
              <a:t>招聘范围</a:t>
            </a:r>
            <a:endParaRPr lang="en-US" sz="1800" b="1"/>
          </a:p>
        </c:rich>
      </c:tx>
      <c:overlay val="0"/>
      <c:spPr>
        <a:noFill/>
        <a:ln>
          <a:noFill/>
        </a:ln>
        <a:effectLst/>
      </c:spPr>
      <c:txPr>
        <a:bodyPr/>
        <a:p>
          <a:pPr>
            <a:defRPr/>
          </a:pPr>
        </a:p>
      </c:txPr>
    </c:title>
    <c:autoTitleDeleted val="0"/>
    <c:plotArea>
      <c:pieChart>
        <c:varyColors val="1"/>
        <c:ser>
          <c:idx val="0"/>
          <c:order val="0"/>
          <c:tx>
            <c:strRef>
              <c:f>Sheet1!$B$1</c:f>
              <c:strCache>
                <c:ptCount val="1"/>
                <c:pt idx="0">
                  <c:v>Sales</c:v>
                </c:pt>
              </c:strCache>
            </c:strRef>
          </c:tx>
          <c:dPt>
            <c:idx val="0"/>
            <c:invertIfNegative val="1"/>
            <c:spPr>
              <a:solidFill>
                <a:schemeClr val="accent1"/>
              </a:solidFill>
              <a:ln w="19050">
                <a:solidFill>
                  <a:schemeClr val="lt1"/>
                </a:solidFill>
              </a:ln>
              <a:effectLst/>
            </c:spPr>
          </c:dPt>
          <c:dPt>
            <c:idx val="1"/>
            <c:invertIfNegative val="1"/>
            <c:spPr>
              <a:solidFill>
                <a:schemeClr val="accent2"/>
              </a:solidFill>
              <a:ln w="19050">
                <a:solidFill>
                  <a:schemeClr val="lt1"/>
                </a:solidFill>
              </a:ln>
              <a:effectLst/>
            </c:spPr>
          </c:dPt>
          <c:dPt>
            <c:idx val="2"/>
            <c:invertIfNegative val="1"/>
            <c:spPr>
              <a:solidFill>
                <a:schemeClr val="accent3"/>
              </a:solidFill>
              <a:ln w="19050">
                <a:solidFill>
                  <a:schemeClr val="lt1"/>
                </a:solidFill>
              </a:ln>
              <a:effectLst/>
            </c:spPr>
          </c:dPt>
          <c:dPt>
            <c:idx val="3"/>
            <c:invertIfNegative val="1"/>
            <c:spPr>
              <a:solidFill>
                <a:schemeClr val="accent4"/>
              </a:solidFill>
              <a:ln w="19050">
                <a:solidFill>
                  <a:schemeClr val="lt1"/>
                </a:solidFill>
              </a:ln>
              <a:effectLst/>
            </c:spPr>
          </c:dPt>
          <c:dLbls>
            <c:delete val="1"/>
            <c:extLst/>
          </c:dLbls>
          <c:cat>
            <c:strRef>
              <c:f>Sheet1!$A$2:$A$5</c:f>
              <c:strCache>
                <c:ptCount val="3"/>
                <c:pt idx="0">
                  <c:v>1st Qtr</c:v>
                </c:pt>
                <c:pt idx="1">
                  <c:v>2nd Qtr</c:v>
                </c:pt>
                <c:pt idx="2">
                  <c:v>3rd Qtr</c:v>
                </c:pt>
              </c:strCache>
            </c:strRef>
          </c:cat>
          <c:val>
            <c:numRef>
              <c:f>Sheet1!$B$2:$B$5</c:f>
              <c:numCache>
                <c:formatCode>General</c:formatCode>
                <c:ptCount val="4"/>
                <c:pt idx="0">
                  <c:v>4.3</c:v>
                </c:pt>
                <c:pt idx="1">
                  <c:v>5.6</c:v>
                </c:pt>
                <c:pt idx="2">
                  <c:v>3.8</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zh-CN" sz="1800" b="1" i="0" baseline="0">
                <a:effectLst/>
              </a:rPr>
              <a:t>招聘范围</a:t>
            </a:r>
            <a:endParaRPr lang="zh-CN" altLang="zh-CN">
              <a:effectLst/>
            </a:endParaRPr>
          </a:p>
        </c:rich>
      </c:tx>
      <c:overlay val="0"/>
      <c:spPr>
        <a:noFill/>
        <a:ln>
          <a:noFill/>
        </a:ln>
        <a:effectLst/>
      </c:spPr>
      <c:txPr>
        <a:bodyPr/>
        <a:p>
          <a:pPr>
            <a:defRPr/>
          </a:pPr>
        </a:p>
      </c:txPr>
    </c:title>
    <c:autoTitleDeleted val="0"/>
    <c:plotArea>
      <c:pieChart>
        <c:varyColors val="1"/>
        <c:ser>
          <c:idx val="0"/>
          <c:order val="0"/>
          <c:tx>
            <c:strRef>
              <c:f>Sheet1!$B$1</c:f>
              <c:strCache>
                <c:ptCount val="1"/>
                <c:pt idx="0">
                  <c:v>Sales</c:v>
                </c:pt>
              </c:strCache>
            </c:strRef>
          </c:tx>
          <c:dPt>
            <c:idx val="0"/>
            <c:invertIfNegative val="1"/>
            <c:spPr>
              <a:solidFill>
                <a:schemeClr val="accent2"/>
              </a:solidFill>
              <a:ln w="19050">
                <a:solidFill>
                  <a:schemeClr val="lt1"/>
                </a:solidFill>
              </a:ln>
              <a:effectLst/>
            </c:spPr>
          </c:dPt>
          <c:dPt>
            <c:idx val="1"/>
            <c:invertIfNegative val="1"/>
            <c:spPr>
              <a:solidFill>
                <a:schemeClr val="accent3"/>
              </a:solidFill>
              <a:ln w="19050">
                <a:solidFill>
                  <a:schemeClr val="lt1"/>
                </a:solidFill>
              </a:ln>
              <a:effectLst/>
            </c:spPr>
          </c:dPt>
          <c:dPt>
            <c:idx val="2"/>
            <c:invertIfNegative val="1"/>
            <c:spPr>
              <a:solidFill>
                <a:schemeClr val="accent4"/>
              </a:solidFill>
              <a:ln w="19050">
                <a:solidFill>
                  <a:schemeClr val="lt1"/>
                </a:solidFill>
              </a:ln>
              <a:effectLst/>
            </c:spPr>
          </c:dPt>
          <c:dPt>
            <c:idx val="3"/>
            <c:invertIfNegative val="1"/>
            <c:spPr>
              <a:solidFill>
                <a:schemeClr val="accent4"/>
              </a:solidFill>
              <a:ln w="19050">
                <a:solidFill>
                  <a:schemeClr val="lt1"/>
                </a:solidFill>
              </a:ln>
              <a:effectLst/>
            </c:spPr>
          </c:dPt>
          <c:dLbls>
            <c:delete val="1"/>
            <c:extLst/>
          </c:dLbls>
          <c:cat>
            <c:strRef>
              <c:f>Sheet1!$A$2:$A$5</c:f>
              <c:strCache>
                <c:ptCount val="3"/>
                <c:pt idx="0">
                  <c:v>1st Qtr</c:v>
                </c:pt>
                <c:pt idx="1">
                  <c:v>2nd Qtr</c:v>
                </c:pt>
                <c:pt idx="2">
                  <c:v>3rd Qtr</c:v>
                </c:pt>
              </c:strCache>
            </c:strRef>
          </c:cat>
          <c:val>
            <c:numRef>
              <c:f>Sheet1!$B$2:$B$5</c:f>
              <c:numCache>
                <c:formatCode>General</c:formatCode>
                <c:ptCount val="4"/>
                <c:pt idx="0">
                  <c:v>5.5</c:v>
                </c:pt>
                <c:pt idx="1">
                  <c:v>3.3</c:v>
                </c:pt>
                <c:pt idx="2">
                  <c:v>3.8</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zh-CN" sz="1800" b="1" i="0" baseline="0">
                <a:effectLst/>
              </a:rPr>
              <a:t>招聘范围</a:t>
            </a:r>
            <a:endParaRPr lang="zh-CN" altLang="zh-CN">
              <a:effectLst/>
            </a:endParaRPr>
          </a:p>
        </c:rich>
      </c:tx>
      <c:overlay val="0"/>
      <c:spPr>
        <a:noFill/>
        <a:ln>
          <a:noFill/>
        </a:ln>
        <a:effectLst/>
      </c:spPr>
      <c:txPr>
        <a:bodyPr/>
        <a:p>
          <a:pPr>
            <a:defRPr/>
          </a:pPr>
        </a:p>
      </c:txPr>
    </c:title>
    <c:autoTitleDeleted val="0"/>
    <c:plotArea>
      <c:pieChart>
        <c:varyColors val="1"/>
        <c:ser>
          <c:idx val="0"/>
          <c:order val="0"/>
          <c:tx>
            <c:strRef>
              <c:f>Sheet1!$B$1</c:f>
              <c:strCache>
                <c:ptCount val="1"/>
                <c:pt idx="0">
                  <c:v>Sales</c:v>
                </c:pt>
              </c:strCache>
            </c:strRef>
          </c:tx>
          <c:dPt>
            <c:idx val="0"/>
            <c:invertIfNegative val="1"/>
            <c:spPr>
              <a:solidFill>
                <a:schemeClr val="accent2"/>
              </a:solidFill>
              <a:ln w="19050">
                <a:solidFill>
                  <a:schemeClr val="lt1"/>
                </a:solidFill>
              </a:ln>
              <a:effectLst/>
            </c:spPr>
          </c:dPt>
          <c:dPt>
            <c:idx val="1"/>
            <c:invertIfNegative val="1"/>
            <c:spPr>
              <a:solidFill>
                <a:schemeClr val="accent4"/>
              </a:solidFill>
              <a:ln w="19050">
                <a:solidFill>
                  <a:schemeClr val="lt1"/>
                </a:solidFill>
              </a:ln>
              <a:effectLst/>
            </c:spPr>
          </c:dPt>
          <c:dPt>
            <c:idx val="2"/>
            <c:invertIfNegative val="1"/>
            <c:spPr>
              <a:solidFill>
                <a:schemeClr val="accent1"/>
              </a:solidFill>
              <a:ln w="19050">
                <a:solidFill>
                  <a:schemeClr val="lt1"/>
                </a:solidFill>
              </a:ln>
              <a:effectLst/>
            </c:spPr>
          </c:dPt>
          <c:dPt>
            <c:idx val="3"/>
            <c:invertIfNegative val="1"/>
            <c:spPr>
              <a:solidFill>
                <a:schemeClr val="accent4"/>
              </a:solidFill>
              <a:ln w="19050">
                <a:solidFill>
                  <a:schemeClr val="lt1"/>
                </a:solidFill>
              </a:ln>
              <a:effectLst/>
            </c:spPr>
          </c:dPt>
          <c:dLbls>
            <c:delete val="1"/>
            <c:extLst/>
          </c:dLbls>
          <c:cat>
            <c:strRef>
              <c:f>Sheet1!$A$2:$A$5</c:f>
              <c:strCache>
                <c:ptCount val="3"/>
                <c:pt idx="0">
                  <c:v>1st Qtr</c:v>
                </c:pt>
                <c:pt idx="1">
                  <c:v>2nd Qtr</c:v>
                </c:pt>
                <c:pt idx="2">
                  <c:v>3rd Qtr</c:v>
                </c:pt>
              </c:strCache>
            </c:strRef>
          </c:cat>
          <c:val>
            <c:numRef>
              <c:f>Sheet1!$B$2:$B$5</c:f>
              <c:numCache>
                <c:formatCode>General</c:formatCode>
                <c:ptCount val="4"/>
                <c:pt idx="0">
                  <c:v>3.3</c:v>
                </c:pt>
                <c:pt idx="1">
                  <c:v>4.8</c:v>
                </c:pt>
                <c:pt idx="2">
                  <c:v>3.8</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D3D7D-45DC-4348-BEF2-71EB5DC92AE5}"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89099-F277-46C5-88F2-453A4A26E25E}"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26</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1_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t/>
            </a:fld>
            <a:endParaRPr lang="zh-CN" altLang="en-US">
              <a:solidFill>
                <a:prstClr val="black"/>
              </a:solidFill>
            </a:endParaRPr>
          </a:p>
        </p:txBody>
      </p:sp>
      <p:sp>
        <p:nvSpPr>
          <p:cNvPr id="3" name="页脚占位符 2"/>
          <p:cNvSpPr>
            <a:spLocks noGrp="1"/>
          </p:cNvSpPr>
          <p:nvPr>
            <p:ph type="ftr" sz="quarter" idx="11"/>
          </p:nvPr>
        </p:nvSpPr>
        <p:spPr>
          <a:xfrm>
            <a:off x="3124200" y="4767263"/>
            <a:ext cx="2895600" cy="274637"/>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6553200" y="4767263"/>
            <a:ext cx="2133600" cy="274637"/>
          </a:xfrm>
          <a:prstGeom prst="rect">
            <a:avLst/>
          </a:prstGeom>
        </p:spPr>
        <p:txBody>
          <a:bodyPr/>
          <a:lstStyle/>
          <a:p>
            <a:fld id="{A632B538-465D-4A5B-BF66-B630996FCAF6}"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wipe dir="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Layout" Target="../slideLayouts/slideLayout13.xml" /><Relationship Id="rId11" Type="http://schemas.openxmlformats.org/officeDocument/2006/relationships/slideLayout" Target="../slideLayouts/slideLayout1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slideLayout" Target="../slideLayouts/slideLayout7.xml" /><Relationship Id="rId5" Type="http://schemas.openxmlformats.org/officeDocument/2006/relationships/slideLayout" Target="../slideLayouts/slideLayout8.xml" /><Relationship Id="rId6" Type="http://schemas.openxmlformats.org/officeDocument/2006/relationships/slideLayout" Target="../slideLayouts/slideLayout9.xml" /><Relationship Id="rId7" Type="http://schemas.openxmlformats.org/officeDocument/2006/relationships/slideLayout" Target="../slideLayouts/slideLayout10.xml" /><Relationship Id="rId8" Type="http://schemas.openxmlformats.org/officeDocument/2006/relationships/slideLayout" Target="../slideLayouts/slideLayout11.xml" /><Relationship Id="rId9"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cxnSp>
        <p:nvCxnSpPr>
          <p:cNvPr id="3" name="直接连接符 2"/>
          <p:cNvCxnSpPr/>
          <p:nvPr userDrawn="1"/>
        </p:nvCxnSpPr>
        <p:spPr>
          <a:xfrm>
            <a:off x="3705308" y="604297"/>
            <a:ext cx="1773141" cy="0"/>
          </a:xfrm>
          <a:prstGeom prst="line">
            <a:avLst/>
          </a:prstGeom>
          <a:ln w="38100">
            <a:solidFill>
              <a:schemeClr val="accent1">
                <a:alpha val="64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mc:Choice xmlns:p14="http://schemas.microsoft.com/office/powerpoint/2010/main" Requires="p14">
      <p:transition spd="slow" advTm="0" p14:dur="1500">
        <p:random/>
      </p:transition>
    </mc:Choice>
    <mc:Fallback>
      <p:transition spd="slow" advTm="0">
        <p:random/>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4.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5.jpeg" /><Relationship Id="rId3" Type="http://schemas.openxmlformats.org/officeDocument/2006/relationships/image" Target="../media/image16.jpeg" /><Relationship Id="rId4" Type="http://schemas.openxmlformats.org/officeDocument/2006/relationships/image" Target="../media/image1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chart" Target="../charts/chart1.xml" /><Relationship Id="rId3" Type="http://schemas.openxmlformats.org/officeDocument/2006/relationships/chart" Target="../charts/chart2.xml" /><Relationship Id="rId4" Type="http://schemas.openxmlformats.org/officeDocument/2006/relationships/chart" Target="../charts/chart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8.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9.jpeg" /><Relationship Id="rId3" Type="http://schemas.openxmlformats.org/officeDocument/2006/relationships/image" Target="../media/image20.jpeg" /><Relationship Id="rId4" Type="http://schemas.openxmlformats.org/officeDocument/2006/relationships/image" Target="../media/image21.jpeg" /><Relationship Id="rId5" Type="http://schemas.openxmlformats.org/officeDocument/2006/relationships/image" Target="../media/image22.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3.jpeg" /><Relationship Id="rId3" Type="http://schemas.openxmlformats.org/officeDocument/2006/relationships/image" Target="../media/image24.jpeg" /><Relationship Id="rId4" Type="http://schemas.openxmlformats.org/officeDocument/2006/relationships/image" Target="../media/image25.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6.jpeg" /><Relationship Id="rId3" Type="http://schemas.openxmlformats.org/officeDocument/2006/relationships/image" Target="../media/image27.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8.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9.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1.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0.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image" Target="../media/image3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 Id="rId3" Type="http://schemas.openxmlformats.org/officeDocument/2006/relationships/image" Target="../media/image5.jpeg" /><Relationship Id="rId4"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image" Target="../media/image8.jpeg" /><Relationship Id="rId4" Type="http://schemas.openxmlformats.org/officeDocument/2006/relationships/image" Target="../media/image9.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jpeg"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13.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3">
            <a:lum/>
          </a:blip>
          <a:stretch>
            <a:fillRect t="-9000" b="-9000"/>
          </a:stretch>
        </a:blipFill>
        <a:effectLst/>
      </p:bgPr>
    </p:bg>
    <p:spTree>
      <p:nvGrpSpPr>
        <p:cNvPr id="1" name=""/>
        <p:cNvGrpSpPr/>
        <p:nvPr/>
      </p:nvGrpSpPr>
      <p:grpSpPr>
        <a:xfrm>
          <a:off x="0" y="0"/>
          <a:ext cx="0" cy="0"/>
        </a:xfrm>
      </p:grpSpPr>
      <p:sp>
        <p:nvSpPr>
          <p:cNvPr id="4" name="矩形 3"/>
          <p:cNvSpPr/>
          <p:nvPr/>
        </p:nvSpPr>
        <p:spPr>
          <a:xfrm>
            <a:off x="0" y="0"/>
            <a:ext cx="9144000" cy="51435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TextBox 74"/>
          <p:cNvSpPr txBox="1"/>
          <p:nvPr/>
        </p:nvSpPr>
        <p:spPr>
          <a:xfrm>
            <a:off x="1181129" y="1094756"/>
            <a:ext cx="6762225" cy="2271391"/>
          </a:xfrm>
          <a:prstGeom prst="rect">
            <a:avLst/>
          </a:prstGeom>
          <a:noFill/>
        </p:spPr>
        <p:txBody>
          <a:bodyPr wrap="square" rtlCol="0">
            <a:spAutoFit/>
          </a:bodyPr>
          <a:lstStyle/>
          <a:p>
            <a:pPr algn="ctr">
              <a:lnSpc>
                <a:spcPct val="150000"/>
              </a:lnSpc>
              <a:defRPr/>
            </a:pPr>
            <a:r>
              <a:rPr lang="en-US" altLang="zh-CN" sz="4800" b="1" spc="300">
                <a:solidFill>
                  <a:schemeClr val="bg1"/>
                </a:solidFill>
                <a:latin typeface="微软雅黑" panose="020b0503020204020204" pitchFamily="34" charset="-122"/>
                <a:ea typeface="微软雅黑" panose="020b0503020204020204" pitchFamily="34" charset="-122"/>
                <a:cs typeface="Lantinghei SC Demibold" charset="-122"/>
              </a:rPr>
              <a:t>• </a:t>
            </a:r>
            <a:r>
              <a:rPr lang="zh-CN" altLang="en-US" sz="4800" b="1" spc="300">
                <a:solidFill>
                  <a:schemeClr val="bg1"/>
                </a:solidFill>
                <a:latin typeface="微软雅黑" panose="020b0503020204020204" pitchFamily="34" charset="-122"/>
                <a:ea typeface="微软雅黑" panose="020b0503020204020204" pitchFamily="34" charset="-122"/>
                <a:cs typeface="Lantinghei SC Demibold" charset="-122"/>
              </a:rPr>
              <a:t>大气企业</a:t>
            </a:r>
            <a:r>
              <a:rPr lang="zh-CN" altLang="en-US" sz="4800" b="1" spc="300">
                <a:solidFill>
                  <a:srgbClr val="FFC000"/>
                </a:solidFill>
                <a:latin typeface="微软雅黑" panose="020b0503020204020204" pitchFamily="34" charset="-122"/>
                <a:ea typeface="微软雅黑" panose="020b0503020204020204" pitchFamily="34" charset="-122"/>
                <a:cs typeface="Lantinghei SC Demibold" charset="-122"/>
              </a:rPr>
              <a:t>校园招聘 </a:t>
            </a:r>
            <a:r>
              <a:rPr lang="en-US" altLang="zh-CN" sz="4800" b="1" spc="300">
                <a:solidFill>
                  <a:srgbClr val="FFC000"/>
                </a:solidFill>
                <a:latin typeface="微软雅黑" panose="020b0503020204020204" pitchFamily="34" charset="-122"/>
                <a:ea typeface="微软雅黑" panose="020b0503020204020204" pitchFamily="34" charset="-122"/>
                <a:cs typeface="Lantinghei SC Demibold" charset="-122"/>
              </a:rPr>
              <a:t>•</a:t>
            </a:r>
            <a:endParaRPr lang="zh-CN" altLang="en-US" sz="4800" b="1" spc="300">
              <a:solidFill>
                <a:srgbClr val="FFC000"/>
              </a:solidFill>
              <a:latin typeface="微软雅黑" panose="020b0503020204020204" pitchFamily="34" charset="-122"/>
              <a:ea typeface="微软雅黑" panose="020b0503020204020204" pitchFamily="34" charset="-122"/>
              <a:cs typeface="Lantinghei SC Demibold" charset="-122"/>
            </a:endParaRPr>
          </a:p>
          <a:p>
            <a:pPr algn="ctr">
              <a:lnSpc>
                <a:spcPct val="150000"/>
              </a:lnSpc>
            </a:pPr>
            <a:r>
              <a:rPr lang="en-US" altLang="zh-CN" sz="2000">
                <a:solidFill>
                  <a:prstClr val="white"/>
                </a:solidFill>
                <a:latin typeface="Ebrima" panose="02000000000000000000" pitchFamily="2" charset="0"/>
                <a:ea typeface="Ebrima" panose="02000000000000000000" pitchFamily="2" charset="0"/>
                <a:cs typeface="Ebrima" panose="02000000000000000000" pitchFamily="2" charset="0"/>
              </a:rPr>
              <a:t>CAMPUS RECRUITMENT</a:t>
            </a:r>
            <a:endParaRPr lang="en-US" altLang="zh-CN" sz="2000">
              <a:solidFill>
                <a:prstClr val="white"/>
              </a:solidFill>
              <a:latin typeface="Ebrima" panose="02000000000000000000" pitchFamily="2" charset="0"/>
              <a:ea typeface="Ebrima" panose="02000000000000000000" pitchFamily="2" charset="0"/>
              <a:cs typeface="Ebrima" panose="02000000000000000000" pitchFamily="2" charset="0"/>
            </a:endParaRPr>
          </a:p>
          <a:p>
            <a:pPr algn="ctr">
              <a:lnSpc>
                <a:spcPct val="150000"/>
              </a:lnSpc>
            </a:pPr>
            <a:r>
              <a:rPr lang="en-US" altLang="zh-CN">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We have many PowerPoint </a:t>
            </a:r>
            <a:r>
              <a:rPr lang="zh-CN" altLang="en-US">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templates</a:t>
            </a:r>
            <a:r>
              <a:rPr lang="en-US" altLang="zh-CN">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endParaRPr lang="en-US" altLang="zh-CN">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a:lnSpc>
                <a:spcPct val="150000"/>
              </a:lnSpc>
              <a:buFont typeface="Arial" panose="020b0604020202020204" pitchFamily="34" charset="0"/>
              <a:buNone/>
            </a:pPr>
            <a:r>
              <a:rPr lang="en-US" altLang="zh-CN">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that has been specifically designed to help anyone that is stepping</a:t>
            </a:r>
            <a:r>
              <a:rPr lang="en-US" altLang="zh-CN">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76" name="TextBox 75"/>
          <p:cNvSpPr txBox="1"/>
          <p:nvPr/>
        </p:nvSpPr>
        <p:spPr>
          <a:xfrm>
            <a:off x="2851265" y="3463385"/>
            <a:ext cx="3116217" cy="252730"/>
          </a:xfrm>
          <a:prstGeom prst="rect">
            <a:avLst/>
          </a:prstGeom>
          <a:solidFill>
            <a:srgbClr val="FFC000"/>
          </a:solidFill>
        </p:spPr>
        <p:txBody>
          <a:bodyPr wrap="square" rtlCol="0">
            <a:spAutoFit/>
          </a:bodyPr>
          <a:lstStyle/>
          <a:p>
            <a:pPr algn="ctr"/>
            <a:r>
              <a:rPr lang="zh-CN" altLang="en-US" sz="1050" b="1">
                <a:solidFill>
                  <a:schemeClr val="bg1"/>
                </a:solidFill>
              </a:rPr>
              <a:t>汇报人：</a:t>
            </a:r>
            <a:r>
              <a:rPr lang="en-US" altLang="zh-CN" sz="1050" b="1">
                <a:solidFill>
                  <a:schemeClr val="bg1"/>
                </a:solidFill>
              </a:rPr>
              <a:t>PPT</a:t>
            </a:r>
            <a:r>
              <a:rPr lang="zh-CN" altLang="en-US" sz="1050" b="1">
                <a:solidFill>
                  <a:schemeClr val="bg1"/>
                </a:solidFill>
              </a:rPr>
              <a:t>汇       汇报时间：</a:t>
            </a:r>
            <a:r>
              <a:rPr lang="en-US" altLang="zh-CN" sz="1050" b="1">
                <a:solidFill>
                  <a:schemeClr val="bg1"/>
                </a:solidFill>
              </a:rPr>
              <a:t>202X</a:t>
            </a:r>
            <a:r>
              <a:rPr lang="zh-CN" altLang="en-US" sz="1050" b="1">
                <a:solidFill>
                  <a:schemeClr val="bg1"/>
                </a:solidFill>
              </a:rPr>
              <a:t>年</a:t>
            </a:r>
            <a:r>
              <a:rPr lang="en-US" altLang="zh-CN" sz="1050" b="1">
                <a:solidFill>
                  <a:schemeClr val="bg1"/>
                </a:solidFill>
              </a:rPr>
              <a:t>XX</a:t>
            </a:r>
            <a:r>
              <a:rPr lang="zh-CN" altLang="en-US" sz="1050" b="1">
                <a:solidFill>
                  <a:schemeClr val="bg1"/>
                </a:solidFill>
              </a:rPr>
              <a:t>月</a:t>
            </a:r>
            <a:endParaRPr lang="zh-CN" altLang="en-US" sz="1050" b="1">
              <a:solidFill>
                <a:schemeClr val="bg1"/>
              </a:solidFill>
            </a:endParaRPr>
          </a:p>
        </p:txBody>
      </p:sp>
    </p:spTree>
  </p:cSld>
  <p:clrMapOvr>
    <a:masterClrMapping/>
  </p:clrMapOvr>
  <p:transition advTm="3000">
    <p:wipe dir="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66"/>
          <p:cNvGrpSpPr/>
          <p:nvPr/>
        </p:nvGrpSpPr>
        <p:grpSpPr>
          <a:xfrm>
            <a:off x="946337" y="2718553"/>
            <a:ext cx="7346442" cy="125135"/>
            <a:chOff x="1625600" y="2757646"/>
            <a:chExt cx="9985828" cy="181429"/>
          </a:xfrm>
          <a:solidFill>
            <a:srgbClr val="242335"/>
          </a:solidFill>
        </p:grpSpPr>
        <p:sp>
          <p:nvSpPr>
            <p:cNvPr id="9" name="矩形 8"/>
            <p:cNvSpPr/>
            <p:nvPr/>
          </p:nvSpPr>
          <p:spPr>
            <a:xfrm>
              <a:off x="1625600" y="2757646"/>
              <a:ext cx="2496457" cy="1814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122057" y="2757646"/>
              <a:ext cx="2496457" cy="1814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618514" y="2757646"/>
              <a:ext cx="2496457" cy="1814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114971" y="2757646"/>
              <a:ext cx="2496457" cy="1814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71"/>
          <p:cNvCxnSpPr/>
          <p:nvPr/>
        </p:nvCxnSpPr>
        <p:spPr>
          <a:xfrm flipH="1">
            <a:off x="957222" y="2781120"/>
            <a:ext cx="0" cy="999000"/>
          </a:xfrm>
          <a:prstGeom prst="line">
            <a:avLst/>
          </a:prstGeom>
          <a:ln w="28575">
            <a:solidFill>
              <a:srgbClr val="242335"/>
            </a:solidFill>
          </a:ln>
        </p:spPr>
        <p:style>
          <a:lnRef idx="1">
            <a:schemeClr val="accent1"/>
          </a:lnRef>
          <a:fillRef idx="0">
            <a:schemeClr val="accent1"/>
          </a:fillRef>
          <a:effectRef idx="0">
            <a:schemeClr val="accent1"/>
          </a:effectRef>
          <a:fontRef idx="minor">
            <a:schemeClr val="tx1"/>
          </a:fontRef>
        </p:style>
      </p:cxnSp>
      <p:cxnSp>
        <p:nvCxnSpPr>
          <p:cNvPr id="14" name="直接连接符 72"/>
          <p:cNvCxnSpPr/>
          <p:nvPr/>
        </p:nvCxnSpPr>
        <p:spPr>
          <a:xfrm flipH="1">
            <a:off x="2793833" y="2781120"/>
            <a:ext cx="0" cy="999000"/>
          </a:xfrm>
          <a:prstGeom prst="line">
            <a:avLst/>
          </a:prstGeom>
          <a:ln w="28575">
            <a:solidFill>
              <a:srgbClr val="242335"/>
            </a:solidFill>
          </a:ln>
        </p:spPr>
        <p:style>
          <a:lnRef idx="1">
            <a:schemeClr val="accent1"/>
          </a:lnRef>
          <a:fillRef idx="0">
            <a:schemeClr val="accent1"/>
          </a:fillRef>
          <a:effectRef idx="0">
            <a:schemeClr val="accent1"/>
          </a:effectRef>
          <a:fontRef idx="minor">
            <a:schemeClr val="tx1"/>
          </a:fontRef>
        </p:style>
      </p:cxnSp>
      <p:cxnSp>
        <p:nvCxnSpPr>
          <p:cNvPr id="15" name="直接连接符 73"/>
          <p:cNvCxnSpPr/>
          <p:nvPr/>
        </p:nvCxnSpPr>
        <p:spPr>
          <a:xfrm flipH="1">
            <a:off x="4630443" y="2781120"/>
            <a:ext cx="0" cy="999000"/>
          </a:xfrm>
          <a:prstGeom prst="line">
            <a:avLst/>
          </a:prstGeom>
          <a:ln w="28575">
            <a:solidFill>
              <a:srgbClr val="242335"/>
            </a:solidFill>
          </a:ln>
        </p:spPr>
        <p:style>
          <a:lnRef idx="1">
            <a:schemeClr val="accent1"/>
          </a:lnRef>
          <a:fillRef idx="0">
            <a:schemeClr val="accent1"/>
          </a:fillRef>
          <a:effectRef idx="0">
            <a:schemeClr val="accent1"/>
          </a:effectRef>
          <a:fontRef idx="minor">
            <a:schemeClr val="tx1"/>
          </a:fontRef>
        </p:style>
      </p:cxnSp>
      <p:cxnSp>
        <p:nvCxnSpPr>
          <p:cNvPr id="16" name="直接连接符 74"/>
          <p:cNvCxnSpPr/>
          <p:nvPr/>
        </p:nvCxnSpPr>
        <p:spPr>
          <a:xfrm flipH="1">
            <a:off x="6467054" y="2781120"/>
            <a:ext cx="0" cy="999000"/>
          </a:xfrm>
          <a:prstGeom prst="line">
            <a:avLst/>
          </a:prstGeom>
          <a:ln w="28575">
            <a:solidFill>
              <a:srgbClr val="242335"/>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87764" y="3130117"/>
            <a:ext cx="1480457" cy="900247"/>
          </a:xfrm>
          <a:prstGeom prst="rect">
            <a:avLst/>
          </a:prstGeom>
          <a:noFill/>
        </p:spPr>
        <p:txBody>
          <a:bodyPr wrap="square" lIns="68580" tIns="34290" rIns="68580" bIns="34290" rtlCol="0">
            <a:spAutoFit/>
          </a:bodyPr>
          <a:lstStyle/>
          <a:p>
            <a:pPr>
              <a:lnSpc>
                <a:spcPct val="150000"/>
              </a:lnSpc>
            </a:pPr>
            <a:r>
              <a:rPr lang="zh-CN" altLang="en-US" sz="900">
                <a:latin typeface="微软雅黑" panose="020b0503020204020204" pitchFamily="34" charset="-122"/>
                <a:ea typeface="微软雅黑" panose="020b0503020204020204" pitchFamily="34" charset="-122"/>
              </a:rPr>
              <a:t>请在此处输入您的内容为您的演讲加分添彩！文本描述建议与标题相关并符合整体</a:t>
            </a:r>
            <a:endParaRPr lang="zh-CN" altLang="en-US" sz="900">
              <a:latin typeface="微软雅黑" panose="020b0503020204020204" pitchFamily="34" charset="-122"/>
              <a:ea typeface="微软雅黑" panose="020b0503020204020204" pitchFamily="34" charset="-122"/>
            </a:endParaRPr>
          </a:p>
        </p:txBody>
      </p:sp>
      <p:sp>
        <p:nvSpPr>
          <p:cNvPr id="22" name="文本框 21"/>
          <p:cNvSpPr txBox="1"/>
          <p:nvPr/>
        </p:nvSpPr>
        <p:spPr>
          <a:xfrm>
            <a:off x="1094966" y="2912143"/>
            <a:ext cx="984885" cy="238527"/>
          </a:xfrm>
          <a:prstGeom prst="rect">
            <a:avLst/>
          </a:prstGeom>
          <a:noFill/>
        </p:spPr>
        <p:txBody>
          <a:bodyPr wrap="none" lIns="68580" tIns="34290" rIns="68580" bIns="34290" rtlCol="0">
            <a:spAutoFit/>
          </a:bodyPr>
          <a:lstStyle/>
          <a:p>
            <a:r>
              <a:rPr lang="zh-CN" altLang="en-US" sz="1100" b="1">
                <a:solidFill>
                  <a:srgbClr val="242335"/>
                </a:solidFill>
                <a:latin typeface="微软雅黑" panose="020b0503020204020204" pitchFamily="34" charset="-122"/>
                <a:ea typeface="微软雅黑" panose="020b0503020204020204" pitchFamily="34" charset="-122"/>
              </a:rPr>
              <a:t>输入您的文本</a:t>
            </a:r>
            <a:endParaRPr lang="zh-CN" altLang="en-US" sz="1100" b="1">
              <a:solidFill>
                <a:srgbClr val="242335"/>
              </a:solidFill>
              <a:latin typeface="微软雅黑" panose="020b0503020204020204" pitchFamily="34" charset="-122"/>
              <a:ea typeface="微软雅黑" panose="020b0503020204020204" pitchFamily="34" charset="-122"/>
            </a:endParaRPr>
          </a:p>
        </p:txBody>
      </p:sp>
      <p:sp>
        <p:nvSpPr>
          <p:cNvPr id="23" name="矩形 22"/>
          <p:cNvSpPr/>
          <p:nvPr/>
        </p:nvSpPr>
        <p:spPr>
          <a:xfrm>
            <a:off x="2938080" y="3130117"/>
            <a:ext cx="1480457" cy="900247"/>
          </a:xfrm>
          <a:prstGeom prst="rect">
            <a:avLst/>
          </a:prstGeom>
          <a:noFill/>
        </p:spPr>
        <p:txBody>
          <a:bodyPr wrap="square" lIns="68580" tIns="34290" rIns="68580" bIns="34290" rtlCol="0">
            <a:spAutoFit/>
          </a:bodyPr>
          <a:lstStyle/>
          <a:p>
            <a:pPr>
              <a:lnSpc>
                <a:spcPct val="150000"/>
              </a:lnSpc>
            </a:pPr>
            <a:r>
              <a:rPr lang="zh-CN" altLang="en-US" sz="900">
                <a:latin typeface="微软雅黑" panose="020b0503020204020204" pitchFamily="34" charset="-122"/>
                <a:ea typeface="微软雅黑" panose="020b0503020204020204" pitchFamily="34" charset="-122"/>
              </a:rPr>
              <a:t>请在此处输入您的内容为您的演讲加分添彩！文本描述建议与标题相关并符合整体</a:t>
            </a:r>
            <a:endParaRPr lang="zh-CN" altLang="en-US" sz="900">
              <a:latin typeface="微软雅黑" panose="020b0503020204020204" pitchFamily="34" charset="-122"/>
              <a:ea typeface="微软雅黑" panose="020b0503020204020204" pitchFamily="34" charset="-122"/>
            </a:endParaRPr>
          </a:p>
        </p:txBody>
      </p:sp>
      <p:sp>
        <p:nvSpPr>
          <p:cNvPr id="24" name="文本框 23"/>
          <p:cNvSpPr txBox="1"/>
          <p:nvPr/>
        </p:nvSpPr>
        <p:spPr>
          <a:xfrm>
            <a:off x="2945281" y="2912143"/>
            <a:ext cx="984885" cy="238527"/>
          </a:xfrm>
          <a:prstGeom prst="rect">
            <a:avLst/>
          </a:prstGeom>
          <a:noFill/>
        </p:spPr>
        <p:txBody>
          <a:bodyPr wrap="none" lIns="68580" tIns="34290" rIns="68580" bIns="34290" rtlCol="0">
            <a:spAutoFit/>
          </a:bodyPr>
          <a:lstStyle/>
          <a:p>
            <a:r>
              <a:rPr lang="zh-CN" altLang="en-US" sz="1100" b="1">
                <a:solidFill>
                  <a:srgbClr val="242335"/>
                </a:solidFill>
                <a:latin typeface="微软雅黑" panose="020b0503020204020204" pitchFamily="34" charset="-122"/>
                <a:ea typeface="微软雅黑" panose="020b0503020204020204" pitchFamily="34" charset="-122"/>
              </a:rPr>
              <a:t>输入您的文本</a:t>
            </a:r>
            <a:endParaRPr lang="zh-CN" altLang="en-US" sz="1100" b="1">
              <a:solidFill>
                <a:srgbClr val="242335"/>
              </a:solidFill>
              <a:latin typeface="微软雅黑" panose="020b0503020204020204" pitchFamily="34" charset="-122"/>
              <a:ea typeface="微软雅黑" panose="020b0503020204020204" pitchFamily="34" charset="-122"/>
            </a:endParaRPr>
          </a:p>
        </p:txBody>
      </p:sp>
      <p:sp>
        <p:nvSpPr>
          <p:cNvPr id="25" name="矩形 24"/>
          <p:cNvSpPr/>
          <p:nvPr/>
        </p:nvSpPr>
        <p:spPr>
          <a:xfrm>
            <a:off x="4842351" y="3130117"/>
            <a:ext cx="1480457" cy="900247"/>
          </a:xfrm>
          <a:prstGeom prst="rect">
            <a:avLst/>
          </a:prstGeom>
          <a:noFill/>
        </p:spPr>
        <p:txBody>
          <a:bodyPr wrap="square" lIns="68580" tIns="34290" rIns="68580" bIns="34290" rtlCol="0">
            <a:spAutoFit/>
          </a:bodyPr>
          <a:lstStyle/>
          <a:p>
            <a:pPr>
              <a:lnSpc>
                <a:spcPct val="150000"/>
              </a:lnSpc>
            </a:pPr>
            <a:r>
              <a:rPr lang="zh-CN" altLang="en-US" sz="900">
                <a:latin typeface="微软雅黑" panose="020b0503020204020204" pitchFamily="34" charset="-122"/>
                <a:ea typeface="微软雅黑" panose="020b0503020204020204" pitchFamily="34" charset="-122"/>
              </a:rPr>
              <a:t>请在此处输入您的内容为您的演讲加分添彩！文本描述建议与标题相关并符合整体</a:t>
            </a:r>
            <a:endParaRPr lang="zh-CN" altLang="en-US" sz="900">
              <a:latin typeface="微软雅黑" panose="020b0503020204020204" pitchFamily="34" charset="-122"/>
              <a:ea typeface="微软雅黑" panose="020b0503020204020204" pitchFamily="34" charset="-122"/>
            </a:endParaRPr>
          </a:p>
        </p:txBody>
      </p:sp>
      <p:sp>
        <p:nvSpPr>
          <p:cNvPr id="26" name="文本框 25"/>
          <p:cNvSpPr txBox="1"/>
          <p:nvPr/>
        </p:nvSpPr>
        <p:spPr>
          <a:xfrm>
            <a:off x="4849553" y="2912143"/>
            <a:ext cx="984885" cy="238527"/>
          </a:xfrm>
          <a:prstGeom prst="rect">
            <a:avLst/>
          </a:prstGeom>
          <a:noFill/>
        </p:spPr>
        <p:txBody>
          <a:bodyPr wrap="none" lIns="68580" tIns="34290" rIns="68580" bIns="34290" rtlCol="0">
            <a:spAutoFit/>
          </a:bodyPr>
          <a:lstStyle/>
          <a:p>
            <a:r>
              <a:rPr lang="zh-CN" altLang="en-US" sz="1100" b="1">
                <a:solidFill>
                  <a:srgbClr val="242335"/>
                </a:solidFill>
                <a:latin typeface="微软雅黑" panose="020b0503020204020204" pitchFamily="34" charset="-122"/>
                <a:ea typeface="微软雅黑" panose="020b0503020204020204" pitchFamily="34" charset="-122"/>
              </a:rPr>
              <a:t>输入您的文本</a:t>
            </a:r>
            <a:endParaRPr lang="zh-CN" altLang="en-US" sz="1100" b="1">
              <a:solidFill>
                <a:srgbClr val="242335"/>
              </a:solidFill>
              <a:latin typeface="微软雅黑" panose="020b0503020204020204" pitchFamily="34" charset="-122"/>
              <a:ea typeface="微软雅黑" panose="020b0503020204020204" pitchFamily="34" charset="-122"/>
            </a:endParaRPr>
          </a:p>
        </p:txBody>
      </p:sp>
      <p:sp>
        <p:nvSpPr>
          <p:cNvPr id="27" name="矩形 26"/>
          <p:cNvSpPr/>
          <p:nvPr/>
        </p:nvSpPr>
        <p:spPr>
          <a:xfrm>
            <a:off x="6678961" y="3130117"/>
            <a:ext cx="1480457" cy="900247"/>
          </a:xfrm>
          <a:prstGeom prst="rect">
            <a:avLst/>
          </a:prstGeom>
          <a:noFill/>
        </p:spPr>
        <p:txBody>
          <a:bodyPr wrap="square" lIns="68580" tIns="34290" rIns="68580" bIns="34290" rtlCol="0">
            <a:spAutoFit/>
          </a:bodyPr>
          <a:lstStyle/>
          <a:p>
            <a:pPr>
              <a:lnSpc>
                <a:spcPct val="150000"/>
              </a:lnSpc>
            </a:pPr>
            <a:r>
              <a:rPr lang="zh-CN" altLang="en-US" sz="900">
                <a:latin typeface="微软雅黑" panose="020b0503020204020204" pitchFamily="34" charset="-122"/>
                <a:ea typeface="微软雅黑" panose="020b0503020204020204" pitchFamily="34" charset="-122"/>
              </a:rPr>
              <a:t>请在此处输入您的内容为您的演讲加分添彩！文本描述建议与标题相关并符合整体</a:t>
            </a:r>
            <a:endParaRPr lang="zh-CN" altLang="en-US" sz="900">
              <a:latin typeface="微软雅黑" panose="020b0503020204020204" pitchFamily="34" charset="-122"/>
              <a:ea typeface="微软雅黑" panose="020b0503020204020204" pitchFamily="34" charset="-122"/>
            </a:endParaRPr>
          </a:p>
        </p:txBody>
      </p:sp>
      <p:sp>
        <p:nvSpPr>
          <p:cNvPr id="28" name="文本框 27"/>
          <p:cNvSpPr txBox="1"/>
          <p:nvPr/>
        </p:nvSpPr>
        <p:spPr>
          <a:xfrm>
            <a:off x="6686162" y="2912143"/>
            <a:ext cx="984885" cy="238527"/>
          </a:xfrm>
          <a:prstGeom prst="rect">
            <a:avLst/>
          </a:prstGeom>
          <a:noFill/>
        </p:spPr>
        <p:txBody>
          <a:bodyPr wrap="none" lIns="68580" tIns="34290" rIns="68580" bIns="34290" rtlCol="0">
            <a:spAutoFit/>
          </a:bodyPr>
          <a:lstStyle/>
          <a:p>
            <a:r>
              <a:rPr lang="zh-CN" altLang="en-US" sz="1100" b="1">
                <a:solidFill>
                  <a:srgbClr val="242335"/>
                </a:solidFill>
                <a:latin typeface="微软雅黑" panose="020b0503020204020204" pitchFamily="34" charset="-122"/>
                <a:ea typeface="微软雅黑" panose="020b0503020204020204" pitchFamily="34" charset="-122"/>
              </a:rPr>
              <a:t>输入您的文本</a:t>
            </a:r>
            <a:endParaRPr lang="zh-CN" altLang="en-US" sz="1100" b="1">
              <a:solidFill>
                <a:srgbClr val="242335"/>
              </a:solidFill>
              <a:latin typeface="微软雅黑" panose="020b0503020204020204" pitchFamily="34" charset="-122"/>
              <a:ea typeface="微软雅黑" panose="020b0503020204020204" pitchFamily="34" charset="-122"/>
            </a:endParaRPr>
          </a:p>
        </p:txBody>
      </p:sp>
      <p:grpSp>
        <p:nvGrpSpPr>
          <p:cNvPr id="29" name="组合 25"/>
          <p:cNvGrpSpPr/>
          <p:nvPr/>
        </p:nvGrpSpPr>
        <p:grpSpPr>
          <a:xfrm>
            <a:off x="3352747" y="1537542"/>
            <a:ext cx="697010" cy="697010"/>
            <a:chOff x="5176294" y="3909629"/>
            <a:chExt cx="929346" cy="929346"/>
          </a:xfrm>
        </p:grpSpPr>
        <p:sp>
          <p:nvSpPr>
            <p:cNvPr id="30" name="椭圆 29"/>
            <p:cNvSpPr/>
            <p:nvPr/>
          </p:nvSpPr>
          <p:spPr>
            <a:xfrm>
              <a:off x="5176294" y="3909629"/>
              <a:ext cx="929346" cy="929346"/>
            </a:xfrm>
            <a:prstGeom prst="ellipse">
              <a:avLst/>
            </a:prstGeom>
            <a:solidFill>
              <a:schemeClr val="bg2">
                <a:lumMod val="75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17"/>
            <p:cNvSpPr>
              <a:spLocks noEditPoints="1"/>
            </p:cNvSpPr>
            <p:nvPr/>
          </p:nvSpPr>
          <p:spPr bwMode="auto">
            <a:xfrm>
              <a:off x="5410336" y="4089897"/>
              <a:ext cx="461262" cy="493264"/>
            </a:xfrm>
            <a:custGeom>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2" name="组合 44"/>
          <p:cNvGrpSpPr/>
          <p:nvPr/>
        </p:nvGrpSpPr>
        <p:grpSpPr>
          <a:xfrm>
            <a:off x="6974037" y="1555557"/>
            <a:ext cx="697010" cy="697010"/>
            <a:chOff x="7386440" y="3909629"/>
            <a:chExt cx="929346" cy="929346"/>
          </a:xfrm>
          <a:solidFill>
            <a:srgbClr val="FFC000"/>
          </a:solidFill>
        </p:grpSpPr>
        <p:sp>
          <p:nvSpPr>
            <p:cNvPr id="33" name="椭圆 32"/>
            <p:cNvSpPr/>
            <p:nvPr/>
          </p:nvSpPr>
          <p:spPr>
            <a:xfrm>
              <a:off x="7386440" y="3909629"/>
              <a:ext cx="929346" cy="929346"/>
            </a:xfrm>
            <a:prstGeom prst="ellipse">
              <a:avLst/>
            </a:prstGeom>
            <a:solidFill>
              <a:schemeClr val="bg2">
                <a:lumMod val="50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19"/>
            <p:cNvSpPr>
              <a:spLocks noEditPoints="1"/>
            </p:cNvSpPr>
            <p:nvPr/>
          </p:nvSpPr>
          <p:spPr bwMode="auto">
            <a:xfrm>
              <a:off x="7653651" y="4189599"/>
              <a:ext cx="390096" cy="369406"/>
            </a:xfrm>
            <a:custGeom>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5" name="组合 47"/>
          <p:cNvGrpSpPr/>
          <p:nvPr/>
        </p:nvGrpSpPr>
        <p:grpSpPr>
          <a:xfrm>
            <a:off x="1469273" y="1534407"/>
            <a:ext cx="697010" cy="697010"/>
            <a:chOff x="4056650" y="3909629"/>
            <a:chExt cx="929346" cy="929346"/>
          </a:xfrm>
        </p:grpSpPr>
        <p:sp>
          <p:nvSpPr>
            <p:cNvPr id="36" name="椭圆 35"/>
            <p:cNvSpPr/>
            <p:nvPr/>
          </p:nvSpPr>
          <p:spPr>
            <a:xfrm>
              <a:off x="4056650" y="3909629"/>
              <a:ext cx="929346" cy="929346"/>
            </a:xfrm>
            <a:prstGeom prst="ellipse">
              <a:avLst/>
            </a:prstGeom>
            <a:solidFill>
              <a:schemeClr val="accent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13"/>
            <p:cNvSpPr>
              <a:spLocks noEditPoints="1"/>
            </p:cNvSpPr>
            <p:nvPr/>
          </p:nvSpPr>
          <p:spPr bwMode="auto">
            <a:xfrm>
              <a:off x="4298626" y="4152421"/>
              <a:ext cx="445393" cy="349852"/>
            </a:xfrm>
            <a:custGeom>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38" name="椭圆 37"/>
          <p:cNvSpPr/>
          <p:nvPr/>
        </p:nvSpPr>
        <p:spPr>
          <a:xfrm>
            <a:off x="5189358" y="1525331"/>
            <a:ext cx="697010" cy="697010"/>
          </a:xfrm>
          <a:prstGeom prst="ellipse">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9" name="组合 51"/>
          <p:cNvGrpSpPr/>
          <p:nvPr/>
        </p:nvGrpSpPr>
        <p:grpSpPr>
          <a:xfrm>
            <a:off x="5357802" y="1672196"/>
            <a:ext cx="360122" cy="329708"/>
            <a:chOff x="2649538" y="1463675"/>
            <a:chExt cx="1654175" cy="1514476"/>
          </a:xfrm>
          <a:solidFill>
            <a:srgbClr val="F3A40E"/>
          </a:solidFill>
        </p:grpSpPr>
        <p:sp>
          <p:nvSpPr>
            <p:cNvPr id="40" name="Freeform 5"/>
            <p:cNvSpPr>
              <a:spLocks noEditPoints="1"/>
            </p:cNvSpPr>
            <p:nvPr/>
          </p:nvSpPr>
          <p:spPr bwMode="auto">
            <a:xfrm>
              <a:off x="3422650" y="1463675"/>
              <a:ext cx="842963" cy="995363"/>
            </a:xfrm>
            <a:custGeom>
              <a:gdLst>
                <a:gd name="T0" fmla="*/ 265 w 464"/>
                <a:gd name="T1" fmla="*/ 331 h 547"/>
                <a:gd name="T2" fmla="*/ 264 w 464"/>
                <a:gd name="T3" fmla="*/ 347 h 547"/>
                <a:gd name="T4" fmla="*/ 248 w 464"/>
                <a:gd name="T5" fmla="*/ 348 h 547"/>
                <a:gd name="T6" fmla="*/ 232 w 464"/>
                <a:gd name="T7" fmla="*/ 351 h 547"/>
                <a:gd name="T8" fmla="*/ 195 w 464"/>
                <a:gd name="T9" fmla="*/ 315 h 547"/>
                <a:gd name="T10" fmla="*/ 199 w 464"/>
                <a:gd name="T11" fmla="*/ 298 h 547"/>
                <a:gd name="T12" fmla="*/ 138 w 464"/>
                <a:gd name="T13" fmla="*/ 237 h 547"/>
                <a:gd name="T14" fmla="*/ 138 w 464"/>
                <a:gd name="T15" fmla="*/ 220 h 547"/>
                <a:gd name="T16" fmla="*/ 155 w 464"/>
                <a:gd name="T17" fmla="*/ 220 h 547"/>
                <a:gd name="T18" fmla="*/ 216 w 464"/>
                <a:gd name="T19" fmla="*/ 281 h 547"/>
                <a:gd name="T20" fmla="*/ 232 w 464"/>
                <a:gd name="T21" fmla="*/ 278 h 547"/>
                <a:gd name="T22" fmla="*/ 269 w 464"/>
                <a:gd name="T23" fmla="*/ 315 h 547"/>
                <a:gd name="T24" fmla="*/ 265 w 464"/>
                <a:gd name="T25" fmla="*/ 331 h 547"/>
                <a:gd name="T26" fmla="*/ 345 w 464"/>
                <a:gd name="T27" fmla="*/ 201 h 547"/>
                <a:gd name="T28" fmla="*/ 232 w 464"/>
                <a:gd name="T29" fmla="*/ 155 h 547"/>
                <a:gd name="T30" fmla="*/ 119 w 464"/>
                <a:gd name="T31" fmla="*/ 201 h 547"/>
                <a:gd name="T32" fmla="*/ 72 w 464"/>
                <a:gd name="T33" fmla="*/ 315 h 547"/>
                <a:gd name="T34" fmla="*/ 119 w 464"/>
                <a:gd name="T35" fmla="*/ 428 h 547"/>
                <a:gd name="T36" fmla="*/ 232 w 464"/>
                <a:gd name="T37" fmla="*/ 475 h 547"/>
                <a:gd name="T38" fmla="*/ 345 w 464"/>
                <a:gd name="T39" fmla="*/ 428 h 547"/>
                <a:gd name="T40" fmla="*/ 392 w 464"/>
                <a:gd name="T41" fmla="*/ 315 h 547"/>
                <a:gd name="T42" fmla="*/ 345 w 464"/>
                <a:gd name="T43" fmla="*/ 201 h 547"/>
                <a:gd name="T44" fmla="*/ 280 w 464"/>
                <a:gd name="T45" fmla="*/ 64 h 547"/>
                <a:gd name="T46" fmla="*/ 292 w 464"/>
                <a:gd name="T47" fmla="*/ 52 h 547"/>
                <a:gd name="T48" fmla="*/ 292 w 464"/>
                <a:gd name="T49" fmla="*/ 12 h 547"/>
                <a:gd name="T50" fmla="*/ 280 w 464"/>
                <a:gd name="T51" fmla="*/ 0 h 547"/>
                <a:gd name="T52" fmla="*/ 184 w 464"/>
                <a:gd name="T53" fmla="*/ 0 h 547"/>
                <a:gd name="T54" fmla="*/ 172 w 464"/>
                <a:gd name="T55" fmla="*/ 12 h 547"/>
                <a:gd name="T56" fmla="*/ 172 w 464"/>
                <a:gd name="T57" fmla="*/ 52 h 547"/>
                <a:gd name="T58" fmla="*/ 184 w 464"/>
                <a:gd name="T59" fmla="*/ 64 h 547"/>
                <a:gd name="T60" fmla="*/ 212 w 464"/>
                <a:gd name="T61" fmla="*/ 64 h 547"/>
                <a:gd name="T62" fmla="*/ 212 w 464"/>
                <a:gd name="T63" fmla="*/ 83 h 547"/>
                <a:gd name="T64" fmla="*/ 108 w 464"/>
                <a:gd name="T65" fmla="*/ 119 h 547"/>
                <a:gd name="T66" fmla="*/ 80 w 464"/>
                <a:gd name="T67" fmla="*/ 88 h 547"/>
                <a:gd name="T68" fmla="*/ 63 w 464"/>
                <a:gd name="T69" fmla="*/ 86 h 547"/>
                <a:gd name="T70" fmla="*/ 27 w 464"/>
                <a:gd name="T71" fmla="*/ 118 h 547"/>
                <a:gd name="T72" fmla="*/ 26 w 464"/>
                <a:gd name="T73" fmla="*/ 135 h 547"/>
                <a:gd name="T74" fmla="*/ 54 w 464"/>
                <a:gd name="T75" fmla="*/ 166 h 547"/>
                <a:gd name="T76" fmla="*/ 0 w 464"/>
                <a:gd name="T77" fmla="*/ 315 h 547"/>
                <a:gd name="T78" fmla="*/ 68 w 464"/>
                <a:gd name="T79" fmla="*/ 479 h 547"/>
                <a:gd name="T80" fmla="*/ 232 w 464"/>
                <a:gd name="T81" fmla="*/ 547 h 547"/>
                <a:gd name="T82" fmla="*/ 396 w 464"/>
                <a:gd name="T83" fmla="*/ 479 h 547"/>
                <a:gd name="T84" fmla="*/ 464 w 464"/>
                <a:gd name="T85" fmla="*/ 315 h 547"/>
                <a:gd name="T86" fmla="*/ 411 w 464"/>
                <a:gd name="T87" fmla="*/ 166 h 547"/>
                <a:gd name="T88" fmla="*/ 438 w 464"/>
                <a:gd name="T89" fmla="*/ 135 h 547"/>
                <a:gd name="T90" fmla="*/ 437 w 464"/>
                <a:gd name="T91" fmla="*/ 118 h 547"/>
                <a:gd name="T92" fmla="*/ 401 w 464"/>
                <a:gd name="T93" fmla="*/ 86 h 547"/>
                <a:gd name="T94" fmla="*/ 384 w 464"/>
                <a:gd name="T95" fmla="*/ 88 h 547"/>
                <a:gd name="T96" fmla="*/ 357 w 464"/>
                <a:gd name="T97" fmla="*/ 119 h 547"/>
                <a:gd name="T98" fmla="*/ 252 w 464"/>
                <a:gd name="T99" fmla="*/ 83 h 547"/>
                <a:gd name="T100" fmla="*/ 252 w 464"/>
                <a:gd name="T101" fmla="*/ 64 h 547"/>
                <a:gd name="T102" fmla="*/ 280 w 464"/>
                <a:gd name="T103" fmla="*/ 64 h 5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3" h="547">
                  <a:moveTo>
                    <a:pt x="265" y="331"/>
                  </a:moveTo>
                  <a:cubicBezTo>
                    <a:pt x="269" y="336"/>
                    <a:pt x="269" y="343"/>
                    <a:pt x="264" y="347"/>
                  </a:cubicBezTo>
                  <a:cubicBezTo>
                    <a:pt x="260" y="351"/>
                    <a:pt x="253" y="352"/>
                    <a:pt x="248" y="348"/>
                  </a:cubicBezTo>
                  <a:cubicBezTo>
                    <a:pt x="244" y="350"/>
                    <a:pt x="238" y="351"/>
                    <a:pt x="232" y="351"/>
                  </a:cubicBezTo>
                  <a:cubicBezTo>
                    <a:pt x="212" y="351"/>
                    <a:pt x="195" y="335"/>
                    <a:pt x="195" y="315"/>
                  </a:cubicBezTo>
                  <a:cubicBezTo>
                    <a:pt x="195" y="309"/>
                    <a:pt x="197" y="303"/>
                    <a:pt x="199" y="298"/>
                  </a:cubicBezTo>
                  <a:cubicBezTo>
                    <a:pt x="138" y="237"/>
                    <a:pt x="138" y="237"/>
                    <a:pt x="138" y="237"/>
                  </a:cubicBezTo>
                  <a:cubicBezTo>
                    <a:pt x="134" y="233"/>
                    <a:pt x="134" y="225"/>
                    <a:pt x="138" y="220"/>
                  </a:cubicBezTo>
                  <a:cubicBezTo>
                    <a:pt x="143" y="216"/>
                    <a:pt x="151" y="216"/>
                    <a:pt x="155" y="220"/>
                  </a:cubicBezTo>
                  <a:cubicBezTo>
                    <a:pt x="216" y="281"/>
                    <a:pt x="216" y="281"/>
                    <a:pt x="216" y="281"/>
                  </a:cubicBezTo>
                  <a:cubicBezTo>
                    <a:pt x="221" y="279"/>
                    <a:pt x="226" y="278"/>
                    <a:pt x="232" y="278"/>
                  </a:cubicBezTo>
                  <a:cubicBezTo>
                    <a:pt x="253" y="278"/>
                    <a:pt x="269" y="294"/>
                    <a:pt x="269" y="315"/>
                  </a:cubicBezTo>
                  <a:cubicBezTo>
                    <a:pt x="269" y="320"/>
                    <a:pt x="268" y="326"/>
                    <a:pt x="265" y="331"/>
                  </a:cubicBezTo>
                  <a:close/>
                  <a:moveTo>
                    <a:pt x="345" y="201"/>
                  </a:moveTo>
                  <a:cubicBezTo>
                    <a:pt x="316" y="173"/>
                    <a:pt x="276" y="155"/>
                    <a:pt x="232" y="155"/>
                  </a:cubicBezTo>
                  <a:cubicBezTo>
                    <a:pt x="188" y="155"/>
                    <a:pt x="148" y="173"/>
                    <a:pt x="119" y="201"/>
                  </a:cubicBezTo>
                  <a:cubicBezTo>
                    <a:pt x="90" y="230"/>
                    <a:pt x="72" y="270"/>
                    <a:pt x="72" y="315"/>
                  </a:cubicBezTo>
                  <a:cubicBezTo>
                    <a:pt x="72" y="359"/>
                    <a:pt x="90" y="399"/>
                    <a:pt x="119" y="428"/>
                  </a:cubicBezTo>
                  <a:cubicBezTo>
                    <a:pt x="148" y="457"/>
                    <a:pt x="188" y="475"/>
                    <a:pt x="232" y="475"/>
                  </a:cubicBezTo>
                  <a:cubicBezTo>
                    <a:pt x="276" y="475"/>
                    <a:pt x="316" y="457"/>
                    <a:pt x="345" y="428"/>
                  </a:cubicBezTo>
                  <a:cubicBezTo>
                    <a:pt x="374" y="399"/>
                    <a:pt x="392" y="359"/>
                    <a:pt x="392" y="315"/>
                  </a:cubicBezTo>
                  <a:cubicBezTo>
                    <a:pt x="392" y="270"/>
                    <a:pt x="374" y="230"/>
                    <a:pt x="345" y="201"/>
                  </a:cubicBezTo>
                  <a:close/>
                  <a:moveTo>
                    <a:pt x="280" y="64"/>
                  </a:moveTo>
                  <a:cubicBezTo>
                    <a:pt x="287" y="64"/>
                    <a:pt x="292" y="59"/>
                    <a:pt x="292" y="52"/>
                  </a:cubicBezTo>
                  <a:cubicBezTo>
                    <a:pt x="292" y="12"/>
                    <a:pt x="292" y="12"/>
                    <a:pt x="292" y="12"/>
                  </a:cubicBezTo>
                  <a:cubicBezTo>
                    <a:pt x="292" y="6"/>
                    <a:pt x="287" y="0"/>
                    <a:pt x="280" y="0"/>
                  </a:cubicBezTo>
                  <a:cubicBezTo>
                    <a:pt x="184" y="0"/>
                    <a:pt x="184" y="0"/>
                    <a:pt x="184" y="0"/>
                  </a:cubicBezTo>
                  <a:cubicBezTo>
                    <a:pt x="178" y="0"/>
                    <a:pt x="172" y="6"/>
                    <a:pt x="172" y="12"/>
                  </a:cubicBezTo>
                  <a:cubicBezTo>
                    <a:pt x="172" y="52"/>
                    <a:pt x="172" y="52"/>
                    <a:pt x="172" y="52"/>
                  </a:cubicBezTo>
                  <a:cubicBezTo>
                    <a:pt x="172" y="59"/>
                    <a:pt x="178" y="64"/>
                    <a:pt x="184" y="64"/>
                  </a:cubicBezTo>
                  <a:cubicBezTo>
                    <a:pt x="212" y="64"/>
                    <a:pt x="212" y="64"/>
                    <a:pt x="212" y="64"/>
                  </a:cubicBezTo>
                  <a:cubicBezTo>
                    <a:pt x="212" y="83"/>
                    <a:pt x="212" y="83"/>
                    <a:pt x="212" y="83"/>
                  </a:cubicBezTo>
                  <a:cubicBezTo>
                    <a:pt x="174" y="87"/>
                    <a:pt x="138" y="99"/>
                    <a:pt x="108" y="119"/>
                  </a:cubicBezTo>
                  <a:cubicBezTo>
                    <a:pt x="80" y="88"/>
                    <a:pt x="80" y="88"/>
                    <a:pt x="80" y="88"/>
                  </a:cubicBezTo>
                  <a:cubicBezTo>
                    <a:pt x="76" y="83"/>
                    <a:pt x="68" y="82"/>
                    <a:pt x="63" y="86"/>
                  </a:cubicBezTo>
                  <a:cubicBezTo>
                    <a:pt x="27" y="118"/>
                    <a:pt x="27" y="118"/>
                    <a:pt x="27" y="118"/>
                  </a:cubicBezTo>
                  <a:cubicBezTo>
                    <a:pt x="22" y="123"/>
                    <a:pt x="22" y="130"/>
                    <a:pt x="26" y="135"/>
                  </a:cubicBezTo>
                  <a:cubicBezTo>
                    <a:pt x="54" y="166"/>
                    <a:pt x="54" y="166"/>
                    <a:pt x="54" y="166"/>
                  </a:cubicBezTo>
                  <a:cubicBezTo>
                    <a:pt x="20" y="207"/>
                    <a:pt x="0" y="258"/>
                    <a:pt x="0" y="315"/>
                  </a:cubicBezTo>
                  <a:cubicBezTo>
                    <a:pt x="0" y="379"/>
                    <a:pt x="26" y="437"/>
                    <a:pt x="68" y="479"/>
                  </a:cubicBezTo>
                  <a:cubicBezTo>
                    <a:pt x="110" y="521"/>
                    <a:pt x="168" y="547"/>
                    <a:pt x="232" y="547"/>
                  </a:cubicBezTo>
                  <a:cubicBezTo>
                    <a:pt x="296" y="547"/>
                    <a:pt x="354" y="521"/>
                    <a:pt x="396" y="479"/>
                  </a:cubicBezTo>
                  <a:cubicBezTo>
                    <a:pt x="438" y="437"/>
                    <a:pt x="464" y="379"/>
                    <a:pt x="464" y="315"/>
                  </a:cubicBezTo>
                  <a:cubicBezTo>
                    <a:pt x="464" y="258"/>
                    <a:pt x="444" y="207"/>
                    <a:pt x="411" y="166"/>
                  </a:cubicBezTo>
                  <a:cubicBezTo>
                    <a:pt x="438" y="135"/>
                    <a:pt x="438" y="135"/>
                    <a:pt x="438" y="135"/>
                  </a:cubicBezTo>
                  <a:cubicBezTo>
                    <a:pt x="443" y="130"/>
                    <a:pt x="442" y="123"/>
                    <a:pt x="437" y="118"/>
                  </a:cubicBezTo>
                  <a:cubicBezTo>
                    <a:pt x="401" y="86"/>
                    <a:pt x="401" y="86"/>
                    <a:pt x="401" y="86"/>
                  </a:cubicBezTo>
                  <a:cubicBezTo>
                    <a:pt x="396" y="82"/>
                    <a:pt x="389" y="83"/>
                    <a:pt x="384" y="88"/>
                  </a:cubicBezTo>
                  <a:cubicBezTo>
                    <a:pt x="357" y="119"/>
                    <a:pt x="357" y="119"/>
                    <a:pt x="357" y="119"/>
                  </a:cubicBezTo>
                  <a:cubicBezTo>
                    <a:pt x="326" y="99"/>
                    <a:pt x="290" y="87"/>
                    <a:pt x="252" y="83"/>
                  </a:cubicBezTo>
                  <a:cubicBezTo>
                    <a:pt x="252" y="64"/>
                    <a:pt x="252" y="64"/>
                    <a:pt x="252" y="64"/>
                  </a:cubicBezTo>
                  <a:lnTo>
                    <a:pt x="280" y="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
            <p:cNvSpPr>
              <a:spLocks noEditPoints="1"/>
            </p:cNvSpPr>
            <p:nvPr/>
          </p:nvSpPr>
          <p:spPr bwMode="auto">
            <a:xfrm>
              <a:off x="3865563" y="2446338"/>
              <a:ext cx="438150" cy="439738"/>
            </a:xfrm>
            <a:custGeom>
              <a:gdLst>
                <a:gd name="T0" fmla="*/ 196 w 241"/>
                <a:gd name="T1" fmla="*/ 213 h 241"/>
                <a:gd name="T2" fmla="*/ 164 w 241"/>
                <a:gd name="T3" fmla="*/ 232 h 241"/>
                <a:gd name="T4" fmla="*/ 149 w 241"/>
                <a:gd name="T5" fmla="*/ 211 h 241"/>
                <a:gd name="T6" fmla="*/ 117 w 241"/>
                <a:gd name="T7" fmla="*/ 216 h 241"/>
                <a:gd name="T8" fmla="*/ 107 w 241"/>
                <a:gd name="T9" fmla="*/ 241 h 241"/>
                <a:gd name="T10" fmla="*/ 71 w 241"/>
                <a:gd name="T11" fmla="*/ 231 h 241"/>
                <a:gd name="T12" fmla="*/ 75 w 241"/>
                <a:gd name="T13" fmla="*/ 205 h 241"/>
                <a:gd name="T14" fmla="*/ 50 w 241"/>
                <a:gd name="T15" fmla="*/ 185 h 241"/>
                <a:gd name="T16" fmla="*/ 26 w 241"/>
                <a:gd name="T17" fmla="*/ 195 h 241"/>
                <a:gd name="T18" fmla="*/ 8 w 241"/>
                <a:gd name="T19" fmla="*/ 163 h 241"/>
                <a:gd name="T20" fmla="*/ 28 w 241"/>
                <a:gd name="T21" fmla="*/ 148 h 241"/>
                <a:gd name="T22" fmla="*/ 24 w 241"/>
                <a:gd name="T23" fmla="*/ 116 h 241"/>
                <a:gd name="T24" fmla="*/ 0 w 241"/>
                <a:gd name="T25" fmla="*/ 106 h 241"/>
                <a:gd name="T26" fmla="*/ 9 w 241"/>
                <a:gd name="T27" fmla="*/ 71 h 241"/>
                <a:gd name="T28" fmla="*/ 35 w 241"/>
                <a:gd name="T29" fmla="*/ 74 h 241"/>
                <a:gd name="T30" fmla="*/ 55 w 241"/>
                <a:gd name="T31" fmla="*/ 49 h 241"/>
                <a:gd name="T32" fmla="*/ 45 w 241"/>
                <a:gd name="T33" fmla="*/ 25 h 241"/>
                <a:gd name="T34" fmla="*/ 77 w 241"/>
                <a:gd name="T35" fmla="*/ 7 h 241"/>
                <a:gd name="T36" fmla="*/ 92 w 241"/>
                <a:gd name="T37" fmla="*/ 27 h 241"/>
                <a:gd name="T38" fmla="*/ 124 w 241"/>
                <a:gd name="T39" fmla="*/ 23 h 241"/>
                <a:gd name="T40" fmla="*/ 134 w 241"/>
                <a:gd name="T41" fmla="*/ 0 h 241"/>
                <a:gd name="T42" fmla="*/ 169 w 241"/>
                <a:gd name="T43" fmla="*/ 9 h 241"/>
                <a:gd name="T44" fmla="*/ 165 w 241"/>
                <a:gd name="T45" fmla="*/ 34 h 241"/>
                <a:gd name="T46" fmla="*/ 191 w 241"/>
                <a:gd name="T47" fmla="*/ 54 h 241"/>
                <a:gd name="T48" fmla="*/ 214 w 241"/>
                <a:gd name="T49" fmla="*/ 44 h 241"/>
                <a:gd name="T50" fmla="*/ 233 w 241"/>
                <a:gd name="T51" fmla="*/ 76 h 241"/>
                <a:gd name="T52" fmla="*/ 213 w 241"/>
                <a:gd name="T53" fmla="*/ 91 h 241"/>
                <a:gd name="T54" fmla="*/ 217 w 241"/>
                <a:gd name="T55" fmla="*/ 123 h 241"/>
                <a:gd name="T56" fmla="*/ 241 w 241"/>
                <a:gd name="T57" fmla="*/ 133 h 241"/>
                <a:gd name="T58" fmla="*/ 232 w 241"/>
                <a:gd name="T59" fmla="*/ 168 h 241"/>
                <a:gd name="T60" fmla="*/ 206 w 241"/>
                <a:gd name="T61" fmla="*/ 164 h 241"/>
                <a:gd name="T62" fmla="*/ 186 w 241"/>
                <a:gd name="T63" fmla="*/ 190 h 241"/>
                <a:gd name="T64" fmla="*/ 196 w 241"/>
                <a:gd name="T65" fmla="*/ 213 h 241"/>
                <a:gd name="T66" fmla="*/ 152 w 241"/>
                <a:gd name="T67" fmla="*/ 101 h 241"/>
                <a:gd name="T68" fmla="*/ 130 w 241"/>
                <a:gd name="T69" fmla="*/ 85 h 241"/>
                <a:gd name="T70" fmla="*/ 102 w 241"/>
                <a:gd name="T71" fmla="*/ 88 h 241"/>
                <a:gd name="T72" fmla="*/ 86 w 241"/>
                <a:gd name="T73" fmla="*/ 110 h 241"/>
                <a:gd name="T74" fmla="*/ 89 w 241"/>
                <a:gd name="T75" fmla="*/ 137 h 241"/>
                <a:gd name="T76" fmla="*/ 111 w 241"/>
                <a:gd name="T77" fmla="*/ 154 h 241"/>
                <a:gd name="T78" fmla="*/ 138 w 241"/>
                <a:gd name="T79" fmla="*/ 150 h 241"/>
                <a:gd name="T80" fmla="*/ 155 w 241"/>
                <a:gd name="T81" fmla="*/ 129 h 241"/>
                <a:gd name="T82" fmla="*/ 152 w 241"/>
                <a:gd name="T83" fmla="*/ 101 h 2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 h="241">
                  <a:moveTo>
                    <a:pt x="196" y="213"/>
                  </a:moveTo>
                  <a:cubicBezTo>
                    <a:pt x="164" y="232"/>
                    <a:pt x="164" y="232"/>
                    <a:pt x="164" y="232"/>
                  </a:cubicBezTo>
                  <a:cubicBezTo>
                    <a:pt x="149" y="211"/>
                    <a:pt x="149" y="211"/>
                    <a:pt x="149" y="211"/>
                  </a:cubicBezTo>
                  <a:cubicBezTo>
                    <a:pt x="139" y="215"/>
                    <a:pt x="128" y="216"/>
                    <a:pt x="117" y="216"/>
                  </a:cubicBezTo>
                  <a:cubicBezTo>
                    <a:pt x="107" y="241"/>
                    <a:pt x="107" y="241"/>
                    <a:pt x="107" y="241"/>
                  </a:cubicBezTo>
                  <a:cubicBezTo>
                    <a:pt x="71" y="231"/>
                    <a:pt x="71" y="231"/>
                    <a:pt x="71" y="231"/>
                  </a:cubicBezTo>
                  <a:cubicBezTo>
                    <a:pt x="75" y="205"/>
                    <a:pt x="75" y="205"/>
                    <a:pt x="75" y="205"/>
                  </a:cubicBezTo>
                  <a:cubicBezTo>
                    <a:pt x="66" y="200"/>
                    <a:pt x="57" y="193"/>
                    <a:pt x="50" y="185"/>
                  </a:cubicBezTo>
                  <a:cubicBezTo>
                    <a:pt x="26" y="195"/>
                    <a:pt x="26" y="195"/>
                    <a:pt x="26" y="195"/>
                  </a:cubicBezTo>
                  <a:cubicBezTo>
                    <a:pt x="8" y="163"/>
                    <a:pt x="8" y="163"/>
                    <a:pt x="8" y="163"/>
                  </a:cubicBezTo>
                  <a:cubicBezTo>
                    <a:pt x="28" y="148"/>
                    <a:pt x="28" y="148"/>
                    <a:pt x="28" y="148"/>
                  </a:cubicBezTo>
                  <a:cubicBezTo>
                    <a:pt x="25" y="138"/>
                    <a:pt x="24" y="127"/>
                    <a:pt x="24" y="116"/>
                  </a:cubicBezTo>
                  <a:cubicBezTo>
                    <a:pt x="0" y="106"/>
                    <a:pt x="0" y="106"/>
                    <a:pt x="0" y="106"/>
                  </a:cubicBezTo>
                  <a:cubicBezTo>
                    <a:pt x="9" y="71"/>
                    <a:pt x="9" y="71"/>
                    <a:pt x="9" y="71"/>
                  </a:cubicBezTo>
                  <a:cubicBezTo>
                    <a:pt x="35" y="74"/>
                    <a:pt x="35" y="74"/>
                    <a:pt x="35" y="74"/>
                  </a:cubicBezTo>
                  <a:cubicBezTo>
                    <a:pt x="40" y="65"/>
                    <a:pt x="47" y="56"/>
                    <a:pt x="55" y="49"/>
                  </a:cubicBezTo>
                  <a:cubicBezTo>
                    <a:pt x="45" y="25"/>
                    <a:pt x="45" y="25"/>
                    <a:pt x="45" y="25"/>
                  </a:cubicBezTo>
                  <a:cubicBezTo>
                    <a:pt x="77" y="7"/>
                    <a:pt x="77" y="7"/>
                    <a:pt x="77" y="7"/>
                  </a:cubicBezTo>
                  <a:cubicBezTo>
                    <a:pt x="92" y="27"/>
                    <a:pt x="92" y="27"/>
                    <a:pt x="92" y="27"/>
                  </a:cubicBezTo>
                  <a:cubicBezTo>
                    <a:pt x="102" y="24"/>
                    <a:pt x="113" y="23"/>
                    <a:pt x="124" y="23"/>
                  </a:cubicBezTo>
                  <a:cubicBezTo>
                    <a:pt x="134" y="0"/>
                    <a:pt x="134" y="0"/>
                    <a:pt x="134" y="0"/>
                  </a:cubicBezTo>
                  <a:cubicBezTo>
                    <a:pt x="169" y="9"/>
                    <a:pt x="169" y="9"/>
                    <a:pt x="169" y="9"/>
                  </a:cubicBezTo>
                  <a:cubicBezTo>
                    <a:pt x="165" y="34"/>
                    <a:pt x="165" y="34"/>
                    <a:pt x="165" y="34"/>
                  </a:cubicBezTo>
                  <a:cubicBezTo>
                    <a:pt x="175" y="39"/>
                    <a:pt x="184" y="46"/>
                    <a:pt x="191" y="54"/>
                  </a:cubicBezTo>
                  <a:cubicBezTo>
                    <a:pt x="214" y="44"/>
                    <a:pt x="214" y="44"/>
                    <a:pt x="214" y="44"/>
                  </a:cubicBezTo>
                  <a:cubicBezTo>
                    <a:pt x="233" y="76"/>
                    <a:pt x="233" y="76"/>
                    <a:pt x="233" y="76"/>
                  </a:cubicBezTo>
                  <a:cubicBezTo>
                    <a:pt x="213" y="91"/>
                    <a:pt x="213" y="91"/>
                    <a:pt x="213" y="91"/>
                  </a:cubicBezTo>
                  <a:cubicBezTo>
                    <a:pt x="216" y="101"/>
                    <a:pt x="217" y="112"/>
                    <a:pt x="217" y="123"/>
                  </a:cubicBezTo>
                  <a:cubicBezTo>
                    <a:pt x="241" y="133"/>
                    <a:pt x="241" y="133"/>
                    <a:pt x="241" y="133"/>
                  </a:cubicBezTo>
                  <a:cubicBezTo>
                    <a:pt x="232" y="168"/>
                    <a:pt x="232" y="168"/>
                    <a:pt x="232" y="168"/>
                  </a:cubicBezTo>
                  <a:cubicBezTo>
                    <a:pt x="206" y="164"/>
                    <a:pt x="206" y="164"/>
                    <a:pt x="206" y="164"/>
                  </a:cubicBezTo>
                  <a:cubicBezTo>
                    <a:pt x="201" y="174"/>
                    <a:pt x="194" y="183"/>
                    <a:pt x="186" y="190"/>
                  </a:cubicBezTo>
                  <a:cubicBezTo>
                    <a:pt x="196" y="213"/>
                    <a:pt x="196" y="213"/>
                    <a:pt x="196" y="213"/>
                  </a:cubicBezTo>
                  <a:close/>
                  <a:moveTo>
                    <a:pt x="152" y="101"/>
                  </a:moveTo>
                  <a:cubicBezTo>
                    <a:pt x="147" y="93"/>
                    <a:pt x="139" y="87"/>
                    <a:pt x="130" y="85"/>
                  </a:cubicBezTo>
                  <a:cubicBezTo>
                    <a:pt x="120" y="82"/>
                    <a:pt x="110" y="84"/>
                    <a:pt x="102" y="88"/>
                  </a:cubicBezTo>
                  <a:cubicBezTo>
                    <a:pt x="94" y="93"/>
                    <a:pt x="88" y="100"/>
                    <a:pt x="86" y="110"/>
                  </a:cubicBezTo>
                  <a:cubicBezTo>
                    <a:pt x="83" y="120"/>
                    <a:pt x="85" y="129"/>
                    <a:pt x="89" y="137"/>
                  </a:cubicBezTo>
                  <a:cubicBezTo>
                    <a:pt x="94" y="145"/>
                    <a:pt x="102" y="152"/>
                    <a:pt x="111" y="154"/>
                  </a:cubicBezTo>
                  <a:cubicBezTo>
                    <a:pt x="121" y="157"/>
                    <a:pt x="130" y="155"/>
                    <a:pt x="138" y="150"/>
                  </a:cubicBezTo>
                  <a:cubicBezTo>
                    <a:pt x="146" y="146"/>
                    <a:pt x="153" y="138"/>
                    <a:pt x="155" y="129"/>
                  </a:cubicBezTo>
                  <a:cubicBezTo>
                    <a:pt x="158" y="119"/>
                    <a:pt x="156" y="109"/>
                    <a:pt x="152" y="1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
            <p:cNvSpPr/>
            <p:nvPr/>
          </p:nvSpPr>
          <p:spPr bwMode="auto">
            <a:xfrm>
              <a:off x="2649538" y="1744663"/>
              <a:ext cx="1139825" cy="1233488"/>
            </a:xfrm>
            <a:custGeom>
              <a:gdLst>
                <a:gd name="T0" fmla="*/ 333 w 627"/>
                <a:gd name="T1" fmla="*/ 641 h 678"/>
                <a:gd name="T2" fmla="*/ 427 w 627"/>
                <a:gd name="T3" fmla="*/ 628 h 678"/>
                <a:gd name="T4" fmla="*/ 447 w 627"/>
                <a:gd name="T5" fmla="*/ 660 h 678"/>
                <a:gd name="T6" fmla="*/ 495 w 627"/>
                <a:gd name="T7" fmla="*/ 640 h 678"/>
                <a:gd name="T8" fmla="*/ 485 w 627"/>
                <a:gd name="T9" fmla="*/ 603 h 678"/>
                <a:gd name="T10" fmla="*/ 523 w 627"/>
                <a:gd name="T11" fmla="*/ 578 h 678"/>
                <a:gd name="T12" fmla="*/ 559 w 627"/>
                <a:gd name="T13" fmla="*/ 544 h 678"/>
                <a:gd name="T14" fmla="*/ 593 w 627"/>
                <a:gd name="T15" fmla="*/ 563 h 678"/>
                <a:gd name="T16" fmla="*/ 624 w 627"/>
                <a:gd name="T17" fmla="*/ 522 h 678"/>
                <a:gd name="T18" fmla="*/ 597 w 627"/>
                <a:gd name="T19" fmla="*/ 494 h 678"/>
                <a:gd name="T20" fmla="*/ 627 w 627"/>
                <a:gd name="T21" fmla="*/ 423 h 678"/>
                <a:gd name="T22" fmla="*/ 554 w 627"/>
                <a:gd name="T23" fmla="*/ 404 h 678"/>
                <a:gd name="T24" fmla="*/ 311 w 627"/>
                <a:gd name="T25" fmla="*/ 564 h 678"/>
                <a:gd name="T26" fmla="*/ 115 w 627"/>
                <a:gd name="T27" fmla="*/ 314 h 678"/>
                <a:gd name="T28" fmla="*/ 200 w 627"/>
                <a:gd name="T29" fmla="*/ 164 h 678"/>
                <a:gd name="T30" fmla="*/ 396 w 627"/>
                <a:gd name="T31" fmla="*/ 124 h 678"/>
                <a:gd name="T32" fmla="*/ 417 w 627"/>
                <a:gd name="T33" fmla="*/ 51 h 678"/>
                <a:gd name="T34" fmla="*/ 406 w 627"/>
                <a:gd name="T35" fmla="*/ 49 h 678"/>
                <a:gd name="T36" fmla="*/ 406 w 627"/>
                <a:gd name="T37" fmla="*/ 7 h 678"/>
                <a:gd name="T38" fmla="*/ 354 w 627"/>
                <a:gd name="T39" fmla="*/ 0 h 678"/>
                <a:gd name="T40" fmla="*/ 343 w 627"/>
                <a:gd name="T41" fmla="*/ 41 h 678"/>
                <a:gd name="T42" fmla="*/ 252 w 627"/>
                <a:gd name="T43" fmla="*/ 54 h 678"/>
                <a:gd name="T44" fmla="*/ 230 w 627"/>
                <a:gd name="T45" fmla="*/ 18 h 678"/>
                <a:gd name="T46" fmla="*/ 183 w 627"/>
                <a:gd name="T47" fmla="*/ 38 h 678"/>
                <a:gd name="T48" fmla="*/ 194 w 627"/>
                <a:gd name="T49" fmla="*/ 78 h 678"/>
                <a:gd name="T50" fmla="*/ 154 w 627"/>
                <a:gd name="T51" fmla="*/ 105 h 678"/>
                <a:gd name="T52" fmla="*/ 120 w 627"/>
                <a:gd name="T53" fmla="*/ 135 h 678"/>
                <a:gd name="T54" fmla="*/ 84 w 627"/>
                <a:gd name="T55" fmla="*/ 115 h 678"/>
                <a:gd name="T56" fmla="*/ 53 w 627"/>
                <a:gd name="T57" fmla="*/ 156 h 678"/>
                <a:gd name="T58" fmla="*/ 82 w 627"/>
                <a:gd name="T59" fmla="*/ 185 h 678"/>
                <a:gd name="T60" fmla="*/ 46 w 627"/>
                <a:gd name="T61" fmla="*/ 271 h 678"/>
                <a:gd name="T62" fmla="*/ 6 w 627"/>
                <a:gd name="T63" fmla="*/ 272 h 678"/>
                <a:gd name="T64" fmla="*/ 0 w 627"/>
                <a:gd name="T65" fmla="*/ 323 h 678"/>
                <a:gd name="T66" fmla="*/ 38 w 627"/>
                <a:gd name="T67" fmla="*/ 334 h 678"/>
                <a:gd name="T68" fmla="*/ 51 w 627"/>
                <a:gd name="T69" fmla="*/ 427 h 678"/>
                <a:gd name="T70" fmla="*/ 17 w 627"/>
                <a:gd name="T71" fmla="*/ 447 h 678"/>
                <a:gd name="T72" fmla="*/ 38 w 627"/>
                <a:gd name="T73" fmla="*/ 495 h 678"/>
                <a:gd name="T74" fmla="*/ 75 w 627"/>
                <a:gd name="T75" fmla="*/ 485 h 678"/>
                <a:gd name="T76" fmla="*/ 102 w 627"/>
                <a:gd name="T77" fmla="*/ 526 h 678"/>
                <a:gd name="T78" fmla="*/ 133 w 627"/>
                <a:gd name="T79" fmla="*/ 560 h 678"/>
                <a:gd name="T80" fmla="*/ 114 w 627"/>
                <a:gd name="T81" fmla="*/ 593 h 678"/>
                <a:gd name="T82" fmla="*/ 156 w 627"/>
                <a:gd name="T83" fmla="*/ 625 h 678"/>
                <a:gd name="T84" fmla="*/ 183 w 627"/>
                <a:gd name="T85" fmla="*/ 598 h 678"/>
                <a:gd name="T86" fmla="*/ 271 w 627"/>
                <a:gd name="T87" fmla="*/ 634 h 678"/>
                <a:gd name="T88" fmla="*/ 272 w 627"/>
                <a:gd name="T89" fmla="*/ 671 h 678"/>
                <a:gd name="T90" fmla="*/ 323 w 627"/>
                <a:gd name="T91" fmla="*/ 678 h 678"/>
                <a:gd name="T92" fmla="*/ 333 w 627"/>
                <a:gd name="T93" fmla="*/ 641 h 6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7" h="678">
                  <a:moveTo>
                    <a:pt x="333" y="641"/>
                  </a:moveTo>
                  <a:cubicBezTo>
                    <a:pt x="366" y="642"/>
                    <a:pt x="397" y="637"/>
                    <a:pt x="427" y="628"/>
                  </a:cubicBezTo>
                  <a:cubicBezTo>
                    <a:pt x="447" y="660"/>
                    <a:pt x="447" y="660"/>
                    <a:pt x="447" y="660"/>
                  </a:cubicBezTo>
                  <a:cubicBezTo>
                    <a:pt x="495" y="640"/>
                    <a:pt x="495" y="640"/>
                    <a:pt x="495" y="640"/>
                  </a:cubicBezTo>
                  <a:cubicBezTo>
                    <a:pt x="485" y="603"/>
                    <a:pt x="485" y="603"/>
                    <a:pt x="485" y="603"/>
                  </a:cubicBezTo>
                  <a:cubicBezTo>
                    <a:pt x="498" y="596"/>
                    <a:pt x="511" y="587"/>
                    <a:pt x="523" y="578"/>
                  </a:cubicBezTo>
                  <a:cubicBezTo>
                    <a:pt x="536" y="568"/>
                    <a:pt x="548" y="556"/>
                    <a:pt x="559" y="544"/>
                  </a:cubicBezTo>
                  <a:cubicBezTo>
                    <a:pt x="593" y="563"/>
                    <a:pt x="593" y="563"/>
                    <a:pt x="593" y="563"/>
                  </a:cubicBezTo>
                  <a:cubicBezTo>
                    <a:pt x="624" y="522"/>
                    <a:pt x="624" y="522"/>
                    <a:pt x="624" y="522"/>
                  </a:cubicBezTo>
                  <a:cubicBezTo>
                    <a:pt x="597" y="494"/>
                    <a:pt x="597" y="494"/>
                    <a:pt x="597" y="494"/>
                  </a:cubicBezTo>
                  <a:cubicBezTo>
                    <a:pt x="610" y="472"/>
                    <a:pt x="620" y="448"/>
                    <a:pt x="627" y="423"/>
                  </a:cubicBezTo>
                  <a:cubicBezTo>
                    <a:pt x="602" y="420"/>
                    <a:pt x="577" y="414"/>
                    <a:pt x="554" y="404"/>
                  </a:cubicBezTo>
                  <a:cubicBezTo>
                    <a:pt x="524" y="502"/>
                    <a:pt x="429" y="579"/>
                    <a:pt x="311" y="564"/>
                  </a:cubicBezTo>
                  <a:cubicBezTo>
                    <a:pt x="188" y="549"/>
                    <a:pt x="100" y="437"/>
                    <a:pt x="115" y="314"/>
                  </a:cubicBezTo>
                  <a:cubicBezTo>
                    <a:pt x="123" y="252"/>
                    <a:pt x="155" y="199"/>
                    <a:pt x="200" y="164"/>
                  </a:cubicBezTo>
                  <a:cubicBezTo>
                    <a:pt x="257" y="119"/>
                    <a:pt x="330" y="107"/>
                    <a:pt x="396" y="124"/>
                  </a:cubicBezTo>
                  <a:cubicBezTo>
                    <a:pt x="399" y="99"/>
                    <a:pt x="406" y="74"/>
                    <a:pt x="417" y="51"/>
                  </a:cubicBezTo>
                  <a:cubicBezTo>
                    <a:pt x="413" y="51"/>
                    <a:pt x="410" y="50"/>
                    <a:pt x="406" y="49"/>
                  </a:cubicBezTo>
                  <a:cubicBezTo>
                    <a:pt x="406" y="7"/>
                    <a:pt x="406" y="7"/>
                    <a:pt x="406" y="7"/>
                  </a:cubicBezTo>
                  <a:cubicBezTo>
                    <a:pt x="354" y="0"/>
                    <a:pt x="354" y="0"/>
                    <a:pt x="354" y="0"/>
                  </a:cubicBezTo>
                  <a:cubicBezTo>
                    <a:pt x="343" y="41"/>
                    <a:pt x="343" y="41"/>
                    <a:pt x="343" y="41"/>
                  </a:cubicBezTo>
                  <a:cubicBezTo>
                    <a:pt x="312" y="41"/>
                    <a:pt x="281" y="45"/>
                    <a:pt x="252" y="54"/>
                  </a:cubicBezTo>
                  <a:cubicBezTo>
                    <a:pt x="230" y="18"/>
                    <a:pt x="230" y="18"/>
                    <a:pt x="230" y="18"/>
                  </a:cubicBezTo>
                  <a:cubicBezTo>
                    <a:pt x="183" y="38"/>
                    <a:pt x="183" y="38"/>
                    <a:pt x="183" y="38"/>
                  </a:cubicBezTo>
                  <a:cubicBezTo>
                    <a:pt x="194" y="78"/>
                    <a:pt x="194" y="78"/>
                    <a:pt x="194" y="78"/>
                  </a:cubicBezTo>
                  <a:cubicBezTo>
                    <a:pt x="180" y="86"/>
                    <a:pt x="166" y="95"/>
                    <a:pt x="154" y="105"/>
                  </a:cubicBezTo>
                  <a:cubicBezTo>
                    <a:pt x="142" y="114"/>
                    <a:pt x="131" y="124"/>
                    <a:pt x="120" y="135"/>
                  </a:cubicBezTo>
                  <a:cubicBezTo>
                    <a:pt x="84" y="115"/>
                    <a:pt x="84" y="115"/>
                    <a:pt x="84" y="115"/>
                  </a:cubicBezTo>
                  <a:cubicBezTo>
                    <a:pt x="53" y="156"/>
                    <a:pt x="53" y="156"/>
                    <a:pt x="53" y="156"/>
                  </a:cubicBezTo>
                  <a:cubicBezTo>
                    <a:pt x="82" y="185"/>
                    <a:pt x="82" y="185"/>
                    <a:pt x="82" y="185"/>
                  </a:cubicBezTo>
                  <a:cubicBezTo>
                    <a:pt x="66" y="211"/>
                    <a:pt x="54" y="240"/>
                    <a:pt x="46" y="271"/>
                  </a:cubicBezTo>
                  <a:cubicBezTo>
                    <a:pt x="6" y="272"/>
                    <a:pt x="6" y="272"/>
                    <a:pt x="6" y="272"/>
                  </a:cubicBezTo>
                  <a:cubicBezTo>
                    <a:pt x="0" y="323"/>
                    <a:pt x="0" y="323"/>
                    <a:pt x="0" y="323"/>
                  </a:cubicBezTo>
                  <a:cubicBezTo>
                    <a:pt x="38" y="334"/>
                    <a:pt x="38" y="334"/>
                    <a:pt x="38" y="334"/>
                  </a:cubicBezTo>
                  <a:cubicBezTo>
                    <a:pt x="37" y="366"/>
                    <a:pt x="42" y="397"/>
                    <a:pt x="51" y="427"/>
                  </a:cubicBezTo>
                  <a:cubicBezTo>
                    <a:pt x="17" y="447"/>
                    <a:pt x="17" y="447"/>
                    <a:pt x="17" y="447"/>
                  </a:cubicBezTo>
                  <a:cubicBezTo>
                    <a:pt x="38" y="495"/>
                    <a:pt x="38" y="495"/>
                    <a:pt x="38" y="495"/>
                  </a:cubicBezTo>
                  <a:cubicBezTo>
                    <a:pt x="75" y="485"/>
                    <a:pt x="75" y="485"/>
                    <a:pt x="75" y="485"/>
                  </a:cubicBezTo>
                  <a:cubicBezTo>
                    <a:pt x="83" y="499"/>
                    <a:pt x="92" y="513"/>
                    <a:pt x="102" y="526"/>
                  </a:cubicBezTo>
                  <a:cubicBezTo>
                    <a:pt x="111" y="538"/>
                    <a:pt x="122" y="549"/>
                    <a:pt x="133" y="560"/>
                  </a:cubicBezTo>
                  <a:cubicBezTo>
                    <a:pt x="114" y="593"/>
                    <a:pt x="114" y="593"/>
                    <a:pt x="114" y="593"/>
                  </a:cubicBezTo>
                  <a:cubicBezTo>
                    <a:pt x="156" y="625"/>
                    <a:pt x="156" y="625"/>
                    <a:pt x="156" y="625"/>
                  </a:cubicBezTo>
                  <a:cubicBezTo>
                    <a:pt x="183" y="598"/>
                    <a:pt x="183" y="598"/>
                    <a:pt x="183" y="598"/>
                  </a:cubicBezTo>
                  <a:cubicBezTo>
                    <a:pt x="209" y="614"/>
                    <a:pt x="239" y="626"/>
                    <a:pt x="271" y="634"/>
                  </a:cubicBezTo>
                  <a:cubicBezTo>
                    <a:pt x="272" y="671"/>
                    <a:pt x="272" y="671"/>
                    <a:pt x="272" y="671"/>
                  </a:cubicBezTo>
                  <a:cubicBezTo>
                    <a:pt x="323" y="678"/>
                    <a:pt x="323" y="678"/>
                    <a:pt x="323" y="678"/>
                  </a:cubicBezTo>
                  <a:lnTo>
                    <a:pt x="333" y="6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文本框 20"/>
          <p:cNvSpPr txBox="1"/>
          <p:nvPr/>
        </p:nvSpPr>
        <p:spPr>
          <a:xfrm>
            <a:off x="1404677" y="2243628"/>
            <a:ext cx="761606" cy="253916"/>
          </a:xfrm>
          <a:prstGeom prst="rect">
            <a:avLst/>
          </a:prstGeom>
          <a:noFill/>
        </p:spPr>
        <p:txBody>
          <a:bodyPr wrap="square" lIns="68580" tIns="34290" rIns="68580" bIns="34290" rtlCol="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21"/>
          <p:cNvSpPr txBox="1"/>
          <p:nvPr/>
        </p:nvSpPr>
        <p:spPr>
          <a:xfrm>
            <a:off x="3334562" y="2246763"/>
            <a:ext cx="761606" cy="253916"/>
          </a:xfrm>
          <a:prstGeom prst="rect">
            <a:avLst/>
          </a:prstGeom>
          <a:noFill/>
        </p:spPr>
        <p:txBody>
          <a:bodyPr wrap="square" lIns="68580" tIns="34290" rIns="68580" bIns="34290" rtlCol="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22"/>
          <p:cNvSpPr txBox="1"/>
          <p:nvPr/>
        </p:nvSpPr>
        <p:spPr>
          <a:xfrm>
            <a:off x="5153337" y="2234552"/>
            <a:ext cx="761606" cy="253916"/>
          </a:xfrm>
          <a:prstGeom prst="rect">
            <a:avLst/>
          </a:prstGeom>
          <a:noFill/>
        </p:spPr>
        <p:txBody>
          <a:bodyPr wrap="square" lIns="68580" tIns="34290" rIns="68580" bIns="34290" rtlCol="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23"/>
          <p:cNvSpPr txBox="1"/>
          <p:nvPr/>
        </p:nvSpPr>
        <p:spPr>
          <a:xfrm>
            <a:off x="6974037" y="2264778"/>
            <a:ext cx="761606" cy="253916"/>
          </a:xfrm>
          <a:prstGeom prst="rect">
            <a:avLst/>
          </a:prstGeom>
          <a:noFill/>
        </p:spPr>
        <p:txBody>
          <a:bodyPr wrap="square" lIns="68580" tIns="34290" rIns="68580" bIns="34290" rtlCol="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标题内容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3"/>
          <p:cNvSpPr txBox="1"/>
          <p:nvPr/>
        </p:nvSpPr>
        <p:spPr>
          <a:xfrm>
            <a:off x="3964908"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招聘计划</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down)">
                                      <p:cBhvr>
                                        <p:cTn id="8" dur="500"/>
                                        <p:tgtEl>
                                          <p:spTgt spid="35"/>
                                        </p:tgtEl>
                                      </p:cBhvr>
                                    </p:animEffect>
                                  </p:childTnLst>
                                </p:cTn>
                              </p:par>
                            </p:childTnLst>
                          </p:cTn>
                        </p:par>
                        <p:par>
                          <p:cTn id="9" fill="hold" nodeType="afterGroup">
                            <p:stCondLst>
                              <p:cond delay="500"/>
                            </p:stCondLst>
                            <p:childTnLst>
                              <p:par>
                                <p:cTn id="10" presetID="12" presetClass="entr" presetSubtype="1"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p:tgtEl>
                                          <p:spTgt spid="29"/>
                                        </p:tgtEl>
                                        <p:attrNameLst>
                                          <p:attrName>ppt_y</p:attrName>
                                        </p:attrNameLst>
                                      </p:cBhvr>
                                      <p:tavLst>
                                        <p:tav tm="0">
                                          <p:val>
                                            <p:strVal val="#ppt_y-#ppt_h*1.125000"/>
                                          </p:val>
                                        </p:tav>
                                        <p:tav tm="100000">
                                          <p:val>
                                            <p:strVal val="#ppt_y"/>
                                          </p:val>
                                        </p:tav>
                                      </p:tavLst>
                                    </p:anim>
                                    <p:animEffect transition="in" filter="wipe(down)">
                                      <p:cBhvr>
                                        <p:cTn id="13" dur="500"/>
                                        <p:tgtEl>
                                          <p:spTgt spid="29"/>
                                        </p:tgtEl>
                                      </p:cBhvr>
                                    </p:animEffect>
                                  </p:childTnLst>
                                </p:cTn>
                              </p:par>
                              <p:par>
                                <p:cTn id="14" presetID="12" presetClass="entr" presetSubtype="1"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p:tgtEl>
                                          <p:spTgt spid="32"/>
                                        </p:tgtEl>
                                        <p:attrNameLst>
                                          <p:attrName>ppt_y</p:attrName>
                                        </p:attrNameLst>
                                      </p:cBhvr>
                                      <p:tavLst>
                                        <p:tav tm="0">
                                          <p:val>
                                            <p:strVal val="#ppt_y-#ppt_h*1.125000"/>
                                          </p:val>
                                        </p:tav>
                                        <p:tav tm="100000">
                                          <p:val>
                                            <p:strVal val="#ppt_y"/>
                                          </p:val>
                                        </p:tav>
                                      </p:tavLst>
                                    </p:anim>
                                    <p:animEffect transition="in" filter="wipe(down)">
                                      <p:cBhvr>
                                        <p:cTn id="17" dur="500"/>
                                        <p:tgtEl>
                                          <p:spTgt spid="32"/>
                                        </p:tgtEl>
                                      </p:cBhvr>
                                    </p:animEffect>
                                  </p:childTnLst>
                                </p:cTn>
                              </p:par>
                            </p:childTnLst>
                          </p:cTn>
                        </p:par>
                        <p:par>
                          <p:cTn id="18" fill="hold" nodeType="afterGroup">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3"/>
                                        </p:tgtEl>
                                        <p:attrNameLst>
                                          <p:attrName>ppt_y</p:attrName>
                                        </p:attrNameLst>
                                      </p:cBhvr>
                                      <p:tavLst>
                                        <p:tav tm="0">
                                          <p:val>
                                            <p:strVal val="#ppt_y"/>
                                          </p:val>
                                        </p:tav>
                                        <p:tav tm="100000">
                                          <p:val>
                                            <p:strVal val="#ppt_y"/>
                                          </p:val>
                                        </p:tav>
                                      </p:tavLst>
                                    </p:anim>
                                    <p:anim calcmode="lin" valueType="num">
                                      <p:cBhvr>
                                        <p:cTn id="23"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3"/>
                                        </p:tgtEl>
                                      </p:cBhvr>
                                    </p:animEffect>
                                  </p:childTnLst>
                                </p:cTn>
                              </p:par>
                            </p:childTnLst>
                          </p:cTn>
                        </p:par>
                        <p:par>
                          <p:cTn id="26" fill="hold" nodeType="afterGroup">
                            <p:stCondLst>
                              <p:cond delay="1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4"/>
                                        </p:tgtEl>
                                        <p:attrNameLst>
                                          <p:attrName>ppt_y</p:attrName>
                                        </p:attrNameLst>
                                      </p:cBhvr>
                                      <p:tavLst>
                                        <p:tav tm="0">
                                          <p:val>
                                            <p:strVal val="#ppt_y"/>
                                          </p:val>
                                        </p:tav>
                                        <p:tav tm="100000">
                                          <p:val>
                                            <p:strVal val="#ppt_y"/>
                                          </p:val>
                                        </p:tav>
                                      </p:tavLst>
                                    </p:anim>
                                    <p:anim calcmode="lin" valueType="num">
                                      <p:cBhvr>
                                        <p:cTn id="31"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4"/>
                                        </p:tgtEl>
                                      </p:cBhvr>
                                    </p:animEffect>
                                  </p:childTnLst>
                                </p:cTn>
                              </p:par>
                            </p:childTnLst>
                          </p:cTn>
                        </p:par>
                        <p:par>
                          <p:cTn id="34" fill="hold" nodeType="afterGroup">
                            <p:stCondLst>
                              <p:cond delay="2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5"/>
                                        </p:tgtEl>
                                        <p:attrNameLst>
                                          <p:attrName>ppt_y</p:attrName>
                                        </p:attrNameLst>
                                      </p:cBhvr>
                                      <p:tavLst>
                                        <p:tav tm="0">
                                          <p:val>
                                            <p:strVal val="#ppt_y"/>
                                          </p:val>
                                        </p:tav>
                                        <p:tav tm="100000">
                                          <p:val>
                                            <p:strVal val="#ppt_y"/>
                                          </p:val>
                                        </p:tav>
                                      </p:tavLst>
                                    </p:anim>
                                    <p:anim calcmode="lin" valueType="num">
                                      <p:cBhvr>
                                        <p:cTn id="3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5"/>
                                        </p:tgtEl>
                                      </p:cBhvr>
                                    </p:animEffect>
                                  </p:childTnLst>
                                </p:cTn>
                              </p:par>
                            </p:childTnLst>
                          </p:cTn>
                        </p:par>
                        <p:par>
                          <p:cTn id="42" fill="hold" nodeType="afterGroup">
                            <p:stCondLst>
                              <p:cond delay="2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46"/>
                                        </p:tgtEl>
                                        <p:attrNameLst>
                                          <p:attrName>ppt_y</p:attrName>
                                        </p:attrNameLst>
                                      </p:cBhvr>
                                      <p:tavLst>
                                        <p:tav tm="0">
                                          <p:val>
                                            <p:strVal val="#ppt_y"/>
                                          </p:val>
                                        </p:tav>
                                        <p:tav tm="100000">
                                          <p:val>
                                            <p:strVal val="#ppt_y"/>
                                          </p:val>
                                        </p:tav>
                                      </p:tavLst>
                                    </p:anim>
                                    <p:anim calcmode="lin" valueType="num">
                                      <p:cBhvr>
                                        <p:cTn id="47"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46"/>
                                        </p:tgtEl>
                                      </p:cBhvr>
                                    </p:animEffect>
                                  </p:childTnLst>
                                </p:cTn>
                              </p:par>
                              <p:par>
                                <p:cTn id="50" presetID="22" presetClass="entr" presetSubtype="8"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ppt_x"/>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9"/>
          <p:cNvGrpSpPr/>
          <p:nvPr/>
        </p:nvGrpSpPr>
        <p:grpSpPr>
          <a:xfrm>
            <a:off x="849586" y="1182580"/>
            <a:ext cx="7880713" cy="2034323"/>
            <a:chOff x="1132781" y="1740698"/>
            <a:chExt cx="10507617" cy="2712430"/>
          </a:xfrm>
        </p:grpSpPr>
        <p:sp>
          <p:nvSpPr>
            <p:cNvPr id="7" name="矩形 6"/>
            <p:cNvSpPr/>
            <p:nvPr/>
          </p:nvSpPr>
          <p:spPr>
            <a:xfrm>
              <a:off x="6121035" y="1740698"/>
              <a:ext cx="5519363" cy="2712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lnSpc>
                  <a:spcPct val="150000"/>
                </a:lnSpc>
                <a:spcAft>
                  <a:spcPts val="900"/>
                </a:spcAft>
                <a:defRPr/>
              </a:pPr>
              <a:endParaRPr lang="zh-CN" altLang="en-US" sz="1100" noProof="1">
                <a:solidFill>
                  <a:srgbClr val="FFFFFF"/>
                </a:solidFill>
                <a:latin typeface="微软雅黑" panose="020b0503020204020204" pitchFamily="34" charset="-122"/>
                <a:ea typeface="微软雅黑" panose="020b0503020204020204" pitchFamily="34" charset="-122"/>
              </a:endParaRPr>
            </a:p>
          </p:txBody>
        </p:sp>
        <p:pic>
          <p:nvPicPr>
            <p:cNvPr id="8" name="图片 2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2781" y="1740698"/>
              <a:ext cx="4963219" cy="271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57"/>
            <p:cNvSpPr>
              <a:spLocks noChangeArrowheads="1"/>
            </p:cNvSpPr>
            <p:nvPr/>
          </p:nvSpPr>
          <p:spPr bwMode="auto">
            <a:xfrm>
              <a:off x="6344482" y="1941033"/>
              <a:ext cx="5070881" cy="162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a:latin typeface="微软雅黑" panose="020b0503020204020204" pitchFamily="34" charset="-122"/>
                  <a:ea typeface="微软雅黑" panose="020b0503020204020204" pitchFamily="34" charset="-122"/>
                </a:rPr>
                <a:t>请在此处输入您的内容为您的演讲加分添彩！文本描述建议与标题相关并符合整体</a:t>
              </a:r>
              <a:endParaRPr lang="en-US" altLang="zh-CN" sz="1000">
                <a:latin typeface="微软雅黑" panose="020b0503020204020204" pitchFamily="34" charset="-122"/>
                <a:ea typeface="微软雅黑" panose="020b0503020204020204" pitchFamily="34" charset="-122"/>
              </a:endParaRPr>
            </a:p>
            <a:p>
              <a:pPr>
                <a:lnSpc>
                  <a:spcPct val="150000"/>
                </a:lnSpc>
              </a:pPr>
              <a:r>
                <a:rPr lang="zh-CN" altLang="en-US" sz="1000">
                  <a:latin typeface="微软雅黑" panose="020b0503020204020204" pitchFamily="34" charset="-122"/>
                  <a:ea typeface="微软雅黑" panose="020b0503020204020204" pitchFamily="34" charset="-122"/>
                </a:rPr>
                <a:t>请在此处输入您的内容为您的演讲加分添彩！文本描述建议与标题相关并符合整体</a:t>
              </a:r>
              <a:endParaRPr lang="zh-CN" altLang="en-US" sz="1000">
                <a:latin typeface="微软雅黑" panose="020b0503020204020204" pitchFamily="34" charset="-122"/>
                <a:ea typeface="微软雅黑" panose="020b0503020204020204" pitchFamily="34" charset="-122"/>
              </a:endParaRPr>
            </a:p>
            <a:p>
              <a:pPr>
                <a:lnSpc>
                  <a:spcPct val="150000"/>
                </a:lnSpc>
              </a:pPr>
              <a:endParaRPr lang="zh-CN" altLang="en-US" sz="1000">
                <a:latin typeface="微软雅黑" panose="020b0503020204020204" pitchFamily="34" charset="-122"/>
                <a:ea typeface="微软雅黑" panose="020b0503020204020204" pitchFamily="34" charset="-122"/>
              </a:endParaRPr>
            </a:p>
          </p:txBody>
        </p:sp>
        <p:sp>
          <p:nvSpPr>
            <p:cNvPr id="10" name="文本框 2"/>
            <p:cNvSpPr txBox="1"/>
            <p:nvPr/>
          </p:nvSpPr>
          <p:spPr>
            <a:xfrm>
              <a:off x="6344481" y="3431674"/>
              <a:ext cx="5070881" cy="702414"/>
            </a:xfrm>
            <a:prstGeom prst="rect">
              <a:avLst/>
            </a:prstGeom>
            <a:noFill/>
            <a:ln w="9525">
              <a:noFill/>
            </a:ln>
          </p:spPr>
          <p:txBody>
            <a:bodyPr wrap="square">
              <a:spAutoFit/>
            </a:bodyPr>
            <a:lstStyle/>
            <a:p>
              <a:pPr>
                <a:lnSpc>
                  <a:spcPct val="150000"/>
                </a:lnSpc>
              </a:pPr>
              <a:r>
                <a:rPr lang="zh-CN" altLang="en-US" sz="1000">
                  <a:latin typeface="微软雅黑" panose="020b0503020204020204" pitchFamily="34" charset="-122"/>
                  <a:ea typeface="微软雅黑" panose="020b0503020204020204" pitchFamily="34" charset="-122"/>
                </a:rPr>
                <a:t>请在此处输入您的内容为您的演讲加分添彩！文本描述建议与标题相关并符合整体</a:t>
              </a:r>
              <a:endParaRPr lang="zh-CN" altLang="en-US" sz="1000">
                <a:latin typeface="微软雅黑" panose="020b0503020204020204" pitchFamily="34" charset="-122"/>
                <a:ea typeface="微软雅黑" panose="020b0503020204020204" pitchFamily="34" charset="-122"/>
              </a:endParaRPr>
            </a:p>
          </p:txBody>
        </p:sp>
      </p:grpSp>
      <p:sp>
        <p:nvSpPr>
          <p:cNvPr id="11" name="矩形 57"/>
          <p:cNvSpPr>
            <a:spLocks noChangeArrowheads="1"/>
          </p:cNvSpPr>
          <p:nvPr/>
        </p:nvSpPr>
        <p:spPr bwMode="auto">
          <a:xfrm>
            <a:off x="495998" y="3544129"/>
            <a:ext cx="8152005"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pPr>
            <a:r>
              <a:rPr lang="zh-CN" altLang="en-US" sz="1100">
                <a:latin typeface="微软雅黑" panose="020b0503020204020204" pitchFamily="34" charset="-122"/>
                <a:ea typeface="微软雅黑" panose="020b0503020204020204" pitchFamily="34" charset="-122"/>
              </a:rPr>
              <a:t>请在此处输入您的内容为您的演讲加分添彩！文本描述建议与标题相关并符合整体请在此处输入您的内容为您的演讲加分添彩！文本描述建议与标题相关并符合整体</a:t>
            </a:r>
            <a:endParaRPr lang="zh-CN" altLang="en-US" sz="1100">
              <a:latin typeface="微软雅黑" panose="020b0503020204020204" pitchFamily="34" charset="-122"/>
              <a:ea typeface="微软雅黑" panose="020b0503020204020204" pitchFamily="34" charset="-122"/>
            </a:endParaRPr>
          </a:p>
          <a:p>
            <a:pPr algn="ctr">
              <a:lnSpc>
                <a:spcPct val="150000"/>
              </a:lnSpc>
            </a:pPr>
            <a:r>
              <a:rPr lang="zh-CN" altLang="en-US" sz="1100">
                <a:latin typeface="微软雅黑" panose="020b0503020204020204" pitchFamily="34" charset="-122"/>
                <a:ea typeface="微软雅黑" panose="020b0503020204020204" pitchFamily="34" charset="-122"/>
              </a:rPr>
              <a:t>请在此处输入您的内容为您的演讲加分添彩！文本描述建议与标题相关并符合整体</a:t>
            </a:r>
            <a:endParaRPr lang="zh-CN" altLang="en-US" sz="1100">
              <a:latin typeface="微软雅黑" panose="020b0503020204020204" pitchFamily="34" charset="-122"/>
              <a:ea typeface="微软雅黑" panose="020b0503020204020204" pitchFamily="34" charset="-122"/>
            </a:endParaRPr>
          </a:p>
          <a:p>
            <a:pPr algn="ctr">
              <a:lnSpc>
                <a:spcPct val="150000"/>
              </a:lnSpc>
            </a:pPr>
            <a:endParaRPr lang="zh-CN" altLang="en-US" sz="1100">
              <a:latin typeface="微软雅黑" panose="020b0503020204020204" pitchFamily="34" charset="-122"/>
              <a:ea typeface="微软雅黑" panose="020b0503020204020204" pitchFamily="34" charset="-122"/>
            </a:endParaRPr>
          </a:p>
        </p:txBody>
      </p:sp>
      <p:sp>
        <p:nvSpPr>
          <p:cNvPr id="13" name="文本框 3"/>
          <p:cNvSpPr txBox="1"/>
          <p:nvPr/>
        </p:nvSpPr>
        <p:spPr>
          <a:xfrm>
            <a:off x="3964908"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招聘计划</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1" name="矩形 60"/>
          <p:cNvSpPr/>
          <p:nvPr/>
        </p:nvSpPr>
        <p:spPr>
          <a:xfrm>
            <a:off x="456783" y="3235399"/>
            <a:ext cx="1856795" cy="306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base">
              <a:spcBef>
                <a:spcPct val="0"/>
              </a:spcBef>
              <a:spcAft>
                <a:spcPct val="0"/>
              </a:spcAft>
              <a:defRPr/>
            </a:pPr>
            <a:r>
              <a:rPr lang="zh-CN" altLang="en-US" sz="1200" b="1">
                <a:solidFill>
                  <a:srgbClr val="242335"/>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en-US" sz="1200" b="1">
              <a:solidFill>
                <a:srgbClr val="24233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文本框 40"/>
          <p:cNvSpPr txBox="1"/>
          <p:nvPr/>
        </p:nvSpPr>
        <p:spPr>
          <a:xfrm>
            <a:off x="456782" y="3605991"/>
            <a:ext cx="1856795" cy="692497"/>
          </a:xfrm>
          <a:prstGeom prst="rect">
            <a:avLst/>
          </a:prstGeom>
          <a:noFill/>
          <a:ln w="9525">
            <a:noFill/>
          </a:ln>
        </p:spPr>
        <p:txBody>
          <a:bodyPr wrap="square" lIns="68580" tIns="34290" rIns="68580" bIns="34290">
            <a:spAutoFit/>
          </a:bodyPr>
          <a:lstStyle/>
          <a:p>
            <a:pPr algn="ctr">
              <a:lnSpc>
                <a:spcPct val="150000"/>
              </a:lnSpc>
            </a:pPr>
            <a:r>
              <a:rPr lang="zh-CN" altLang="en-US" sz="900">
                <a:latin typeface="+mn-ea"/>
                <a:cs typeface="Open Sans" panose="020b0606030504020204" pitchFamily="34" charset="0"/>
              </a:rPr>
              <a:t>单击此处添加您的文字内容，或复制文本粘贴至此，字间距和行间距均可自行调节。</a:t>
            </a:r>
            <a:endParaRPr lang="en-IN" altLang="zh-CN" sz="900">
              <a:latin typeface="+mn-ea"/>
              <a:cs typeface="Open Sans" panose="020b0606030504020204" pitchFamily="34" charset="0"/>
            </a:endParaRPr>
          </a:p>
        </p:txBody>
      </p:sp>
      <p:sp>
        <p:nvSpPr>
          <p:cNvPr id="63" name="矩形 62"/>
          <p:cNvSpPr/>
          <p:nvPr/>
        </p:nvSpPr>
        <p:spPr>
          <a:xfrm>
            <a:off x="2593144" y="3235399"/>
            <a:ext cx="1856795" cy="306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base">
              <a:spcBef>
                <a:spcPct val="0"/>
              </a:spcBef>
              <a:spcAft>
                <a:spcPct val="0"/>
              </a:spcAft>
              <a:defRPr/>
            </a:pPr>
            <a:r>
              <a:rPr lang="zh-CN" altLang="en-US" sz="1200" b="1">
                <a:solidFill>
                  <a:srgbClr val="242335"/>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en-US" sz="1200" b="1">
              <a:solidFill>
                <a:srgbClr val="24233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文本框 40"/>
          <p:cNvSpPr txBox="1"/>
          <p:nvPr/>
        </p:nvSpPr>
        <p:spPr>
          <a:xfrm>
            <a:off x="2593144" y="3605991"/>
            <a:ext cx="1856795" cy="692497"/>
          </a:xfrm>
          <a:prstGeom prst="rect">
            <a:avLst/>
          </a:prstGeom>
          <a:noFill/>
          <a:ln w="9525">
            <a:noFill/>
          </a:ln>
        </p:spPr>
        <p:txBody>
          <a:bodyPr wrap="square" lIns="68580" tIns="34290" rIns="68580" bIns="34290">
            <a:spAutoFit/>
          </a:bodyPr>
          <a:lstStyle/>
          <a:p>
            <a:pPr algn="ctr">
              <a:lnSpc>
                <a:spcPct val="150000"/>
              </a:lnSpc>
            </a:pPr>
            <a:r>
              <a:rPr lang="zh-CN" altLang="en-US" sz="900">
                <a:latin typeface="+mn-ea"/>
                <a:cs typeface="Open Sans" panose="020b0606030504020204" pitchFamily="34" charset="0"/>
              </a:rPr>
              <a:t>单击此处添加您的文字内容，或复制文本粘贴至此，字间距和行间距均可自行调节。</a:t>
            </a:r>
            <a:endParaRPr lang="en-IN" altLang="zh-CN" sz="900">
              <a:latin typeface="+mn-ea"/>
              <a:cs typeface="Open Sans" panose="020b0606030504020204" pitchFamily="34" charset="0"/>
            </a:endParaRPr>
          </a:p>
        </p:txBody>
      </p:sp>
      <p:sp>
        <p:nvSpPr>
          <p:cNvPr id="65" name="矩形 64"/>
          <p:cNvSpPr/>
          <p:nvPr/>
        </p:nvSpPr>
        <p:spPr>
          <a:xfrm>
            <a:off x="4700140" y="3235399"/>
            <a:ext cx="1856795" cy="306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base">
              <a:spcBef>
                <a:spcPct val="0"/>
              </a:spcBef>
              <a:spcAft>
                <a:spcPct val="0"/>
              </a:spcAft>
              <a:defRPr/>
            </a:pPr>
            <a:r>
              <a:rPr lang="zh-CN" altLang="en-US" sz="1200" b="1">
                <a:solidFill>
                  <a:srgbClr val="242335"/>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en-US" sz="1200" b="1">
              <a:solidFill>
                <a:srgbClr val="24233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文本框 40"/>
          <p:cNvSpPr txBox="1"/>
          <p:nvPr/>
        </p:nvSpPr>
        <p:spPr>
          <a:xfrm>
            <a:off x="4700139" y="3605991"/>
            <a:ext cx="1856795" cy="692497"/>
          </a:xfrm>
          <a:prstGeom prst="rect">
            <a:avLst/>
          </a:prstGeom>
          <a:noFill/>
          <a:ln w="9525">
            <a:noFill/>
          </a:ln>
        </p:spPr>
        <p:txBody>
          <a:bodyPr wrap="square" lIns="68580" tIns="34290" rIns="68580" bIns="34290">
            <a:spAutoFit/>
          </a:bodyPr>
          <a:lstStyle/>
          <a:p>
            <a:pPr algn="ctr">
              <a:lnSpc>
                <a:spcPct val="150000"/>
              </a:lnSpc>
            </a:pPr>
            <a:r>
              <a:rPr lang="zh-CN" altLang="en-US" sz="900">
                <a:latin typeface="+mn-ea"/>
                <a:cs typeface="Open Sans" panose="020b0606030504020204" pitchFamily="34" charset="0"/>
              </a:rPr>
              <a:t>单击此处添加您的文字内容，或复制文本粘贴至此，字间距和行间距均可自行调节。</a:t>
            </a:r>
            <a:endParaRPr lang="en-IN" altLang="zh-CN" sz="900">
              <a:latin typeface="+mn-ea"/>
              <a:cs typeface="Open Sans" panose="020b0606030504020204" pitchFamily="34" charset="0"/>
            </a:endParaRPr>
          </a:p>
        </p:txBody>
      </p:sp>
      <p:sp>
        <p:nvSpPr>
          <p:cNvPr id="67" name="矩形 66"/>
          <p:cNvSpPr/>
          <p:nvPr/>
        </p:nvSpPr>
        <p:spPr>
          <a:xfrm>
            <a:off x="6820357" y="3235399"/>
            <a:ext cx="1856795" cy="306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base">
              <a:spcBef>
                <a:spcPct val="0"/>
              </a:spcBef>
              <a:spcAft>
                <a:spcPct val="0"/>
              </a:spcAft>
              <a:defRPr/>
            </a:pPr>
            <a:r>
              <a:rPr lang="zh-CN" altLang="en-US" sz="1200" b="1">
                <a:solidFill>
                  <a:srgbClr val="242335"/>
                </a:solidFill>
                <a:latin typeface="微软雅黑" panose="020b0503020204020204" pitchFamily="34" charset="-122"/>
                <a:ea typeface="微软雅黑" panose="020b0503020204020204" pitchFamily="34" charset="-122"/>
                <a:sym typeface="Arial" panose="020b0604020202020204" pitchFamily="34" charset="0"/>
              </a:rPr>
              <a:t>添加标题</a:t>
            </a:r>
            <a:endParaRPr lang="en-US" altLang="en-US" sz="1200" b="1">
              <a:solidFill>
                <a:srgbClr val="24233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文本框 40"/>
          <p:cNvSpPr txBox="1"/>
          <p:nvPr/>
        </p:nvSpPr>
        <p:spPr>
          <a:xfrm>
            <a:off x="6820356" y="3605991"/>
            <a:ext cx="1856795" cy="692497"/>
          </a:xfrm>
          <a:prstGeom prst="rect">
            <a:avLst/>
          </a:prstGeom>
          <a:noFill/>
          <a:ln w="9525">
            <a:noFill/>
          </a:ln>
        </p:spPr>
        <p:txBody>
          <a:bodyPr wrap="square" lIns="68580" tIns="34290" rIns="68580" bIns="34290">
            <a:spAutoFit/>
          </a:bodyPr>
          <a:lstStyle/>
          <a:p>
            <a:pPr algn="ctr">
              <a:lnSpc>
                <a:spcPct val="150000"/>
              </a:lnSpc>
            </a:pPr>
            <a:r>
              <a:rPr lang="zh-CN" altLang="en-US" sz="900">
                <a:latin typeface="+mn-ea"/>
                <a:cs typeface="Open Sans" panose="020b0606030504020204" pitchFamily="34" charset="0"/>
              </a:rPr>
              <a:t>单击此处添加您的文字内容，或复制文本粘贴至此，字间距和行间距均可自行调节。</a:t>
            </a:r>
            <a:endParaRPr lang="en-IN" altLang="zh-CN" sz="900">
              <a:latin typeface="+mn-ea"/>
              <a:cs typeface="Open Sans" panose="020b0606030504020204" pitchFamily="34" charset="0"/>
            </a:endParaRPr>
          </a:p>
        </p:txBody>
      </p:sp>
      <p:pic>
        <p:nvPicPr>
          <p:cNvPr id="69" name="图片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402" y="1377255"/>
            <a:ext cx="2008669" cy="1340568"/>
          </a:xfrm>
          <a:prstGeom prst="rect">
            <a:avLst/>
          </a:prstGeom>
        </p:spPr>
      </p:pic>
      <p:pic>
        <p:nvPicPr>
          <p:cNvPr id="70" name="图片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967" y="1377983"/>
            <a:ext cx="2008669" cy="1339112"/>
          </a:xfrm>
          <a:prstGeom prst="rect">
            <a:avLst/>
          </a:prstGeom>
        </p:spPr>
      </p:pic>
      <p:pic>
        <p:nvPicPr>
          <p:cNvPr id="71" name="图片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531" y="1377983"/>
            <a:ext cx="2008669" cy="1340284"/>
          </a:xfrm>
          <a:prstGeom prst="rect">
            <a:avLst/>
          </a:prstGeom>
        </p:spPr>
      </p:pic>
      <p:sp>
        <p:nvSpPr>
          <p:cNvPr id="72" name="矩形 57"/>
          <p:cNvSpPr>
            <a:spLocks noChangeArrowheads="1"/>
          </p:cNvSpPr>
          <p:nvPr/>
        </p:nvSpPr>
        <p:spPr bwMode="auto">
          <a:xfrm>
            <a:off x="930531" y="2718267"/>
            <a:ext cx="2008669" cy="284693"/>
          </a:xfrm>
          <a:prstGeom prst="rect">
            <a:avLst/>
          </a:prstGeom>
          <a:solidFill>
            <a:schemeClr val="accent1"/>
          </a:solidFill>
          <a:ln>
            <a:noFill/>
          </a:ln>
        </p:spPr>
        <p:txBody>
          <a:bodyPr wrap="square" lIns="68580" tIns="34290" rIns="68580" bIns="34290">
            <a:spAutoFit/>
          </a:bodyPr>
          <a:lstStyle/>
          <a:p>
            <a:pPr algn="ctr"/>
            <a:r>
              <a:rPr lang="zh-CN" altLang="en-US" b="1">
                <a:latin typeface="Century Gothic" panose="020b0502020202020204" pitchFamily="34" charset="0"/>
              </a:rPr>
              <a:t>标题文字添加</a:t>
            </a:r>
            <a:endParaRPr lang="zh-CN" altLang="en-US" b="1">
              <a:latin typeface="Century Gothic" panose="020b0502020202020204" pitchFamily="34" charset="0"/>
            </a:endParaRPr>
          </a:p>
        </p:txBody>
      </p:sp>
      <p:sp>
        <p:nvSpPr>
          <p:cNvPr id="73" name="矩形 57"/>
          <p:cNvSpPr>
            <a:spLocks noChangeArrowheads="1"/>
          </p:cNvSpPr>
          <p:nvPr/>
        </p:nvSpPr>
        <p:spPr bwMode="auto">
          <a:xfrm>
            <a:off x="3488966" y="2718267"/>
            <a:ext cx="2008669" cy="284693"/>
          </a:xfrm>
          <a:prstGeom prst="rect">
            <a:avLst/>
          </a:prstGeom>
          <a:solidFill>
            <a:schemeClr val="accent1"/>
          </a:solidFill>
          <a:ln>
            <a:noFill/>
          </a:ln>
        </p:spPr>
        <p:txBody>
          <a:bodyPr wrap="square" lIns="68580" tIns="34290" rIns="68580" bIns="34290">
            <a:spAutoFit/>
          </a:bodyPr>
          <a:lstStyle/>
          <a:p>
            <a:pPr algn="ctr"/>
            <a:r>
              <a:rPr lang="zh-CN" altLang="en-US" b="1">
                <a:latin typeface="Century Gothic" panose="020b0502020202020204" pitchFamily="34" charset="0"/>
              </a:rPr>
              <a:t>标题文字添加</a:t>
            </a:r>
            <a:endParaRPr lang="zh-CN" altLang="en-US" b="1">
              <a:latin typeface="Century Gothic" panose="020b0502020202020204" pitchFamily="34" charset="0"/>
            </a:endParaRPr>
          </a:p>
        </p:txBody>
      </p:sp>
      <p:sp>
        <p:nvSpPr>
          <p:cNvPr id="74" name="矩形 57"/>
          <p:cNvSpPr>
            <a:spLocks noChangeArrowheads="1"/>
          </p:cNvSpPr>
          <p:nvPr/>
        </p:nvSpPr>
        <p:spPr bwMode="auto">
          <a:xfrm>
            <a:off x="6047401" y="2718267"/>
            <a:ext cx="2008669" cy="284693"/>
          </a:xfrm>
          <a:prstGeom prst="rect">
            <a:avLst/>
          </a:prstGeom>
          <a:solidFill>
            <a:schemeClr val="accent1"/>
          </a:solidFill>
          <a:ln>
            <a:noFill/>
          </a:ln>
        </p:spPr>
        <p:txBody>
          <a:bodyPr wrap="square" lIns="68580" tIns="34290" rIns="68580" bIns="34290">
            <a:spAutoFit/>
          </a:bodyPr>
          <a:lstStyle/>
          <a:p>
            <a:pPr algn="ctr"/>
            <a:r>
              <a:rPr lang="zh-CN" altLang="en-US" b="1">
                <a:latin typeface="Century Gothic" panose="020b0502020202020204" pitchFamily="34" charset="0"/>
              </a:rPr>
              <a:t>标题文字添加</a:t>
            </a:r>
            <a:endParaRPr lang="zh-CN" altLang="en-US" b="1">
              <a:latin typeface="Century Gothic" panose="020b0502020202020204" pitchFamily="34" charset="0"/>
            </a:endParaRPr>
          </a:p>
        </p:txBody>
      </p:sp>
      <p:sp>
        <p:nvSpPr>
          <p:cNvPr id="75" name="矩形 74"/>
          <p:cNvSpPr/>
          <p:nvPr/>
        </p:nvSpPr>
        <p:spPr>
          <a:xfrm>
            <a:off x="930531" y="1286930"/>
            <a:ext cx="2008669" cy="89154"/>
          </a:xfrm>
          <a:prstGeom prst="rect">
            <a:avLst/>
          </a:prstGeom>
          <a:solidFill>
            <a:srgbClr val="391B1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6" name="矩形 75"/>
          <p:cNvSpPr/>
          <p:nvPr/>
        </p:nvSpPr>
        <p:spPr>
          <a:xfrm>
            <a:off x="3488965" y="1286930"/>
            <a:ext cx="2008669" cy="89154"/>
          </a:xfrm>
          <a:prstGeom prst="rect">
            <a:avLst/>
          </a:prstGeom>
          <a:solidFill>
            <a:srgbClr val="391B1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7" name="矩形 76"/>
          <p:cNvSpPr/>
          <p:nvPr/>
        </p:nvSpPr>
        <p:spPr>
          <a:xfrm>
            <a:off x="6047399" y="1286930"/>
            <a:ext cx="2008669" cy="89154"/>
          </a:xfrm>
          <a:prstGeom prst="rect">
            <a:avLst/>
          </a:prstGeom>
          <a:solidFill>
            <a:srgbClr val="391B1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文本框 3"/>
          <p:cNvSpPr txBox="1"/>
          <p:nvPr/>
        </p:nvSpPr>
        <p:spPr>
          <a:xfrm>
            <a:off x="3964908"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招聘计划</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Effect transition="in" filter="fade">
                                      <p:cBhvr>
                                        <p:cTn id="14" dur="500"/>
                                        <p:tgtEl>
                                          <p:spTgt spid="70"/>
                                        </p:tgtEl>
                                      </p:cBhvr>
                                    </p:animEffect>
                                  </p:childTnLst>
                                </p:cTn>
                              </p:par>
                              <p:par>
                                <p:cTn id="15" presetID="53" presetClass="entr" presetSubtype="16"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p:cTn id="17" dur="500" fill="hold"/>
                                        <p:tgtEl>
                                          <p:spTgt spid="71"/>
                                        </p:tgtEl>
                                        <p:attrNameLst>
                                          <p:attrName>ppt_w</p:attrName>
                                        </p:attrNameLst>
                                      </p:cBhvr>
                                      <p:tavLst>
                                        <p:tav tm="0">
                                          <p:val>
                                            <p:fltVal val="0"/>
                                          </p:val>
                                        </p:tav>
                                        <p:tav tm="100000">
                                          <p:val>
                                            <p:strVal val="#ppt_w"/>
                                          </p:val>
                                        </p:tav>
                                      </p:tavLst>
                                    </p:anim>
                                    <p:anim calcmode="lin" valueType="num">
                                      <p:cBhvr>
                                        <p:cTn id="18" dur="500" fill="hold"/>
                                        <p:tgtEl>
                                          <p:spTgt spid="71"/>
                                        </p:tgtEl>
                                        <p:attrNameLst>
                                          <p:attrName>ppt_h</p:attrName>
                                        </p:attrNameLst>
                                      </p:cBhvr>
                                      <p:tavLst>
                                        <p:tav tm="0">
                                          <p:val>
                                            <p:fltVal val="0"/>
                                          </p:val>
                                        </p:tav>
                                        <p:tav tm="100000">
                                          <p:val>
                                            <p:strVal val="#ppt_h"/>
                                          </p:val>
                                        </p:tav>
                                      </p:tavLst>
                                    </p:anim>
                                    <p:animEffect transition="in" filter="fade">
                                      <p:cBhvr>
                                        <p:cTn id="19" dur="500"/>
                                        <p:tgtEl>
                                          <p:spTgt spid="7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p:cTn id="27" dur="500" fill="hold"/>
                                        <p:tgtEl>
                                          <p:spTgt spid="73"/>
                                        </p:tgtEl>
                                        <p:attrNameLst>
                                          <p:attrName>ppt_w</p:attrName>
                                        </p:attrNameLst>
                                      </p:cBhvr>
                                      <p:tavLst>
                                        <p:tav tm="0">
                                          <p:val>
                                            <p:fltVal val="0"/>
                                          </p:val>
                                        </p:tav>
                                        <p:tav tm="100000">
                                          <p:val>
                                            <p:strVal val="#ppt_w"/>
                                          </p:val>
                                        </p:tav>
                                      </p:tavLst>
                                    </p:anim>
                                    <p:anim calcmode="lin" valueType="num">
                                      <p:cBhvr>
                                        <p:cTn id="28" dur="500" fill="hold"/>
                                        <p:tgtEl>
                                          <p:spTgt spid="73"/>
                                        </p:tgtEl>
                                        <p:attrNameLst>
                                          <p:attrName>ppt_h</p:attrName>
                                        </p:attrNameLst>
                                      </p:cBhvr>
                                      <p:tavLst>
                                        <p:tav tm="0">
                                          <p:val>
                                            <p:fltVal val="0"/>
                                          </p:val>
                                        </p:tav>
                                        <p:tav tm="100000">
                                          <p:val>
                                            <p:strVal val="#ppt_h"/>
                                          </p:val>
                                        </p:tav>
                                      </p:tavLst>
                                    </p:anim>
                                    <p:animEffect transition="in" filter="fade">
                                      <p:cBhvr>
                                        <p:cTn id="29" dur="500"/>
                                        <p:tgtEl>
                                          <p:spTgt spid="7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p:cTn id="37" dur="500" fill="hold"/>
                                        <p:tgtEl>
                                          <p:spTgt spid="75"/>
                                        </p:tgtEl>
                                        <p:attrNameLst>
                                          <p:attrName>ppt_w</p:attrName>
                                        </p:attrNameLst>
                                      </p:cBhvr>
                                      <p:tavLst>
                                        <p:tav tm="0">
                                          <p:val>
                                            <p:fltVal val="0"/>
                                          </p:val>
                                        </p:tav>
                                        <p:tav tm="100000">
                                          <p:val>
                                            <p:strVal val="#ppt_w"/>
                                          </p:val>
                                        </p:tav>
                                      </p:tavLst>
                                    </p:anim>
                                    <p:anim calcmode="lin" valueType="num">
                                      <p:cBhvr>
                                        <p:cTn id="38" dur="500" fill="hold"/>
                                        <p:tgtEl>
                                          <p:spTgt spid="75"/>
                                        </p:tgtEl>
                                        <p:attrNameLst>
                                          <p:attrName>ppt_h</p:attrName>
                                        </p:attrNameLst>
                                      </p:cBhvr>
                                      <p:tavLst>
                                        <p:tav tm="0">
                                          <p:val>
                                            <p:fltVal val="0"/>
                                          </p:val>
                                        </p:tav>
                                        <p:tav tm="100000">
                                          <p:val>
                                            <p:strVal val="#ppt_h"/>
                                          </p:val>
                                        </p:tav>
                                      </p:tavLst>
                                    </p:anim>
                                    <p:animEffect transition="in" filter="fade">
                                      <p:cBhvr>
                                        <p:cTn id="39" dur="500"/>
                                        <p:tgtEl>
                                          <p:spTgt spid="7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p:cTn id="42" dur="500" fill="hold"/>
                                        <p:tgtEl>
                                          <p:spTgt spid="76"/>
                                        </p:tgtEl>
                                        <p:attrNameLst>
                                          <p:attrName>ppt_w</p:attrName>
                                        </p:attrNameLst>
                                      </p:cBhvr>
                                      <p:tavLst>
                                        <p:tav tm="0">
                                          <p:val>
                                            <p:fltVal val="0"/>
                                          </p:val>
                                        </p:tav>
                                        <p:tav tm="100000">
                                          <p:val>
                                            <p:strVal val="#ppt_w"/>
                                          </p:val>
                                        </p:tav>
                                      </p:tavLst>
                                    </p:anim>
                                    <p:anim calcmode="lin" valueType="num">
                                      <p:cBhvr>
                                        <p:cTn id="43" dur="500" fill="hold"/>
                                        <p:tgtEl>
                                          <p:spTgt spid="76"/>
                                        </p:tgtEl>
                                        <p:attrNameLst>
                                          <p:attrName>ppt_h</p:attrName>
                                        </p:attrNameLst>
                                      </p:cBhvr>
                                      <p:tavLst>
                                        <p:tav tm="0">
                                          <p:val>
                                            <p:fltVal val="0"/>
                                          </p:val>
                                        </p:tav>
                                        <p:tav tm="100000">
                                          <p:val>
                                            <p:strVal val="#ppt_h"/>
                                          </p:val>
                                        </p:tav>
                                      </p:tavLst>
                                    </p:anim>
                                    <p:animEffect transition="in" filter="fade">
                                      <p:cBhvr>
                                        <p:cTn id="44" dur="500"/>
                                        <p:tgtEl>
                                          <p:spTgt spid="7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p:cTn id="47" dur="500" fill="hold"/>
                                        <p:tgtEl>
                                          <p:spTgt spid="77"/>
                                        </p:tgtEl>
                                        <p:attrNameLst>
                                          <p:attrName>ppt_w</p:attrName>
                                        </p:attrNameLst>
                                      </p:cBhvr>
                                      <p:tavLst>
                                        <p:tav tm="0">
                                          <p:val>
                                            <p:fltVal val="0"/>
                                          </p:val>
                                        </p:tav>
                                        <p:tav tm="100000">
                                          <p:val>
                                            <p:strVal val="#ppt_w"/>
                                          </p:val>
                                        </p:tav>
                                      </p:tavLst>
                                    </p:anim>
                                    <p:anim calcmode="lin" valueType="num">
                                      <p:cBhvr>
                                        <p:cTn id="48" dur="500" fill="hold"/>
                                        <p:tgtEl>
                                          <p:spTgt spid="77"/>
                                        </p:tgtEl>
                                        <p:attrNameLst>
                                          <p:attrName>ppt_h</p:attrName>
                                        </p:attrNameLst>
                                      </p:cBhvr>
                                      <p:tavLst>
                                        <p:tav tm="0">
                                          <p:val>
                                            <p:fltVal val="0"/>
                                          </p:val>
                                        </p:tav>
                                        <p:tav tm="100000">
                                          <p:val>
                                            <p:strVal val="#ppt_h"/>
                                          </p:val>
                                        </p:tav>
                                      </p:tavLst>
                                    </p:anim>
                                    <p:animEffect transition="in" filter="fade">
                                      <p:cBhvr>
                                        <p:cTn id="49" dur="500"/>
                                        <p:tgtEl>
                                          <p:spTgt spid="77"/>
                                        </p:tgtEl>
                                      </p:cBhvr>
                                    </p:animEffect>
                                  </p:childTnLst>
                                </p:cTn>
                              </p:par>
                            </p:childTnLst>
                          </p:cTn>
                        </p:par>
                      </p:childTnLst>
                    </p:cTn>
                  </p:par>
                  <p:par>
                    <p:cTn id="50" fill="hold" nodeType="clickPar">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barn(inVertical)">
                                      <p:cBhvr>
                                        <p:cTn id="54" dur="500"/>
                                        <p:tgtEl>
                                          <p:spTgt spid="61"/>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barn(inVertical)">
                                      <p:cBhvr>
                                        <p:cTn id="57" dur="500"/>
                                        <p:tgtEl>
                                          <p:spTgt spid="6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barn(inVertical)">
                                      <p:cBhvr>
                                        <p:cTn id="60" dur="500"/>
                                        <p:tgtEl>
                                          <p:spTgt spid="6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barn(inVertical)">
                                      <p:cBhvr>
                                        <p:cTn id="63" dur="500"/>
                                        <p:tgtEl>
                                          <p:spTgt spid="6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barn(inVertical)">
                                      <p:cBhvr>
                                        <p:cTn id="66" dur="500"/>
                                        <p:tgtEl>
                                          <p:spTgt spid="65"/>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barn(inVertical)">
                                      <p:cBhvr>
                                        <p:cTn id="69" dur="500"/>
                                        <p:tgtEl>
                                          <p:spTgt spid="66"/>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barn(inVertical)">
                                      <p:cBhvr>
                                        <p:cTn id="72" dur="500"/>
                                        <p:tgtEl>
                                          <p:spTgt spid="67"/>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barn(inVertical)">
                                      <p:cBhvr>
                                        <p:cTn id="7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P spid="67" grpId="0"/>
      <p:bldP spid="68" grpId="0"/>
      <p:bldP spid="72" grpId="0" animBg="1"/>
      <p:bldP spid="73" grpId="0" animBg="1"/>
      <p:bldP spid="74" grpId="0" animBg="1"/>
      <p:bldP spid="75" grpId="0" animBg="1"/>
      <p:bldP spid="76" grpId="0" animBg="1"/>
      <p:bldP spid="77"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4" name="Group 3"/>
          <p:cNvGrpSpPr/>
          <p:nvPr/>
        </p:nvGrpSpPr>
        <p:grpSpPr>
          <a:xfrm>
            <a:off x="393123" y="713098"/>
            <a:ext cx="2788227" cy="2410691"/>
            <a:chOff x="524164" y="1385451"/>
            <a:chExt cx="3717636" cy="3214255"/>
          </a:xfrm>
        </p:grpSpPr>
        <p:graphicFrame>
          <p:nvGraphicFramePr>
            <p:cNvPr id="35" name="Chart 6"/>
            <p:cNvGraphicFramePr/>
            <p:nvPr/>
          </p:nvGraphicFramePr>
          <p:xfrm>
            <a:off x="524164" y="1385451"/>
            <a:ext cx="3717636" cy="3214255"/>
          </p:xfrm>
          <a:graphic>
            <a:graphicData uri="http://schemas.openxmlformats.org/drawingml/2006/chart">
              <c:chart xmlns:c="http://schemas.openxmlformats.org/drawingml/2006/chart" r:id="rId2"/>
            </a:graphicData>
          </a:graphic>
        </p:graphicFrame>
        <p:sp>
          <p:nvSpPr>
            <p:cNvPr id="36" name="TextBox 35"/>
            <p:cNvSpPr txBox="1"/>
            <p:nvPr/>
          </p:nvSpPr>
          <p:spPr>
            <a:xfrm>
              <a:off x="1593921" y="2644900"/>
              <a:ext cx="553997" cy="307776"/>
            </a:xfrm>
            <a:prstGeom prst="rect">
              <a:avLst/>
            </a:prstGeom>
            <a:noFill/>
          </p:spPr>
          <p:txBody>
            <a:bodyPr wrap="none" rtlCol="0">
              <a:spAutoFit/>
            </a:bodyPr>
            <a:lstStyle/>
            <a:p>
              <a:pPr algn="ctr"/>
              <a:r>
                <a:rPr lang="en-US" sz="900">
                  <a:latin typeface="Arial" panose="020b0604020202020204" pitchFamily="34" charset="0"/>
                  <a:cs typeface="Arial" panose="020b0604020202020204" pitchFamily="34" charset="0"/>
                </a:rPr>
                <a:t>30%</a:t>
              </a:r>
              <a:endParaRPr lang="en-GB" sz="900">
                <a:latin typeface="Arial" panose="020b0604020202020204" pitchFamily="34" charset="0"/>
                <a:cs typeface="Arial" panose="020b0604020202020204" pitchFamily="34" charset="0"/>
              </a:endParaRPr>
            </a:p>
          </p:txBody>
        </p:sp>
        <p:sp>
          <p:nvSpPr>
            <p:cNvPr id="37" name="TextBox 36"/>
            <p:cNvSpPr txBox="1"/>
            <p:nvPr/>
          </p:nvSpPr>
          <p:spPr>
            <a:xfrm>
              <a:off x="2705539" y="2690096"/>
              <a:ext cx="553997" cy="307776"/>
            </a:xfrm>
            <a:prstGeom prst="rect">
              <a:avLst/>
            </a:prstGeom>
            <a:noFill/>
          </p:spPr>
          <p:txBody>
            <a:bodyPr wrap="none" rtlCol="0">
              <a:spAutoFit/>
            </a:bodyPr>
            <a:lstStyle/>
            <a:p>
              <a:pPr algn="ctr"/>
              <a:r>
                <a:rPr lang="en-US" sz="900">
                  <a:latin typeface="Arial" panose="020b0604020202020204" pitchFamily="34" charset="0"/>
                  <a:cs typeface="Arial" panose="020b0604020202020204" pitchFamily="34" charset="0"/>
                </a:rPr>
                <a:t>30%</a:t>
              </a:r>
              <a:endParaRPr lang="en-GB" sz="900">
                <a:latin typeface="Arial" panose="020b0604020202020204" pitchFamily="34" charset="0"/>
                <a:cs typeface="Arial" panose="020b0604020202020204" pitchFamily="34" charset="0"/>
              </a:endParaRPr>
            </a:p>
          </p:txBody>
        </p:sp>
        <p:sp>
          <p:nvSpPr>
            <p:cNvPr id="38" name="TextBox 37"/>
            <p:cNvSpPr txBox="1"/>
            <p:nvPr/>
          </p:nvSpPr>
          <p:spPr>
            <a:xfrm>
              <a:off x="2105983" y="3613401"/>
              <a:ext cx="553997" cy="307776"/>
            </a:xfrm>
            <a:prstGeom prst="rect">
              <a:avLst/>
            </a:prstGeom>
            <a:noFill/>
          </p:spPr>
          <p:txBody>
            <a:bodyPr wrap="none" rtlCol="0">
              <a:spAutoFit/>
            </a:bodyPr>
            <a:lstStyle/>
            <a:p>
              <a:pPr algn="ctr"/>
              <a:r>
                <a:rPr lang="en-US" sz="900">
                  <a:solidFill>
                    <a:schemeClr val="bg1"/>
                  </a:solidFill>
                  <a:latin typeface="Arial" panose="020b0604020202020204" pitchFamily="34" charset="0"/>
                  <a:cs typeface="Arial" panose="020b0604020202020204" pitchFamily="34" charset="0"/>
                </a:rPr>
                <a:t>30%</a:t>
              </a:r>
              <a:endParaRPr lang="en-GB" sz="900">
                <a:solidFill>
                  <a:schemeClr val="bg1"/>
                </a:solidFill>
                <a:latin typeface="Arial" panose="020b0604020202020204" pitchFamily="34" charset="0"/>
                <a:cs typeface="Arial" panose="020b0604020202020204" pitchFamily="34" charset="0"/>
              </a:endParaRPr>
            </a:p>
          </p:txBody>
        </p:sp>
      </p:grpSp>
      <p:grpSp>
        <p:nvGrpSpPr>
          <p:cNvPr id="39" name="Group 4"/>
          <p:cNvGrpSpPr/>
          <p:nvPr/>
        </p:nvGrpSpPr>
        <p:grpSpPr>
          <a:xfrm>
            <a:off x="3177887" y="736951"/>
            <a:ext cx="2788227" cy="2410691"/>
            <a:chOff x="4237182" y="1385451"/>
            <a:chExt cx="3717636" cy="3214255"/>
          </a:xfrm>
        </p:grpSpPr>
        <p:graphicFrame>
          <p:nvGraphicFramePr>
            <p:cNvPr id="40" name="Chart 9"/>
            <p:cNvGraphicFramePr/>
            <p:nvPr/>
          </p:nvGraphicFramePr>
          <p:xfrm>
            <a:off x="4237182" y="1385451"/>
            <a:ext cx="3717636" cy="3214255"/>
          </p:xfrm>
          <a:graphic>
            <a:graphicData uri="http://schemas.openxmlformats.org/drawingml/2006/chart">
              <c:chart xmlns:c="http://schemas.openxmlformats.org/drawingml/2006/chart" r:id="rId3"/>
            </a:graphicData>
          </a:graphic>
        </p:graphicFrame>
        <p:sp>
          <p:nvSpPr>
            <p:cNvPr id="41" name="TextBox 40"/>
            <p:cNvSpPr txBox="1"/>
            <p:nvPr/>
          </p:nvSpPr>
          <p:spPr>
            <a:xfrm>
              <a:off x="6432411" y="2867923"/>
              <a:ext cx="553997" cy="307776"/>
            </a:xfrm>
            <a:prstGeom prst="rect">
              <a:avLst/>
            </a:prstGeom>
            <a:noFill/>
          </p:spPr>
          <p:txBody>
            <a:bodyPr wrap="none" rtlCol="0">
              <a:spAutoFit/>
            </a:bodyPr>
            <a:lstStyle/>
            <a:p>
              <a:pPr algn="ctr"/>
              <a:r>
                <a:rPr lang="en-US" sz="900">
                  <a:solidFill>
                    <a:schemeClr val="bg1"/>
                  </a:solidFill>
                  <a:latin typeface="Arial" panose="020b0604020202020204" pitchFamily="34" charset="0"/>
                  <a:cs typeface="Arial" panose="020b0604020202020204" pitchFamily="34" charset="0"/>
                </a:rPr>
                <a:t>30%</a:t>
              </a:r>
              <a:endParaRPr lang="en-GB" sz="900">
                <a:solidFill>
                  <a:schemeClr val="bg1"/>
                </a:solidFill>
                <a:latin typeface="Arial" panose="020b0604020202020204" pitchFamily="34" charset="0"/>
                <a:cs typeface="Arial" panose="020b0604020202020204" pitchFamily="34" charset="0"/>
              </a:endParaRPr>
            </a:p>
          </p:txBody>
        </p:sp>
        <p:sp>
          <p:nvSpPr>
            <p:cNvPr id="42" name="TextBox 41"/>
            <p:cNvSpPr txBox="1"/>
            <p:nvPr/>
          </p:nvSpPr>
          <p:spPr>
            <a:xfrm>
              <a:off x="5272269" y="2608843"/>
              <a:ext cx="553997" cy="307776"/>
            </a:xfrm>
            <a:prstGeom prst="rect">
              <a:avLst/>
            </a:prstGeom>
            <a:noFill/>
          </p:spPr>
          <p:txBody>
            <a:bodyPr wrap="none" rtlCol="0">
              <a:spAutoFit/>
            </a:bodyPr>
            <a:lstStyle/>
            <a:p>
              <a:pPr algn="ctr"/>
              <a:r>
                <a:rPr lang="en-US" sz="900">
                  <a:solidFill>
                    <a:schemeClr val="bg1"/>
                  </a:solidFill>
                  <a:latin typeface="Arial" panose="020b0604020202020204" pitchFamily="34" charset="0"/>
                  <a:cs typeface="Arial" panose="020b0604020202020204" pitchFamily="34" charset="0"/>
                </a:rPr>
                <a:t>30%</a:t>
              </a:r>
              <a:endParaRPr lang="en-GB" sz="900">
                <a:solidFill>
                  <a:schemeClr val="bg1"/>
                </a:solidFill>
                <a:latin typeface="Arial" panose="020b0604020202020204" pitchFamily="34" charset="0"/>
                <a:cs typeface="Arial" panose="020b0604020202020204" pitchFamily="34" charset="0"/>
              </a:endParaRPr>
            </a:p>
          </p:txBody>
        </p:sp>
        <p:sp>
          <p:nvSpPr>
            <p:cNvPr id="43" name="TextBox 42"/>
            <p:cNvSpPr txBox="1"/>
            <p:nvPr/>
          </p:nvSpPr>
          <p:spPr>
            <a:xfrm>
              <a:off x="5522727" y="3686110"/>
              <a:ext cx="553997" cy="307776"/>
            </a:xfrm>
            <a:prstGeom prst="rect">
              <a:avLst/>
            </a:prstGeom>
            <a:noFill/>
          </p:spPr>
          <p:txBody>
            <a:bodyPr wrap="none" rtlCol="0">
              <a:spAutoFit/>
            </a:bodyPr>
            <a:lstStyle/>
            <a:p>
              <a:pPr algn="ctr"/>
              <a:r>
                <a:rPr lang="en-US" sz="900">
                  <a:latin typeface="Arial" panose="020b0604020202020204" pitchFamily="34" charset="0"/>
                  <a:cs typeface="Arial" panose="020b0604020202020204" pitchFamily="34" charset="0"/>
                </a:rPr>
                <a:t>30%</a:t>
              </a:r>
              <a:endParaRPr lang="en-GB" sz="900">
                <a:latin typeface="Arial" panose="020b0604020202020204" pitchFamily="34" charset="0"/>
                <a:cs typeface="Arial" panose="020b0604020202020204" pitchFamily="34" charset="0"/>
              </a:endParaRPr>
            </a:p>
          </p:txBody>
        </p:sp>
      </p:grpSp>
      <p:grpSp>
        <p:nvGrpSpPr>
          <p:cNvPr id="44" name="Group 5"/>
          <p:cNvGrpSpPr/>
          <p:nvPr/>
        </p:nvGrpSpPr>
        <p:grpSpPr>
          <a:xfrm>
            <a:off x="5962651" y="736951"/>
            <a:ext cx="2788227" cy="2410691"/>
            <a:chOff x="7950201" y="1385451"/>
            <a:chExt cx="3717636" cy="3214255"/>
          </a:xfrm>
        </p:grpSpPr>
        <p:graphicFrame>
          <p:nvGraphicFramePr>
            <p:cNvPr id="45" name="Chart 10"/>
            <p:cNvGraphicFramePr/>
            <p:nvPr/>
          </p:nvGraphicFramePr>
          <p:xfrm>
            <a:off x="7950201" y="1385451"/>
            <a:ext cx="3717636" cy="3214255"/>
          </p:xfrm>
          <a:graphic>
            <a:graphicData uri="http://schemas.openxmlformats.org/drawingml/2006/chart">
              <c:chart xmlns:c="http://schemas.openxmlformats.org/drawingml/2006/chart" r:id="rId4"/>
            </a:graphicData>
          </a:graphic>
        </p:graphicFrame>
        <p:sp>
          <p:nvSpPr>
            <p:cNvPr id="46" name="TextBox 45"/>
            <p:cNvSpPr txBox="1"/>
            <p:nvPr/>
          </p:nvSpPr>
          <p:spPr>
            <a:xfrm>
              <a:off x="8950686" y="2695510"/>
              <a:ext cx="553997" cy="307776"/>
            </a:xfrm>
            <a:prstGeom prst="rect">
              <a:avLst/>
            </a:prstGeom>
            <a:noFill/>
          </p:spPr>
          <p:txBody>
            <a:bodyPr wrap="none" rtlCol="0">
              <a:spAutoFit/>
            </a:bodyPr>
            <a:lstStyle/>
            <a:p>
              <a:pPr algn="ctr"/>
              <a:r>
                <a:rPr lang="en-US" sz="900">
                  <a:latin typeface="Arial" panose="020b0604020202020204" pitchFamily="34" charset="0"/>
                  <a:cs typeface="Arial" panose="020b0604020202020204" pitchFamily="34" charset="0"/>
                </a:rPr>
                <a:t>30%</a:t>
              </a:r>
              <a:endParaRPr lang="en-GB" sz="900">
                <a:latin typeface="Arial" panose="020b0604020202020204" pitchFamily="34" charset="0"/>
                <a:cs typeface="Arial" panose="020b0604020202020204" pitchFamily="34" charset="0"/>
              </a:endParaRPr>
            </a:p>
          </p:txBody>
        </p:sp>
        <p:sp>
          <p:nvSpPr>
            <p:cNvPr id="47" name="TextBox 46"/>
            <p:cNvSpPr txBox="1"/>
            <p:nvPr/>
          </p:nvSpPr>
          <p:spPr>
            <a:xfrm>
              <a:off x="10101001" y="2574722"/>
              <a:ext cx="553997" cy="307776"/>
            </a:xfrm>
            <a:prstGeom prst="rect">
              <a:avLst/>
            </a:prstGeom>
            <a:noFill/>
          </p:spPr>
          <p:txBody>
            <a:bodyPr wrap="none" rtlCol="0">
              <a:spAutoFit/>
            </a:bodyPr>
            <a:lstStyle/>
            <a:p>
              <a:pPr algn="ctr"/>
              <a:r>
                <a:rPr lang="en-US" sz="900">
                  <a:solidFill>
                    <a:schemeClr val="bg1"/>
                  </a:solidFill>
                  <a:latin typeface="Arial" panose="020b0604020202020204" pitchFamily="34" charset="0"/>
                  <a:cs typeface="Arial" panose="020b0604020202020204" pitchFamily="34" charset="0"/>
                </a:rPr>
                <a:t>30%</a:t>
              </a:r>
              <a:endParaRPr lang="en-GB" sz="900">
                <a:solidFill>
                  <a:schemeClr val="bg1"/>
                </a:solidFill>
                <a:latin typeface="Arial" panose="020b0604020202020204" pitchFamily="34" charset="0"/>
                <a:cs typeface="Arial" panose="020b0604020202020204" pitchFamily="34" charset="0"/>
              </a:endParaRPr>
            </a:p>
          </p:txBody>
        </p:sp>
        <p:sp>
          <p:nvSpPr>
            <p:cNvPr id="48" name="TextBox 47"/>
            <p:cNvSpPr txBox="1"/>
            <p:nvPr/>
          </p:nvSpPr>
          <p:spPr>
            <a:xfrm>
              <a:off x="9651738" y="3647609"/>
              <a:ext cx="553997" cy="307776"/>
            </a:xfrm>
            <a:prstGeom prst="rect">
              <a:avLst/>
            </a:prstGeom>
            <a:noFill/>
          </p:spPr>
          <p:txBody>
            <a:bodyPr wrap="none" rtlCol="0">
              <a:spAutoFit/>
            </a:bodyPr>
            <a:lstStyle/>
            <a:p>
              <a:pPr algn="ctr"/>
              <a:r>
                <a:rPr lang="en-US" sz="900">
                  <a:solidFill>
                    <a:schemeClr val="bg1"/>
                  </a:solidFill>
                  <a:latin typeface="Arial" panose="020b0604020202020204" pitchFamily="34" charset="0"/>
                  <a:cs typeface="Arial" panose="020b0604020202020204" pitchFamily="34" charset="0"/>
                </a:rPr>
                <a:t>30%</a:t>
              </a:r>
              <a:endParaRPr lang="en-GB" sz="900">
                <a:solidFill>
                  <a:schemeClr val="bg1"/>
                </a:solidFill>
                <a:latin typeface="Arial" panose="020b0604020202020204" pitchFamily="34" charset="0"/>
                <a:cs typeface="Arial" panose="020b0604020202020204" pitchFamily="34" charset="0"/>
              </a:endParaRPr>
            </a:p>
          </p:txBody>
        </p:sp>
      </p:grpSp>
      <p:grpSp>
        <p:nvGrpSpPr>
          <p:cNvPr id="49" name="Group 7"/>
          <p:cNvGrpSpPr/>
          <p:nvPr/>
        </p:nvGrpSpPr>
        <p:grpSpPr>
          <a:xfrm>
            <a:off x="945572" y="3163546"/>
            <a:ext cx="1683327" cy="1527464"/>
            <a:chOff x="1260763" y="4599710"/>
            <a:chExt cx="2244436" cy="2036618"/>
          </a:xfrm>
        </p:grpSpPr>
        <p:sp>
          <p:nvSpPr>
            <p:cNvPr id="50" name="Rounded Rectangle 12"/>
            <p:cNvSpPr/>
            <p:nvPr/>
          </p:nvSpPr>
          <p:spPr>
            <a:xfrm>
              <a:off x="1260763" y="4599710"/>
              <a:ext cx="2244436" cy="2036618"/>
            </a:xfrm>
            <a:prstGeom prst="roundRect">
              <a:avLst>
                <a:gd name="adj" fmla="val 1041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51" name="Rectangle 25"/>
            <p:cNvSpPr/>
            <p:nvPr/>
          </p:nvSpPr>
          <p:spPr>
            <a:xfrm>
              <a:off x="1393046" y="5292610"/>
              <a:ext cx="1979871" cy="1231108"/>
            </a:xfrm>
            <a:prstGeom prst="rect">
              <a:avLst/>
            </a:prstGeom>
          </p:spPr>
          <p:txBody>
            <a:bodyPr wrap="square">
              <a:spAutoFit/>
            </a:bodyPr>
            <a:lstStyle/>
            <a:p>
              <a:pPr algn="ctr">
                <a:lnSpc>
                  <a:spcPct val="150000"/>
                </a:lnSpc>
              </a:pPr>
              <a:r>
                <a:rPr lang="zh-CN" altLang="en-US" sz="900">
                  <a:latin typeface="+mn-ea"/>
                  <a:cs typeface="Open Sans" panose="020b0606030504020204" pitchFamily="34" charset="0"/>
                </a:rPr>
                <a:t>单击此处添加您的文字内容，或复制文本粘贴至此，字间距和行间距均可自行调节。</a:t>
              </a:r>
              <a:endParaRPr lang="en-IN" altLang="zh-CN" sz="900">
                <a:latin typeface="+mn-ea"/>
                <a:cs typeface="Open Sans" panose="020b0606030504020204" pitchFamily="34" charset="0"/>
              </a:endParaRPr>
            </a:p>
          </p:txBody>
        </p:sp>
        <p:sp>
          <p:nvSpPr>
            <p:cNvPr id="52" name="TextBox 51"/>
            <p:cNvSpPr txBox="1"/>
            <p:nvPr/>
          </p:nvSpPr>
          <p:spPr>
            <a:xfrm>
              <a:off x="1781108" y="4917434"/>
              <a:ext cx="1203749" cy="410369"/>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添加标题</a:t>
              </a:r>
              <a:endParaRPr lang="en-GB" b="1">
                <a:latin typeface="Arial" panose="020b0604020202020204" pitchFamily="34" charset="0"/>
                <a:cs typeface="Arial" panose="020b0604020202020204" pitchFamily="34" charset="0"/>
              </a:endParaRPr>
            </a:p>
          </p:txBody>
        </p:sp>
      </p:grpSp>
      <p:grpSp>
        <p:nvGrpSpPr>
          <p:cNvPr id="53" name="Group 8"/>
          <p:cNvGrpSpPr/>
          <p:nvPr/>
        </p:nvGrpSpPr>
        <p:grpSpPr>
          <a:xfrm>
            <a:off x="3730337" y="3163546"/>
            <a:ext cx="1683327" cy="1527464"/>
            <a:chOff x="4973782" y="4599710"/>
            <a:chExt cx="2244436" cy="2036618"/>
          </a:xfrm>
        </p:grpSpPr>
        <p:sp>
          <p:nvSpPr>
            <p:cNvPr id="54" name="Rounded Rectangle 14"/>
            <p:cNvSpPr/>
            <p:nvPr/>
          </p:nvSpPr>
          <p:spPr>
            <a:xfrm>
              <a:off x="4973782" y="4599710"/>
              <a:ext cx="2244436" cy="2036618"/>
            </a:xfrm>
            <a:prstGeom prst="roundRect">
              <a:avLst>
                <a:gd name="adj" fmla="val 1041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55" name="Rectangle 26"/>
            <p:cNvSpPr/>
            <p:nvPr/>
          </p:nvSpPr>
          <p:spPr>
            <a:xfrm>
              <a:off x="5106065" y="5324414"/>
              <a:ext cx="1979871" cy="1231108"/>
            </a:xfrm>
            <a:prstGeom prst="rect">
              <a:avLst/>
            </a:prstGeom>
          </p:spPr>
          <p:txBody>
            <a:bodyPr wrap="square">
              <a:spAutoFit/>
            </a:bodyPr>
            <a:lstStyle/>
            <a:p>
              <a:pPr algn="ctr">
                <a:lnSpc>
                  <a:spcPct val="150000"/>
                </a:lnSpc>
              </a:pPr>
              <a:r>
                <a:rPr lang="zh-CN" altLang="en-US" sz="900">
                  <a:latin typeface="+mn-ea"/>
                  <a:cs typeface="Open Sans" panose="020b0606030504020204" pitchFamily="34" charset="0"/>
                </a:rPr>
                <a:t>单击此处添加您的文字内容，或复制文本粘贴至此，字间距和行间距均可自行调节。</a:t>
              </a:r>
              <a:endParaRPr lang="en-IN" altLang="zh-CN" sz="900">
                <a:latin typeface="+mn-ea"/>
                <a:cs typeface="Open Sans" panose="020b0606030504020204" pitchFamily="34" charset="0"/>
              </a:endParaRPr>
            </a:p>
          </p:txBody>
        </p:sp>
        <p:sp>
          <p:nvSpPr>
            <p:cNvPr id="56" name="TextBox 55"/>
            <p:cNvSpPr txBox="1"/>
            <p:nvPr/>
          </p:nvSpPr>
          <p:spPr>
            <a:xfrm>
              <a:off x="5494127" y="4917434"/>
              <a:ext cx="1203748" cy="410369"/>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添加标题</a:t>
              </a:r>
              <a:endParaRPr lang="en-GB" altLang="zh-CN" b="1">
                <a:latin typeface="Arial" panose="020b0604020202020204" pitchFamily="34" charset="0"/>
                <a:cs typeface="Arial" panose="020b0604020202020204" pitchFamily="34" charset="0"/>
              </a:endParaRPr>
            </a:p>
          </p:txBody>
        </p:sp>
      </p:grpSp>
      <p:grpSp>
        <p:nvGrpSpPr>
          <p:cNvPr id="57" name="Group 11"/>
          <p:cNvGrpSpPr/>
          <p:nvPr/>
        </p:nvGrpSpPr>
        <p:grpSpPr>
          <a:xfrm>
            <a:off x="6515101" y="3163546"/>
            <a:ext cx="1683327" cy="1527464"/>
            <a:chOff x="8686801" y="4599710"/>
            <a:chExt cx="2244436" cy="2036618"/>
          </a:xfrm>
        </p:grpSpPr>
        <p:sp>
          <p:nvSpPr>
            <p:cNvPr id="58" name="Rounded Rectangle 15"/>
            <p:cNvSpPr/>
            <p:nvPr/>
          </p:nvSpPr>
          <p:spPr>
            <a:xfrm>
              <a:off x="8686801" y="4599710"/>
              <a:ext cx="2244436" cy="2036618"/>
            </a:xfrm>
            <a:prstGeom prst="roundRect">
              <a:avLst>
                <a:gd name="adj" fmla="val 1041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59" name="Rectangle 27"/>
            <p:cNvSpPr/>
            <p:nvPr/>
          </p:nvSpPr>
          <p:spPr>
            <a:xfrm>
              <a:off x="8819084" y="5303211"/>
              <a:ext cx="1979871" cy="1231108"/>
            </a:xfrm>
            <a:prstGeom prst="rect">
              <a:avLst/>
            </a:prstGeom>
          </p:spPr>
          <p:txBody>
            <a:bodyPr wrap="square">
              <a:spAutoFit/>
            </a:bodyPr>
            <a:lstStyle/>
            <a:p>
              <a:pPr algn="ctr">
                <a:lnSpc>
                  <a:spcPct val="150000"/>
                </a:lnSpc>
              </a:pPr>
              <a:r>
                <a:rPr lang="zh-CN" altLang="en-US" sz="900">
                  <a:latin typeface="+mn-ea"/>
                  <a:cs typeface="Open Sans" panose="020b0606030504020204" pitchFamily="34" charset="0"/>
                </a:rPr>
                <a:t>单击此处添加您的文字内容，或复制文本粘贴至此，字间距和行间距均可自行调节。</a:t>
              </a:r>
              <a:endParaRPr lang="en-IN" altLang="zh-CN" sz="900">
                <a:latin typeface="+mn-ea"/>
                <a:cs typeface="Open Sans" panose="020b0606030504020204" pitchFamily="34" charset="0"/>
              </a:endParaRPr>
            </a:p>
          </p:txBody>
        </p:sp>
        <p:sp>
          <p:nvSpPr>
            <p:cNvPr id="60" name="TextBox 59"/>
            <p:cNvSpPr txBox="1"/>
            <p:nvPr/>
          </p:nvSpPr>
          <p:spPr>
            <a:xfrm>
              <a:off x="9207146" y="4917434"/>
              <a:ext cx="1203748" cy="410369"/>
            </a:xfrm>
            <a:prstGeom prst="rect">
              <a:avLst/>
            </a:prstGeom>
            <a:noFill/>
          </p:spPr>
          <p:txBody>
            <a:bodyPr wrap="none" rtlCol="0">
              <a:spAutoFit/>
            </a:bodyPr>
            <a:lstStyle/>
            <a:p>
              <a:pPr algn="ctr"/>
              <a:r>
                <a:rPr lang="zh-CN" altLang="en-US" b="1">
                  <a:latin typeface="Arial" panose="020b0604020202020204" pitchFamily="34" charset="0"/>
                  <a:cs typeface="Arial" panose="020b0604020202020204" pitchFamily="34" charset="0"/>
                </a:rPr>
                <a:t>添加标题</a:t>
              </a:r>
              <a:endParaRPr lang="en-GB" altLang="zh-CN" b="1">
                <a:latin typeface="Arial" panose="020b0604020202020204" pitchFamily="34" charset="0"/>
                <a:cs typeface="Arial" panose="020b0604020202020204" pitchFamily="34" charset="0"/>
              </a:endParaRPr>
            </a:p>
          </p:txBody>
        </p:sp>
      </p:grpSp>
      <p:sp>
        <p:nvSpPr>
          <p:cNvPr id="32" name="文本框 3"/>
          <p:cNvSpPr txBox="1"/>
          <p:nvPr/>
        </p:nvSpPr>
        <p:spPr>
          <a:xfrm>
            <a:off x="3964908"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招聘计划</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10"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nodeType="afterGroup">
                            <p:stCondLst>
                              <p:cond delay="3500"/>
                            </p:stCondLst>
                            <p:childTnLst>
                              <p:par>
                                <p:cTn id="27" presetID="10" presetClass="entr" presetSubtype="0"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par>
                          <p:cTn id="30" fill="hold" nodeType="afterGroup">
                            <p:stCondLst>
                              <p:cond delay="4000"/>
                            </p:stCondLst>
                            <p:childTnLst>
                              <p:par>
                                <p:cTn id="31" presetID="10" presetClass="entr" presetSubtype="0" fill="hold"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2">
            <a:lum/>
          </a:blip>
          <a:stretch>
            <a:fillRect/>
          </a:stretch>
        </a:blipFill>
        <a:effectLst/>
      </p:bgPr>
    </p:bg>
    <p:spTree>
      <p:nvGrpSpPr>
        <p:cNvPr id="1" name=""/>
        <p:cNvGrpSpPr/>
        <p:nvPr/>
      </p:nvGrpSpPr>
      <p:grpSpPr>
        <a:xfrm>
          <a:off x="0" y="0"/>
          <a:ext cx="0" cy="0"/>
        </a:xfrm>
      </p:grpSpPr>
      <p:sp>
        <p:nvSpPr>
          <p:cNvPr id="10" name="矩形 9"/>
          <p:cNvSpPr/>
          <p:nvPr/>
        </p:nvSpPr>
        <p:spPr>
          <a:xfrm>
            <a:off x="0" y="0"/>
            <a:ext cx="9144000" cy="514350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Прямоугольный треугольник 11"/>
          <p:cNvSpPr/>
          <p:nvPr/>
        </p:nvSpPr>
        <p:spPr>
          <a:xfrm>
            <a:off x="-1" y="870009"/>
            <a:ext cx="4843685" cy="4283691"/>
          </a:xfrm>
          <a:custGeom>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1" fmla="*/ 0 w 5380074"/>
              <a:gd name="connsiteY0-2" fmla="*/ 5697940 h 6858000"/>
              <a:gd name="connsiteX1-3" fmla="*/ 0 w 5380074"/>
              <a:gd name="connsiteY1-4" fmla="*/ 0 h 6858000"/>
              <a:gd name="connsiteX2-5" fmla="*/ 5380074 w 5380074"/>
              <a:gd name="connsiteY2-6" fmla="*/ 6858000 h 6858000"/>
              <a:gd name="connsiteX3-7" fmla="*/ 0 w 5380074"/>
              <a:gd name="connsiteY3-8" fmla="*/ 5697940 h 6858000"/>
              <a:gd name="connsiteX0-9" fmla="*/ 0 w 4902402"/>
              <a:gd name="connsiteY0-10" fmla="*/ 5697940 h 5725236"/>
              <a:gd name="connsiteX1-11" fmla="*/ 0 w 4902402"/>
              <a:gd name="connsiteY1-12" fmla="*/ 0 h 5725236"/>
              <a:gd name="connsiteX2-13" fmla="*/ 4902402 w 4902402"/>
              <a:gd name="connsiteY2-14" fmla="*/ 5725236 h 5725236"/>
              <a:gd name="connsiteX3-15" fmla="*/ 0 w 4902402"/>
              <a:gd name="connsiteY3-16" fmla="*/ 5697940 h 5725236"/>
              <a:gd name="connsiteX0-17" fmla="*/ 0 w 6458246"/>
              <a:gd name="connsiteY0-18" fmla="*/ 5697940 h 5711588"/>
              <a:gd name="connsiteX1-19" fmla="*/ 0 w 6458246"/>
              <a:gd name="connsiteY1-20" fmla="*/ 0 h 5711588"/>
              <a:gd name="connsiteX2-21" fmla="*/ 6458246 w 6458246"/>
              <a:gd name="connsiteY2-22" fmla="*/ 5711588 h 5711588"/>
              <a:gd name="connsiteX3-23" fmla="*/ 0 w 6458246"/>
              <a:gd name="connsiteY3-24" fmla="*/ 5697940 h 5711588"/>
            </a:gdLst>
            <a:cxnLst>
              <a:cxn ang="0">
                <a:pos x="connsiteX0-1" y="connsiteY0-2"/>
              </a:cxn>
              <a:cxn ang="0">
                <a:pos x="connsiteX1-3" y="connsiteY1-4"/>
              </a:cxn>
              <a:cxn ang="0">
                <a:pos x="connsiteX2-5" y="connsiteY2-6"/>
              </a:cxn>
              <a:cxn ang="0">
                <a:pos x="connsiteX3-7" y="connsiteY3-8"/>
              </a:cxn>
            </a:cxnLst>
            <a:rect l="l" t="t" r="r" b="b"/>
            <a:pathLst>
              <a:path w="6458246" h="5711588">
                <a:moveTo>
                  <a:pt x="0" y="5697940"/>
                </a:moveTo>
                <a:lnTo>
                  <a:pt x="0" y="0"/>
                </a:lnTo>
                <a:lnTo>
                  <a:pt x="6458246" y="5711588"/>
                </a:lnTo>
                <a:lnTo>
                  <a:pt x="0" y="5697940"/>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Параллелограмм 17"/>
          <p:cNvSpPr/>
          <p:nvPr/>
        </p:nvSpPr>
        <p:spPr>
          <a:xfrm>
            <a:off x="-3839" y="-7145"/>
            <a:ext cx="4038894" cy="5154696"/>
          </a:xfrm>
          <a:custGeom>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1" fmla="*/ 5118 w 5385192"/>
              <a:gd name="connsiteY0-2" fmla="*/ 6844353 h 6858000"/>
              <a:gd name="connsiteX1-3" fmla="*/ 0 w 5385192"/>
              <a:gd name="connsiteY1-4" fmla="*/ 0 h 6858000"/>
              <a:gd name="connsiteX2-5" fmla="*/ 5385192 w 5385192"/>
              <a:gd name="connsiteY2-6" fmla="*/ 0 h 6858000"/>
              <a:gd name="connsiteX3-7" fmla="*/ 3670692 w 5385192"/>
              <a:gd name="connsiteY3-8" fmla="*/ 6858000 h 6858000"/>
              <a:gd name="connsiteX4-9" fmla="*/ 5118 w 5385192"/>
              <a:gd name="connsiteY4-10" fmla="*/ 6844353 h 6858000"/>
              <a:gd name="connsiteX0-11" fmla="*/ 5118 w 5385192"/>
              <a:gd name="connsiteY0-12" fmla="*/ 6844353 h 6871648"/>
              <a:gd name="connsiteX1-13" fmla="*/ 0 w 5385192"/>
              <a:gd name="connsiteY1-14" fmla="*/ 0 h 6871648"/>
              <a:gd name="connsiteX2-15" fmla="*/ 5385192 w 5385192"/>
              <a:gd name="connsiteY2-16" fmla="*/ 0 h 6871648"/>
              <a:gd name="connsiteX3-17" fmla="*/ 2633462 w 5385192"/>
              <a:gd name="connsiteY3-18" fmla="*/ 6871648 h 6871648"/>
              <a:gd name="connsiteX4-19" fmla="*/ 5118 w 5385192"/>
              <a:gd name="connsiteY4-20" fmla="*/ 6844353 h 6871648"/>
              <a:gd name="connsiteX0-21" fmla="*/ 0 w 5389599"/>
              <a:gd name="connsiteY0-22" fmla="*/ 6853878 h 6871648"/>
              <a:gd name="connsiteX1-23" fmla="*/ 4407 w 5389599"/>
              <a:gd name="connsiteY1-24" fmla="*/ 0 h 6871648"/>
              <a:gd name="connsiteX2-25" fmla="*/ 5389599 w 5389599"/>
              <a:gd name="connsiteY2-26" fmla="*/ 0 h 6871648"/>
              <a:gd name="connsiteX3-27" fmla="*/ 2637869 w 5389599"/>
              <a:gd name="connsiteY3-28" fmla="*/ 6871648 h 6871648"/>
              <a:gd name="connsiteX4-29" fmla="*/ 0 w 5389599"/>
              <a:gd name="connsiteY4-30" fmla="*/ 6853878 h 6871648"/>
              <a:gd name="connsiteX0-31" fmla="*/ 24168 w 5385192"/>
              <a:gd name="connsiteY0-32" fmla="*/ 6872928 h 6872928"/>
              <a:gd name="connsiteX1-33" fmla="*/ 0 w 5385192"/>
              <a:gd name="connsiteY1-34" fmla="*/ 0 h 6872928"/>
              <a:gd name="connsiteX2-35" fmla="*/ 5385192 w 5385192"/>
              <a:gd name="connsiteY2-36" fmla="*/ 0 h 6872928"/>
              <a:gd name="connsiteX3-37" fmla="*/ 2633462 w 5385192"/>
              <a:gd name="connsiteY3-38" fmla="*/ 6871648 h 6872928"/>
              <a:gd name="connsiteX4-39" fmla="*/ 24168 w 5385192"/>
              <a:gd name="connsiteY4-40" fmla="*/ 6872928 h 687292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5192" h="6872928">
                <a:moveTo>
                  <a:pt x="24168" y="6872928"/>
                </a:moveTo>
                <a:lnTo>
                  <a:pt x="0" y="0"/>
                </a:lnTo>
                <a:lnTo>
                  <a:pt x="5385192" y="0"/>
                </a:lnTo>
                <a:lnTo>
                  <a:pt x="2633462" y="6871648"/>
                </a:lnTo>
                <a:lnTo>
                  <a:pt x="24168" y="6872928"/>
                </a:lnTo>
                <a:close/>
              </a:path>
            </a:pathLst>
          </a:custGeom>
          <a:solidFill>
            <a:schemeClr val="bg2">
              <a:lumMod val="1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Заголовок 1"/>
          <p:cNvSpPr txBox="1"/>
          <p:nvPr/>
        </p:nvSpPr>
        <p:spPr>
          <a:xfrm>
            <a:off x="299126" y="1768669"/>
            <a:ext cx="3661172" cy="1550140"/>
          </a:xfrm>
          <a:prstGeom prst="rect">
            <a:avLst/>
          </a:prstGeom>
        </p:spPr>
        <p:txBody>
          <a:bodyPr lIns="68580" tIns="34290" rIns="68580" bIns="3429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spc="75">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PART 03</a:t>
            </a:r>
            <a:endParaRPr lang="en-US" b="1" i="1" spc="75">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r>
              <a:rPr lang="zh-CN" altLang="en-US" b="1" i="1" spc="75">
                <a:solidFill>
                  <a:srgbClr val="FFC000"/>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薪资福利</a:t>
            </a:r>
            <a:endParaRPr lang="en-US" b="1" i="1" spc="75">
              <a:solidFill>
                <a:srgbClr val="FFC000"/>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9" name="Подзаголовок 2"/>
          <p:cNvSpPr txBox="1"/>
          <p:nvPr/>
        </p:nvSpPr>
        <p:spPr>
          <a:xfrm>
            <a:off x="397130" y="1480178"/>
            <a:ext cx="2966624" cy="2813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50"/>
              </a:lnSpc>
              <a:spcBef>
                <a:spcPts val="900"/>
              </a:spcBef>
              <a:buNone/>
            </a:pPr>
            <a:r>
              <a:rPr lang="en-US" sz="900" i="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200" i="1">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Salary and welfare</a:t>
            </a:r>
            <a:endParaRPr lang="ru-RU" sz="1200" i="1">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4" name="文本框 3"/>
          <p:cNvSpPr txBox="1"/>
          <p:nvPr/>
        </p:nvSpPr>
        <p:spPr>
          <a:xfrm>
            <a:off x="309669" y="3083103"/>
            <a:ext cx="5882640" cy="407804"/>
          </a:xfrm>
          <a:prstGeom prst="rect">
            <a:avLst/>
          </a:prstGeom>
          <a:noFill/>
        </p:spPr>
        <p:txBody>
          <a:bodyPr wrap="square" lIns="68580" tIns="34290" rIns="68580" bIns="34290" rtlCol="0">
            <a:spAutoFit/>
            <a:scene3d>
              <a:camera prst="orthographicFront"/>
              <a:lightRig rig="threePt" dir="t"/>
            </a:scene3d>
            <a:sp3d contourW="12700"/>
          </a:bodyPr>
          <a:lstStyle/>
          <a:p>
            <a:pPr>
              <a:buFont typeface="Arial" panose="020b0604020202020204" pitchFamily="34" charset="0"/>
              <a:buNone/>
            </a:pPr>
            <a:r>
              <a:rPr lang="en-US" altLang="zh-CN"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We have many PowerPoint </a:t>
            </a:r>
            <a:r>
              <a:rPr lang="zh-CN" altLang="en-US"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templates</a:t>
            </a:r>
            <a:r>
              <a:rPr lang="en-US" altLang="zh-CN"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that has been specifically designed to help anyone that is stepping into the world of PowerPoint for the very first time.</a:t>
            </a:r>
            <a:endParaRPr lang="zh-CN" altLang="en-US"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淘宝网chenying0907出品 13"/>
          <p:cNvSpPr/>
          <p:nvPr/>
        </p:nvSpPr>
        <p:spPr>
          <a:xfrm>
            <a:off x="1847850" y="1075035"/>
            <a:ext cx="2000250" cy="3343275"/>
          </a:xfrm>
          <a:custGeom>
            <a:gdLst>
              <a:gd name="connsiteX0" fmla="*/ 0 w 2667000"/>
              <a:gd name="connsiteY0" fmla="*/ 0 h 4724400"/>
              <a:gd name="connsiteX1" fmla="*/ 2667000 w 2667000"/>
              <a:gd name="connsiteY1" fmla="*/ 0 h 4724400"/>
              <a:gd name="connsiteX2" fmla="*/ 2667000 w 2667000"/>
              <a:gd name="connsiteY2" fmla="*/ 1473200 h 4724400"/>
              <a:gd name="connsiteX3" fmla="*/ 2311400 w 2667000"/>
              <a:gd name="connsiteY3" fmla="*/ 1473200 h 4724400"/>
              <a:gd name="connsiteX4" fmla="*/ 2311400 w 2667000"/>
              <a:gd name="connsiteY4" fmla="*/ 3251200 h 4724400"/>
              <a:gd name="connsiteX5" fmla="*/ 2667000 w 2667000"/>
              <a:gd name="connsiteY5" fmla="*/ 3251200 h 4724400"/>
              <a:gd name="connsiteX6" fmla="*/ 2667000 w 2667000"/>
              <a:gd name="connsiteY6" fmla="*/ 4724400 h 4724400"/>
              <a:gd name="connsiteX7" fmla="*/ 0 w 2667000"/>
              <a:gd name="connsiteY7" fmla="*/ 4724400 h 4724400"/>
              <a:gd name="connsiteX0-1" fmla="*/ 2311400 w 2667000"/>
              <a:gd name="connsiteY0-2" fmla="*/ 3251200 h 4724400"/>
              <a:gd name="connsiteX1-3" fmla="*/ 2667000 w 2667000"/>
              <a:gd name="connsiteY1-4" fmla="*/ 3251200 h 4724400"/>
              <a:gd name="connsiteX2-5" fmla="*/ 2667000 w 2667000"/>
              <a:gd name="connsiteY2-6" fmla="*/ 4724400 h 4724400"/>
              <a:gd name="connsiteX3-7" fmla="*/ 0 w 2667000"/>
              <a:gd name="connsiteY3-8" fmla="*/ 4724400 h 4724400"/>
              <a:gd name="connsiteX4-9" fmla="*/ 0 w 2667000"/>
              <a:gd name="connsiteY4-10" fmla="*/ 0 h 4724400"/>
              <a:gd name="connsiteX5-11" fmla="*/ 2667000 w 2667000"/>
              <a:gd name="connsiteY5-12" fmla="*/ 0 h 4724400"/>
              <a:gd name="connsiteX6-13" fmla="*/ 2667000 w 2667000"/>
              <a:gd name="connsiteY6-14" fmla="*/ 1473200 h 4724400"/>
              <a:gd name="connsiteX7-15" fmla="*/ 2311400 w 2667000"/>
              <a:gd name="connsiteY7-16" fmla="*/ 1473200 h 4724400"/>
              <a:gd name="connsiteX8" fmla="*/ 2402840 w 2667000"/>
              <a:gd name="connsiteY8" fmla="*/ 3342640 h 4724400"/>
              <a:gd name="connsiteX0-17" fmla="*/ 2667000 w 2667000"/>
              <a:gd name="connsiteY0-18" fmla="*/ 3251200 h 4724400"/>
              <a:gd name="connsiteX1-19" fmla="*/ 2667000 w 2667000"/>
              <a:gd name="connsiteY1-20" fmla="*/ 4724400 h 4724400"/>
              <a:gd name="connsiteX2-21" fmla="*/ 0 w 2667000"/>
              <a:gd name="connsiteY2-22" fmla="*/ 4724400 h 4724400"/>
              <a:gd name="connsiteX3-23" fmla="*/ 0 w 2667000"/>
              <a:gd name="connsiteY3-24" fmla="*/ 0 h 4724400"/>
              <a:gd name="connsiteX4-25" fmla="*/ 2667000 w 2667000"/>
              <a:gd name="connsiteY4-26" fmla="*/ 0 h 4724400"/>
              <a:gd name="connsiteX5-27" fmla="*/ 2667000 w 2667000"/>
              <a:gd name="connsiteY5-28" fmla="*/ 1473200 h 4724400"/>
              <a:gd name="connsiteX6-29" fmla="*/ 2311400 w 2667000"/>
              <a:gd name="connsiteY6-30" fmla="*/ 1473200 h 4724400"/>
              <a:gd name="connsiteX7-31" fmla="*/ 2402840 w 2667000"/>
              <a:gd name="connsiteY7-32" fmla="*/ 3342640 h 4724400"/>
              <a:gd name="connsiteX0-33" fmla="*/ 2667000 w 2667000"/>
              <a:gd name="connsiteY0-34" fmla="*/ 3251200 h 4724400"/>
              <a:gd name="connsiteX1-35" fmla="*/ 2667000 w 2667000"/>
              <a:gd name="connsiteY1-36" fmla="*/ 4724400 h 4724400"/>
              <a:gd name="connsiteX2-37" fmla="*/ 0 w 2667000"/>
              <a:gd name="connsiteY2-38" fmla="*/ 4724400 h 4724400"/>
              <a:gd name="connsiteX3-39" fmla="*/ 0 w 2667000"/>
              <a:gd name="connsiteY3-40" fmla="*/ 0 h 4724400"/>
              <a:gd name="connsiteX4-41" fmla="*/ 2667000 w 2667000"/>
              <a:gd name="connsiteY4-42" fmla="*/ 0 h 4724400"/>
              <a:gd name="connsiteX5-43" fmla="*/ 2667000 w 2667000"/>
              <a:gd name="connsiteY5-44" fmla="*/ 1473200 h 4724400"/>
              <a:gd name="connsiteX6-45" fmla="*/ 2311400 w 2667000"/>
              <a:gd name="connsiteY6-46" fmla="*/ 1473200 h 4724400"/>
              <a:gd name="connsiteX0-47" fmla="*/ 2667000 w 2667000"/>
              <a:gd name="connsiteY0-48" fmla="*/ 3251200 h 4724400"/>
              <a:gd name="connsiteX1-49" fmla="*/ 2667000 w 2667000"/>
              <a:gd name="connsiteY1-50" fmla="*/ 4724400 h 4724400"/>
              <a:gd name="connsiteX2-51" fmla="*/ 0 w 2667000"/>
              <a:gd name="connsiteY2-52" fmla="*/ 4724400 h 4724400"/>
              <a:gd name="connsiteX3-53" fmla="*/ 0 w 2667000"/>
              <a:gd name="connsiteY3-54" fmla="*/ 0 h 4724400"/>
              <a:gd name="connsiteX4-55" fmla="*/ 2667000 w 2667000"/>
              <a:gd name="connsiteY4-56" fmla="*/ 0 h 4724400"/>
              <a:gd name="connsiteX5-57" fmla="*/ 2667000 w 2667000"/>
              <a:gd name="connsiteY5-58" fmla="*/ 1473200 h 47244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667000" h="4724400">
                <a:moveTo>
                  <a:pt x="2667000" y="3251200"/>
                </a:moveTo>
                <a:lnTo>
                  <a:pt x="2667000" y="4724400"/>
                </a:lnTo>
                <a:lnTo>
                  <a:pt x="0" y="4724400"/>
                </a:lnTo>
                <a:lnTo>
                  <a:pt x="0" y="0"/>
                </a:lnTo>
                <a:lnTo>
                  <a:pt x="2667000" y="0"/>
                </a:lnTo>
                <a:lnTo>
                  <a:pt x="2667000" y="14732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淘宝网chenying0907出品 4"/>
          <p:cNvSpPr/>
          <p:nvPr/>
        </p:nvSpPr>
        <p:spPr>
          <a:xfrm>
            <a:off x="1581150" y="1279822"/>
            <a:ext cx="533400" cy="2933700"/>
          </a:xfrm>
          <a:prstGeom prst="rect">
            <a:avLst/>
          </a:prstGeom>
          <a:solidFill>
            <a:srgbClr val="E8EB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36" name="淘宝网chenying0907出品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230" y="1489373"/>
            <a:ext cx="1796071" cy="2514599"/>
          </a:xfrm>
          <a:prstGeom prst="rect">
            <a:avLst/>
          </a:prstGeom>
          <a:ln w="127000">
            <a:solidFill>
              <a:schemeClr val="accent1"/>
            </a:solidFill>
            <a:miter lim="800000"/>
          </a:ln>
        </p:spPr>
      </p:pic>
      <p:sp>
        <p:nvSpPr>
          <p:cNvPr id="37" name="淘宝网chenying0907出品 3"/>
          <p:cNvSpPr/>
          <p:nvPr/>
        </p:nvSpPr>
        <p:spPr>
          <a:xfrm>
            <a:off x="3224341" y="2341571"/>
            <a:ext cx="1215717" cy="392415"/>
          </a:xfrm>
          <a:prstGeom prst="rect">
            <a:avLst/>
          </a:prstGeom>
        </p:spPr>
        <p:txBody>
          <a:bodyPr wrap="none" lIns="68580" tIns="34290" rIns="68580" bIns="34290">
            <a:spAutoFit/>
          </a:bodyPr>
          <a:lstStyle/>
          <a:p>
            <a:pPr algn="ctr"/>
            <a:r>
              <a:rPr lang="zh-CN" altLang="en-US" sz="2100" b="1">
                <a:solidFill>
                  <a:srgbClr val="FFC000"/>
                </a:solidFill>
              </a:rPr>
              <a:t>添加标题</a:t>
            </a:r>
            <a:endParaRPr lang="en-US" sz="2100" b="1">
              <a:solidFill>
                <a:srgbClr val="FFC000"/>
              </a:solidFill>
            </a:endParaRPr>
          </a:p>
        </p:txBody>
      </p:sp>
      <p:cxnSp>
        <p:nvCxnSpPr>
          <p:cNvPr id="39" name="淘宝网chenying0907出品 10"/>
          <p:cNvCxnSpPr/>
          <p:nvPr/>
        </p:nvCxnSpPr>
        <p:spPr>
          <a:xfrm>
            <a:off x="3477933" y="2813347"/>
            <a:ext cx="7403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淘宝网chenying0907出品 16"/>
          <p:cNvSpPr/>
          <p:nvPr/>
        </p:nvSpPr>
        <p:spPr>
          <a:xfrm>
            <a:off x="3496724" y="2906320"/>
            <a:ext cx="702757" cy="238527"/>
          </a:xfrm>
          <a:prstGeom prst="rect">
            <a:avLst/>
          </a:prstGeom>
        </p:spPr>
        <p:txBody>
          <a:bodyPr wrap="none" lIns="68580" tIns="34290" rIns="68580" bIns="34290">
            <a:spAutoFit/>
          </a:bodyPr>
          <a:lstStyle/>
          <a:p>
            <a:pPr algn="ctr"/>
            <a:r>
              <a:rPr lang="zh-CN" altLang="en-US" sz="1100" b="1">
                <a:solidFill>
                  <a:srgbClr val="FFC000"/>
                </a:solidFill>
              </a:rPr>
              <a:t>文本内容</a:t>
            </a:r>
            <a:endParaRPr lang="zh-CN" altLang="zh-CN" sz="1100" b="1">
              <a:solidFill>
                <a:srgbClr val="FFC000"/>
              </a:solidFill>
            </a:endParaRPr>
          </a:p>
        </p:txBody>
      </p:sp>
      <p:sp>
        <p:nvSpPr>
          <p:cNvPr id="41" name="淘宝网chenying0907出品 22"/>
          <p:cNvSpPr/>
          <p:nvPr/>
        </p:nvSpPr>
        <p:spPr>
          <a:xfrm>
            <a:off x="966121" y="2297971"/>
            <a:ext cx="147455" cy="8974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左中括号 41"/>
          <p:cNvSpPr/>
          <p:nvPr/>
        </p:nvSpPr>
        <p:spPr>
          <a:xfrm>
            <a:off x="4411980" y="1042174"/>
            <a:ext cx="536258" cy="3386614"/>
          </a:xfrm>
          <a:prstGeom prst="leftBracket">
            <a:avLst>
              <a:gd name="adj" fmla="val 0"/>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43" name="文本框 7"/>
          <p:cNvSpPr txBox="1"/>
          <p:nvPr/>
        </p:nvSpPr>
        <p:spPr>
          <a:xfrm>
            <a:off x="4649629" y="1742190"/>
            <a:ext cx="3500914" cy="1252587"/>
          </a:xfrm>
          <a:prstGeom prst="rect">
            <a:avLst/>
          </a:prstGeom>
          <a:noFill/>
        </p:spPr>
        <p:txBody>
          <a:bodyPr wrap="square" lIns="68580" tIns="34290" rIns="68580" bIns="34290" rtlCol="0">
            <a:spAutoFit/>
          </a:bodyPr>
          <a:lstStyle/>
          <a:p>
            <a:pPr algn="l">
              <a:lnSpc>
                <a:spcPct val="15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lnSpc>
                <a:spcPct val="150000"/>
              </a:lnSpc>
            </a:pP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pPr>
            <a:endParaRPr lang="zh-CN" altLang="en-US" sz="1050">
              <a:latin typeface="微软雅黑" panose="020b0503020204020204" pitchFamily="34" charset="-122"/>
              <a:ea typeface="微软雅黑" panose="020b0503020204020204" pitchFamily="34" charset="-122"/>
            </a:endParaRPr>
          </a:p>
        </p:txBody>
      </p:sp>
      <p:sp>
        <p:nvSpPr>
          <p:cNvPr id="44" name="文本框 2"/>
          <p:cNvSpPr txBox="1"/>
          <p:nvPr/>
        </p:nvSpPr>
        <p:spPr>
          <a:xfrm>
            <a:off x="4580096" y="1470646"/>
            <a:ext cx="1965960" cy="342900"/>
          </a:xfrm>
          <a:prstGeom prst="rect">
            <a:avLst/>
          </a:prstGeom>
          <a:noFill/>
        </p:spPr>
        <p:txBody>
          <a:bodyPr wrap="none" lIns="68580" tIns="34290" rIns="68580" bIns="34290" rtlCol="0" anchor="t">
            <a:spAutoFit/>
          </a:bodyPr>
          <a:lstStyle/>
          <a:p>
            <a:pPr algn="l"/>
            <a:r>
              <a:rPr lang="zh-CN" altLang="en-US" sz="1800">
                <a:solidFill>
                  <a:schemeClr val="tx1">
                    <a:lumMod val="65000"/>
                    <a:lumOff val="35000"/>
                  </a:schemeClr>
                </a:solidFill>
                <a:latin typeface="+mn-ea"/>
                <a:sym typeface="+mn-ea"/>
              </a:rPr>
              <a:t>【点击添加标题】</a:t>
            </a:r>
            <a:endParaRPr lang="zh-CN" altLang="en-US" sz="1800">
              <a:solidFill>
                <a:schemeClr val="tx1">
                  <a:lumMod val="65000"/>
                  <a:lumOff val="35000"/>
                </a:schemeClr>
              </a:solidFill>
              <a:latin typeface="+mn-ea"/>
              <a:sym typeface="+mn-ea"/>
            </a:endParaRPr>
          </a:p>
        </p:txBody>
      </p:sp>
      <p:sp>
        <p:nvSpPr>
          <p:cNvPr id="45" name="文本框 5"/>
          <p:cNvSpPr txBox="1"/>
          <p:nvPr/>
        </p:nvSpPr>
        <p:spPr>
          <a:xfrm>
            <a:off x="4580096" y="2714135"/>
            <a:ext cx="1965960" cy="617220"/>
          </a:xfrm>
          <a:prstGeom prst="rect">
            <a:avLst/>
          </a:prstGeom>
          <a:noFill/>
        </p:spPr>
        <p:txBody>
          <a:bodyPr wrap="none" lIns="68580" tIns="34290" rIns="68580" bIns="34290" rtlCol="0" anchor="t">
            <a:spAutoFit/>
          </a:bodyPr>
          <a:lstStyle/>
          <a:p>
            <a:pPr algn="l"/>
            <a:r>
              <a:rPr lang="zh-CN" altLang="en-US" sz="1800">
                <a:solidFill>
                  <a:schemeClr val="tx1">
                    <a:lumMod val="65000"/>
                    <a:lumOff val="35000"/>
                  </a:schemeClr>
                </a:solidFill>
                <a:latin typeface="+mn-ea"/>
                <a:sym typeface="+mn-ea"/>
              </a:rPr>
              <a:t>【点击添加标题】</a:t>
            </a:r>
            <a:endParaRPr lang="zh-CN" altLang="en-US" sz="1800">
              <a:solidFill>
                <a:schemeClr val="tx1">
                  <a:lumMod val="65000"/>
                  <a:lumOff val="35000"/>
                </a:schemeClr>
              </a:solidFill>
              <a:latin typeface="+mn-ea"/>
              <a:sym typeface="+mn-ea"/>
            </a:endParaRPr>
          </a:p>
          <a:p>
            <a:pPr algn="l"/>
            <a:endParaRPr lang="zh-CN" altLang="en-US" sz="1800">
              <a:solidFill>
                <a:schemeClr val="tx1">
                  <a:lumMod val="65000"/>
                  <a:lumOff val="35000"/>
                </a:schemeClr>
              </a:solidFill>
              <a:latin typeface="+mn-ea"/>
              <a:sym typeface="+mn-ea"/>
            </a:endParaRPr>
          </a:p>
        </p:txBody>
      </p:sp>
      <p:sp>
        <p:nvSpPr>
          <p:cNvPr id="46" name="文本框 14"/>
          <p:cNvSpPr txBox="1"/>
          <p:nvPr/>
        </p:nvSpPr>
        <p:spPr>
          <a:xfrm>
            <a:off x="4649629" y="3030615"/>
            <a:ext cx="3699986" cy="1252587"/>
          </a:xfrm>
          <a:prstGeom prst="rect">
            <a:avLst/>
          </a:prstGeom>
          <a:noFill/>
        </p:spPr>
        <p:txBody>
          <a:bodyPr wrap="square" lIns="68580" tIns="34290" rIns="68580" bIns="34290" rtlCol="0" anchor="t">
            <a:spAutoFit/>
          </a:bodyPr>
          <a:lstStyle/>
          <a:p>
            <a:pPr algn="l">
              <a:lnSpc>
                <a:spcPct val="15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点击添加文本点击添加文本内容</a:t>
            </a:r>
            <a:r>
              <a:rPr lang="zh-CN" altLang="zh-CN"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5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lnSpc>
                <a:spcPct val="150000"/>
              </a:lnSpc>
            </a:pPr>
            <a:endParaRPr lang="en-US" altLang="zh-CN" sz="1050">
              <a:latin typeface="微软雅黑" panose="020b0503020204020204" pitchFamily="34" charset="-122"/>
              <a:ea typeface="微软雅黑" panose="020b0503020204020204" pitchFamily="34" charset="-122"/>
            </a:endParaRPr>
          </a:p>
        </p:txBody>
      </p:sp>
      <p:sp>
        <p:nvSpPr>
          <p:cNvPr id="17" name="文本框 3"/>
          <p:cNvSpPr txBox="1"/>
          <p:nvPr/>
        </p:nvSpPr>
        <p:spPr>
          <a:xfrm>
            <a:off x="3964908"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薪资福利</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750" fill="hold"/>
                                        <p:tgtEl>
                                          <p:spTgt spid="36"/>
                                        </p:tgtEl>
                                        <p:attrNameLst>
                                          <p:attrName>ppt_w</p:attrName>
                                        </p:attrNameLst>
                                      </p:cBhvr>
                                      <p:tavLst>
                                        <p:tav tm="0">
                                          <p:val>
                                            <p:fltVal val="0"/>
                                          </p:val>
                                        </p:tav>
                                        <p:tav tm="100000">
                                          <p:val>
                                            <p:strVal val="#ppt_w"/>
                                          </p:val>
                                        </p:tav>
                                      </p:tavLst>
                                    </p:anim>
                                    <p:anim calcmode="lin" valueType="num">
                                      <p:cBhvr>
                                        <p:cTn id="13" dur="750" fill="hold"/>
                                        <p:tgtEl>
                                          <p:spTgt spid="36"/>
                                        </p:tgtEl>
                                        <p:attrNameLst>
                                          <p:attrName>ppt_h</p:attrName>
                                        </p:attrNameLst>
                                      </p:cBhvr>
                                      <p:tavLst>
                                        <p:tav tm="0">
                                          <p:val>
                                            <p:fltVal val="0"/>
                                          </p:val>
                                        </p:tav>
                                        <p:tav tm="100000">
                                          <p:val>
                                            <p:strVal val="#ppt_h"/>
                                          </p:val>
                                        </p:tav>
                                      </p:tavLst>
                                    </p:anim>
                                    <p:animEffect transition="in" filter="fade">
                                      <p:cBhvr>
                                        <p:cTn id="14" dur="750"/>
                                        <p:tgtEl>
                                          <p:spTgt spid="36"/>
                                        </p:tgtEl>
                                      </p:cBhvr>
                                    </p:animEffect>
                                  </p:childTnLst>
                                </p:cTn>
                              </p:par>
                            </p:childTnLst>
                          </p:cTn>
                        </p:par>
                        <p:par>
                          <p:cTn id="15" fill="hold" nodeType="afterGroup">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heel(1)">
                                      <p:cBhvr>
                                        <p:cTn id="18" dur="1500"/>
                                        <p:tgtEl>
                                          <p:spTgt spid="34"/>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outHorizontal)">
                                      <p:cBhvr>
                                        <p:cTn id="21" dur="500"/>
                                        <p:tgtEl>
                                          <p:spTgt spid="41"/>
                                        </p:tgtEl>
                                      </p:cBhvr>
                                    </p:animEffect>
                                  </p:childTnLst>
                                </p:cTn>
                              </p:par>
                              <p:par>
                                <p:cTn id="22" presetID="16" presetClass="entr" presetSubtype="37" fill="hold" grpId="0" nodeType="withEffect">
                                  <p:stCondLst>
                                    <p:cond delay="250"/>
                                  </p:stCondLst>
                                  <p:childTnLst>
                                    <p:set>
                                      <p:cBhvr>
                                        <p:cTn id="23" dur="1" fill="hold">
                                          <p:stCondLst>
                                            <p:cond delay="0"/>
                                          </p:stCondLst>
                                        </p:cTn>
                                        <p:tgtEl>
                                          <p:spTgt spid="37"/>
                                        </p:tgtEl>
                                        <p:attrNameLst>
                                          <p:attrName>style.visibility</p:attrName>
                                        </p:attrNameLst>
                                      </p:cBhvr>
                                      <p:to>
                                        <p:strVal val="visible"/>
                                      </p:to>
                                    </p:set>
                                    <p:animEffect transition="in" filter="barn(outVertical)">
                                      <p:cBhvr>
                                        <p:cTn id="24" dur="500"/>
                                        <p:tgtEl>
                                          <p:spTgt spid="37"/>
                                        </p:tgtEl>
                                      </p:cBhvr>
                                    </p:animEffect>
                                  </p:childTnLst>
                                </p:cTn>
                              </p:par>
                              <p:par>
                                <p:cTn id="25" presetID="16" presetClass="entr" presetSubtype="37" fill="hold" nodeType="withEffect">
                                  <p:stCondLst>
                                    <p:cond delay="750"/>
                                  </p:stCondLst>
                                  <p:childTnLst>
                                    <p:set>
                                      <p:cBhvr>
                                        <p:cTn id="26" dur="1" fill="hold">
                                          <p:stCondLst>
                                            <p:cond delay="0"/>
                                          </p:stCondLst>
                                        </p:cTn>
                                        <p:tgtEl>
                                          <p:spTgt spid="39"/>
                                        </p:tgtEl>
                                        <p:attrNameLst>
                                          <p:attrName>style.visibility</p:attrName>
                                        </p:attrNameLst>
                                      </p:cBhvr>
                                      <p:to>
                                        <p:strVal val="visible"/>
                                      </p:to>
                                    </p:set>
                                    <p:animEffect transition="in" filter="barn(outVertical)">
                                      <p:cBhvr>
                                        <p:cTn id="27" dur="500"/>
                                        <p:tgtEl>
                                          <p:spTgt spid="39"/>
                                        </p:tgtEl>
                                      </p:cBhvr>
                                    </p:animEffect>
                                  </p:childTnLst>
                                </p:cTn>
                              </p:par>
                              <p:par>
                                <p:cTn id="28" presetID="16" presetClass="entr" presetSubtype="37" fill="hold" grpId="0" nodeType="withEffect">
                                  <p:stCondLst>
                                    <p:cond delay="1000"/>
                                  </p:stCondLst>
                                  <p:childTnLst>
                                    <p:set>
                                      <p:cBhvr>
                                        <p:cTn id="29" dur="1" fill="hold">
                                          <p:stCondLst>
                                            <p:cond delay="0"/>
                                          </p:stCondLst>
                                        </p:cTn>
                                        <p:tgtEl>
                                          <p:spTgt spid="40"/>
                                        </p:tgtEl>
                                        <p:attrNameLst>
                                          <p:attrName>style.visibility</p:attrName>
                                        </p:attrNameLst>
                                      </p:cBhvr>
                                      <p:to>
                                        <p:strVal val="visible"/>
                                      </p:to>
                                    </p:set>
                                    <p:animEffect transition="in" filter="barn(outVertical)">
                                      <p:cBhvr>
                                        <p:cTn id="30" dur="500"/>
                                        <p:tgtEl>
                                          <p:spTgt spid="40"/>
                                        </p:tgtEl>
                                      </p:cBhvr>
                                    </p:animEffect>
                                  </p:childTnLst>
                                </p:cTn>
                              </p:par>
                              <p:par>
                                <p:cTn id="31" presetID="13" presetClass="entr" presetSubtype="32"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plus(out)">
                                      <p:cBhvr>
                                        <p:cTn id="33" dur="2000"/>
                                        <p:tgtEl>
                                          <p:spTgt spid="42"/>
                                        </p:tgtEl>
                                      </p:cBhvr>
                                    </p:animEffect>
                                  </p:childTnLst>
                                </p:cTn>
                              </p:par>
                            </p:childTnLst>
                          </p:cTn>
                        </p:par>
                        <p:par>
                          <p:cTn id="34" fill="hold" nodeType="afterGroup">
                            <p:stCondLst>
                              <p:cond delay="3250"/>
                            </p:stCondLst>
                            <p:childTnLst>
                              <p:par>
                                <p:cTn id="35" presetID="3" presetClass="entr" presetSubtype="1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linds(horizontal)">
                                      <p:cBhvr>
                                        <p:cTn id="37" dur="1000"/>
                                        <p:tgtEl>
                                          <p:spTgt spid="4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linds(horizontal)">
                                      <p:cBhvr>
                                        <p:cTn id="40" dur="1000"/>
                                        <p:tgtEl>
                                          <p:spTgt spid="43"/>
                                        </p:tgtEl>
                                      </p:cBhvr>
                                    </p:animEffect>
                                  </p:childTnLst>
                                </p:cTn>
                              </p:par>
                            </p:childTnLst>
                          </p:cTn>
                        </p:par>
                        <p:par>
                          <p:cTn id="41" fill="hold" nodeType="afterGroup">
                            <p:stCondLst>
                              <p:cond delay="4250"/>
                            </p:stCondLst>
                            <p:childTnLst>
                              <p:par>
                                <p:cTn id="42" presetID="3" presetClass="entr" presetSubtype="1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linds(horizontal)">
                                      <p:cBhvr>
                                        <p:cTn id="44" dur="1000"/>
                                        <p:tgtEl>
                                          <p:spTgt spid="4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p:bldP spid="40" grpId="0"/>
      <p:bldP spid="41" grpId="0" animBg="1"/>
      <p:bldP spid="42" grpId="0" animBg="1"/>
      <p:bldP spid="43" grpId="0"/>
      <p:bldP spid="44" grpId="0"/>
      <p:bldP spid="45" grpId="0"/>
      <p:bldP spid="4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0" name="Group 4"/>
          <p:cNvGrpSpPr/>
          <p:nvPr/>
        </p:nvGrpSpPr>
        <p:grpSpPr>
          <a:xfrm>
            <a:off x="3150140" y="1573700"/>
            <a:ext cx="2843720" cy="2738337"/>
            <a:chOff x="4200186" y="2320894"/>
            <a:chExt cx="3791627" cy="3651116"/>
          </a:xfrm>
        </p:grpSpPr>
        <p:sp>
          <p:nvSpPr>
            <p:cNvPr id="31" name="Rounded Rectangle 6"/>
            <p:cNvSpPr/>
            <p:nvPr/>
          </p:nvSpPr>
          <p:spPr>
            <a:xfrm flipH="1">
              <a:off x="4214254" y="4850056"/>
              <a:ext cx="3777559"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2"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3" name="Rounded Rectangle 3"/>
            <p:cNvSpPr/>
            <p:nvPr/>
          </p:nvSpPr>
          <p:spPr>
            <a:xfrm rot="18107608">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4" name="Rounded Rectangle 9"/>
            <p:cNvSpPr/>
            <p:nvPr/>
          </p:nvSpPr>
          <p:spPr>
            <a:xfrm flipH="1">
              <a:off x="4200186" y="4850056"/>
              <a:ext cx="1948760"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5" name="Oval 13"/>
            <p:cNvSpPr/>
            <p:nvPr/>
          </p:nvSpPr>
          <p:spPr>
            <a:xfrm>
              <a:off x="5725181" y="2613073"/>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6" name="Oval 14"/>
            <p:cNvSpPr/>
            <p:nvPr/>
          </p:nvSpPr>
          <p:spPr>
            <a:xfrm>
              <a:off x="4297730" y="4929404"/>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7" name="Oval 15"/>
            <p:cNvSpPr/>
            <p:nvPr/>
          </p:nvSpPr>
          <p:spPr>
            <a:xfrm>
              <a:off x="7164059" y="4930934"/>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8" name="Freeform 17"/>
            <p:cNvSpPr>
              <a:spLocks noEditPoints="1"/>
            </p:cNvSpPr>
            <p:nvPr/>
          </p:nvSpPr>
          <p:spPr bwMode="auto">
            <a:xfrm>
              <a:off x="5950368" y="2791506"/>
              <a:ext cx="305327" cy="398835"/>
            </a:xfrm>
            <a:custGeom>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39" name="Freeform 18"/>
            <p:cNvSpPr>
              <a:spLocks noEditPoints="1"/>
            </p:cNvSpPr>
            <p:nvPr/>
          </p:nvSpPr>
          <p:spPr bwMode="auto">
            <a:xfrm>
              <a:off x="4537230" y="5088755"/>
              <a:ext cx="276702" cy="437000"/>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40" name="Freeform 19"/>
            <p:cNvSpPr>
              <a:spLocks noEditPoints="1"/>
            </p:cNvSpPr>
            <p:nvPr/>
          </p:nvSpPr>
          <p:spPr bwMode="auto">
            <a:xfrm>
              <a:off x="7348218" y="5147991"/>
              <a:ext cx="387383" cy="332044"/>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41" name="Group 23"/>
          <p:cNvGrpSpPr/>
          <p:nvPr/>
        </p:nvGrpSpPr>
        <p:grpSpPr>
          <a:xfrm>
            <a:off x="6156364" y="3387846"/>
            <a:ext cx="2442062" cy="711338"/>
            <a:chOff x="8512415" y="2327889"/>
            <a:chExt cx="3256083" cy="948450"/>
          </a:xfrm>
        </p:grpSpPr>
        <p:sp>
          <p:nvSpPr>
            <p:cNvPr id="42" name="TextBox 41"/>
            <p:cNvSpPr txBox="1"/>
            <p:nvPr/>
          </p:nvSpPr>
          <p:spPr>
            <a:xfrm>
              <a:off x="8512415" y="2327889"/>
              <a:ext cx="2161276" cy="410369"/>
            </a:xfrm>
            <a:prstGeom prst="rect">
              <a:avLst/>
            </a:prstGeom>
            <a:noFill/>
          </p:spPr>
          <p:txBody>
            <a:bodyPr wrap="none" rtlCol="0">
              <a:spAutoFit/>
            </a:bodyPr>
            <a:lstStyle/>
            <a:p>
              <a:r>
                <a:rPr lang="zh-CN" altLang="en-US" b="1">
                  <a:solidFill>
                    <a:schemeClr val="accent2"/>
                  </a:solidFill>
                  <a:latin typeface="Arial" panose="020b0604020202020204" pitchFamily="34" charset="0"/>
                  <a:cs typeface="Arial" panose="020b0604020202020204" pitchFamily="34" charset="0"/>
                </a:rPr>
                <a:t>点击添加标题文本</a:t>
              </a:r>
              <a:endParaRPr lang="zh-CN" altLang="en-US" b="1">
                <a:solidFill>
                  <a:schemeClr val="accent2"/>
                </a:solidFill>
                <a:latin typeface="Arial" panose="020b0604020202020204" pitchFamily="34" charset="0"/>
                <a:cs typeface="Arial" panose="020b0604020202020204" pitchFamily="34" charset="0"/>
              </a:endParaRPr>
            </a:p>
          </p:txBody>
        </p:sp>
        <p:sp>
          <p:nvSpPr>
            <p:cNvPr id="43" name="Rectangle 25"/>
            <p:cNvSpPr/>
            <p:nvPr/>
          </p:nvSpPr>
          <p:spPr>
            <a:xfrm>
              <a:off x="8512415" y="2631890"/>
              <a:ext cx="3256083" cy="644449"/>
            </a:xfrm>
            <a:prstGeom prst="rect">
              <a:avLst/>
            </a:prstGeom>
          </p:spPr>
          <p:txBody>
            <a:bodyPr wrap="square">
              <a:spAutoFit/>
            </a:bodyPr>
            <a:lstStyle/>
            <a:p>
              <a:pPr algn="ctr">
                <a:lnSpc>
                  <a:spcPct val="150000"/>
                </a:lnSpc>
              </a:pPr>
              <a:r>
                <a:rPr lang="zh-CN" altLang="en-US" sz="900">
                  <a:latin typeface="+mn-ea"/>
                  <a:cs typeface="Open Sans" panose="020b0606030504020204" pitchFamily="34" charset="0"/>
                </a:rPr>
                <a:t>单击此处添加您的文字内容，或复制文本粘贴至此，字间距和行间距均可自行调节。</a:t>
              </a:r>
              <a:endParaRPr lang="en-IN" altLang="zh-CN" sz="900">
                <a:latin typeface="+mn-ea"/>
                <a:cs typeface="Open Sans" panose="020b0606030504020204" pitchFamily="34" charset="0"/>
              </a:endParaRPr>
            </a:p>
          </p:txBody>
        </p:sp>
      </p:grpSp>
      <p:grpSp>
        <p:nvGrpSpPr>
          <p:cNvPr id="44" name="Group 26"/>
          <p:cNvGrpSpPr/>
          <p:nvPr/>
        </p:nvGrpSpPr>
        <p:grpSpPr>
          <a:xfrm flipH="1">
            <a:off x="1188204" y="1598479"/>
            <a:ext cx="2442062" cy="711338"/>
            <a:chOff x="8512415" y="2327889"/>
            <a:chExt cx="3256083" cy="948450"/>
          </a:xfrm>
        </p:grpSpPr>
        <p:sp>
          <p:nvSpPr>
            <p:cNvPr id="45" name="TextBox 44"/>
            <p:cNvSpPr txBox="1"/>
            <p:nvPr/>
          </p:nvSpPr>
          <p:spPr>
            <a:xfrm>
              <a:off x="8512415" y="2327889"/>
              <a:ext cx="2161276" cy="410369"/>
            </a:xfrm>
            <a:prstGeom prst="rect">
              <a:avLst/>
            </a:prstGeom>
            <a:noFill/>
          </p:spPr>
          <p:txBody>
            <a:bodyPr wrap="none" rtlCol="0">
              <a:spAutoFit/>
            </a:bodyPr>
            <a:lstStyle/>
            <a:p>
              <a:pPr algn="r"/>
              <a:r>
                <a:rPr lang="zh-CN" altLang="en-US" b="1">
                  <a:solidFill>
                    <a:schemeClr val="accent1"/>
                  </a:solidFill>
                  <a:latin typeface="Arial" panose="020b0604020202020204" pitchFamily="34" charset="0"/>
                  <a:cs typeface="Arial" panose="020b0604020202020204" pitchFamily="34" charset="0"/>
                </a:rPr>
                <a:t>点击添加标题文本</a:t>
              </a:r>
              <a:endParaRPr lang="en-GB" b="1">
                <a:solidFill>
                  <a:schemeClr val="accent1"/>
                </a:solidFill>
                <a:latin typeface="Arial" panose="020b0604020202020204" pitchFamily="34" charset="0"/>
                <a:cs typeface="Arial" panose="020b0604020202020204" pitchFamily="34" charset="0"/>
              </a:endParaRPr>
            </a:p>
          </p:txBody>
        </p:sp>
        <p:sp>
          <p:nvSpPr>
            <p:cNvPr id="46" name="Rectangle 28"/>
            <p:cNvSpPr/>
            <p:nvPr/>
          </p:nvSpPr>
          <p:spPr>
            <a:xfrm>
              <a:off x="8512415" y="2631890"/>
              <a:ext cx="3256083" cy="644449"/>
            </a:xfrm>
            <a:prstGeom prst="rect">
              <a:avLst/>
            </a:prstGeom>
          </p:spPr>
          <p:txBody>
            <a:bodyPr wrap="square">
              <a:spAutoFit/>
            </a:bodyPr>
            <a:lstStyle/>
            <a:p>
              <a:pPr algn="ctr">
                <a:lnSpc>
                  <a:spcPct val="150000"/>
                </a:lnSpc>
              </a:pPr>
              <a:r>
                <a:rPr lang="zh-CN" altLang="en-US" sz="900">
                  <a:latin typeface="+mn-ea"/>
                  <a:cs typeface="Open Sans" panose="020b0606030504020204" pitchFamily="34" charset="0"/>
                </a:rPr>
                <a:t>单击此处添加您的文字内容，或复制文本粘贴至此，字间距和行间距均可自行调节。</a:t>
              </a:r>
              <a:endParaRPr lang="en-IN" altLang="zh-CN" sz="900">
                <a:latin typeface="+mn-ea"/>
                <a:cs typeface="Open Sans" panose="020b0606030504020204" pitchFamily="34" charset="0"/>
              </a:endParaRPr>
            </a:p>
          </p:txBody>
        </p:sp>
      </p:grpSp>
      <p:grpSp>
        <p:nvGrpSpPr>
          <p:cNvPr id="47" name="Group 30"/>
          <p:cNvGrpSpPr/>
          <p:nvPr/>
        </p:nvGrpSpPr>
        <p:grpSpPr>
          <a:xfrm flipH="1">
            <a:off x="585770" y="3507214"/>
            <a:ext cx="2442062" cy="711338"/>
            <a:chOff x="8512415" y="2327889"/>
            <a:chExt cx="3256083" cy="948450"/>
          </a:xfrm>
        </p:grpSpPr>
        <p:sp>
          <p:nvSpPr>
            <p:cNvPr id="48" name="TextBox 47"/>
            <p:cNvSpPr txBox="1"/>
            <p:nvPr/>
          </p:nvSpPr>
          <p:spPr>
            <a:xfrm>
              <a:off x="8512415" y="2327889"/>
              <a:ext cx="2161276" cy="410369"/>
            </a:xfrm>
            <a:prstGeom prst="rect">
              <a:avLst/>
            </a:prstGeom>
            <a:noFill/>
          </p:spPr>
          <p:txBody>
            <a:bodyPr wrap="none" rtlCol="0">
              <a:spAutoFit/>
            </a:bodyPr>
            <a:lstStyle/>
            <a:p>
              <a:pPr algn="r"/>
              <a:r>
                <a:rPr lang="zh-CN" altLang="en-US" b="1">
                  <a:solidFill>
                    <a:schemeClr val="accent3"/>
                  </a:solidFill>
                  <a:latin typeface="Arial" panose="020b0604020202020204" pitchFamily="34" charset="0"/>
                  <a:cs typeface="Arial" panose="020b0604020202020204" pitchFamily="34" charset="0"/>
                </a:rPr>
                <a:t>点击添加标题文本</a:t>
              </a:r>
              <a:endParaRPr lang="zh-CN" altLang="en-US" b="1">
                <a:solidFill>
                  <a:schemeClr val="accent3"/>
                </a:solidFill>
                <a:latin typeface="Arial" panose="020b0604020202020204" pitchFamily="34" charset="0"/>
                <a:cs typeface="Arial" panose="020b0604020202020204" pitchFamily="34" charset="0"/>
              </a:endParaRPr>
            </a:p>
          </p:txBody>
        </p:sp>
        <p:sp>
          <p:nvSpPr>
            <p:cNvPr id="49" name="Rectangle 32"/>
            <p:cNvSpPr/>
            <p:nvPr/>
          </p:nvSpPr>
          <p:spPr>
            <a:xfrm>
              <a:off x="8512415" y="2631890"/>
              <a:ext cx="3256083" cy="644449"/>
            </a:xfrm>
            <a:prstGeom prst="rect">
              <a:avLst/>
            </a:prstGeom>
          </p:spPr>
          <p:txBody>
            <a:bodyPr wrap="square">
              <a:spAutoFit/>
            </a:bodyPr>
            <a:lstStyle/>
            <a:p>
              <a:pPr algn="ctr">
                <a:lnSpc>
                  <a:spcPct val="150000"/>
                </a:lnSpc>
              </a:pPr>
              <a:r>
                <a:rPr lang="zh-CN" altLang="en-US" sz="900">
                  <a:latin typeface="+mn-ea"/>
                  <a:cs typeface="Open Sans" panose="020b0606030504020204" pitchFamily="34" charset="0"/>
                </a:rPr>
                <a:t>单击此处添加您的文字内容，或复制文本粘贴至此，字间距和行间距均可自行调节。</a:t>
              </a:r>
              <a:endParaRPr lang="en-IN" altLang="zh-CN" sz="900">
                <a:latin typeface="+mn-ea"/>
                <a:cs typeface="Open Sans" panose="020b0606030504020204" pitchFamily="34" charset="0"/>
              </a:endParaRPr>
            </a:p>
          </p:txBody>
        </p:sp>
      </p:grpSp>
      <p:grpSp>
        <p:nvGrpSpPr>
          <p:cNvPr id="50" name="Group 7"/>
          <p:cNvGrpSpPr/>
          <p:nvPr/>
        </p:nvGrpSpPr>
        <p:grpSpPr>
          <a:xfrm>
            <a:off x="5884286" y="1135693"/>
            <a:ext cx="2626363" cy="1553964"/>
            <a:chOff x="7845713" y="1736884"/>
            <a:chExt cx="3501816" cy="2071952"/>
          </a:xfrm>
        </p:grpSpPr>
        <p:grpSp>
          <p:nvGrpSpPr>
            <p:cNvPr id="51" name="Group 35"/>
            <p:cNvGrpSpPr/>
            <p:nvPr/>
          </p:nvGrpSpPr>
          <p:grpSpPr>
            <a:xfrm>
              <a:off x="7845713" y="1736884"/>
              <a:ext cx="3501816" cy="1942035"/>
              <a:chOff x="7541907" y="1631854"/>
              <a:chExt cx="4046957" cy="1942035"/>
            </a:xfrm>
          </p:grpSpPr>
          <p:sp>
            <p:nvSpPr>
              <p:cNvPr id="53" name="Rectangle 29"/>
              <p:cNvSpPr/>
              <p:nvPr/>
            </p:nvSpPr>
            <p:spPr>
              <a:xfrm>
                <a:off x="7541909" y="1631854"/>
                <a:ext cx="4046955" cy="194203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4" name="Rectangle 33"/>
              <p:cNvSpPr/>
              <p:nvPr/>
            </p:nvSpPr>
            <p:spPr>
              <a:xfrm>
                <a:off x="7541907" y="1631854"/>
                <a:ext cx="4046955" cy="435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Arial" panose="020b0604020202020204" pitchFamily="34" charset="0"/>
                    <a:cs typeface="Arial" panose="020b0604020202020204" pitchFamily="34" charset="0"/>
                  </a:rPr>
                  <a:t>点击添加标题内容</a:t>
                </a:r>
                <a:endParaRPr lang="en-GB" b="1">
                  <a:latin typeface="Arial" panose="020b0604020202020204" pitchFamily="34" charset="0"/>
                  <a:cs typeface="Arial" panose="020b0604020202020204" pitchFamily="34" charset="0"/>
                </a:endParaRPr>
              </a:p>
            </p:txBody>
          </p:sp>
        </p:grpSp>
        <p:sp>
          <p:nvSpPr>
            <p:cNvPr id="52" name="Rectangle 34"/>
            <p:cNvSpPr/>
            <p:nvPr/>
          </p:nvSpPr>
          <p:spPr>
            <a:xfrm>
              <a:off x="7845715" y="2300731"/>
              <a:ext cx="3326922" cy="1508105"/>
            </a:xfrm>
            <a:prstGeom prst="rect">
              <a:avLst/>
            </a:prstGeom>
          </p:spPr>
          <p:txBody>
            <a:bodyPr wrap="square">
              <a:spAutoFit/>
            </a:bodyPr>
            <a:lstStyle/>
            <a:p>
              <a:pPr marL="171450" indent="-171450" algn="ctr">
                <a:lnSpc>
                  <a:spcPct val="150000"/>
                </a:lnSpc>
                <a:buFont typeface="Arial" panose="020b0604020202020204" pitchFamily="34" charset="0"/>
                <a:buChar char="•"/>
              </a:pPr>
              <a:r>
                <a:rPr lang="zh-CN" altLang="en-US" sz="900">
                  <a:latin typeface="+mn-ea"/>
                  <a:cs typeface="Open Sans" panose="020b0606030504020204" pitchFamily="34" charset="0"/>
                </a:rPr>
                <a:t>单击此处添加您的文字内容，或复制文本粘贴至此，字间距和行间距均可自行调节。</a:t>
              </a:r>
              <a:endParaRPr lang="en-US" altLang="zh-CN" sz="900">
                <a:latin typeface="+mn-ea"/>
                <a:cs typeface="Open Sans" panose="020b0606030504020204" pitchFamily="34" charset="0"/>
              </a:endParaRPr>
            </a:p>
            <a:p>
              <a:pPr marL="171450" indent="-171450" algn="ctr">
                <a:lnSpc>
                  <a:spcPct val="150000"/>
                </a:lnSpc>
                <a:buFont typeface="Arial" panose="020b0604020202020204" pitchFamily="34" charset="0"/>
                <a:buChar char="•"/>
              </a:pPr>
              <a:r>
                <a:rPr lang="zh-CN" altLang="en-US" sz="900">
                  <a:latin typeface="+mn-ea"/>
                  <a:cs typeface="Open Sans" panose="020b0606030504020204" pitchFamily="34" charset="0"/>
                </a:rPr>
                <a:t>单击此处添加您的文字内容，或复制文本粘贴至此，字间距和行间距均可自行调节。</a:t>
              </a:r>
              <a:endParaRPr lang="en-IN" altLang="zh-CN" sz="900">
                <a:latin typeface="+mn-ea"/>
                <a:cs typeface="Open Sans" panose="020b0606030504020204" pitchFamily="34" charset="0"/>
              </a:endParaRPr>
            </a:p>
            <a:p>
              <a:pPr marL="171450" indent="-171450" algn="ctr">
                <a:lnSpc>
                  <a:spcPct val="150000"/>
                </a:lnSpc>
                <a:buFont typeface="Arial" panose="020b0604020202020204" pitchFamily="34" charset="0"/>
                <a:buChar char="•"/>
              </a:pPr>
              <a:endParaRPr lang="en-IN" altLang="zh-CN" sz="900">
                <a:latin typeface="+mn-ea"/>
                <a:cs typeface="Open Sans" panose="020b0606030504020204" pitchFamily="34" charset="0"/>
              </a:endParaRPr>
            </a:p>
          </p:txBody>
        </p:sp>
      </p:grpSp>
      <p:sp>
        <p:nvSpPr>
          <p:cNvPr id="56" name="文本框 3"/>
          <p:cNvSpPr txBox="1"/>
          <p:nvPr/>
        </p:nvSpPr>
        <p:spPr>
          <a:xfrm>
            <a:off x="3964908"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薪资福利</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nodeType="afterGroup">
                            <p:stCondLst>
                              <p:cond delay="2500"/>
                            </p:stCondLst>
                            <p:childTnLst>
                              <p:par>
                                <p:cTn id="23" presetID="42"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Oval 4"/>
          <p:cNvSpPr/>
          <p:nvPr/>
        </p:nvSpPr>
        <p:spPr>
          <a:xfrm>
            <a:off x="633620" y="1311733"/>
            <a:ext cx="1777705" cy="1777801"/>
          </a:xfrm>
          <a:prstGeom prst="ellipse">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987" tIns="32492" rIns="64987" bIns="32492"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Oval 5"/>
          <p:cNvSpPr/>
          <p:nvPr/>
        </p:nvSpPr>
        <p:spPr>
          <a:xfrm>
            <a:off x="2716146" y="1311733"/>
            <a:ext cx="1777705" cy="1777801"/>
          </a:xfrm>
          <a:prstGeom prst="ellipse">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987" tIns="32492" rIns="64987" bIns="32492"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Oval 6"/>
          <p:cNvSpPr/>
          <p:nvPr/>
        </p:nvSpPr>
        <p:spPr>
          <a:xfrm>
            <a:off x="4767073" y="1311733"/>
            <a:ext cx="1777705" cy="1777801"/>
          </a:xfrm>
          <a:prstGeom prst="ellipse">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987" tIns="32492" rIns="64987" bIns="32492"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6818000" y="1311732"/>
            <a:ext cx="1777705" cy="1777801"/>
          </a:xfrm>
          <a:prstGeom prst="ellipse">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4987" tIns="32492" rIns="64987" bIns="32492"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8"/>
          <p:cNvGrpSpPr/>
          <p:nvPr/>
        </p:nvGrpSpPr>
        <p:grpSpPr>
          <a:xfrm>
            <a:off x="1927987" y="1286345"/>
            <a:ext cx="514938" cy="514966"/>
            <a:chOff x="2490499" y="1905569"/>
            <a:chExt cx="687003" cy="687003"/>
          </a:xfrm>
        </p:grpSpPr>
        <p:sp>
          <p:nvSpPr>
            <p:cNvPr id="10" name="Oval 9"/>
            <p:cNvSpPr/>
            <p:nvPr/>
          </p:nvSpPr>
          <p:spPr>
            <a:xfrm>
              <a:off x="2490499" y="1905569"/>
              <a:ext cx="687003" cy="68700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3"/>
            <p:cNvSpPr>
              <a:spLocks noEditPoints="1"/>
            </p:cNvSpPr>
            <p:nvPr/>
          </p:nvSpPr>
          <p:spPr bwMode="auto">
            <a:xfrm>
              <a:off x="2661299" y="2098314"/>
              <a:ext cx="345401" cy="301511"/>
            </a:xfrm>
            <a:custGeom>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128508" tIns="64254" rIns="128508" bIns="6425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46"/>
          <p:cNvGrpSpPr/>
          <p:nvPr/>
        </p:nvGrpSpPr>
        <p:grpSpPr>
          <a:xfrm>
            <a:off x="6029840" y="1286345"/>
            <a:ext cx="514938" cy="514966"/>
            <a:chOff x="7962975" y="1905569"/>
            <a:chExt cx="687003" cy="687003"/>
          </a:xfrm>
        </p:grpSpPr>
        <p:sp>
          <p:nvSpPr>
            <p:cNvPr id="13" name="Oval 11"/>
            <p:cNvSpPr/>
            <p:nvPr/>
          </p:nvSpPr>
          <p:spPr>
            <a:xfrm>
              <a:off x="7962975" y="1905569"/>
              <a:ext cx="687003" cy="68700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4"/>
            <p:cNvSpPr>
              <a:spLocks noEditPoints="1"/>
            </p:cNvSpPr>
            <p:nvPr/>
          </p:nvSpPr>
          <p:spPr bwMode="auto">
            <a:xfrm>
              <a:off x="8117554" y="2067781"/>
              <a:ext cx="377843" cy="362576"/>
            </a:xfrm>
            <a:custGeom>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128508" tIns="64254" rIns="128508" bIns="6425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45"/>
          <p:cNvGrpSpPr/>
          <p:nvPr/>
        </p:nvGrpSpPr>
        <p:grpSpPr>
          <a:xfrm>
            <a:off x="3978914" y="1286345"/>
            <a:ext cx="514938" cy="514966"/>
            <a:chOff x="5226737" y="1905569"/>
            <a:chExt cx="687003" cy="687003"/>
          </a:xfrm>
        </p:grpSpPr>
        <p:sp>
          <p:nvSpPr>
            <p:cNvPr id="16" name="Oval 10"/>
            <p:cNvSpPr/>
            <p:nvPr/>
          </p:nvSpPr>
          <p:spPr>
            <a:xfrm>
              <a:off x="5226737" y="1905569"/>
              <a:ext cx="687003" cy="6870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5"/>
            <p:cNvSpPr>
              <a:spLocks noEditPoints="1"/>
            </p:cNvSpPr>
            <p:nvPr/>
          </p:nvSpPr>
          <p:spPr bwMode="auto">
            <a:xfrm>
              <a:off x="5401354" y="2089414"/>
              <a:ext cx="337768" cy="330136"/>
            </a:xfrm>
            <a:custGeom>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128508" tIns="64254" rIns="128508" bIns="6425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47"/>
          <p:cNvGrpSpPr/>
          <p:nvPr/>
        </p:nvGrpSpPr>
        <p:grpSpPr>
          <a:xfrm>
            <a:off x="8080767" y="1286345"/>
            <a:ext cx="514938" cy="514966"/>
            <a:chOff x="10699213" y="1905569"/>
            <a:chExt cx="687003" cy="687003"/>
          </a:xfrm>
        </p:grpSpPr>
        <p:sp>
          <p:nvSpPr>
            <p:cNvPr id="19" name="Oval 12"/>
            <p:cNvSpPr/>
            <p:nvPr/>
          </p:nvSpPr>
          <p:spPr>
            <a:xfrm>
              <a:off x="10699213" y="1905569"/>
              <a:ext cx="687003" cy="6870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2565" algn="l" defTabSz="913765" rtl="0" eaLnBrk="1" latinLnBrk="0" hangingPunct="1">
                <a:defRPr sz="1800" kern="1200">
                  <a:solidFill>
                    <a:schemeClr val="lt1"/>
                  </a:solidFill>
                  <a:latin typeface="+mn-lt"/>
                  <a:ea typeface="+mn-ea"/>
                  <a:cs typeface="+mn-cs"/>
                </a:defRPr>
              </a:lvl7pPr>
              <a:lvl8pPr marL="3199765" algn="l" defTabSz="913765" rtl="0" eaLnBrk="1" latinLnBrk="0" hangingPunct="1">
                <a:defRPr sz="1800" kern="1200">
                  <a:solidFill>
                    <a:schemeClr val="lt1"/>
                  </a:solidFill>
                  <a:latin typeface="+mn-lt"/>
                  <a:ea typeface="+mn-ea"/>
                  <a:cs typeface="+mn-cs"/>
                </a:defRPr>
              </a:lvl8pPr>
              <a:lvl9pPr marL="3656965" algn="l" defTabSz="913765" rtl="0" eaLnBrk="1" latinLnBrk="0" hangingPunct="1">
                <a:defRPr sz="1800" kern="1200">
                  <a:solidFill>
                    <a:schemeClr val="lt1"/>
                  </a:solidFill>
                  <a:latin typeface="+mn-lt"/>
                  <a:ea typeface="+mn-ea"/>
                  <a:cs typeface="+mn-cs"/>
                </a:defRPr>
              </a:lvl9pP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6"/>
            <p:cNvSpPr>
              <a:spLocks noEditPoints="1"/>
            </p:cNvSpPr>
            <p:nvPr/>
          </p:nvSpPr>
          <p:spPr bwMode="auto">
            <a:xfrm>
              <a:off x="10884325" y="2046789"/>
              <a:ext cx="316777" cy="383568"/>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128508" tIns="64254" rIns="128508" bIns="6425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3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0"/>
          <p:cNvGrpSpPr/>
          <p:nvPr/>
        </p:nvGrpSpPr>
        <p:grpSpPr>
          <a:xfrm>
            <a:off x="844401" y="3269819"/>
            <a:ext cx="1529147" cy="929271"/>
            <a:chOff x="787791" y="5598942"/>
            <a:chExt cx="2260209" cy="1239717"/>
          </a:xfrm>
        </p:grpSpPr>
        <p:sp>
          <p:nvSpPr>
            <p:cNvPr id="22" name="TextBox 18"/>
            <p:cNvSpPr txBox="1"/>
            <p:nvPr/>
          </p:nvSpPr>
          <p:spPr>
            <a:xfrm>
              <a:off x="1079753" y="5598942"/>
              <a:ext cx="1579636" cy="40281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nSpc>
                  <a:spcPct val="140000"/>
                </a:lnSpc>
                <a:spcBef>
                  <a:spcPct val="0"/>
                </a:spcBef>
                <a:buClr>
                  <a:prstClr val="white"/>
                </a:buClr>
                <a:defRPr/>
              </a:pPr>
              <a:r>
                <a:rPr lang="zh-CN" altLang="en-US" sz="1400">
                  <a:solidFill>
                    <a:srgbClr val="404040"/>
                  </a:solidFill>
                  <a:latin typeface="微软雅黑" panose="020b0503020204020204" pitchFamily="34" charset="-122"/>
                  <a:ea typeface="微软雅黑" panose="020b0503020204020204" pitchFamily="34" charset="-122"/>
                </a:rPr>
                <a:t>点击添加标题</a:t>
              </a:r>
              <a:endParaRPr lang="en-US" altLang="zh-CN" sz="1400">
                <a:solidFill>
                  <a:srgbClr val="404040"/>
                </a:solidFill>
                <a:latin typeface="微软雅黑" panose="020b0503020204020204" pitchFamily="34" charset="-122"/>
                <a:ea typeface="微软雅黑" panose="020b0503020204020204" pitchFamily="34" charset="-122"/>
              </a:endParaRPr>
            </a:p>
          </p:txBody>
        </p:sp>
        <p:sp>
          <p:nvSpPr>
            <p:cNvPr id="23" name="Rectangle 19"/>
            <p:cNvSpPr/>
            <p:nvPr/>
          </p:nvSpPr>
          <p:spPr>
            <a:xfrm>
              <a:off x="787791" y="6076488"/>
              <a:ext cx="2260209" cy="762171"/>
            </a:xfrm>
            <a:prstGeom prst="rect">
              <a:avLst/>
            </a:prstGeom>
          </p:spPr>
          <p:txBody>
            <a:bodyPr wrap="square" lIns="0" tIns="0" rIns="0" bIns="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lnSpc>
                  <a:spcPct val="150000"/>
                </a:lnSpc>
              </a:pPr>
              <a:r>
                <a:rPr lang="zh-CN" altLang="en-US" sz="800">
                  <a:solidFill>
                    <a:srgbClr val="242335"/>
                  </a:solidFill>
                  <a:latin typeface="微软雅黑" panose="020b0503020204020204" pitchFamily="34" charset="-122"/>
                  <a:ea typeface="微软雅黑" panose="020b0503020204020204" pitchFamily="34" charset="-122"/>
                </a:rPr>
                <a:t>请在此处输入您的内容为您的演讲加分添彩！文本描述建议与标题相关并符合整体</a:t>
              </a:r>
              <a:endParaRPr lang="zh-CN" altLang="en-US" sz="800">
                <a:solidFill>
                  <a:srgbClr val="242335"/>
                </a:solidFill>
                <a:latin typeface="微软雅黑" panose="020b0503020204020204" pitchFamily="34" charset="-122"/>
                <a:ea typeface="微软雅黑" panose="020b0503020204020204" pitchFamily="34" charset="-122"/>
              </a:endParaRPr>
            </a:p>
          </p:txBody>
        </p:sp>
      </p:grpSp>
      <p:grpSp>
        <p:nvGrpSpPr>
          <p:cNvPr id="24" name="Group 21"/>
          <p:cNvGrpSpPr/>
          <p:nvPr/>
        </p:nvGrpSpPr>
        <p:grpSpPr>
          <a:xfrm>
            <a:off x="2910237" y="3269821"/>
            <a:ext cx="1529147" cy="947131"/>
            <a:chOff x="787791" y="5598942"/>
            <a:chExt cx="2260209" cy="1263543"/>
          </a:xfrm>
        </p:grpSpPr>
        <p:sp>
          <p:nvSpPr>
            <p:cNvPr id="25" name="TextBox 22"/>
            <p:cNvSpPr txBox="1"/>
            <p:nvPr/>
          </p:nvSpPr>
          <p:spPr>
            <a:xfrm>
              <a:off x="1075134" y="5598942"/>
              <a:ext cx="1579636" cy="402814"/>
            </a:xfrm>
            <a:prstGeom prst="rect">
              <a:avLst/>
            </a:prstGeom>
            <a:noFill/>
          </p:spPr>
          <p:txBody>
            <a:bodyPr wrap="none" lIns="0" tIns="0" rIns="0" bIns="0" rtlCol="0">
              <a:spAutoFit/>
            </a:bodyPr>
            <a:lstStyle>
              <a:defPPr>
                <a:defRPr lang="en-US"/>
              </a:defPPr>
              <a:lvl1pPr defTabSz="913765">
                <a:lnSpc>
                  <a:spcPct val="140000"/>
                </a:lnSpc>
                <a:spcBef>
                  <a:spcPct val="0"/>
                </a:spcBef>
                <a:buClr>
                  <a:prstClr val="white"/>
                </a:buClr>
                <a:defRPr sz="1400">
                  <a:solidFill>
                    <a:schemeClr val="accent1"/>
                  </a:solidFill>
                  <a:latin typeface="微软雅黑" panose="020b0503020204020204" pitchFamily="34" charset="-122"/>
                  <a:ea typeface="微软雅黑" panose="020b0503020204020204" pitchFamily="34" charset="-122"/>
                </a:defRPr>
              </a:lvl1pPr>
              <a:lvl2pPr defTabSz="913765"/>
              <a:lvl3pPr defTabSz="913765"/>
              <a:lvl4pPr defTabSz="913765"/>
              <a:lvl5pPr defTabSz="913765"/>
              <a:lvl6pPr defTabSz="913765"/>
              <a:lvl7pPr marL="2742565" defTabSz="913765"/>
              <a:lvl8pPr marL="3199765" defTabSz="913765"/>
              <a:lvl9pPr marL="3656965" defTabSz="913765"/>
            </a:lstStyle>
            <a:p>
              <a:r>
                <a:rPr lang="zh-CN" altLang="en-US">
                  <a:solidFill>
                    <a:srgbClr val="404040"/>
                  </a:solidFill>
                </a:rPr>
                <a:t>点击添加标题</a:t>
              </a:r>
              <a:endParaRPr lang="en-US" altLang="zh-CN">
                <a:solidFill>
                  <a:srgbClr val="404040"/>
                </a:solidFill>
              </a:endParaRPr>
            </a:p>
          </p:txBody>
        </p:sp>
        <p:sp>
          <p:nvSpPr>
            <p:cNvPr id="26" name="Rectangle 23"/>
            <p:cNvSpPr/>
            <p:nvPr/>
          </p:nvSpPr>
          <p:spPr>
            <a:xfrm>
              <a:off x="787791" y="6100314"/>
              <a:ext cx="2260209" cy="762171"/>
            </a:xfrm>
            <a:prstGeom prst="rect">
              <a:avLst/>
            </a:prstGeom>
          </p:spPr>
          <p:txBody>
            <a:bodyPr wrap="square" lIns="0" tIns="0" rIns="0" bIns="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lnSpc>
                  <a:spcPct val="150000"/>
                </a:lnSpc>
              </a:pPr>
              <a:r>
                <a:rPr lang="zh-CN" altLang="en-US" sz="800">
                  <a:solidFill>
                    <a:srgbClr val="242335"/>
                  </a:solidFill>
                  <a:latin typeface="微软雅黑" panose="020b0503020204020204" pitchFamily="34" charset="-122"/>
                  <a:ea typeface="微软雅黑" panose="020b0503020204020204" pitchFamily="34" charset="-122"/>
                </a:rPr>
                <a:t>请在此处输入您的内容为您的演讲加分添彩！文本描述建议与标题相关并符合整体</a:t>
              </a:r>
              <a:endParaRPr lang="zh-CN" altLang="en-US" sz="800">
                <a:solidFill>
                  <a:srgbClr val="242335"/>
                </a:solidFill>
                <a:latin typeface="微软雅黑" panose="020b0503020204020204" pitchFamily="34" charset="-122"/>
                <a:ea typeface="微软雅黑" panose="020b0503020204020204" pitchFamily="34" charset="-122"/>
              </a:endParaRPr>
            </a:p>
          </p:txBody>
        </p:sp>
      </p:grpSp>
      <p:grpSp>
        <p:nvGrpSpPr>
          <p:cNvPr id="27" name="Group 24"/>
          <p:cNvGrpSpPr/>
          <p:nvPr/>
        </p:nvGrpSpPr>
        <p:grpSpPr>
          <a:xfrm>
            <a:off x="4976074" y="3269821"/>
            <a:ext cx="1529147" cy="947131"/>
            <a:chOff x="787791" y="5598942"/>
            <a:chExt cx="2260209" cy="1263543"/>
          </a:xfrm>
        </p:grpSpPr>
        <p:sp>
          <p:nvSpPr>
            <p:cNvPr id="28" name="TextBox 25"/>
            <p:cNvSpPr txBox="1"/>
            <p:nvPr/>
          </p:nvSpPr>
          <p:spPr>
            <a:xfrm>
              <a:off x="1079753" y="5598942"/>
              <a:ext cx="1579636" cy="402814"/>
            </a:xfrm>
            <a:prstGeom prst="rect">
              <a:avLst/>
            </a:prstGeom>
            <a:noFill/>
          </p:spPr>
          <p:txBody>
            <a:bodyPr wrap="none" lIns="0" tIns="0" rIns="0" bIns="0" rtlCol="0">
              <a:spAutoFit/>
            </a:bodyPr>
            <a:lstStyle>
              <a:defPPr>
                <a:defRPr lang="en-US"/>
              </a:defPPr>
              <a:lvl1pPr defTabSz="913765">
                <a:lnSpc>
                  <a:spcPct val="140000"/>
                </a:lnSpc>
                <a:spcBef>
                  <a:spcPct val="0"/>
                </a:spcBef>
                <a:buClr>
                  <a:prstClr val="white"/>
                </a:buClr>
                <a:defRPr sz="1400">
                  <a:solidFill>
                    <a:schemeClr val="accent1"/>
                  </a:solidFill>
                  <a:latin typeface="微软雅黑" panose="020b0503020204020204" pitchFamily="34" charset="-122"/>
                  <a:ea typeface="微软雅黑" panose="020b0503020204020204" pitchFamily="34" charset="-122"/>
                </a:defRPr>
              </a:lvl1pPr>
              <a:lvl2pPr defTabSz="913765"/>
              <a:lvl3pPr defTabSz="913765"/>
              <a:lvl4pPr defTabSz="913765"/>
              <a:lvl5pPr defTabSz="913765"/>
              <a:lvl6pPr defTabSz="913765"/>
              <a:lvl7pPr marL="2742565" defTabSz="913765"/>
              <a:lvl8pPr marL="3199765" defTabSz="913765"/>
              <a:lvl9pPr marL="3656965" defTabSz="913765"/>
            </a:lstStyle>
            <a:p>
              <a:r>
                <a:rPr lang="zh-CN" altLang="en-US">
                  <a:solidFill>
                    <a:srgbClr val="404040"/>
                  </a:solidFill>
                </a:rPr>
                <a:t>点击添加标题</a:t>
              </a:r>
              <a:endParaRPr lang="en-US" altLang="zh-CN">
                <a:solidFill>
                  <a:srgbClr val="404040"/>
                </a:solidFill>
              </a:endParaRPr>
            </a:p>
          </p:txBody>
        </p:sp>
        <p:sp>
          <p:nvSpPr>
            <p:cNvPr id="29" name="Rectangle 26"/>
            <p:cNvSpPr/>
            <p:nvPr/>
          </p:nvSpPr>
          <p:spPr>
            <a:xfrm>
              <a:off x="787791" y="6100314"/>
              <a:ext cx="2260209" cy="762171"/>
            </a:xfrm>
            <a:prstGeom prst="rect">
              <a:avLst/>
            </a:prstGeom>
          </p:spPr>
          <p:txBody>
            <a:bodyPr wrap="square" lIns="0" tIns="0" rIns="0" bIns="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lnSpc>
                  <a:spcPct val="150000"/>
                </a:lnSpc>
              </a:pPr>
              <a:r>
                <a:rPr lang="zh-CN" altLang="en-US" sz="800">
                  <a:solidFill>
                    <a:srgbClr val="242335"/>
                  </a:solidFill>
                  <a:latin typeface="微软雅黑" panose="020b0503020204020204" pitchFamily="34" charset="-122"/>
                  <a:ea typeface="微软雅黑" panose="020b0503020204020204" pitchFamily="34" charset="-122"/>
                </a:rPr>
                <a:t>请在此处输入您的内容为您的演讲加分添彩！文本描述建议与标题相关并符合整体</a:t>
              </a:r>
              <a:endParaRPr lang="zh-CN" altLang="en-US" sz="800">
                <a:solidFill>
                  <a:srgbClr val="242335"/>
                </a:solidFill>
                <a:latin typeface="微软雅黑" panose="020b0503020204020204" pitchFamily="34" charset="-122"/>
                <a:ea typeface="微软雅黑" panose="020b0503020204020204" pitchFamily="34" charset="-122"/>
              </a:endParaRPr>
            </a:p>
          </p:txBody>
        </p:sp>
      </p:grpSp>
      <p:grpSp>
        <p:nvGrpSpPr>
          <p:cNvPr id="30" name="Group 27"/>
          <p:cNvGrpSpPr/>
          <p:nvPr/>
        </p:nvGrpSpPr>
        <p:grpSpPr>
          <a:xfrm>
            <a:off x="7041906" y="3269818"/>
            <a:ext cx="1505448" cy="947132"/>
            <a:chOff x="787791" y="5598942"/>
            <a:chExt cx="2225178" cy="1263544"/>
          </a:xfrm>
        </p:grpSpPr>
        <p:sp>
          <p:nvSpPr>
            <p:cNvPr id="31" name="TextBox 28"/>
            <p:cNvSpPr txBox="1"/>
            <p:nvPr/>
          </p:nvSpPr>
          <p:spPr>
            <a:xfrm>
              <a:off x="1062242" y="5598942"/>
              <a:ext cx="1579635" cy="402814"/>
            </a:xfrm>
            <a:prstGeom prst="rect">
              <a:avLst/>
            </a:prstGeom>
            <a:noFill/>
          </p:spPr>
          <p:txBody>
            <a:bodyPr wrap="none" lIns="0" tIns="0" rIns="0" bIns="0" rtlCol="0">
              <a:spAutoFit/>
            </a:bodyPr>
            <a:lstStyle>
              <a:defPPr>
                <a:defRPr lang="en-US"/>
              </a:defPPr>
              <a:lvl1pPr defTabSz="913765">
                <a:lnSpc>
                  <a:spcPct val="140000"/>
                </a:lnSpc>
                <a:spcBef>
                  <a:spcPct val="0"/>
                </a:spcBef>
                <a:buClr>
                  <a:prstClr val="white"/>
                </a:buClr>
                <a:defRPr sz="1400">
                  <a:solidFill>
                    <a:schemeClr val="accent1"/>
                  </a:solidFill>
                  <a:latin typeface="微软雅黑" panose="020b0503020204020204" pitchFamily="34" charset="-122"/>
                  <a:ea typeface="微软雅黑" panose="020b0503020204020204" pitchFamily="34" charset="-122"/>
                </a:defRPr>
              </a:lvl1pPr>
              <a:lvl2pPr defTabSz="913765"/>
              <a:lvl3pPr defTabSz="913765"/>
              <a:lvl4pPr defTabSz="913765"/>
              <a:lvl5pPr defTabSz="913765"/>
              <a:lvl6pPr defTabSz="913765"/>
              <a:lvl7pPr marL="2742565" defTabSz="913765"/>
              <a:lvl8pPr marL="3199765" defTabSz="913765"/>
              <a:lvl9pPr marL="3656965" defTabSz="913765"/>
            </a:lstStyle>
            <a:p>
              <a:r>
                <a:rPr lang="zh-CN" altLang="en-US">
                  <a:solidFill>
                    <a:srgbClr val="404040"/>
                  </a:solidFill>
                </a:rPr>
                <a:t>点击添加标题</a:t>
              </a:r>
              <a:endParaRPr lang="en-US" altLang="zh-CN">
                <a:solidFill>
                  <a:srgbClr val="404040"/>
                </a:solidFill>
              </a:endParaRPr>
            </a:p>
          </p:txBody>
        </p:sp>
        <p:sp>
          <p:nvSpPr>
            <p:cNvPr id="32" name="Rectangle 29"/>
            <p:cNvSpPr/>
            <p:nvPr/>
          </p:nvSpPr>
          <p:spPr>
            <a:xfrm>
              <a:off x="787791" y="6100315"/>
              <a:ext cx="2225178" cy="762171"/>
            </a:xfrm>
            <a:prstGeom prst="rect">
              <a:avLst/>
            </a:prstGeom>
          </p:spPr>
          <p:txBody>
            <a:bodyPr wrap="square" lIns="0" tIns="0" rIns="0" bIns="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lnSpc>
                  <a:spcPct val="150000"/>
                </a:lnSpc>
              </a:pPr>
              <a:r>
                <a:rPr lang="zh-CN" altLang="en-US" sz="800">
                  <a:solidFill>
                    <a:srgbClr val="242335"/>
                  </a:solidFill>
                  <a:latin typeface="微软雅黑" panose="020b0503020204020204" pitchFamily="34" charset="-122"/>
                  <a:ea typeface="微软雅黑" panose="020b0503020204020204" pitchFamily="34" charset="-122"/>
                </a:rPr>
                <a:t>请在此处输入您的内容为您的演讲加分添彩！文本描述建议与标题相关并符合整体</a:t>
              </a:r>
              <a:endParaRPr lang="zh-CN" altLang="en-US" sz="800">
                <a:solidFill>
                  <a:srgbClr val="242335"/>
                </a:solidFill>
                <a:latin typeface="微软雅黑" panose="020b0503020204020204" pitchFamily="34" charset="-122"/>
                <a:ea typeface="微软雅黑" panose="020b0503020204020204" pitchFamily="34" charset="-122"/>
              </a:endParaRPr>
            </a:p>
          </p:txBody>
        </p:sp>
      </p:grpSp>
      <p:sp>
        <p:nvSpPr>
          <p:cNvPr id="34" name="文本框 3"/>
          <p:cNvSpPr txBox="1"/>
          <p:nvPr/>
        </p:nvSpPr>
        <p:spPr>
          <a:xfrm>
            <a:off x="3964908"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薪资福利</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par>
                                <p:cTn id="50" presetID="14" presetClass="entr" presetSubtype="1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par>
                                <p:cTn id="53" presetID="14" presetClass="entr" presetSubtype="1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par>
                                <p:cTn id="56" presetID="14" presetClass="entr" presetSubtype="1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randombar(horizontal)">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405408" y="1351503"/>
            <a:ext cx="2536031" cy="1454944"/>
          </a:xfrm>
          <a:prstGeom prst="rect">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800" noProof="1">
              <a:solidFill>
                <a:srgbClr val="242335"/>
              </a:solidFill>
              <a:latin typeface="Arial"/>
              <a:ea typeface="宋体" panose="02010600030101010101" pitchFamily="2" charset="-122"/>
            </a:endParaRPr>
          </a:p>
        </p:txBody>
      </p:sp>
      <p:sp>
        <p:nvSpPr>
          <p:cNvPr id="6" name="矩形 57"/>
          <p:cNvSpPr>
            <a:spLocks noChangeArrowheads="1"/>
          </p:cNvSpPr>
          <p:nvPr/>
        </p:nvSpPr>
        <p:spPr bwMode="auto">
          <a:xfrm>
            <a:off x="405407" y="2927890"/>
            <a:ext cx="19002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dist" defTabSz="685800">
              <a:defRPr/>
            </a:pPr>
            <a:r>
              <a:rPr lang="en-US" altLang="zh-CN" sz="1200" b="1">
                <a:solidFill>
                  <a:srgbClr val="242335"/>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a:solidFill>
                  <a:srgbClr val="242335"/>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zh-CN" altLang="en-US" sz="1200" b="1">
              <a:solidFill>
                <a:srgbClr val="24233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2"/>
          <p:cNvSpPr txBox="1"/>
          <p:nvPr/>
        </p:nvSpPr>
        <p:spPr>
          <a:xfrm>
            <a:off x="405408" y="3382709"/>
            <a:ext cx="2536031" cy="1107996"/>
          </a:xfrm>
          <a:prstGeom prst="rect">
            <a:avLst/>
          </a:prstGeom>
          <a:noFill/>
          <a:ln w="9525">
            <a:noFill/>
          </a:ln>
        </p:spPr>
        <p:txBody>
          <a:bodyPr wrap="square" lIns="68580" tIns="34290" rIns="68580" bIns="34290">
            <a:spAutoFit/>
          </a:bodyPr>
          <a:lstStyle/>
          <a:p>
            <a:pPr>
              <a:lnSpc>
                <a:spcPct val="150000"/>
              </a:lnSpc>
            </a:pPr>
            <a:r>
              <a:rPr lang="zh-CN" altLang="en-US" sz="900">
                <a:solidFill>
                  <a:srgbClr val="242335"/>
                </a:solidFill>
                <a:latin typeface="微软雅黑" panose="020b0503020204020204" pitchFamily="34" charset="-122"/>
                <a:ea typeface="微软雅黑" panose="020b0503020204020204" pitchFamily="34" charset="-122"/>
              </a:rPr>
              <a:t>请在此处输入您的内容为您的演讲加分添彩！文本描述建议与标题相关并符合整体请在此处输入您的内容为您的演讲加分添彩！文本描述建议与标题相关并符合整体</a:t>
            </a:r>
            <a:endParaRPr lang="zh-CN" altLang="en-US" sz="900">
              <a:solidFill>
                <a:srgbClr val="242335"/>
              </a:solidFill>
              <a:latin typeface="微软雅黑" panose="020b0503020204020204" pitchFamily="34" charset="-122"/>
              <a:ea typeface="微软雅黑" panose="020b0503020204020204" pitchFamily="34" charset="-122"/>
            </a:endParaRPr>
          </a:p>
          <a:p>
            <a:pPr>
              <a:lnSpc>
                <a:spcPct val="150000"/>
              </a:lnSpc>
            </a:pPr>
            <a:endParaRPr lang="zh-CN" altLang="en-US" sz="900">
              <a:solidFill>
                <a:srgbClr val="242335"/>
              </a:solidFill>
              <a:latin typeface="微软雅黑" panose="020b0503020204020204" pitchFamily="34" charset="-122"/>
              <a:ea typeface="微软雅黑" panose="020b0503020204020204" pitchFamily="34" charset="-122"/>
            </a:endParaRPr>
          </a:p>
        </p:txBody>
      </p:sp>
      <p:cxnSp>
        <p:nvCxnSpPr>
          <p:cNvPr id="9" name="直接连接符 58"/>
          <p:cNvCxnSpPr>
            <a:cxnSpLocks noChangeShapeType="1"/>
          </p:cNvCxnSpPr>
          <p:nvPr/>
        </p:nvCxnSpPr>
        <p:spPr bwMode="auto">
          <a:xfrm>
            <a:off x="407789" y="3309128"/>
            <a:ext cx="2438400" cy="0"/>
          </a:xfrm>
          <a:prstGeom prst="line">
            <a:avLst/>
          </a:prstGeom>
          <a:noFill/>
          <a:ln w="6350">
            <a:solidFill>
              <a:schemeClr val="bg1"/>
            </a:solidFill>
            <a:prstDash val="dashDot"/>
            <a:round/>
          </a:ln>
          <a:extLst>
            <a:ext uri="{909E8E84-426E-40DD-AFC4-6F175D3DCCD1}">
              <a14:hiddenFill xmlns:a14="http://schemas.microsoft.com/office/drawing/2010/main">
                <a:noFill/>
              </a14:hiddenFill>
            </a:ext>
          </a:extLst>
        </p:spPr>
      </p:cxnSp>
      <p:sp>
        <p:nvSpPr>
          <p:cNvPr id="10" name="矩形 9"/>
          <p:cNvSpPr/>
          <p:nvPr/>
        </p:nvSpPr>
        <p:spPr>
          <a:xfrm>
            <a:off x="3309342" y="1351503"/>
            <a:ext cx="2536031" cy="1454944"/>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800" noProof="1">
              <a:solidFill>
                <a:srgbClr val="242335"/>
              </a:solidFill>
              <a:latin typeface="Arial"/>
              <a:ea typeface="宋体" panose="02010600030101010101" pitchFamily="2" charset="-122"/>
            </a:endParaRPr>
          </a:p>
        </p:txBody>
      </p:sp>
      <p:sp>
        <p:nvSpPr>
          <p:cNvPr id="11" name="矩形 57"/>
          <p:cNvSpPr>
            <a:spLocks noChangeArrowheads="1"/>
          </p:cNvSpPr>
          <p:nvPr/>
        </p:nvSpPr>
        <p:spPr bwMode="auto">
          <a:xfrm>
            <a:off x="3309342" y="2927890"/>
            <a:ext cx="19002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dist" defTabSz="685800">
              <a:defRPr/>
            </a:pPr>
            <a:r>
              <a:rPr lang="en-US" altLang="zh-CN" sz="1200" b="1">
                <a:solidFill>
                  <a:schemeClr val="accent3"/>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a:solidFill>
                  <a:schemeClr val="accent3"/>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zh-CN" altLang="en-US" sz="1200" b="1">
              <a:solidFill>
                <a:schemeClr val="accent3"/>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2"/>
          <p:cNvSpPr txBox="1"/>
          <p:nvPr/>
        </p:nvSpPr>
        <p:spPr>
          <a:xfrm>
            <a:off x="3309342" y="3382709"/>
            <a:ext cx="2536031" cy="1107996"/>
          </a:xfrm>
          <a:prstGeom prst="rect">
            <a:avLst/>
          </a:prstGeom>
          <a:noFill/>
          <a:ln w="9525">
            <a:noFill/>
          </a:ln>
        </p:spPr>
        <p:txBody>
          <a:bodyPr wrap="square" lIns="68580" tIns="34290" rIns="68580" bIns="34290">
            <a:spAutoFit/>
          </a:bodyPr>
          <a:lstStyle/>
          <a:p>
            <a:pPr>
              <a:lnSpc>
                <a:spcPct val="150000"/>
              </a:lnSpc>
            </a:pPr>
            <a:r>
              <a:rPr lang="zh-CN" altLang="en-US" sz="900">
                <a:solidFill>
                  <a:srgbClr val="242335"/>
                </a:solidFill>
                <a:latin typeface="微软雅黑" panose="020b0503020204020204" pitchFamily="34" charset="-122"/>
                <a:ea typeface="微软雅黑" panose="020b0503020204020204" pitchFamily="34" charset="-122"/>
              </a:rPr>
              <a:t>请在此处输入您的内容为您的演讲加分添彩！文本描述建议与标题相关并符合整体请在此处输入您的内容为您的演讲加分添彩！文本描述建议与标题相关并符合整体</a:t>
            </a:r>
            <a:endParaRPr lang="zh-CN" altLang="en-US" sz="900">
              <a:solidFill>
                <a:srgbClr val="242335"/>
              </a:solidFill>
              <a:latin typeface="微软雅黑" panose="020b0503020204020204" pitchFamily="34" charset="-122"/>
              <a:ea typeface="微软雅黑" panose="020b0503020204020204" pitchFamily="34" charset="-122"/>
            </a:endParaRPr>
          </a:p>
          <a:p>
            <a:pPr>
              <a:lnSpc>
                <a:spcPct val="150000"/>
              </a:lnSpc>
            </a:pPr>
            <a:endParaRPr lang="zh-CN" altLang="en-US" sz="900">
              <a:solidFill>
                <a:srgbClr val="242335"/>
              </a:solidFill>
              <a:latin typeface="微软雅黑" panose="020b0503020204020204" pitchFamily="34" charset="-122"/>
              <a:ea typeface="微软雅黑" panose="020b0503020204020204" pitchFamily="34" charset="-122"/>
            </a:endParaRPr>
          </a:p>
        </p:txBody>
      </p:sp>
      <p:cxnSp>
        <p:nvCxnSpPr>
          <p:cNvPr id="14" name="直接连接符 21"/>
          <p:cNvCxnSpPr>
            <a:cxnSpLocks noChangeShapeType="1"/>
          </p:cNvCxnSpPr>
          <p:nvPr/>
        </p:nvCxnSpPr>
        <p:spPr bwMode="auto">
          <a:xfrm>
            <a:off x="3311723" y="3309128"/>
            <a:ext cx="2438400" cy="0"/>
          </a:xfrm>
          <a:prstGeom prst="line">
            <a:avLst/>
          </a:prstGeom>
          <a:noFill/>
          <a:ln w="6350">
            <a:solidFill>
              <a:schemeClr val="bg1"/>
            </a:solidFill>
            <a:prstDash val="dashDot"/>
            <a:round/>
          </a:ln>
          <a:extLst>
            <a:ext uri="{909E8E84-426E-40DD-AFC4-6F175D3DCCD1}">
              <a14:hiddenFill xmlns:a14="http://schemas.microsoft.com/office/drawing/2010/main">
                <a:noFill/>
              </a14:hiddenFill>
            </a:ext>
          </a:extLst>
        </p:spPr>
      </p:cxnSp>
      <p:sp>
        <p:nvSpPr>
          <p:cNvPr id="15" name="矩形 14"/>
          <p:cNvSpPr/>
          <p:nvPr/>
        </p:nvSpPr>
        <p:spPr>
          <a:xfrm>
            <a:off x="6213277" y="1351503"/>
            <a:ext cx="2536031" cy="1454944"/>
          </a:xfrm>
          <a:prstGeom prst="rect">
            <a:avLst/>
          </a:prstGeom>
          <a:blipFill dpi="0" rotWithShape="1">
            <a:blip r:embed="rId4"/>
            <a:stretch>
              <a:fillRect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800" noProof="1">
              <a:solidFill>
                <a:srgbClr val="242335"/>
              </a:solidFill>
              <a:latin typeface="Arial"/>
              <a:ea typeface="宋体" panose="02010600030101010101" pitchFamily="2" charset="-122"/>
            </a:endParaRPr>
          </a:p>
        </p:txBody>
      </p:sp>
      <p:sp>
        <p:nvSpPr>
          <p:cNvPr id="16" name="矩形 57"/>
          <p:cNvSpPr>
            <a:spLocks noChangeArrowheads="1"/>
          </p:cNvSpPr>
          <p:nvPr/>
        </p:nvSpPr>
        <p:spPr bwMode="auto">
          <a:xfrm>
            <a:off x="6213276" y="2927890"/>
            <a:ext cx="19002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dist" defTabSz="685800">
              <a:defRPr/>
            </a:pPr>
            <a:r>
              <a:rPr lang="en-US" altLang="zh-CN" sz="1200" b="1">
                <a:solidFill>
                  <a:srgbClr val="242335"/>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a:solidFill>
                  <a:srgbClr val="242335"/>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zh-CN" altLang="en-US" sz="1200" b="1">
              <a:solidFill>
                <a:srgbClr val="24233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文本框 2"/>
          <p:cNvSpPr txBox="1"/>
          <p:nvPr/>
        </p:nvSpPr>
        <p:spPr>
          <a:xfrm>
            <a:off x="6213277" y="3382709"/>
            <a:ext cx="2536031" cy="1107996"/>
          </a:xfrm>
          <a:prstGeom prst="rect">
            <a:avLst/>
          </a:prstGeom>
          <a:noFill/>
          <a:ln w="9525">
            <a:noFill/>
          </a:ln>
        </p:spPr>
        <p:txBody>
          <a:bodyPr wrap="square" lIns="68580" tIns="34290" rIns="68580" bIns="34290">
            <a:spAutoFit/>
          </a:bodyPr>
          <a:lstStyle/>
          <a:p>
            <a:pPr>
              <a:lnSpc>
                <a:spcPct val="150000"/>
              </a:lnSpc>
            </a:pPr>
            <a:r>
              <a:rPr lang="zh-CN" altLang="en-US" sz="900">
                <a:solidFill>
                  <a:srgbClr val="242335"/>
                </a:solidFill>
                <a:latin typeface="微软雅黑" panose="020b0503020204020204" pitchFamily="34" charset="-122"/>
                <a:ea typeface="微软雅黑" panose="020b0503020204020204" pitchFamily="34" charset="-122"/>
              </a:rPr>
              <a:t>请在此处输入您的内容为您的演讲加分添彩！文本描述建议与标题相关并符合整体请在此处输入您的内容为您的演讲加分添彩！文本描述建议与标题相关并符合整体</a:t>
            </a:r>
            <a:endParaRPr lang="zh-CN" altLang="en-US" sz="900">
              <a:solidFill>
                <a:srgbClr val="242335"/>
              </a:solidFill>
              <a:latin typeface="微软雅黑" panose="020b0503020204020204" pitchFamily="34" charset="-122"/>
              <a:ea typeface="微软雅黑" panose="020b0503020204020204" pitchFamily="34" charset="-122"/>
            </a:endParaRPr>
          </a:p>
          <a:p>
            <a:pPr>
              <a:lnSpc>
                <a:spcPct val="150000"/>
              </a:lnSpc>
            </a:pPr>
            <a:endParaRPr lang="zh-CN" altLang="en-US" sz="900">
              <a:solidFill>
                <a:srgbClr val="242335"/>
              </a:solidFill>
              <a:latin typeface="微软雅黑" panose="020b0503020204020204" pitchFamily="34" charset="-122"/>
              <a:ea typeface="微软雅黑" panose="020b0503020204020204" pitchFamily="34" charset="-122"/>
            </a:endParaRPr>
          </a:p>
        </p:txBody>
      </p:sp>
      <p:cxnSp>
        <p:nvCxnSpPr>
          <p:cNvPr id="19" name="直接连接符 26"/>
          <p:cNvCxnSpPr>
            <a:cxnSpLocks noChangeShapeType="1"/>
          </p:cNvCxnSpPr>
          <p:nvPr/>
        </p:nvCxnSpPr>
        <p:spPr bwMode="auto">
          <a:xfrm>
            <a:off x="6215657" y="3309128"/>
            <a:ext cx="2438400" cy="0"/>
          </a:xfrm>
          <a:prstGeom prst="line">
            <a:avLst/>
          </a:prstGeom>
          <a:noFill/>
          <a:ln w="6350">
            <a:solidFill>
              <a:schemeClr val="bg1"/>
            </a:solidFill>
            <a:prstDash val="dashDot"/>
            <a:round/>
          </a:ln>
          <a:extLst>
            <a:ext uri="{909E8E84-426E-40DD-AFC4-6F175D3DCCD1}">
              <a14:hiddenFill xmlns:a14="http://schemas.microsoft.com/office/drawing/2010/main">
                <a:noFill/>
              </a14:hiddenFill>
            </a:ext>
          </a:extLst>
        </p:spPr>
      </p:cxnSp>
      <p:sp>
        <p:nvSpPr>
          <p:cNvPr id="20" name="文本框 3"/>
          <p:cNvSpPr txBox="1"/>
          <p:nvPr/>
        </p:nvSpPr>
        <p:spPr>
          <a:xfrm>
            <a:off x="3964908"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薪资福利</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1+#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0" grpId="0" animBg="1"/>
      <p:bldP spid="11" grpId="0"/>
      <p:bldP spid="12" grpId="0"/>
      <p:bldP spid="15" grpId="0" animBg="1"/>
      <p:bldP spid="16" grpId="0"/>
      <p:bldP spid="1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2">
            <a:lum/>
          </a:blip>
          <a:stretch>
            <a:fillRect/>
          </a:stretch>
        </a:blipFill>
        <a:effectLst/>
      </p:bgPr>
    </p:bg>
    <p:spTree>
      <p:nvGrpSpPr>
        <p:cNvPr id="1" name=""/>
        <p:cNvGrpSpPr/>
        <p:nvPr/>
      </p:nvGrpSpPr>
      <p:grpSpPr>
        <a:xfrm>
          <a:off x="0" y="0"/>
          <a:ext cx="0" cy="0"/>
        </a:xfrm>
      </p:grpSpPr>
      <p:sp>
        <p:nvSpPr>
          <p:cNvPr id="10" name="矩形 9"/>
          <p:cNvSpPr/>
          <p:nvPr/>
        </p:nvSpPr>
        <p:spPr>
          <a:xfrm>
            <a:off x="0" y="0"/>
            <a:ext cx="9144000" cy="514350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Прямоугольный треугольник 11"/>
          <p:cNvSpPr/>
          <p:nvPr/>
        </p:nvSpPr>
        <p:spPr>
          <a:xfrm>
            <a:off x="-1" y="870009"/>
            <a:ext cx="4843685" cy="4283691"/>
          </a:xfrm>
          <a:custGeom>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1" fmla="*/ 0 w 5380074"/>
              <a:gd name="connsiteY0-2" fmla="*/ 5697940 h 6858000"/>
              <a:gd name="connsiteX1-3" fmla="*/ 0 w 5380074"/>
              <a:gd name="connsiteY1-4" fmla="*/ 0 h 6858000"/>
              <a:gd name="connsiteX2-5" fmla="*/ 5380074 w 5380074"/>
              <a:gd name="connsiteY2-6" fmla="*/ 6858000 h 6858000"/>
              <a:gd name="connsiteX3-7" fmla="*/ 0 w 5380074"/>
              <a:gd name="connsiteY3-8" fmla="*/ 5697940 h 6858000"/>
              <a:gd name="connsiteX0-9" fmla="*/ 0 w 4902402"/>
              <a:gd name="connsiteY0-10" fmla="*/ 5697940 h 5725236"/>
              <a:gd name="connsiteX1-11" fmla="*/ 0 w 4902402"/>
              <a:gd name="connsiteY1-12" fmla="*/ 0 h 5725236"/>
              <a:gd name="connsiteX2-13" fmla="*/ 4902402 w 4902402"/>
              <a:gd name="connsiteY2-14" fmla="*/ 5725236 h 5725236"/>
              <a:gd name="connsiteX3-15" fmla="*/ 0 w 4902402"/>
              <a:gd name="connsiteY3-16" fmla="*/ 5697940 h 5725236"/>
              <a:gd name="connsiteX0-17" fmla="*/ 0 w 6458246"/>
              <a:gd name="connsiteY0-18" fmla="*/ 5697940 h 5711588"/>
              <a:gd name="connsiteX1-19" fmla="*/ 0 w 6458246"/>
              <a:gd name="connsiteY1-20" fmla="*/ 0 h 5711588"/>
              <a:gd name="connsiteX2-21" fmla="*/ 6458246 w 6458246"/>
              <a:gd name="connsiteY2-22" fmla="*/ 5711588 h 5711588"/>
              <a:gd name="connsiteX3-23" fmla="*/ 0 w 6458246"/>
              <a:gd name="connsiteY3-24" fmla="*/ 5697940 h 5711588"/>
            </a:gdLst>
            <a:cxnLst>
              <a:cxn ang="0">
                <a:pos x="connsiteX0-1" y="connsiteY0-2"/>
              </a:cxn>
              <a:cxn ang="0">
                <a:pos x="connsiteX1-3" y="connsiteY1-4"/>
              </a:cxn>
              <a:cxn ang="0">
                <a:pos x="connsiteX2-5" y="connsiteY2-6"/>
              </a:cxn>
              <a:cxn ang="0">
                <a:pos x="connsiteX3-7" y="connsiteY3-8"/>
              </a:cxn>
            </a:cxnLst>
            <a:rect l="l" t="t" r="r" b="b"/>
            <a:pathLst>
              <a:path w="6458246" h="5711588">
                <a:moveTo>
                  <a:pt x="0" y="5697940"/>
                </a:moveTo>
                <a:lnTo>
                  <a:pt x="0" y="0"/>
                </a:lnTo>
                <a:lnTo>
                  <a:pt x="6458246" y="5711588"/>
                </a:lnTo>
                <a:lnTo>
                  <a:pt x="0" y="5697940"/>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Параллелограмм 17"/>
          <p:cNvSpPr/>
          <p:nvPr/>
        </p:nvSpPr>
        <p:spPr>
          <a:xfrm>
            <a:off x="-3839" y="-7145"/>
            <a:ext cx="4038894" cy="5154696"/>
          </a:xfrm>
          <a:custGeom>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1" fmla="*/ 5118 w 5385192"/>
              <a:gd name="connsiteY0-2" fmla="*/ 6844353 h 6858000"/>
              <a:gd name="connsiteX1-3" fmla="*/ 0 w 5385192"/>
              <a:gd name="connsiteY1-4" fmla="*/ 0 h 6858000"/>
              <a:gd name="connsiteX2-5" fmla="*/ 5385192 w 5385192"/>
              <a:gd name="connsiteY2-6" fmla="*/ 0 h 6858000"/>
              <a:gd name="connsiteX3-7" fmla="*/ 3670692 w 5385192"/>
              <a:gd name="connsiteY3-8" fmla="*/ 6858000 h 6858000"/>
              <a:gd name="connsiteX4-9" fmla="*/ 5118 w 5385192"/>
              <a:gd name="connsiteY4-10" fmla="*/ 6844353 h 6858000"/>
              <a:gd name="connsiteX0-11" fmla="*/ 5118 w 5385192"/>
              <a:gd name="connsiteY0-12" fmla="*/ 6844353 h 6871648"/>
              <a:gd name="connsiteX1-13" fmla="*/ 0 w 5385192"/>
              <a:gd name="connsiteY1-14" fmla="*/ 0 h 6871648"/>
              <a:gd name="connsiteX2-15" fmla="*/ 5385192 w 5385192"/>
              <a:gd name="connsiteY2-16" fmla="*/ 0 h 6871648"/>
              <a:gd name="connsiteX3-17" fmla="*/ 2633462 w 5385192"/>
              <a:gd name="connsiteY3-18" fmla="*/ 6871648 h 6871648"/>
              <a:gd name="connsiteX4-19" fmla="*/ 5118 w 5385192"/>
              <a:gd name="connsiteY4-20" fmla="*/ 6844353 h 6871648"/>
              <a:gd name="connsiteX0-21" fmla="*/ 0 w 5389599"/>
              <a:gd name="connsiteY0-22" fmla="*/ 6853878 h 6871648"/>
              <a:gd name="connsiteX1-23" fmla="*/ 4407 w 5389599"/>
              <a:gd name="connsiteY1-24" fmla="*/ 0 h 6871648"/>
              <a:gd name="connsiteX2-25" fmla="*/ 5389599 w 5389599"/>
              <a:gd name="connsiteY2-26" fmla="*/ 0 h 6871648"/>
              <a:gd name="connsiteX3-27" fmla="*/ 2637869 w 5389599"/>
              <a:gd name="connsiteY3-28" fmla="*/ 6871648 h 6871648"/>
              <a:gd name="connsiteX4-29" fmla="*/ 0 w 5389599"/>
              <a:gd name="connsiteY4-30" fmla="*/ 6853878 h 6871648"/>
              <a:gd name="connsiteX0-31" fmla="*/ 24168 w 5385192"/>
              <a:gd name="connsiteY0-32" fmla="*/ 6872928 h 6872928"/>
              <a:gd name="connsiteX1-33" fmla="*/ 0 w 5385192"/>
              <a:gd name="connsiteY1-34" fmla="*/ 0 h 6872928"/>
              <a:gd name="connsiteX2-35" fmla="*/ 5385192 w 5385192"/>
              <a:gd name="connsiteY2-36" fmla="*/ 0 h 6872928"/>
              <a:gd name="connsiteX3-37" fmla="*/ 2633462 w 5385192"/>
              <a:gd name="connsiteY3-38" fmla="*/ 6871648 h 6872928"/>
              <a:gd name="connsiteX4-39" fmla="*/ 24168 w 5385192"/>
              <a:gd name="connsiteY4-40" fmla="*/ 6872928 h 687292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5192" h="6872928">
                <a:moveTo>
                  <a:pt x="24168" y="6872928"/>
                </a:moveTo>
                <a:lnTo>
                  <a:pt x="0" y="0"/>
                </a:lnTo>
                <a:lnTo>
                  <a:pt x="5385192" y="0"/>
                </a:lnTo>
                <a:lnTo>
                  <a:pt x="2633462" y="6871648"/>
                </a:lnTo>
                <a:lnTo>
                  <a:pt x="24168" y="6872928"/>
                </a:lnTo>
                <a:close/>
              </a:path>
            </a:pathLst>
          </a:custGeom>
          <a:solidFill>
            <a:schemeClr val="bg2">
              <a:lumMod val="1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Заголовок 1"/>
          <p:cNvSpPr txBox="1"/>
          <p:nvPr/>
        </p:nvSpPr>
        <p:spPr>
          <a:xfrm>
            <a:off x="299126" y="1768669"/>
            <a:ext cx="3661172" cy="1550140"/>
          </a:xfrm>
          <a:prstGeom prst="rect">
            <a:avLst/>
          </a:prstGeom>
        </p:spPr>
        <p:txBody>
          <a:bodyPr lIns="68580" tIns="34290" rIns="68580" bIns="3429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spc="75">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PART 04</a:t>
            </a:r>
            <a:endParaRPr lang="en-US" b="1" i="1" spc="75">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r>
              <a:rPr lang="zh-CN" altLang="en-US" b="1" i="1" spc="75">
                <a:solidFill>
                  <a:srgbClr val="FFC000"/>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招聘流程</a:t>
            </a:r>
            <a:endParaRPr lang="en-US" b="1" i="1" spc="75">
              <a:solidFill>
                <a:srgbClr val="FFC000"/>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9" name="Подзаголовок 2"/>
          <p:cNvSpPr txBox="1"/>
          <p:nvPr/>
        </p:nvSpPr>
        <p:spPr>
          <a:xfrm>
            <a:off x="397130" y="1480178"/>
            <a:ext cx="2966624" cy="2813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50"/>
              </a:lnSpc>
              <a:spcBef>
                <a:spcPts val="900"/>
              </a:spcBef>
              <a:buNone/>
            </a:pPr>
            <a:r>
              <a:rPr lang="en-US" sz="900" i="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200" i="1">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Recruitment process</a:t>
            </a:r>
            <a:endParaRPr lang="en-US" sz="1200" i="1">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4" name="文本框 3"/>
          <p:cNvSpPr txBox="1"/>
          <p:nvPr/>
        </p:nvSpPr>
        <p:spPr>
          <a:xfrm>
            <a:off x="309669" y="3083103"/>
            <a:ext cx="5882640" cy="407804"/>
          </a:xfrm>
          <a:prstGeom prst="rect">
            <a:avLst/>
          </a:prstGeom>
          <a:noFill/>
        </p:spPr>
        <p:txBody>
          <a:bodyPr wrap="square" lIns="68580" tIns="34290" rIns="68580" bIns="34290" rtlCol="0">
            <a:spAutoFit/>
            <a:scene3d>
              <a:camera prst="orthographicFront"/>
              <a:lightRig rig="threePt" dir="t"/>
            </a:scene3d>
            <a:sp3d contourW="12700"/>
          </a:bodyPr>
          <a:lstStyle/>
          <a:p>
            <a:pPr>
              <a:buFont typeface="Arial" panose="020b0604020202020204" pitchFamily="34" charset="0"/>
              <a:buNone/>
            </a:pPr>
            <a:r>
              <a:rPr lang="en-US" altLang="zh-CN"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We have many PowerPoint </a:t>
            </a:r>
            <a:r>
              <a:rPr lang="zh-CN" altLang="en-US"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templates</a:t>
            </a:r>
            <a:r>
              <a:rPr lang="en-US" altLang="zh-CN"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that has been specifically designed to help anyone that is stepping into the world of PowerPoint for the very first time.</a:t>
            </a:r>
            <a:endParaRPr lang="zh-CN" altLang="en-US"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2">
            <a:lum/>
          </a:blip>
          <a:stretch>
            <a:fillRect t="-9000" b="-9000"/>
          </a:stretch>
        </a:blipFill>
        <a:effectLst/>
      </p:bgPr>
    </p:bg>
    <p:spTree>
      <p:nvGrpSpPr>
        <p:cNvPr id="1" name=""/>
        <p:cNvGrpSpPr/>
        <p:nvPr/>
      </p:nvGrpSpPr>
      <p:grpSpPr>
        <a:xfrm>
          <a:off x="0" y="0"/>
          <a:ext cx="0" cy="0"/>
        </a:xfrm>
      </p:grpSpPr>
      <p:sp>
        <p:nvSpPr>
          <p:cNvPr id="51" name="矩形 50"/>
          <p:cNvSpPr/>
          <p:nvPr/>
        </p:nvSpPr>
        <p:spPr>
          <a:xfrm>
            <a:off x="0" y="0"/>
            <a:ext cx="9144000" cy="51435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cxnSp>
        <p:nvCxnSpPr>
          <p:cNvPr id="24" name="Прямая соединительная линия 60"/>
          <p:cNvCxnSpPr/>
          <p:nvPr/>
        </p:nvCxnSpPr>
        <p:spPr>
          <a:xfrm flipV="1">
            <a:off x="0" y="3011886"/>
            <a:ext cx="9144000" cy="26615"/>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5" name="Группа 4"/>
          <p:cNvGrpSpPr/>
          <p:nvPr/>
        </p:nvGrpSpPr>
        <p:grpSpPr>
          <a:xfrm>
            <a:off x="5189671" y="2544520"/>
            <a:ext cx="934733" cy="934733"/>
            <a:chOff x="8996110" y="3984546"/>
            <a:chExt cx="1246310" cy="1246310"/>
          </a:xfrm>
        </p:grpSpPr>
        <p:sp>
          <p:nvSpPr>
            <p:cNvPr id="26" name="Овал 63"/>
            <p:cNvSpPr/>
            <p:nvPr/>
          </p:nvSpPr>
          <p:spPr>
            <a:xfrm>
              <a:off x="899611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Группа 3"/>
            <p:cNvGrpSpPr/>
            <p:nvPr/>
          </p:nvGrpSpPr>
          <p:grpSpPr>
            <a:xfrm>
              <a:off x="9143795" y="4132231"/>
              <a:ext cx="950940" cy="950940"/>
              <a:chOff x="9143795" y="4132231"/>
              <a:chExt cx="950940" cy="950940"/>
            </a:xfrm>
          </p:grpSpPr>
          <p:sp>
            <p:nvSpPr>
              <p:cNvPr id="28" name="Овал 35"/>
              <p:cNvSpPr/>
              <p:nvPr/>
            </p:nvSpPr>
            <p:spPr>
              <a:xfrm>
                <a:off x="9143795" y="4132231"/>
                <a:ext cx="950940" cy="950940"/>
              </a:xfrm>
              <a:prstGeom prst="ellipse">
                <a:avLst/>
              </a:prstGeom>
              <a:solidFill>
                <a:srgbClr val="FFC000"/>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Прямоугольник 36"/>
              <p:cNvSpPr/>
              <p:nvPr/>
            </p:nvSpPr>
            <p:spPr>
              <a:xfrm>
                <a:off x="9250583" y="4484658"/>
                <a:ext cx="737364" cy="492443"/>
              </a:xfrm>
              <a:prstGeom prst="rect">
                <a:avLst/>
              </a:prstGeom>
            </p:spPr>
            <p:txBody>
              <a:bodyPr wrap="square">
                <a:spAutoFit/>
              </a:bodyPr>
              <a:lstStyle/>
              <a:p>
                <a:pPr algn="ctr"/>
                <a:r>
                  <a:rPr lang="en-US" sz="2700" baseline="30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sz="2700" baseline="30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0" name="Текст 11"/>
          <p:cNvSpPr txBox="1"/>
          <p:nvPr/>
        </p:nvSpPr>
        <p:spPr>
          <a:xfrm>
            <a:off x="63608" y="3630864"/>
            <a:ext cx="2622526" cy="377618"/>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10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关于我们</a:t>
            </a:r>
            <a:endParaRPr lang="en-US" altLang="zh-CN" sz="110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buNone/>
            </a:pPr>
            <a:r>
              <a:rPr lang="en-US" sz="110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Information about us</a:t>
            </a:r>
            <a:endParaRPr lang="en-US" sz="110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grpSp>
        <p:nvGrpSpPr>
          <p:cNvPr id="31" name="Группа 1"/>
          <p:cNvGrpSpPr/>
          <p:nvPr/>
        </p:nvGrpSpPr>
        <p:grpSpPr>
          <a:xfrm>
            <a:off x="892272" y="2544520"/>
            <a:ext cx="934733" cy="934733"/>
            <a:chOff x="2152220" y="3984546"/>
            <a:chExt cx="1246310" cy="1246310"/>
          </a:xfrm>
        </p:grpSpPr>
        <p:sp>
          <p:nvSpPr>
            <p:cNvPr id="32" name="Овал 61"/>
            <p:cNvSpPr/>
            <p:nvPr/>
          </p:nvSpPr>
          <p:spPr>
            <a:xfrm>
              <a:off x="215222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Овал 40"/>
            <p:cNvSpPr/>
            <p:nvPr/>
          </p:nvSpPr>
          <p:spPr>
            <a:xfrm>
              <a:off x="2299905" y="4132231"/>
              <a:ext cx="950940" cy="950940"/>
            </a:xfrm>
            <a:prstGeom prst="ellipse">
              <a:avLst/>
            </a:prstGeom>
            <a:solidFill>
              <a:srgbClr val="FFC000"/>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Прямоугольник 43"/>
            <p:cNvSpPr/>
            <p:nvPr/>
          </p:nvSpPr>
          <p:spPr>
            <a:xfrm>
              <a:off x="2480213" y="4491675"/>
              <a:ext cx="737364" cy="492442"/>
            </a:xfrm>
            <a:prstGeom prst="rect">
              <a:avLst/>
            </a:prstGeom>
          </p:spPr>
          <p:txBody>
            <a:bodyPr wrap="square">
              <a:spAutoFit/>
            </a:bodyPr>
            <a:lstStyle/>
            <a:p>
              <a:r>
                <a:rPr lang="en-US" sz="2700" baseline="30000">
                  <a:latin typeface="微软雅黑" panose="020b0503020204020204" pitchFamily="34" charset="-122"/>
                  <a:ea typeface="微软雅黑" panose="020b0503020204020204" pitchFamily="34" charset="-122"/>
                  <a:sym typeface="微软雅黑" panose="020b0503020204020204" pitchFamily="34" charset="-122"/>
                </a:rPr>
                <a:t>01</a:t>
              </a:r>
              <a:endParaRPr lang="en-US" sz="2700" baseline="30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5" name="Группа 2"/>
          <p:cNvGrpSpPr/>
          <p:nvPr/>
        </p:nvGrpSpPr>
        <p:grpSpPr>
          <a:xfrm>
            <a:off x="2928208" y="2544520"/>
            <a:ext cx="934733" cy="934733"/>
            <a:chOff x="5468819" y="3984546"/>
            <a:chExt cx="1246310" cy="1246310"/>
          </a:xfrm>
        </p:grpSpPr>
        <p:sp>
          <p:nvSpPr>
            <p:cNvPr id="36" name="Овал 62"/>
            <p:cNvSpPr/>
            <p:nvPr/>
          </p:nvSpPr>
          <p:spPr>
            <a:xfrm>
              <a:off x="5468819"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Овал 37"/>
            <p:cNvSpPr/>
            <p:nvPr/>
          </p:nvSpPr>
          <p:spPr>
            <a:xfrm>
              <a:off x="5616504" y="4132231"/>
              <a:ext cx="950940" cy="950940"/>
            </a:xfrm>
            <a:prstGeom prst="ellipse">
              <a:avLst/>
            </a:prstGeom>
            <a:solidFill>
              <a:schemeClr val="bg2"/>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Прямоугольник 51"/>
            <p:cNvSpPr/>
            <p:nvPr/>
          </p:nvSpPr>
          <p:spPr>
            <a:xfrm>
              <a:off x="5649996" y="4484658"/>
              <a:ext cx="737364" cy="492442"/>
            </a:xfrm>
            <a:prstGeom prst="rect">
              <a:avLst/>
            </a:prstGeom>
          </p:spPr>
          <p:txBody>
            <a:bodyPr wrap="square">
              <a:spAutoFit/>
            </a:bodyPr>
            <a:lstStyle/>
            <a:p>
              <a:pPr algn="r"/>
              <a:r>
                <a:rPr lang="en-US" sz="2700" baseline="30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sz="3000" baseline="30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0" name="Заголовок 1"/>
          <p:cNvSpPr txBox="1"/>
          <p:nvPr/>
        </p:nvSpPr>
        <p:spPr>
          <a:xfrm>
            <a:off x="1783608" y="810945"/>
            <a:ext cx="5575009" cy="779495"/>
          </a:xfrm>
          <a:prstGeom prst="rect">
            <a:avLst/>
          </a:prstGeom>
        </p:spPr>
        <p:txBody>
          <a:bodyPr lIns="68580" tIns="34290" rIns="68580" bIns="3429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spc="300">
                <a:solidFill>
                  <a:srgbClr val="FFC000"/>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目录</a:t>
            </a:r>
            <a:r>
              <a:rPr lang="zh-CN" altLang="en-US" b="1" spc="75">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 </a:t>
            </a:r>
            <a:endParaRPr lang="en-US" altLang="zh-CN" b="1" spc="75">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r>
              <a:rPr lang="en-US" altLang="zh-CN" sz="3200" spc="75">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CONTENTS</a:t>
            </a:r>
            <a:endParaRPr lang="en-US" sz="3200" spc="75">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algn="ctr"/>
            <a:endParaRPr lang="ru-RU" b="1" spc="75">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41" name="Текст 11"/>
          <p:cNvSpPr txBox="1"/>
          <p:nvPr/>
        </p:nvSpPr>
        <p:spPr>
          <a:xfrm>
            <a:off x="2091503" y="3630864"/>
            <a:ext cx="2622526" cy="377618"/>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10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招聘计划</a:t>
            </a:r>
            <a:endParaRPr lang="en-US" altLang="zh-CN" sz="110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buNone/>
            </a:pPr>
            <a:r>
              <a:rPr lang="en-US" altLang="zh-CN" sz="110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Recruitment plan</a:t>
            </a:r>
            <a:endParaRPr lang="en-US" sz="110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42" name="Текст 11"/>
          <p:cNvSpPr txBox="1"/>
          <p:nvPr/>
        </p:nvSpPr>
        <p:spPr>
          <a:xfrm>
            <a:off x="4364474" y="3613957"/>
            <a:ext cx="2622526" cy="377618"/>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10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薪资福利</a:t>
            </a:r>
            <a:endParaRPr lang="en-US" altLang="zh-CN" sz="110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buNone/>
            </a:pPr>
            <a:r>
              <a:rPr lang="en-US" altLang="zh-CN" sz="110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Salary and welfare</a:t>
            </a:r>
            <a:endParaRPr lang="en-US" sz="110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grpSp>
        <p:nvGrpSpPr>
          <p:cNvPr id="45" name="Группа 4"/>
          <p:cNvGrpSpPr/>
          <p:nvPr/>
        </p:nvGrpSpPr>
        <p:grpSpPr>
          <a:xfrm>
            <a:off x="7353744" y="2545851"/>
            <a:ext cx="934733" cy="934733"/>
            <a:chOff x="8996110" y="3984546"/>
            <a:chExt cx="1246310" cy="1246310"/>
          </a:xfrm>
        </p:grpSpPr>
        <p:sp>
          <p:nvSpPr>
            <p:cNvPr id="46" name="Овал 63"/>
            <p:cNvSpPr/>
            <p:nvPr/>
          </p:nvSpPr>
          <p:spPr>
            <a:xfrm>
              <a:off x="899611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Группа 3"/>
            <p:cNvGrpSpPr/>
            <p:nvPr/>
          </p:nvGrpSpPr>
          <p:grpSpPr>
            <a:xfrm>
              <a:off x="9143795" y="4132231"/>
              <a:ext cx="950940" cy="950940"/>
              <a:chOff x="9143795" y="4132231"/>
              <a:chExt cx="950940" cy="950940"/>
            </a:xfrm>
          </p:grpSpPr>
          <p:sp>
            <p:nvSpPr>
              <p:cNvPr id="48" name="Овал 35"/>
              <p:cNvSpPr/>
              <p:nvPr/>
            </p:nvSpPr>
            <p:spPr>
              <a:xfrm>
                <a:off x="9143795" y="4132231"/>
                <a:ext cx="950940" cy="950940"/>
              </a:xfrm>
              <a:prstGeom prst="ellipse">
                <a:avLst/>
              </a:prstGeom>
              <a:solidFill>
                <a:schemeClr val="bg1">
                  <a:lumMod val="65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Прямоугольник 36"/>
              <p:cNvSpPr/>
              <p:nvPr/>
            </p:nvSpPr>
            <p:spPr>
              <a:xfrm>
                <a:off x="9250583" y="4484658"/>
                <a:ext cx="737364" cy="492443"/>
              </a:xfrm>
              <a:prstGeom prst="rect">
                <a:avLst/>
              </a:prstGeom>
            </p:spPr>
            <p:txBody>
              <a:bodyPr wrap="square">
                <a:spAutoFit/>
              </a:bodyPr>
              <a:lstStyle/>
              <a:p>
                <a:pPr algn="ctr"/>
                <a:r>
                  <a:rPr lang="en-US" sz="2700" baseline="30000">
                    <a:latin typeface="微软雅黑" panose="020b0503020204020204" pitchFamily="34" charset="-122"/>
                    <a:ea typeface="微软雅黑" panose="020b0503020204020204" pitchFamily="34" charset="-122"/>
                    <a:sym typeface="微软雅黑" panose="020b0503020204020204" pitchFamily="34" charset="-122"/>
                  </a:rPr>
                  <a:t>04</a:t>
                </a:r>
                <a:endParaRPr lang="en-US" sz="2700" baseline="30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50" name="Текст 11"/>
          <p:cNvSpPr txBox="1"/>
          <p:nvPr/>
        </p:nvSpPr>
        <p:spPr>
          <a:xfrm>
            <a:off x="6520596" y="3615288"/>
            <a:ext cx="2622526" cy="377618"/>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05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招聘流程</a:t>
            </a:r>
            <a:endParaRPr lang="en-US" altLang="zh-CN" sz="105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pPr marL="0" indent="0" algn="ctr">
              <a:buNone/>
            </a:pPr>
            <a:r>
              <a:rPr lang="en-US" altLang="zh-CN" sz="105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Recruitment process</a:t>
            </a:r>
            <a:endParaRPr lang="en-US" altLang="zh-CN" sz="1050" b="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400"/>
                                        <p:tgtEl>
                                          <p:spTgt spid="40"/>
                                        </p:tgtEl>
                                      </p:cBhvr>
                                    </p:animEffect>
                                  </p:childTnLst>
                                </p:cTn>
                              </p:par>
                            </p:childTnLst>
                          </p:cTn>
                        </p:par>
                        <p:par>
                          <p:cTn id="8" fill="hold" nodeType="afterGroup">
                            <p:stCondLst>
                              <p:cond delay="4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400"/>
                                        <p:tgtEl>
                                          <p:spTgt spid="24"/>
                                        </p:tgtEl>
                                      </p:cBhvr>
                                    </p:animEffect>
                                  </p:childTnLst>
                                </p:cTn>
                              </p:par>
                            </p:childTnLst>
                          </p:cTn>
                        </p:par>
                        <p:par>
                          <p:cTn id="12" fill="hold" nodeType="afterGroup">
                            <p:stCondLst>
                              <p:cond delay="800"/>
                            </p:stCondLst>
                            <p:childTnLst>
                              <p:par>
                                <p:cTn id="13" presetID="2" presetClass="entr" presetSubtype="4"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400" fill="hold"/>
                                        <p:tgtEl>
                                          <p:spTgt spid="31"/>
                                        </p:tgtEl>
                                        <p:attrNameLst>
                                          <p:attrName>ppt_x</p:attrName>
                                        </p:attrNameLst>
                                      </p:cBhvr>
                                      <p:tavLst>
                                        <p:tav tm="0">
                                          <p:val>
                                            <p:strVal val="#ppt_x"/>
                                          </p:val>
                                        </p:tav>
                                        <p:tav tm="100000">
                                          <p:val>
                                            <p:strVal val="#ppt_x"/>
                                          </p:val>
                                        </p:tav>
                                      </p:tavLst>
                                    </p:anim>
                                    <p:anim calcmode="lin" valueType="num">
                                      <p:cBhvr additive="base">
                                        <p:cTn id="16" dur="400" fill="hold"/>
                                        <p:tgtEl>
                                          <p:spTgt spid="31"/>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200"/>
                            </p:stCondLst>
                            <p:childTnLst>
                              <p:par>
                                <p:cTn id="18" presetID="22" presetClass="entr" presetSubtype="4" fill="hold" nodeType="after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wipe(down)">
                                      <p:cBhvr>
                                        <p:cTn id="20" dur="500"/>
                                        <p:tgtEl>
                                          <p:spTgt spid="30">
                                            <p:txEl>
                                              <p:pRg st="0" end="0"/>
                                            </p:txEl>
                                          </p:spTgt>
                                        </p:tgtEl>
                                      </p:cBhvr>
                                    </p:animEffect>
                                  </p:childTnLst>
                                </p:cTn>
                              </p:par>
                            </p:childTnLst>
                          </p:cTn>
                        </p:par>
                        <p:par>
                          <p:cTn id="21" fill="hold" nodeType="afterGroup">
                            <p:stCondLst>
                              <p:cond delay="1700"/>
                            </p:stCondLst>
                            <p:childTnLst>
                              <p:par>
                                <p:cTn id="22" presetID="22" presetClass="entr" presetSubtype="4" fill="hold" nodeType="afterEffect">
                                  <p:stCondLst>
                                    <p:cond delay="0"/>
                                  </p:stCondLst>
                                  <p:childTnLst>
                                    <p:set>
                                      <p:cBhvr>
                                        <p:cTn id="23" dur="1" fill="hold">
                                          <p:stCondLst>
                                            <p:cond delay="0"/>
                                          </p:stCondLst>
                                        </p:cTn>
                                        <p:tgtEl>
                                          <p:spTgt spid="30">
                                            <p:txEl>
                                              <p:pRg st="1" end="1"/>
                                            </p:txEl>
                                          </p:spTgt>
                                        </p:tgtEl>
                                        <p:attrNameLst>
                                          <p:attrName>style.visibility</p:attrName>
                                        </p:attrNameLst>
                                      </p:cBhvr>
                                      <p:to>
                                        <p:strVal val="visible"/>
                                      </p:to>
                                    </p:set>
                                    <p:animEffect transition="in" filter="wipe(down)">
                                      <p:cBhvr>
                                        <p:cTn id="24" dur="500"/>
                                        <p:tgtEl>
                                          <p:spTgt spid="30">
                                            <p:txEl>
                                              <p:pRg st="1" end="1"/>
                                            </p:txEl>
                                          </p:spTgt>
                                        </p:tgtEl>
                                      </p:cBhvr>
                                    </p:animEffect>
                                  </p:childTnLst>
                                </p:cTn>
                              </p:par>
                            </p:childTnLst>
                          </p:cTn>
                        </p:par>
                        <p:par>
                          <p:cTn id="25" fill="hold" nodeType="afterGroup">
                            <p:stCondLst>
                              <p:cond delay="2200"/>
                            </p:stCondLst>
                            <p:childTnLst>
                              <p:par>
                                <p:cTn id="26" presetID="2" presetClass="entr" presetSubtype="4"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400" fill="hold"/>
                                        <p:tgtEl>
                                          <p:spTgt spid="35"/>
                                        </p:tgtEl>
                                        <p:attrNameLst>
                                          <p:attrName>ppt_x</p:attrName>
                                        </p:attrNameLst>
                                      </p:cBhvr>
                                      <p:tavLst>
                                        <p:tav tm="0">
                                          <p:val>
                                            <p:strVal val="#ppt_x"/>
                                          </p:val>
                                        </p:tav>
                                        <p:tav tm="100000">
                                          <p:val>
                                            <p:strVal val="#ppt_x"/>
                                          </p:val>
                                        </p:tav>
                                      </p:tavLst>
                                    </p:anim>
                                    <p:anim calcmode="lin" valueType="num">
                                      <p:cBhvr additive="base">
                                        <p:cTn id="29" dur="400" fill="hold"/>
                                        <p:tgtEl>
                                          <p:spTgt spid="35"/>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600"/>
                            </p:stCondLst>
                            <p:childTnLst>
                              <p:par>
                                <p:cTn id="31" presetID="22" presetClass="entr" presetSubtype="4" fill="hold" nodeType="afterEffect">
                                  <p:stCondLst>
                                    <p:cond delay="0"/>
                                  </p:stCondLst>
                                  <p:childTnLst>
                                    <p:set>
                                      <p:cBhvr>
                                        <p:cTn id="32" dur="1" fill="hold">
                                          <p:stCondLst>
                                            <p:cond delay="0"/>
                                          </p:stCondLst>
                                        </p:cTn>
                                        <p:tgtEl>
                                          <p:spTgt spid="41">
                                            <p:txEl>
                                              <p:pRg st="0" end="0"/>
                                            </p:txEl>
                                          </p:spTgt>
                                        </p:tgtEl>
                                        <p:attrNameLst>
                                          <p:attrName>style.visibility</p:attrName>
                                        </p:attrNameLst>
                                      </p:cBhvr>
                                      <p:to>
                                        <p:strVal val="visible"/>
                                      </p:to>
                                    </p:set>
                                    <p:animEffect transition="in" filter="wipe(down)">
                                      <p:cBhvr>
                                        <p:cTn id="33" dur="500"/>
                                        <p:tgtEl>
                                          <p:spTgt spid="41">
                                            <p:txEl>
                                              <p:pRg st="0" end="0"/>
                                            </p:txEl>
                                          </p:spTgt>
                                        </p:tgtEl>
                                      </p:cBhvr>
                                    </p:animEffect>
                                  </p:childTnLst>
                                </p:cTn>
                              </p:par>
                            </p:childTnLst>
                          </p:cTn>
                        </p:par>
                        <p:par>
                          <p:cTn id="34" fill="hold" nodeType="afterGroup">
                            <p:stCondLst>
                              <p:cond delay="3100"/>
                            </p:stCondLst>
                            <p:childTnLst>
                              <p:par>
                                <p:cTn id="35" presetID="22" presetClass="entr" presetSubtype="4" fill="hold" nodeType="afterEffect">
                                  <p:stCondLst>
                                    <p:cond delay="0"/>
                                  </p:stCondLst>
                                  <p:childTnLst>
                                    <p:set>
                                      <p:cBhvr>
                                        <p:cTn id="36" dur="1" fill="hold">
                                          <p:stCondLst>
                                            <p:cond delay="0"/>
                                          </p:stCondLst>
                                        </p:cTn>
                                        <p:tgtEl>
                                          <p:spTgt spid="41">
                                            <p:txEl>
                                              <p:pRg st="1" end="1"/>
                                            </p:txEl>
                                          </p:spTgt>
                                        </p:tgtEl>
                                        <p:attrNameLst>
                                          <p:attrName>style.visibility</p:attrName>
                                        </p:attrNameLst>
                                      </p:cBhvr>
                                      <p:to>
                                        <p:strVal val="visible"/>
                                      </p:to>
                                    </p:set>
                                    <p:animEffect transition="in" filter="wipe(down)">
                                      <p:cBhvr>
                                        <p:cTn id="37" dur="500"/>
                                        <p:tgtEl>
                                          <p:spTgt spid="41">
                                            <p:txEl>
                                              <p:pRg st="1" end="1"/>
                                            </p:txEl>
                                          </p:spTgt>
                                        </p:tgtEl>
                                      </p:cBhvr>
                                    </p:animEffect>
                                  </p:childTnLst>
                                </p:cTn>
                              </p:par>
                            </p:childTnLst>
                          </p:cTn>
                        </p:par>
                        <p:par>
                          <p:cTn id="38" fill="hold" nodeType="afterGroup">
                            <p:stCondLst>
                              <p:cond delay="3600"/>
                            </p:stCondLst>
                            <p:childTnLst>
                              <p:par>
                                <p:cTn id="39" presetID="2" presetClass="entr" presetSubtype="4"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400" fill="hold"/>
                                        <p:tgtEl>
                                          <p:spTgt spid="25"/>
                                        </p:tgtEl>
                                        <p:attrNameLst>
                                          <p:attrName>ppt_x</p:attrName>
                                        </p:attrNameLst>
                                      </p:cBhvr>
                                      <p:tavLst>
                                        <p:tav tm="0">
                                          <p:val>
                                            <p:strVal val="#ppt_x"/>
                                          </p:val>
                                        </p:tav>
                                        <p:tav tm="100000">
                                          <p:val>
                                            <p:strVal val="#ppt_x"/>
                                          </p:val>
                                        </p:tav>
                                      </p:tavLst>
                                    </p:anim>
                                    <p:anim calcmode="lin" valueType="num">
                                      <p:cBhvr additive="base">
                                        <p:cTn id="42" dur="400" fill="hold"/>
                                        <p:tgtEl>
                                          <p:spTgt spid="25"/>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4000"/>
                            </p:stCondLst>
                            <p:childTnLst>
                              <p:par>
                                <p:cTn id="44" presetID="22" presetClass="entr" presetSubtype="4" fill="hold" nodeType="afterEffect">
                                  <p:stCondLst>
                                    <p:cond delay="0"/>
                                  </p:stCondLst>
                                  <p:childTnLst>
                                    <p:set>
                                      <p:cBhvr>
                                        <p:cTn id="45" dur="1" fill="hold">
                                          <p:stCondLst>
                                            <p:cond delay="0"/>
                                          </p:stCondLst>
                                        </p:cTn>
                                        <p:tgtEl>
                                          <p:spTgt spid="42">
                                            <p:txEl>
                                              <p:pRg st="0" end="0"/>
                                            </p:txEl>
                                          </p:spTgt>
                                        </p:tgtEl>
                                        <p:attrNameLst>
                                          <p:attrName>style.visibility</p:attrName>
                                        </p:attrNameLst>
                                      </p:cBhvr>
                                      <p:to>
                                        <p:strVal val="visible"/>
                                      </p:to>
                                    </p:set>
                                    <p:animEffect transition="in" filter="wipe(down)">
                                      <p:cBhvr>
                                        <p:cTn id="46" dur="500"/>
                                        <p:tgtEl>
                                          <p:spTgt spid="42">
                                            <p:txEl>
                                              <p:pRg st="0" end="0"/>
                                            </p:txEl>
                                          </p:spTgt>
                                        </p:tgtEl>
                                      </p:cBhvr>
                                    </p:animEffect>
                                  </p:childTnLst>
                                </p:cTn>
                              </p:par>
                            </p:childTnLst>
                          </p:cTn>
                        </p:par>
                        <p:par>
                          <p:cTn id="47" fill="hold" nodeType="afterGroup">
                            <p:stCondLst>
                              <p:cond delay="4500"/>
                            </p:stCondLst>
                            <p:childTnLst>
                              <p:par>
                                <p:cTn id="48" presetID="22" presetClass="entr" presetSubtype="4" fill="hold" nodeType="afterEffect">
                                  <p:stCondLst>
                                    <p:cond delay="0"/>
                                  </p:stCondLst>
                                  <p:childTnLst>
                                    <p:set>
                                      <p:cBhvr>
                                        <p:cTn id="49" dur="1" fill="hold">
                                          <p:stCondLst>
                                            <p:cond delay="0"/>
                                          </p:stCondLst>
                                        </p:cTn>
                                        <p:tgtEl>
                                          <p:spTgt spid="42">
                                            <p:txEl>
                                              <p:pRg st="1" end="1"/>
                                            </p:txEl>
                                          </p:spTgt>
                                        </p:tgtEl>
                                        <p:attrNameLst>
                                          <p:attrName>style.visibility</p:attrName>
                                        </p:attrNameLst>
                                      </p:cBhvr>
                                      <p:to>
                                        <p:strVal val="visible"/>
                                      </p:to>
                                    </p:set>
                                    <p:animEffect transition="in" filter="wipe(down)">
                                      <p:cBhvr>
                                        <p:cTn id="50" dur="500"/>
                                        <p:tgtEl>
                                          <p:spTgt spid="42">
                                            <p:txEl>
                                              <p:pRg st="1" end="1"/>
                                            </p:txEl>
                                          </p:spTgt>
                                        </p:tgtEl>
                                      </p:cBhvr>
                                    </p:animEffect>
                                  </p:childTnLst>
                                </p:cTn>
                              </p:par>
                            </p:childTnLst>
                          </p:cTn>
                        </p:par>
                        <p:par>
                          <p:cTn id="51" fill="hold" nodeType="afterGroup">
                            <p:stCondLst>
                              <p:cond delay="5000"/>
                            </p:stCondLst>
                            <p:childTnLst>
                              <p:par>
                                <p:cTn id="52" presetID="2" presetClass="entr" presetSubtype="4"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400" fill="hold"/>
                                        <p:tgtEl>
                                          <p:spTgt spid="45"/>
                                        </p:tgtEl>
                                        <p:attrNameLst>
                                          <p:attrName>ppt_x</p:attrName>
                                        </p:attrNameLst>
                                      </p:cBhvr>
                                      <p:tavLst>
                                        <p:tav tm="0">
                                          <p:val>
                                            <p:strVal val="#ppt_x"/>
                                          </p:val>
                                        </p:tav>
                                        <p:tav tm="100000">
                                          <p:val>
                                            <p:strVal val="#ppt_x"/>
                                          </p:val>
                                        </p:tav>
                                      </p:tavLst>
                                    </p:anim>
                                    <p:anim calcmode="lin" valueType="num">
                                      <p:cBhvr additive="base">
                                        <p:cTn id="55" dur="400" fill="hold"/>
                                        <p:tgtEl>
                                          <p:spTgt spid="45"/>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5400"/>
                            </p:stCondLst>
                            <p:childTnLst>
                              <p:par>
                                <p:cTn id="57" presetID="22" presetClass="entr" presetSubtype="4" fill="hold" nodeType="afterEffect">
                                  <p:stCondLst>
                                    <p:cond delay="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wipe(down)">
                                      <p:cBhvr>
                                        <p:cTn id="59" dur="500"/>
                                        <p:tgtEl>
                                          <p:spTgt spid="50">
                                            <p:txEl>
                                              <p:pRg st="0" end="0"/>
                                            </p:txEl>
                                          </p:spTgt>
                                        </p:tgtEl>
                                      </p:cBhvr>
                                    </p:animEffect>
                                  </p:childTnLst>
                                </p:cTn>
                              </p:par>
                            </p:childTnLst>
                          </p:cTn>
                        </p:par>
                        <p:par>
                          <p:cTn id="60" fill="hold" nodeType="afterGroup">
                            <p:stCondLst>
                              <p:cond delay="5900"/>
                            </p:stCondLst>
                            <p:childTnLst>
                              <p:par>
                                <p:cTn id="61" presetID="22" presetClass="entr" presetSubtype="4" fill="hold" nodeType="afterEffect">
                                  <p:stCondLst>
                                    <p:cond delay="0"/>
                                  </p:stCondLst>
                                  <p:childTnLst>
                                    <p:set>
                                      <p:cBhvr>
                                        <p:cTn id="62" dur="1" fill="hold">
                                          <p:stCondLst>
                                            <p:cond delay="0"/>
                                          </p:stCondLst>
                                        </p:cTn>
                                        <p:tgtEl>
                                          <p:spTgt spid="50">
                                            <p:txEl>
                                              <p:pRg st="1" end="1"/>
                                            </p:txEl>
                                          </p:spTgt>
                                        </p:tgtEl>
                                        <p:attrNameLst>
                                          <p:attrName>style.visibility</p:attrName>
                                        </p:attrNameLst>
                                      </p:cBhvr>
                                      <p:to>
                                        <p:strVal val="visible"/>
                                      </p:to>
                                    </p:set>
                                    <p:animEffect transition="in" filter="wipe(down)">
                                      <p:cBhvr>
                                        <p:cTn id="63" dur="50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75658"/>
            <a:ext cx="3046815" cy="2033580"/>
          </a:xfrm>
          <a:prstGeom prst="rect">
            <a:avLst/>
          </a:prstGeom>
          <a:ln>
            <a:noFill/>
          </a:ln>
        </p:spPr>
      </p:pic>
      <p:sp>
        <p:nvSpPr>
          <p:cNvPr id="9" name="矩形 8"/>
          <p:cNvSpPr/>
          <p:nvPr/>
        </p:nvSpPr>
        <p:spPr>
          <a:xfrm>
            <a:off x="3046817" y="1175658"/>
            <a:ext cx="3046816" cy="2033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solidFill>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630" y="1203297"/>
            <a:ext cx="3050370" cy="1978303"/>
          </a:xfrm>
          <a:prstGeom prst="rect">
            <a:avLst/>
          </a:prstGeom>
          <a:ln>
            <a:noFill/>
          </a:ln>
        </p:spPr>
      </p:pic>
      <p:sp>
        <p:nvSpPr>
          <p:cNvPr id="11" name="矩形 10"/>
          <p:cNvSpPr/>
          <p:nvPr/>
        </p:nvSpPr>
        <p:spPr>
          <a:xfrm>
            <a:off x="3579422" y="1604662"/>
            <a:ext cx="1985159" cy="438582"/>
          </a:xfrm>
          <a:prstGeom prst="rect">
            <a:avLst/>
          </a:prstGeom>
        </p:spPr>
        <p:txBody>
          <a:bodyPr wrap="none" lIns="68580" tIns="34290" rIns="68580" bIns="34290">
            <a:spAutoFit/>
          </a:bodyPr>
          <a:lstStyle/>
          <a:p>
            <a:pPr algn="dist" defTabSz="685800">
              <a:defRPr/>
            </a:pPr>
            <a:r>
              <a:rPr lang="zh-CN" altLang="en-US" sz="2400" b="1">
                <a:latin typeface="微软雅黑" panose="020b0503020204020204" pitchFamily="34" charset="-122"/>
                <a:ea typeface="微软雅黑" panose="020b0503020204020204" pitchFamily="34" charset="-122"/>
                <a:sym typeface="Arial" panose="020b0604020202020204" pitchFamily="34" charset="0"/>
              </a:rPr>
              <a:t>点击添加标题</a:t>
            </a:r>
            <a:endParaRPr lang="zh-CN" altLang="en-US" sz="2400" b="1">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矩形 11"/>
          <p:cNvSpPr/>
          <p:nvPr/>
        </p:nvSpPr>
        <p:spPr>
          <a:xfrm>
            <a:off x="3139672" y="2034050"/>
            <a:ext cx="2864659" cy="830997"/>
          </a:xfrm>
          <a:prstGeom prst="rect">
            <a:avLst/>
          </a:prstGeom>
        </p:spPr>
        <p:txBody>
          <a:bodyPr wrap="square" lIns="68580" tIns="34290" rIns="68580" bIns="34290">
            <a:spAutoFit/>
          </a:bodyPr>
          <a:lstStyle/>
          <a:p>
            <a:pPr algn="ctr">
              <a:lnSpc>
                <a:spcPct val="150000"/>
              </a:lnSpc>
            </a:pPr>
            <a:r>
              <a:rPr lang="zh-CN" altLang="en-US" sz="1100">
                <a:latin typeface="微软雅黑" panose="020b0503020204020204" pitchFamily="34" charset="-122"/>
                <a:ea typeface="微软雅黑" panose="020b0503020204020204" pitchFamily="34" charset="-122"/>
              </a:rPr>
              <a:t>请在此处输入您的内容为您的演讲加分添彩！文本描述建议与标题相关并符合整体请在此处输入您的内容为您的演讲</a:t>
            </a:r>
            <a:endParaRPr lang="zh-CN" altLang="en-US" sz="1100">
              <a:latin typeface="微软雅黑" panose="020b0503020204020204" pitchFamily="34" charset="-122"/>
              <a:ea typeface="微软雅黑" panose="020b0503020204020204" pitchFamily="34" charset="-122"/>
            </a:endParaRPr>
          </a:p>
        </p:txBody>
      </p:sp>
      <p:grpSp>
        <p:nvGrpSpPr>
          <p:cNvPr id="13" name="Group 13" descr="e7d195523061f1c09e9d68d7cf438b91ef959ecb14fc25d26BBA7F7DBC18E55DFF4014AF651F0BF2569D4B6C1DA7F1A4683A481403BD872FC687266AD13265C1DE7C373772FD8728ABDD69ADD03BFF5BE2862BC891DBB79E7DCD9EFF59AE496D61DDD0A3923013E95959658F9BF8BB08C2C592A6BAEA4A456063E3C19FED957F7A896C9CC021DC4771DF2987B2E6EFFD196B3878963BF21D"/>
          <p:cNvGrpSpPr/>
          <p:nvPr/>
        </p:nvGrpSpPr>
        <p:grpSpPr>
          <a:xfrm>
            <a:off x="425838" y="3501413"/>
            <a:ext cx="3988507" cy="1327312"/>
            <a:chOff x="6390696" y="954057"/>
            <a:chExt cx="3988507" cy="1327312"/>
          </a:xfrm>
        </p:grpSpPr>
        <p:sp>
          <p:nvSpPr>
            <p:cNvPr id="14" name="TextBox 14"/>
            <p:cNvSpPr txBox="1"/>
            <p:nvPr/>
          </p:nvSpPr>
          <p:spPr>
            <a:xfrm>
              <a:off x="6398330" y="954057"/>
              <a:ext cx="1481932" cy="369332"/>
            </a:xfrm>
            <a:prstGeom prst="rect">
              <a:avLst/>
            </a:prstGeom>
            <a:noFill/>
          </p:spPr>
          <p:txBody>
            <a:bodyPr wrap="none" lIns="48000" rIns="48000" rtlCol="0">
              <a:spAutoFit/>
            </a:bodyPr>
            <a:lstStyle/>
            <a:p>
              <a:pPr algn="dist" defTabSz="685800">
                <a:defRPr/>
              </a:pPr>
              <a:r>
                <a:rPr lang="zh-CN" altLang="en-US" sz="1800" b="1">
                  <a:solidFill>
                    <a:srgbClr val="242335"/>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zh-CN" altLang="en-US" sz="1800" b="1">
                <a:solidFill>
                  <a:srgbClr val="24233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15"/>
            <p:cNvSpPr txBox="1"/>
            <p:nvPr/>
          </p:nvSpPr>
          <p:spPr>
            <a:xfrm>
              <a:off x="6390696" y="1358039"/>
              <a:ext cx="3988507" cy="923330"/>
            </a:xfrm>
            <a:prstGeom prst="rect">
              <a:avLst/>
            </a:prstGeom>
            <a:noFill/>
          </p:spPr>
          <p:txBody>
            <a:bodyPr wrap="square" lIns="48000" rIns="48000" rtlCol="0">
              <a:spAutoFit/>
            </a:bodyPr>
            <a:lstStyle/>
            <a:p>
              <a:pPr>
                <a:lnSpc>
                  <a:spcPct val="150000"/>
                </a:lnSpc>
              </a:pPr>
              <a:r>
                <a:rPr lang="zh-CN" altLang="en-US" sz="900">
                  <a:solidFill>
                    <a:srgbClr val="242335"/>
                  </a:solidFill>
                  <a:latin typeface="微软雅黑" panose="020b0503020204020204" pitchFamily="34" charset="-122"/>
                  <a:ea typeface="微软雅黑" panose="020b0503020204020204" pitchFamily="34" charset="-122"/>
                </a:rPr>
                <a:t>请在此处输入您的内容为您的演讲加分添彩！文本描述建议与标题相关并符合整体请在此处输入您的内容为您的演讲加分添彩！文本描述建议与标题相关并符合整体</a:t>
              </a:r>
              <a:endParaRPr lang="zh-CN" altLang="en-US" sz="900">
                <a:solidFill>
                  <a:srgbClr val="242335"/>
                </a:solidFill>
                <a:latin typeface="微软雅黑" panose="020b0503020204020204" pitchFamily="34" charset="-122"/>
                <a:ea typeface="微软雅黑" panose="020b0503020204020204" pitchFamily="34" charset="-122"/>
              </a:endParaRPr>
            </a:p>
            <a:p>
              <a:pPr>
                <a:lnSpc>
                  <a:spcPct val="150000"/>
                </a:lnSpc>
              </a:pPr>
              <a:endParaRPr lang="zh-CN" altLang="en-US" sz="900">
                <a:solidFill>
                  <a:srgbClr val="242335"/>
                </a:solidFill>
                <a:latin typeface="微软雅黑" panose="020b0503020204020204" pitchFamily="34" charset="-122"/>
                <a:ea typeface="微软雅黑" panose="020b0503020204020204" pitchFamily="34" charset="-122"/>
              </a:endParaRPr>
            </a:p>
          </p:txBody>
        </p:sp>
      </p:grpSp>
      <p:grpSp>
        <p:nvGrpSpPr>
          <p:cNvPr id="16" name="Group 19" descr="e7d195523061f1c09e9d68d7cf438b91ef959ecb14fc25d26BBA7F7DBC18E55DFF4014AF651F0BF2569D4B6C1DA7F1A4683A481403BD872FC687266AD13265C1DE7C373772FD8728ABDD69ADD03BFF5BE2862BC891DBB79E7DCD9EFF59AE496D61DDD0A3923013E95959658F9BF8BB08C2C592A6BAEA4A456063E3C19FED957F7A896C9CC021DC4771DF2987B2E6EFFD196B3878963BF21D"/>
          <p:cNvGrpSpPr/>
          <p:nvPr/>
        </p:nvGrpSpPr>
        <p:grpSpPr>
          <a:xfrm>
            <a:off x="4569907" y="3501413"/>
            <a:ext cx="4006534" cy="1327312"/>
            <a:chOff x="6388604" y="954057"/>
            <a:chExt cx="4006534" cy="1327312"/>
          </a:xfrm>
        </p:grpSpPr>
        <p:sp>
          <p:nvSpPr>
            <p:cNvPr id="17" name="TextBox 20"/>
            <p:cNvSpPr txBox="1"/>
            <p:nvPr/>
          </p:nvSpPr>
          <p:spPr>
            <a:xfrm>
              <a:off x="6388604" y="954057"/>
              <a:ext cx="1481932" cy="369332"/>
            </a:xfrm>
            <a:prstGeom prst="rect">
              <a:avLst/>
            </a:prstGeom>
            <a:noFill/>
          </p:spPr>
          <p:txBody>
            <a:bodyPr wrap="none" lIns="48000" rIns="48000" rtlCol="0">
              <a:spAutoFit/>
            </a:bodyPr>
            <a:lstStyle/>
            <a:p>
              <a:pPr algn="dist" defTabSz="685800">
                <a:defRPr/>
              </a:pPr>
              <a:r>
                <a:rPr lang="zh-CN" altLang="en-US" sz="1800" b="1">
                  <a:solidFill>
                    <a:srgbClr val="242335"/>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zh-CN" altLang="en-US" sz="1800" b="1">
                <a:solidFill>
                  <a:srgbClr val="24233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TextBox 21"/>
            <p:cNvSpPr txBox="1"/>
            <p:nvPr/>
          </p:nvSpPr>
          <p:spPr>
            <a:xfrm>
              <a:off x="6390697" y="1358039"/>
              <a:ext cx="4004441" cy="923330"/>
            </a:xfrm>
            <a:prstGeom prst="rect">
              <a:avLst/>
            </a:prstGeom>
            <a:noFill/>
          </p:spPr>
          <p:txBody>
            <a:bodyPr wrap="square" lIns="48000" rIns="48000" rtlCol="0">
              <a:spAutoFit/>
            </a:bodyPr>
            <a:lstStyle/>
            <a:p>
              <a:pPr>
                <a:lnSpc>
                  <a:spcPct val="150000"/>
                </a:lnSpc>
              </a:pPr>
              <a:r>
                <a:rPr lang="zh-CN" altLang="en-US" sz="900">
                  <a:solidFill>
                    <a:srgbClr val="242335"/>
                  </a:solidFill>
                  <a:latin typeface="微软雅黑" panose="020b0503020204020204" pitchFamily="34" charset="-122"/>
                  <a:ea typeface="微软雅黑" panose="020b0503020204020204" pitchFamily="34" charset="-122"/>
                </a:rPr>
                <a:t>请在此处输入您的内容为您的演讲加分添彩！文本描述建议与标题相关并符合整体请在此处输入您的内容为您的演讲加分添彩！文本描述建议与标题相关并符合整体</a:t>
              </a:r>
              <a:endParaRPr lang="zh-CN" altLang="en-US" sz="900">
                <a:solidFill>
                  <a:srgbClr val="242335"/>
                </a:solidFill>
                <a:latin typeface="微软雅黑" panose="020b0503020204020204" pitchFamily="34" charset="-122"/>
                <a:ea typeface="微软雅黑" panose="020b0503020204020204" pitchFamily="34" charset="-122"/>
              </a:endParaRPr>
            </a:p>
            <a:p>
              <a:pPr>
                <a:lnSpc>
                  <a:spcPct val="150000"/>
                </a:lnSpc>
              </a:pPr>
              <a:endParaRPr lang="zh-CN" altLang="en-US" sz="900">
                <a:solidFill>
                  <a:srgbClr val="242335"/>
                </a:solidFill>
                <a:latin typeface="微软雅黑" panose="020b0503020204020204" pitchFamily="34" charset="-122"/>
                <a:ea typeface="微软雅黑" panose="020b0503020204020204" pitchFamily="34" charset="-122"/>
              </a:endParaRPr>
            </a:p>
          </p:txBody>
        </p:sp>
      </p:grpSp>
      <p:sp>
        <p:nvSpPr>
          <p:cNvPr id="19" name="文本框 3"/>
          <p:cNvSpPr txBox="1"/>
          <p:nvPr/>
        </p:nvSpPr>
        <p:spPr>
          <a:xfrm>
            <a:off x="3964908"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招聘流程</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3" name="直接连接符 14"/>
          <p:cNvCxnSpPr/>
          <p:nvPr/>
        </p:nvCxnSpPr>
        <p:spPr>
          <a:xfrm flipH="1">
            <a:off x="5122154" y="1289293"/>
            <a:ext cx="0" cy="2713583"/>
          </a:xfrm>
          <a:prstGeom prst="line">
            <a:avLst/>
          </a:prstGeom>
          <a:ln w="12700">
            <a:solidFill>
              <a:srgbClr val="242335"/>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4916724" y="878432"/>
            <a:ext cx="410860" cy="410860"/>
          </a:xfrm>
          <a:prstGeom prst="ellipse">
            <a:avLst/>
          </a:prstGeom>
          <a:solidFill>
            <a:schemeClr val="tx1">
              <a:lumMod val="65000"/>
              <a:lumOff val="35000"/>
            </a:schemeClr>
          </a:solidFill>
          <a:ln>
            <a:solidFill>
              <a:srgbClr val="24233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600">
                <a:latin typeface="+mj-lt"/>
              </a:rPr>
              <a:t>1</a:t>
            </a:r>
            <a:endParaRPr lang="zh-CN" altLang="en-US" sz="1600">
              <a:latin typeface="+mj-lt"/>
            </a:endParaRPr>
          </a:p>
        </p:txBody>
      </p:sp>
      <p:sp>
        <p:nvSpPr>
          <p:cNvPr id="25" name="椭圆 24"/>
          <p:cNvSpPr/>
          <p:nvPr/>
        </p:nvSpPr>
        <p:spPr>
          <a:xfrm>
            <a:off x="4916724" y="1919913"/>
            <a:ext cx="410860" cy="4108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600">
                <a:latin typeface="+mj-lt"/>
              </a:rPr>
              <a:t>2</a:t>
            </a:r>
            <a:endParaRPr lang="zh-CN" altLang="en-US" sz="1600">
              <a:latin typeface="+mj-lt"/>
            </a:endParaRPr>
          </a:p>
        </p:txBody>
      </p:sp>
      <p:sp>
        <p:nvSpPr>
          <p:cNvPr id="26" name="椭圆 25"/>
          <p:cNvSpPr/>
          <p:nvPr/>
        </p:nvSpPr>
        <p:spPr>
          <a:xfrm>
            <a:off x="4916724" y="2961394"/>
            <a:ext cx="410860" cy="410860"/>
          </a:xfrm>
          <a:prstGeom prst="ellipse">
            <a:avLst/>
          </a:prstGeom>
          <a:solidFill>
            <a:schemeClr val="tx1">
              <a:lumMod val="75000"/>
              <a:lumOff val="25000"/>
            </a:schemeClr>
          </a:solidFill>
          <a:ln>
            <a:solidFill>
              <a:srgbClr val="24233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600">
                <a:latin typeface="+mj-lt"/>
              </a:rPr>
              <a:t>3</a:t>
            </a:r>
            <a:endParaRPr lang="zh-CN" altLang="en-US" sz="1600">
              <a:latin typeface="+mj-lt"/>
            </a:endParaRPr>
          </a:p>
        </p:txBody>
      </p:sp>
      <p:sp>
        <p:nvSpPr>
          <p:cNvPr id="27" name="椭圆 26"/>
          <p:cNvSpPr/>
          <p:nvPr/>
        </p:nvSpPr>
        <p:spPr>
          <a:xfrm>
            <a:off x="4916724" y="4002875"/>
            <a:ext cx="410860" cy="4108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600">
                <a:latin typeface="+mj-lt"/>
              </a:rPr>
              <a:t>4</a:t>
            </a:r>
            <a:endParaRPr lang="zh-CN" altLang="en-US" sz="1600">
              <a:latin typeface="+mj-lt"/>
            </a:endParaRPr>
          </a:p>
        </p:txBody>
      </p:sp>
      <p:sp>
        <p:nvSpPr>
          <p:cNvPr id="28" name="矩形 27"/>
          <p:cNvSpPr/>
          <p:nvPr/>
        </p:nvSpPr>
        <p:spPr>
          <a:xfrm>
            <a:off x="5427245" y="1189708"/>
            <a:ext cx="3460576" cy="484748"/>
          </a:xfrm>
          <a:prstGeom prst="rect">
            <a:avLst/>
          </a:prstGeom>
        </p:spPr>
        <p:txBody>
          <a:bodyPr wrap="square" lIns="68580" tIns="34290" rIns="68580" bIns="34290">
            <a:spAutoFit/>
          </a:bodyPr>
          <a:lstStyle/>
          <a:p>
            <a:pPr>
              <a:lnSpc>
                <a:spcPct val="150000"/>
              </a:lnSpc>
            </a:pPr>
            <a:r>
              <a:rPr lang="zh-CN" altLang="en-US" sz="900">
                <a:solidFill>
                  <a:srgbClr val="242335"/>
                </a:solidFill>
                <a:latin typeface="微软雅黑" panose="020b0503020204020204" pitchFamily="34" charset="-122"/>
                <a:ea typeface="微软雅黑" panose="020b0503020204020204" pitchFamily="34" charset="-122"/>
              </a:rPr>
              <a:t>请在此处输入您的内容为您的演讲加分添彩！文本描述建议与标题相关并符合整体请在此处</a:t>
            </a:r>
            <a:endParaRPr lang="zh-CN" altLang="en-US" sz="900">
              <a:solidFill>
                <a:srgbClr val="242335"/>
              </a:solidFill>
              <a:latin typeface="微软雅黑" panose="020b0503020204020204" pitchFamily="34" charset="-122"/>
              <a:ea typeface="微软雅黑" panose="020b0503020204020204" pitchFamily="34" charset="-122"/>
            </a:endParaRPr>
          </a:p>
        </p:txBody>
      </p:sp>
      <p:sp>
        <p:nvSpPr>
          <p:cNvPr id="29" name="矩形 28"/>
          <p:cNvSpPr/>
          <p:nvPr/>
        </p:nvSpPr>
        <p:spPr>
          <a:xfrm>
            <a:off x="5427245" y="903817"/>
            <a:ext cx="728405" cy="300082"/>
          </a:xfrm>
          <a:prstGeom prst="rect">
            <a:avLst/>
          </a:prstGeom>
        </p:spPr>
        <p:txBody>
          <a:bodyPr wrap="none" lIns="68580" tIns="34290" rIns="68580" bIns="34290">
            <a:spAutoFit/>
          </a:bodyPr>
          <a:lstStyle/>
          <a:p>
            <a:r>
              <a:rPr lang="en-US" altLang="zh-CN" sz="1500">
                <a:solidFill>
                  <a:schemeClr val="tx1">
                    <a:lumMod val="85000"/>
                    <a:lumOff val="15000"/>
                  </a:schemeClr>
                </a:solidFill>
                <a:latin typeface="Arial"/>
                <a:ea typeface="微软雅黑" panose="020b0503020204020204" pitchFamily="34" charset="-122"/>
                <a:sym typeface="+mn-lt"/>
              </a:rPr>
              <a:t>2018/3</a:t>
            </a:r>
            <a:endParaRPr lang="zh-CN" altLang="en-US" sz="2400">
              <a:solidFill>
                <a:schemeClr val="tx1">
                  <a:lumMod val="85000"/>
                  <a:lumOff val="15000"/>
                </a:schemeClr>
              </a:solidFill>
            </a:endParaRPr>
          </a:p>
        </p:txBody>
      </p:sp>
      <p:sp>
        <p:nvSpPr>
          <p:cNvPr id="31" name="矩形 30"/>
          <p:cNvSpPr/>
          <p:nvPr/>
        </p:nvSpPr>
        <p:spPr>
          <a:xfrm>
            <a:off x="5427245" y="2173256"/>
            <a:ext cx="3460576" cy="484748"/>
          </a:xfrm>
          <a:prstGeom prst="rect">
            <a:avLst/>
          </a:prstGeom>
        </p:spPr>
        <p:txBody>
          <a:bodyPr wrap="square" lIns="68580" tIns="34290" rIns="68580" bIns="34290">
            <a:spAutoFit/>
          </a:bodyPr>
          <a:lstStyle/>
          <a:p>
            <a:pPr>
              <a:lnSpc>
                <a:spcPct val="150000"/>
              </a:lnSpc>
            </a:pPr>
            <a:r>
              <a:rPr lang="zh-CN" altLang="en-US" sz="900">
                <a:solidFill>
                  <a:srgbClr val="242335"/>
                </a:solidFill>
                <a:latin typeface="微软雅黑" panose="020b0503020204020204" pitchFamily="34" charset="-122"/>
                <a:ea typeface="微软雅黑" panose="020b0503020204020204" pitchFamily="34" charset="-122"/>
              </a:rPr>
              <a:t>请在此处输入您的内容为您的演讲加分添彩！文本描述建议与标题相关并符合整体请在此处</a:t>
            </a:r>
            <a:endParaRPr lang="zh-CN" altLang="en-US" sz="900">
              <a:solidFill>
                <a:srgbClr val="242335"/>
              </a:solidFill>
              <a:latin typeface="微软雅黑" panose="020b0503020204020204" pitchFamily="34" charset="-122"/>
              <a:ea typeface="微软雅黑" panose="020b0503020204020204" pitchFamily="34" charset="-122"/>
            </a:endParaRPr>
          </a:p>
        </p:txBody>
      </p:sp>
      <p:sp>
        <p:nvSpPr>
          <p:cNvPr id="32" name="矩形 31"/>
          <p:cNvSpPr/>
          <p:nvPr/>
        </p:nvSpPr>
        <p:spPr>
          <a:xfrm>
            <a:off x="5427245" y="1887365"/>
            <a:ext cx="728405" cy="300082"/>
          </a:xfrm>
          <a:prstGeom prst="rect">
            <a:avLst/>
          </a:prstGeom>
        </p:spPr>
        <p:txBody>
          <a:bodyPr wrap="none" lIns="68580" tIns="34290" rIns="68580" bIns="34290">
            <a:spAutoFit/>
          </a:bodyPr>
          <a:lstStyle/>
          <a:p>
            <a:r>
              <a:rPr lang="en-US" altLang="zh-CN" sz="1500">
                <a:solidFill>
                  <a:schemeClr val="tx1">
                    <a:lumMod val="85000"/>
                    <a:lumOff val="15000"/>
                  </a:schemeClr>
                </a:solidFill>
                <a:latin typeface="Arial"/>
                <a:ea typeface="微软雅黑" panose="020b0503020204020204" pitchFamily="34" charset="-122"/>
                <a:sym typeface="+mn-lt"/>
              </a:rPr>
              <a:t>2018/6</a:t>
            </a:r>
            <a:endParaRPr lang="zh-CN" altLang="en-US" sz="2400">
              <a:solidFill>
                <a:schemeClr val="tx1">
                  <a:lumMod val="85000"/>
                  <a:lumOff val="15000"/>
                </a:schemeClr>
              </a:solidFill>
            </a:endParaRPr>
          </a:p>
        </p:txBody>
      </p:sp>
      <p:sp>
        <p:nvSpPr>
          <p:cNvPr id="34" name="矩形 33"/>
          <p:cNvSpPr/>
          <p:nvPr/>
        </p:nvSpPr>
        <p:spPr>
          <a:xfrm>
            <a:off x="5427245" y="3228972"/>
            <a:ext cx="3460576" cy="484748"/>
          </a:xfrm>
          <a:prstGeom prst="rect">
            <a:avLst/>
          </a:prstGeom>
        </p:spPr>
        <p:txBody>
          <a:bodyPr wrap="square" lIns="68580" tIns="34290" rIns="68580" bIns="34290">
            <a:spAutoFit/>
          </a:bodyPr>
          <a:lstStyle/>
          <a:p>
            <a:pPr>
              <a:lnSpc>
                <a:spcPct val="150000"/>
              </a:lnSpc>
            </a:pPr>
            <a:r>
              <a:rPr lang="zh-CN" altLang="en-US" sz="900">
                <a:solidFill>
                  <a:srgbClr val="242335"/>
                </a:solidFill>
                <a:latin typeface="微软雅黑" panose="020b0503020204020204" pitchFamily="34" charset="-122"/>
                <a:ea typeface="微软雅黑" panose="020b0503020204020204" pitchFamily="34" charset="-122"/>
              </a:rPr>
              <a:t>请在此处输入您的内容为您的演讲加分添彩！文本描述建议与标题相关并符合整体请在此处</a:t>
            </a:r>
            <a:endParaRPr lang="zh-CN" altLang="en-US" sz="900">
              <a:solidFill>
                <a:srgbClr val="242335"/>
              </a:solidFill>
              <a:latin typeface="微软雅黑" panose="020b0503020204020204" pitchFamily="34" charset="-122"/>
              <a:ea typeface="微软雅黑" panose="020b0503020204020204" pitchFamily="34" charset="-122"/>
            </a:endParaRPr>
          </a:p>
        </p:txBody>
      </p:sp>
      <p:sp>
        <p:nvSpPr>
          <p:cNvPr id="35" name="矩形 34"/>
          <p:cNvSpPr/>
          <p:nvPr/>
        </p:nvSpPr>
        <p:spPr>
          <a:xfrm>
            <a:off x="5427245" y="2943082"/>
            <a:ext cx="728405" cy="300082"/>
          </a:xfrm>
          <a:prstGeom prst="rect">
            <a:avLst/>
          </a:prstGeom>
        </p:spPr>
        <p:txBody>
          <a:bodyPr wrap="none" lIns="68580" tIns="34290" rIns="68580" bIns="34290">
            <a:spAutoFit/>
          </a:bodyPr>
          <a:lstStyle/>
          <a:p>
            <a:r>
              <a:rPr lang="en-US" altLang="zh-CN" sz="1500">
                <a:solidFill>
                  <a:schemeClr val="tx1">
                    <a:lumMod val="85000"/>
                    <a:lumOff val="15000"/>
                  </a:schemeClr>
                </a:solidFill>
                <a:latin typeface="Arial"/>
                <a:ea typeface="微软雅黑" panose="020b0503020204020204" pitchFamily="34" charset="-122"/>
                <a:sym typeface="+mn-lt"/>
              </a:rPr>
              <a:t>2018/9</a:t>
            </a:r>
            <a:endParaRPr lang="zh-CN" altLang="en-US" sz="2400">
              <a:solidFill>
                <a:schemeClr val="tx1">
                  <a:lumMod val="85000"/>
                  <a:lumOff val="15000"/>
                </a:schemeClr>
              </a:solidFill>
            </a:endParaRPr>
          </a:p>
        </p:txBody>
      </p:sp>
      <p:sp>
        <p:nvSpPr>
          <p:cNvPr id="37" name="矩形 36"/>
          <p:cNvSpPr/>
          <p:nvPr/>
        </p:nvSpPr>
        <p:spPr>
          <a:xfrm>
            <a:off x="5427245" y="4284688"/>
            <a:ext cx="3460576" cy="484748"/>
          </a:xfrm>
          <a:prstGeom prst="rect">
            <a:avLst/>
          </a:prstGeom>
        </p:spPr>
        <p:txBody>
          <a:bodyPr wrap="square" lIns="68580" tIns="34290" rIns="68580" bIns="34290">
            <a:spAutoFit/>
          </a:bodyPr>
          <a:lstStyle/>
          <a:p>
            <a:pPr>
              <a:lnSpc>
                <a:spcPct val="150000"/>
              </a:lnSpc>
            </a:pPr>
            <a:r>
              <a:rPr lang="zh-CN" altLang="en-US" sz="900">
                <a:solidFill>
                  <a:srgbClr val="242335"/>
                </a:solidFill>
                <a:latin typeface="微软雅黑" panose="020b0503020204020204" pitchFamily="34" charset="-122"/>
                <a:ea typeface="微软雅黑" panose="020b0503020204020204" pitchFamily="34" charset="-122"/>
              </a:rPr>
              <a:t>请在此处输入您的内容为您的演讲加分添彩！文本描述建议与标题相关并符合整体请在此处</a:t>
            </a:r>
            <a:endParaRPr lang="zh-CN" altLang="en-US" sz="900">
              <a:solidFill>
                <a:srgbClr val="242335"/>
              </a:solidFill>
              <a:latin typeface="微软雅黑" panose="020b0503020204020204" pitchFamily="34" charset="-122"/>
              <a:ea typeface="微软雅黑" panose="020b0503020204020204" pitchFamily="34" charset="-122"/>
            </a:endParaRPr>
          </a:p>
        </p:txBody>
      </p:sp>
      <p:sp>
        <p:nvSpPr>
          <p:cNvPr id="38" name="矩形 37"/>
          <p:cNvSpPr/>
          <p:nvPr/>
        </p:nvSpPr>
        <p:spPr>
          <a:xfrm>
            <a:off x="5427244" y="3998797"/>
            <a:ext cx="835806" cy="300082"/>
          </a:xfrm>
          <a:prstGeom prst="rect">
            <a:avLst/>
          </a:prstGeom>
        </p:spPr>
        <p:txBody>
          <a:bodyPr wrap="none" lIns="68580" tIns="34290" rIns="68580" bIns="34290">
            <a:spAutoFit/>
          </a:bodyPr>
          <a:lstStyle/>
          <a:p>
            <a:r>
              <a:rPr lang="en-US" altLang="zh-CN" sz="1500">
                <a:solidFill>
                  <a:schemeClr val="tx1">
                    <a:lumMod val="85000"/>
                    <a:lumOff val="15000"/>
                  </a:schemeClr>
                </a:solidFill>
                <a:latin typeface="Arial"/>
                <a:ea typeface="微软雅黑" panose="020b0503020204020204" pitchFamily="34" charset="-122"/>
                <a:sym typeface="+mn-lt"/>
              </a:rPr>
              <a:t>2018/12</a:t>
            </a:r>
            <a:endParaRPr lang="zh-CN" altLang="en-US" sz="2400">
              <a:solidFill>
                <a:schemeClr val="tx1">
                  <a:lumMod val="85000"/>
                  <a:lumOff val="15000"/>
                </a:schemeClr>
              </a:solidFill>
            </a:endParaRPr>
          </a:p>
        </p:txBody>
      </p:sp>
      <p:pic>
        <p:nvPicPr>
          <p:cNvPr id="40" name="图片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29" y="1339339"/>
            <a:ext cx="4206240" cy="2804160"/>
          </a:xfrm>
          <a:prstGeom prst="rect">
            <a:avLst/>
          </a:prstGeom>
        </p:spPr>
      </p:pic>
      <p:sp>
        <p:nvSpPr>
          <p:cNvPr id="19" name="文本框 3"/>
          <p:cNvSpPr txBox="1"/>
          <p:nvPr/>
        </p:nvSpPr>
        <p:spPr>
          <a:xfrm>
            <a:off x="3964908"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招聘流程</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500"/>
                                        <p:tgtEl>
                                          <p:spTgt spid="2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up)">
                                      <p:cBhvr>
                                        <p:cTn id="38" dur="500"/>
                                        <p:tgtEl>
                                          <p:spTgt spid="3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up)">
                                      <p:cBhvr>
                                        <p:cTn id="41" dur="500"/>
                                        <p:tgtEl>
                                          <p:spTgt spid="3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p:bldP spid="29" grpId="0"/>
      <p:bldP spid="31" grpId="0"/>
      <p:bldP spid="32" grpId="0"/>
      <p:bldP spid="34" grpId="0"/>
      <p:bldP spid="35" grpId="0"/>
      <p:bldP spid="37" grpId="0"/>
      <p:bldP spid="38"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1" name="Straight Connector 3"/>
          <p:cNvCxnSpPr/>
          <p:nvPr/>
        </p:nvCxnSpPr>
        <p:spPr>
          <a:xfrm>
            <a:off x="3620651" y="4003457"/>
            <a:ext cx="5006578"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4" name="Group 7"/>
          <p:cNvGrpSpPr/>
          <p:nvPr/>
        </p:nvGrpSpPr>
        <p:grpSpPr>
          <a:xfrm>
            <a:off x="3693278" y="2471122"/>
            <a:ext cx="252413" cy="1489472"/>
            <a:chOff x="1364567" y="3910818"/>
            <a:chExt cx="253216" cy="914400"/>
          </a:xfrm>
          <a:solidFill>
            <a:schemeClr val="accent1"/>
          </a:solidFill>
        </p:grpSpPr>
        <p:sp>
          <p:nvSpPr>
            <p:cNvPr id="15" name="Rectangle 5"/>
            <p:cNvSpPr/>
            <p:nvPr/>
          </p:nvSpPr>
          <p:spPr>
            <a:xfrm>
              <a:off x="1364567" y="3910818"/>
              <a:ext cx="126608"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16" name="Rectangle 6"/>
            <p:cNvSpPr/>
            <p:nvPr/>
          </p:nvSpPr>
          <p:spPr>
            <a:xfrm>
              <a:off x="1491175" y="3910818"/>
              <a:ext cx="126608"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sp>
        <p:nvSpPr>
          <p:cNvPr id="17" name="TextBox 8"/>
          <p:cNvSpPr txBox="1">
            <a:spLocks noChangeArrowheads="1"/>
          </p:cNvSpPr>
          <p:nvPr/>
        </p:nvSpPr>
        <p:spPr bwMode="auto">
          <a:xfrm>
            <a:off x="3570699" y="4045128"/>
            <a:ext cx="49757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JAN</a:t>
            </a:r>
            <a:endParaRPr lang="en-GB" altLang="en-US" b="1">
              <a:latin typeface="Arial" panose="020b0604020202020204" pitchFamily="34" charset="0"/>
              <a:cs typeface="Arial" panose="020b0604020202020204" pitchFamily="34" charset="0"/>
            </a:endParaRPr>
          </a:p>
        </p:txBody>
      </p:sp>
      <p:sp>
        <p:nvSpPr>
          <p:cNvPr id="18" name="TextBox 9"/>
          <p:cNvSpPr txBox="1">
            <a:spLocks noChangeArrowheads="1"/>
          </p:cNvSpPr>
          <p:nvPr/>
        </p:nvSpPr>
        <p:spPr bwMode="auto">
          <a:xfrm>
            <a:off x="3964796" y="4045128"/>
            <a:ext cx="49757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FEB</a:t>
            </a:r>
            <a:endParaRPr lang="en-GB" altLang="en-US" b="1">
              <a:latin typeface="Arial" panose="020b0604020202020204" pitchFamily="34" charset="0"/>
              <a:cs typeface="Arial" panose="020b0604020202020204" pitchFamily="34" charset="0"/>
            </a:endParaRPr>
          </a:p>
        </p:txBody>
      </p:sp>
      <p:sp>
        <p:nvSpPr>
          <p:cNvPr id="19" name="TextBox 10"/>
          <p:cNvSpPr txBox="1">
            <a:spLocks noChangeArrowheads="1"/>
          </p:cNvSpPr>
          <p:nvPr/>
        </p:nvSpPr>
        <p:spPr bwMode="auto">
          <a:xfrm>
            <a:off x="4369170" y="4045128"/>
            <a:ext cx="547266"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MAR</a:t>
            </a:r>
            <a:endParaRPr lang="en-GB" altLang="en-US" b="1">
              <a:latin typeface="Arial" panose="020b0604020202020204" pitchFamily="34" charset="0"/>
              <a:cs typeface="Arial" panose="020b0604020202020204" pitchFamily="34" charset="0"/>
            </a:endParaRPr>
          </a:p>
        </p:txBody>
      </p:sp>
      <p:sp>
        <p:nvSpPr>
          <p:cNvPr id="20" name="TextBox 11"/>
          <p:cNvSpPr txBox="1">
            <a:spLocks noChangeArrowheads="1"/>
          </p:cNvSpPr>
          <p:nvPr/>
        </p:nvSpPr>
        <p:spPr bwMode="auto">
          <a:xfrm>
            <a:off x="4823532" y="4045128"/>
            <a:ext cx="51841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APR</a:t>
            </a:r>
            <a:endParaRPr lang="en-GB" altLang="en-US" b="1">
              <a:latin typeface="Arial" panose="020b0604020202020204" pitchFamily="34" charset="0"/>
              <a:cs typeface="Arial" panose="020b0604020202020204" pitchFamily="34" charset="0"/>
            </a:endParaRPr>
          </a:p>
        </p:txBody>
      </p:sp>
      <p:sp>
        <p:nvSpPr>
          <p:cNvPr id="21" name="TextBox 12"/>
          <p:cNvSpPr txBox="1">
            <a:spLocks noChangeArrowheads="1"/>
          </p:cNvSpPr>
          <p:nvPr/>
        </p:nvSpPr>
        <p:spPr bwMode="auto">
          <a:xfrm>
            <a:off x="5250779" y="4045128"/>
            <a:ext cx="521169"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MAY</a:t>
            </a:r>
            <a:endParaRPr lang="en-GB" altLang="en-US" b="1">
              <a:latin typeface="Arial" panose="020b0604020202020204" pitchFamily="34" charset="0"/>
              <a:cs typeface="Arial" panose="020b0604020202020204" pitchFamily="34" charset="0"/>
            </a:endParaRPr>
          </a:p>
        </p:txBody>
      </p:sp>
      <p:sp>
        <p:nvSpPr>
          <p:cNvPr id="22" name="TextBox 13"/>
          <p:cNvSpPr txBox="1">
            <a:spLocks noChangeArrowheads="1"/>
          </p:cNvSpPr>
          <p:nvPr/>
        </p:nvSpPr>
        <p:spPr bwMode="auto">
          <a:xfrm>
            <a:off x="5689416" y="4045128"/>
            <a:ext cx="49757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JUN</a:t>
            </a:r>
            <a:endParaRPr lang="en-GB" altLang="en-US" b="1">
              <a:latin typeface="Arial" panose="020b0604020202020204" pitchFamily="34" charset="0"/>
              <a:cs typeface="Arial" panose="020b0604020202020204" pitchFamily="34" charset="0"/>
            </a:endParaRPr>
          </a:p>
        </p:txBody>
      </p:sp>
      <p:sp>
        <p:nvSpPr>
          <p:cNvPr id="23" name="TextBox 14"/>
          <p:cNvSpPr txBox="1">
            <a:spLocks noChangeArrowheads="1"/>
          </p:cNvSpPr>
          <p:nvPr/>
        </p:nvSpPr>
        <p:spPr bwMode="auto">
          <a:xfrm>
            <a:off x="6084407" y="4045128"/>
            <a:ext cx="476734"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JUL</a:t>
            </a:r>
            <a:endParaRPr lang="en-GB" altLang="en-US" b="1">
              <a:latin typeface="Arial" panose="020b0604020202020204" pitchFamily="34" charset="0"/>
              <a:cs typeface="Arial" panose="020b0604020202020204" pitchFamily="34" charset="0"/>
            </a:endParaRPr>
          </a:p>
        </p:txBody>
      </p:sp>
      <p:sp>
        <p:nvSpPr>
          <p:cNvPr id="24" name="TextBox 15"/>
          <p:cNvSpPr txBox="1">
            <a:spLocks noChangeArrowheads="1"/>
          </p:cNvSpPr>
          <p:nvPr/>
        </p:nvSpPr>
        <p:spPr bwMode="auto">
          <a:xfrm>
            <a:off x="6462930" y="4045128"/>
            <a:ext cx="5376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AUG</a:t>
            </a:r>
            <a:endParaRPr lang="en-GB" altLang="en-US" b="1">
              <a:latin typeface="Arial" panose="020b0604020202020204" pitchFamily="34" charset="0"/>
              <a:cs typeface="Arial" panose="020b0604020202020204" pitchFamily="34" charset="0"/>
            </a:endParaRPr>
          </a:p>
        </p:txBody>
      </p:sp>
      <p:sp>
        <p:nvSpPr>
          <p:cNvPr id="25" name="TextBox 16"/>
          <p:cNvSpPr txBox="1">
            <a:spLocks noChangeArrowheads="1"/>
          </p:cNvSpPr>
          <p:nvPr/>
        </p:nvSpPr>
        <p:spPr bwMode="auto">
          <a:xfrm>
            <a:off x="6898289" y="4045128"/>
            <a:ext cx="499176"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SEP</a:t>
            </a:r>
            <a:endParaRPr lang="en-GB" altLang="en-US" b="1">
              <a:latin typeface="Arial" panose="020b0604020202020204" pitchFamily="34" charset="0"/>
              <a:cs typeface="Arial" panose="020b0604020202020204" pitchFamily="34" charset="0"/>
            </a:endParaRPr>
          </a:p>
        </p:txBody>
      </p:sp>
      <p:sp>
        <p:nvSpPr>
          <p:cNvPr id="26" name="TextBox 17"/>
          <p:cNvSpPr txBox="1">
            <a:spLocks noChangeArrowheads="1"/>
          </p:cNvSpPr>
          <p:nvPr/>
        </p:nvSpPr>
        <p:spPr bwMode="auto">
          <a:xfrm>
            <a:off x="7293691" y="4045128"/>
            <a:ext cx="51680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OCT</a:t>
            </a:r>
            <a:endParaRPr lang="en-GB" altLang="en-US" b="1">
              <a:latin typeface="Arial" panose="020b0604020202020204" pitchFamily="34" charset="0"/>
              <a:cs typeface="Arial" panose="020b0604020202020204" pitchFamily="34" charset="0"/>
            </a:endParaRPr>
          </a:p>
        </p:txBody>
      </p:sp>
      <p:sp>
        <p:nvSpPr>
          <p:cNvPr id="27" name="TextBox 18"/>
          <p:cNvSpPr txBox="1">
            <a:spLocks noChangeArrowheads="1"/>
          </p:cNvSpPr>
          <p:nvPr/>
        </p:nvSpPr>
        <p:spPr bwMode="auto">
          <a:xfrm>
            <a:off x="7724444" y="4045128"/>
            <a:ext cx="52803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NOV</a:t>
            </a:r>
            <a:endParaRPr lang="en-GB" altLang="en-US" b="1">
              <a:latin typeface="Arial" panose="020b0604020202020204" pitchFamily="34" charset="0"/>
              <a:cs typeface="Arial" panose="020b0604020202020204" pitchFamily="34" charset="0"/>
            </a:endParaRPr>
          </a:p>
        </p:txBody>
      </p:sp>
      <p:sp>
        <p:nvSpPr>
          <p:cNvPr id="28" name="TextBox 19"/>
          <p:cNvSpPr txBox="1">
            <a:spLocks noChangeArrowheads="1"/>
          </p:cNvSpPr>
          <p:nvPr/>
        </p:nvSpPr>
        <p:spPr bwMode="auto">
          <a:xfrm>
            <a:off x="8160854" y="4045128"/>
            <a:ext cx="51841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a:latin typeface="Arial" panose="020b0604020202020204" pitchFamily="34" charset="0"/>
                <a:cs typeface="Arial" panose="020b0604020202020204" pitchFamily="34" charset="0"/>
              </a:rPr>
              <a:t>DEC</a:t>
            </a:r>
            <a:endParaRPr lang="en-GB" altLang="en-US" b="1">
              <a:latin typeface="Arial" panose="020b0604020202020204" pitchFamily="34" charset="0"/>
              <a:cs typeface="Arial" panose="020b0604020202020204" pitchFamily="34" charset="0"/>
            </a:endParaRPr>
          </a:p>
        </p:txBody>
      </p:sp>
      <p:grpSp>
        <p:nvGrpSpPr>
          <p:cNvPr id="29" name="Group 42"/>
          <p:cNvGrpSpPr/>
          <p:nvPr/>
        </p:nvGrpSpPr>
        <p:grpSpPr>
          <a:xfrm>
            <a:off x="4087375" y="1957963"/>
            <a:ext cx="252413" cy="2002631"/>
            <a:chOff x="1364567" y="3910818"/>
            <a:chExt cx="253216" cy="914400"/>
          </a:xfrm>
          <a:solidFill>
            <a:schemeClr val="accent2"/>
          </a:solidFill>
        </p:grpSpPr>
        <p:sp>
          <p:nvSpPr>
            <p:cNvPr id="30" name="Rectangle 20"/>
            <p:cNvSpPr/>
            <p:nvPr/>
          </p:nvSpPr>
          <p:spPr>
            <a:xfrm>
              <a:off x="1364567" y="3910818"/>
              <a:ext cx="126608"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31" name="Rectangle 21"/>
            <p:cNvSpPr/>
            <p:nvPr/>
          </p:nvSpPr>
          <p:spPr>
            <a:xfrm>
              <a:off x="1491175" y="3910818"/>
              <a:ext cx="126608"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grpSp>
        <p:nvGrpSpPr>
          <p:cNvPr id="32" name="Group 45"/>
          <p:cNvGrpSpPr/>
          <p:nvPr/>
        </p:nvGrpSpPr>
        <p:grpSpPr>
          <a:xfrm>
            <a:off x="4517190" y="1522194"/>
            <a:ext cx="252413" cy="2438400"/>
            <a:chOff x="1364567" y="3910818"/>
            <a:chExt cx="253216" cy="914400"/>
          </a:xfrm>
          <a:solidFill>
            <a:schemeClr val="accent3"/>
          </a:solidFill>
        </p:grpSpPr>
        <p:sp>
          <p:nvSpPr>
            <p:cNvPr id="33" name="Rectangle 23"/>
            <p:cNvSpPr/>
            <p:nvPr/>
          </p:nvSpPr>
          <p:spPr>
            <a:xfrm>
              <a:off x="1364567" y="3910818"/>
              <a:ext cx="126608"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34" name="Rectangle 24"/>
            <p:cNvSpPr/>
            <p:nvPr/>
          </p:nvSpPr>
          <p:spPr>
            <a:xfrm>
              <a:off x="1491175" y="3910818"/>
              <a:ext cx="126608"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grpSp>
        <p:nvGrpSpPr>
          <p:cNvPr id="35" name="Group 48"/>
          <p:cNvGrpSpPr/>
          <p:nvPr/>
        </p:nvGrpSpPr>
        <p:grpSpPr>
          <a:xfrm>
            <a:off x="4956531" y="2812831"/>
            <a:ext cx="252413" cy="1147763"/>
            <a:chOff x="1364567" y="3910818"/>
            <a:chExt cx="253216" cy="914400"/>
          </a:xfrm>
          <a:solidFill>
            <a:schemeClr val="accent1"/>
          </a:solidFill>
        </p:grpSpPr>
        <p:sp>
          <p:nvSpPr>
            <p:cNvPr id="36" name="Rectangle 26"/>
            <p:cNvSpPr/>
            <p:nvPr/>
          </p:nvSpPr>
          <p:spPr>
            <a:xfrm>
              <a:off x="1364567" y="3910818"/>
              <a:ext cx="126608"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37" name="Rectangle 27"/>
            <p:cNvSpPr/>
            <p:nvPr/>
          </p:nvSpPr>
          <p:spPr>
            <a:xfrm>
              <a:off x="1491175" y="3910818"/>
              <a:ext cx="126608"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grpSp>
        <p:nvGrpSpPr>
          <p:cNvPr id="38" name="Group 51"/>
          <p:cNvGrpSpPr/>
          <p:nvPr/>
        </p:nvGrpSpPr>
        <p:grpSpPr>
          <a:xfrm>
            <a:off x="5385156" y="2163940"/>
            <a:ext cx="252413" cy="1796654"/>
            <a:chOff x="1364567" y="3910818"/>
            <a:chExt cx="253216" cy="914400"/>
          </a:xfrm>
          <a:solidFill>
            <a:schemeClr val="accent2"/>
          </a:solidFill>
        </p:grpSpPr>
        <p:sp>
          <p:nvSpPr>
            <p:cNvPr id="39" name="Rectangle 29"/>
            <p:cNvSpPr/>
            <p:nvPr/>
          </p:nvSpPr>
          <p:spPr>
            <a:xfrm>
              <a:off x="1364567" y="3910818"/>
              <a:ext cx="126608"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40" name="Rectangle 30"/>
            <p:cNvSpPr/>
            <p:nvPr/>
          </p:nvSpPr>
          <p:spPr>
            <a:xfrm>
              <a:off x="1491175" y="3910818"/>
              <a:ext cx="126608"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grpSp>
        <p:nvGrpSpPr>
          <p:cNvPr id="41" name="Group 109"/>
          <p:cNvGrpSpPr/>
          <p:nvPr/>
        </p:nvGrpSpPr>
        <p:grpSpPr>
          <a:xfrm>
            <a:off x="6195971" y="2740203"/>
            <a:ext cx="253604" cy="1220391"/>
            <a:chOff x="4061596" y="4203716"/>
            <a:chExt cx="337032" cy="1627678"/>
          </a:xfrm>
          <a:solidFill>
            <a:schemeClr val="accent1"/>
          </a:solidFill>
        </p:grpSpPr>
        <p:sp>
          <p:nvSpPr>
            <p:cNvPr id="42" name="Rectangle 32"/>
            <p:cNvSpPr/>
            <p:nvPr/>
          </p:nvSpPr>
          <p:spPr>
            <a:xfrm>
              <a:off x="4061596" y="4203716"/>
              <a:ext cx="169307" cy="1627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43" name="Rectangle 33"/>
            <p:cNvSpPr/>
            <p:nvPr/>
          </p:nvSpPr>
          <p:spPr>
            <a:xfrm>
              <a:off x="4230903" y="4203716"/>
              <a:ext cx="167725" cy="1627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grpSp>
        <p:nvGrpSpPr>
          <p:cNvPr id="44" name="Group 110"/>
          <p:cNvGrpSpPr/>
          <p:nvPr/>
        </p:nvGrpSpPr>
        <p:grpSpPr>
          <a:xfrm>
            <a:off x="6605547" y="1425753"/>
            <a:ext cx="252413" cy="2534841"/>
            <a:chOff x="4606841" y="2451828"/>
            <a:chExt cx="337032" cy="3379566"/>
          </a:xfrm>
          <a:solidFill>
            <a:schemeClr val="accent2"/>
          </a:solidFill>
        </p:grpSpPr>
        <p:sp>
          <p:nvSpPr>
            <p:cNvPr id="45" name="Rectangle 35"/>
            <p:cNvSpPr/>
            <p:nvPr/>
          </p:nvSpPr>
          <p:spPr>
            <a:xfrm>
              <a:off x="4606841" y="2451828"/>
              <a:ext cx="168516" cy="3379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46" name="Rectangle 36"/>
            <p:cNvSpPr/>
            <p:nvPr/>
          </p:nvSpPr>
          <p:spPr>
            <a:xfrm>
              <a:off x="4775357" y="2451828"/>
              <a:ext cx="168516" cy="3379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grpSp>
        <p:nvGrpSpPr>
          <p:cNvPr id="47" name="Group 111"/>
          <p:cNvGrpSpPr/>
          <p:nvPr/>
        </p:nvGrpSpPr>
        <p:grpSpPr>
          <a:xfrm>
            <a:off x="7021076" y="2971185"/>
            <a:ext cx="253603" cy="989410"/>
            <a:chOff x="5161705" y="4511364"/>
            <a:chExt cx="337032" cy="1320030"/>
          </a:xfrm>
          <a:solidFill>
            <a:schemeClr val="accent3"/>
          </a:solidFill>
        </p:grpSpPr>
        <p:sp>
          <p:nvSpPr>
            <p:cNvPr id="48" name="Rectangle 38"/>
            <p:cNvSpPr/>
            <p:nvPr/>
          </p:nvSpPr>
          <p:spPr>
            <a:xfrm>
              <a:off x="5161705" y="4511364"/>
              <a:ext cx="169307" cy="13200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49" name="Rectangle 39"/>
            <p:cNvSpPr/>
            <p:nvPr/>
          </p:nvSpPr>
          <p:spPr>
            <a:xfrm>
              <a:off x="5331012" y="4511364"/>
              <a:ext cx="167725" cy="13200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grpSp>
        <p:nvGrpSpPr>
          <p:cNvPr id="50" name="Group 112"/>
          <p:cNvGrpSpPr/>
          <p:nvPr/>
        </p:nvGrpSpPr>
        <p:grpSpPr>
          <a:xfrm>
            <a:off x="7425888" y="2554465"/>
            <a:ext cx="252413" cy="1406129"/>
            <a:chOff x="5700410" y="3955888"/>
            <a:chExt cx="337032" cy="1875506"/>
          </a:xfrm>
          <a:solidFill>
            <a:schemeClr val="accent1"/>
          </a:solidFill>
        </p:grpSpPr>
        <p:sp>
          <p:nvSpPr>
            <p:cNvPr id="51" name="Rectangle 41"/>
            <p:cNvSpPr/>
            <p:nvPr/>
          </p:nvSpPr>
          <p:spPr>
            <a:xfrm>
              <a:off x="5700410" y="3955888"/>
              <a:ext cx="168516" cy="18755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52" name="Rectangle 42"/>
            <p:cNvSpPr/>
            <p:nvPr/>
          </p:nvSpPr>
          <p:spPr>
            <a:xfrm>
              <a:off x="5868926" y="3955888"/>
              <a:ext cx="168516" cy="18755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grpSp>
        <p:nvGrpSpPr>
          <p:cNvPr id="53" name="Group 113"/>
          <p:cNvGrpSpPr/>
          <p:nvPr/>
        </p:nvGrpSpPr>
        <p:grpSpPr>
          <a:xfrm>
            <a:off x="7861657" y="2329438"/>
            <a:ext cx="253603" cy="1631156"/>
            <a:chOff x="6282076" y="3656785"/>
            <a:chExt cx="337032" cy="2174609"/>
          </a:xfrm>
          <a:solidFill>
            <a:schemeClr val="accent2"/>
          </a:solidFill>
        </p:grpSpPr>
        <p:sp>
          <p:nvSpPr>
            <p:cNvPr id="54" name="Rectangle 44"/>
            <p:cNvSpPr/>
            <p:nvPr/>
          </p:nvSpPr>
          <p:spPr>
            <a:xfrm>
              <a:off x="6282076" y="3656785"/>
              <a:ext cx="169307" cy="21746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55" name="Rectangle 45"/>
            <p:cNvSpPr/>
            <p:nvPr/>
          </p:nvSpPr>
          <p:spPr>
            <a:xfrm>
              <a:off x="6451383" y="3656785"/>
              <a:ext cx="167725" cy="21746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grpSp>
        <p:nvGrpSpPr>
          <p:cNvPr id="56" name="Group 114"/>
          <p:cNvGrpSpPr/>
          <p:nvPr/>
        </p:nvGrpSpPr>
        <p:grpSpPr>
          <a:xfrm>
            <a:off x="8293853" y="2240140"/>
            <a:ext cx="252413" cy="1720454"/>
            <a:chOff x="6858036" y="3537144"/>
            <a:chExt cx="337032" cy="2294250"/>
          </a:xfrm>
          <a:solidFill>
            <a:schemeClr val="accent3"/>
          </a:solidFill>
        </p:grpSpPr>
        <p:sp>
          <p:nvSpPr>
            <p:cNvPr id="57" name="Rectangle 47"/>
            <p:cNvSpPr/>
            <p:nvPr/>
          </p:nvSpPr>
          <p:spPr>
            <a:xfrm>
              <a:off x="6858036" y="3537144"/>
              <a:ext cx="168516" cy="2294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58" name="Rectangle 48"/>
            <p:cNvSpPr/>
            <p:nvPr/>
          </p:nvSpPr>
          <p:spPr>
            <a:xfrm>
              <a:off x="7026552" y="3537144"/>
              <a:ext cx="168516" cy="2294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grpSp>
        <p:nvGrpSpPr>
          <p:cNvPr id="59" name="Group 108"/>
          <p:cNvGrpSpPr/>
          <p:nvPr/>
        </p:nvGrpSpPr>
        <p:grpSpPr>
          <a:xfrm>
            <a:off x="5814972" y="2554465"/>
            <a:ext cx="252413" cy="1406129"/>
            <a:chOff x="3552264" y="3955888"/>
            <a:chExt cx="337032" cy="1875506"/>
          </a:xfrm>
          <a:solidFill>
            <a:schemeClr val="accent3"/>
          </a:solidFill>
        </p:grpSpPr>
        <p:sp>
          <p:nvSpPr>
            <p:cNvPr id="60" name="Rectangle 50"/>
            <p:cNvSpPr/>
            <p:nvPr/>
          </p:nvSpPr>
          <p:spPr>
            <a:xfrm>
              <a:off x="3552264" y="3955888"/>
              <a:ext cx="168516" cy="18755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61" name="Rectangle 51"/>
            <p:cNvSpPr/>
            <p:nvPr/>
          </p:nvSpPr>
          <p:spPr>
            <a:xfrm>
              <a:off x="3720780" y="3955888"/>
              <a:ext cx="168516" cy="18755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sp>
        <p:nvSpPr>
          <p:cNvPr id="62" name="TextBox 79"/>
          <p:cNvSpPr txBox="1">
            <a:spLocks noChangeArrowheads="1"/>
          </p:cNvSpPr>
          <p:nvPr/>
        </p:nvSpPr>
        <p:spPr bwMode="auto">
          <a:xfrm>
            <a:off x="3575714" y="2193707"/>
            <a:ext cx="48635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a:latin typeface="Arial" panose="020b0604020202020204" pitchFamily="34" charset="0"/>
                <a:cs typeface="Arial" panose="020b0604020202020204" pitchFamily="34" charset="0"/>
              </a:rPr>
              <a:t>0.44</a:t>
            </a:r>
            <a:endParaRPr lang="en-GB" altLang="en-US">
              <a:latin typeface="Arial" panose="020b0604020202020204" pitchFamily="34" charset="0"/>
              <a:cs typeface="Arial" panose="020b0604020202020204" pitchFamily="34" charset="0"/>
            </a:endParaRPr>
          </a:p>
        </p:txBody>
      </p:sp>
      <p:sp>
        <p:nvSpPr>
          <p:cNvPr id="63" name="TextBox 83"/>
          <p:cNvSpPr txBox="1">
            <a:spLocks noChangeArrowheads="1"/>
          </p:cNvSpPr>
          <p:nvPr/>
        </p:nvSpPr>
        <p:spPr bwMode="auto">
          <a:xfrm>
            <a:off x="3971002" y="1681738"/>
            <a:ext cx="48635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a:latin typeface="Arial" panose="020b0604020202020204" pitchFamily="34" charset="0"/>
                <a:cs typeface="Arial" panose="020b0604020202020204" pitchFamily="34" charset="0"/>
              </a:rPr>
              <a:t>0.44</a:t>
            </a:r>
            <a:endParaRPr lang="en-GB" altLang="en-US">
              <a:latin typeface="Arial" panose="020b0604020202020204" pitchFamily="34" charset="0"/>
              <a:cs typeface="Arial" panose="020b0604020202020204" pitchFamily="34" charset="0"/>
            </a:endParaRPr>
          </a:p>
        </p:txBody>
      </p:sp>
      <p:sp>
        <p:nvSpPr>
          <p:cNvPr id="64" name="TextBox 84"/>
          <p:cNvSpPr txBox="1">
            <a:spLocks noChangeArrowheads="1"/>
          </p:cNvSpPr>
          <p:nvPr/>
        </p:nvSpPr>
        <p:spPr bwMode="auto">
          <a:xfrm>
            <a:off x="4842539" y="2537797"/>
            <a:ext cx="48635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a:latin typeface="Arial" panose="020b0604020202020204" pitchFamily="34" charset="0"/>
                <a:cs typeface="Arial" panose="020b0604020202020204" pitchFamily="34" charset="0"/>
              </a:rPr>
              <a:t>0.44</a:t>
            </a:r>
            <a:endParaRPr lang="en-GB" altLang="en-US">
              <a:latin typeface="Arial" panose="020b0604020202020204" pitchFamily="34" charset="0"/>
              <a:cs typeface="Arial" panose="020b0604020202020204" pitchFamily="34" charset="0"/>
            </a:endParaRPr>
          </a:p>
        </p:txBody>
      </p:sp>
      <p:sp>
        <p:nvSpPr>
          <p:cNvPr id="65" name="TextBox 85"/>
          <p:cNvSpPr txBox="1">
            <a:spLocks noChangeArrowheads="1"/>
          </p:cNvSpPr>
          <p:nvPr/>
        </p:nvSpPr>
        <p:spPr bwMode="auto">
          <a:xfrm>
            <a:off x="6490364" y="1151909"/>
            <a:ext cx="48635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a:latin typeface="Arial" panose="020b0604020202020204" pitchFamily="34" charset="0"/>
                <a:cs typeface="Arial" panose="020b0604020202020204" pitchFamily="34" charset="0"/>
              </a:rPr>
              <a:t>0.44</a:t>
            </a:r>
            <a:endParaRPr lang="en-GB" altLang="en-US">
              <a:latin typeface="Arial" panose="020b0604020202020204" pitchFamily="34" charset="0"/>
              <a:cs typeface="Arial" panose="020b0604020202020204" pitchFamily="34" charset="0"/>
            </a:endParaRPr>
          </a:p>
        </p:txBody>
      </p:sp>
      <p:sp>
        <p:nvSpPr>
          <p:cNvPr id="66" name="TextBox 86"/>
          <p:cNvSpPr txBox="1">
            <a:spLocks noChangeArrowheads="1"/>
          </p:cNvSpPr>
          <p:nvPr/>
        </p:nvSpPr>
        <p:spPr bwMode="auto">
          <a:xfrm>
            <a:off x="6901129" y="2693769"/>
            <a:ext cx="48635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a:latin typeface="Arial" panose="020b0604020202020204" pitchFamily="34" charset="0"/>
                <a:cs typeface="Arial" panose="020b0604020202020204" pitchFamily="34" charset="0"/>
              </a:rPr>
              <a:t>0.44</a:t>
            </a:r>
            <a:endParaRPr lang="en-GB" altLang="en-US">
              <a:latin typeface="Arial" panose="020b0604020202020204" pitchFamily="34" charset="0"/>
              <a:cs typeface="Arial" panose="020b0604020202020204" pitchFamily="34" charset="0"/>
            </a:endParaRPr>
          </a:p>
        </p:txBody>
      </p:sp>
      <p:sp>
        <p:nvSpPr>
          <p:cNvPr id="67" name="TextBox 87"/>
          <p:cNvSpPr txBox="1">
            <a:spLocks noChangeArrowheads="1"/>
          </p:cNvSpPr>
          <p:nvPr/>
        </p:nvSpPr>
        <p:spPr bwMode="auto">
          <a:xfrm>
            <a:off x="7304752" y="2277050"/>
            <a:ext cx="48635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a:latin typeface="Arial" panose="020b0604020202020204" pitchFamily="34" charset="0"/>
                <a:cs typeface="Arial" panose="020b0604020202020204" pitchFamily="34" charset="0"/>
              </a:rPr>
              <a:t>0.44</a:t>
            </a:r>
            <a:endParaRPr lang="en-GB" altLang="en-US">
              <a:latin typeface="Arial" panose="020b0604020202020204" pitchFamily="34" charset="0"/>
              <a:cs typeface="Arial" panose="020b0604020202020204" pitchFamily="34" charset="0"/>
            </a:endParaRPr>
          </a:p>
        </p:txBody>
      </p:sp>
      <p:sp>
        <p:nvSpPr>
          <p:cNvPr id="68" name="TextBox 88"/>
          <p:cNvSpPr txBox="1">
            <a:spLocks noChangeArrowheads="1"/>
          </p:cNvSpPr>
          <p:nvPr/>
        </p:nvSpPr>
        <p:spPr bwMode="auto">
          <a:xfrm>
            <a:off x="7739329" y="2053213"/>
            <a:ext cx="48635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a:latin typeface="Arial" panose="020b0604020202020204" pitchFamily="34" charset="0"/>
                <a:cs typeface="Arial" panose="020b0604020202020204" pitchFamily="34" charset="0"/>
              </a:rPr>
              <a:t>0.44</a:t>
            </a:r>
            <a:endParaRPr lang="en-GB" altLang="en-US">
              <a:latin typeface="Arial" panose="020b0604020202020204" pitchFamily="34" charset="0"/>
              <a:cs typeface="Arial" panose="020b0604020202020204" pitchFamily="34" charset="0"/>
            </a:endParaRPr>
          </a:p>
        </p:txBody>
      </p:sp>
      <p:sp>
        <p:nvSpPr>
          <p:cNvPr id="69" name="TextBox 89"/>
          <p:cNvSpPr txBox="1">
            <a:spLocks noChangeArrowheads="1"/>
          </p:cNvSpPr>
          <p:nvPr/>
        </p:nvSpPr>
        <p:spPr bwMode="auto">
          <a:xfrm>
            <a:off x="8175694" y="1966297"/>
            <a:ext cx="48635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a:latin typeface="Arial" panose="020b0604020202020204" pitchFamily="34" charset="0"/>
                <a:cs typeface="Arial" panose="020b0604020202020204" pitchFamily="34" charset="0"/>
              </a:rPr>
              <a:t>0.44</a:t>
            </a:r>
            <a:endParaRPr lang="en-GB" altLang="en-US">
              <a:latin typeface="Arial" panose="020b0604020202020204" pitchFamily="34" charset="0"/>
              <a:cs typeface="Arial" panose="020b0604020202020204" pitchFamily="34" charset="0"/>
            </a:endParaRPr>
          </a:p>
        </p:txBody>
      </p:sp>
      <p:sp>
        <p:nvSpPr>
          <p:cNvPr id="70" name="TextBox 90"/>
          <p:cNvSpPr txBox="1">
            <a:spLocks noChangeArrowheads="1"/>
          </p:cNvSpPr>
          <p:nvPr/>
        </p:nvSpPr>
        <p:spPr bwMode="auto">
          <a:xfrm>
            <a:off x="5695027" y="2277050"/>
            <a:ext cx="48635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a:latin typeface="Arial" panose="020b0604020202020204" pitchFamily="34" charset="0"/>
                <a:cs typeface="Arial" panose="020b0604020202020204" pitchFamily="34" charset="0"/>
              </a:rPr>
              <a:t>0.44</a:t>
            </a:r>
            <a:endParaRPr lang="en-GB" altLang="en-US">
              <a:latin typeface="Arial" panose="020b0604020202020204" pitchFamily="34" charset="0"/>
              <a:cs typeface="Arial" panose="020b0604020202020204" pitchFamily="34" charset="0"/>
            </a:endParaRPr>
          </a:p>
        </p:txBody>
      </p:sp>
      <p:sp>
        <p:nvSpPr>
          <p:cNvPr id="71" name="TextBox 91"/>
          <p:cNvSpPr txBox="1">
            <a:spLocks noChangeArrowheads="1"/>
          </p:cNvSpPr>
          <p:nvPr/>
        </p:nvSpPr>
        <p:spPr bwMode="auto">
          <a:xfrm>
            <a:off x="6062334" y="2478266"/>
            <a:ext cx="48635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a:latin typeface="Arial" panose="020b0604020202020204" pitchFamily="34" charset="0"/>
                <a:cs typeface="Arial" panose="020b0604020202020204" pitchFamily="34" charset="0"/>
              </a:rPr>
              <a:t>0.44</a:t>
            </a:r>
            <a:endParaRPr lang="en-GB" altLang="en-US">
              <a:latin typeface="Arial" panose="020b0604020202020204" pitchFamily="34" charset="0"/>
              <a:cs typeface="Arial" panose="020b0604020202020204" pitchFamily="34" charset="0"/>
            </a:endParaRPr>
          </a:p>
        </p:txBody>
      </p:sp>
      <p:sp>
        <p:nvSpPr>
          <p:cNvPr id="72" name="TextBox 92"/>
          <p:cNvSpPr txBox="1">
            <a:spLocks noChangeArrowheads="1"/>
          </p:cNvSpPr>
          <p:nvPr/>
        </p:nvSpPr>
        <p:spPr bwMode="auto">
          <a:xfrm>
            <a:off x="5268188" y="1882953"/>
            <a:ext cx="48635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a:latin typeface="Arial" panose="020b0604020202020204" pitchFamily="34" charset="0"/>
                <a:cs typeface="Arial" panose="020b0604020202020204" pitchFamily="34" charset="0"/>
              </a:rPr>
              <a:t>0.44</a:t>
            </a:r>
            <a:endParaRPr lang="en-GB" altLang="en-US">
              <a:latin typeface="Arial" panose="020b0604020202020204" pitchFamily="34" charset="0"/>
              <a:cs typeface="Arial" panose="020b0604020202020204" pitchFamily="34" charset="0"/>
            </a:endParaRPr>
          </a:p>
        </p:txBody>
      </p:sp>
      <p:sp>
        <p:nvSpPr>
          <p:cNvPr id="73" name="文本框 7"/>
          <p:cNvSpPr txBox="1"/>
          <p:nvPr/>
        </p:nvSpPr>
        <p:spPr>
          <a:xfrm>
            <a:off x="428194" y="1742190"/>
            <a:ext cx="2951110" cy="761747"/>
          </a:xfrm>
          <a:prstGeom prst="rect">
            <a:avLst/>
          </a:prstGeom>
          <a:noFill/>
        </p:spPr>
        <p:txBody>
          <a:bodyPr wrap="square" lIns="68580" tIns="34290" rIns="68580" bIns="34290" rtlCol="0">
            <a:spAutoFit/>
          </a:bodyPr>
          <a:lstStyle/>
          <a:p>
            <a:pPr algn="l">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a:t>
            </a:r>
            <a:endParaRPr lang="zh-CN" altLang="en-US" sz="1000">
              <a:latin typeface="微软雅黑" panose="020b0503020204020204" pitchFamily="34" charset="-122"/>
              <a:ea typeface="微软雅黑" panose="020b0503020204020204" pitchFamily="34" charset="-122"/>
            </a:endParaRPr>
          </a:p>
        </p:txBody>
      </p:sp>
      <p:sp>
        <p:nvSpPr>
          <p:cNvPr id="74" name="文本框 2"/>
          <p:cNvSpPr txBox="1"/>
          <p:nvPr/>
        </p:nvSpPr>
        <p:spPr>
          <a:xfrm>
            <a:off x="358661" y="1470646"/>
            <a:ext cx="1779974" cy="315471"/>
          </a:xfrm>
          <a:prstGeom prst="rect">
            <a:avLst/>
          </a:prstGeom>
          <a:noFill/>
        </p:spPr>
        <p:txBody>
          <a:bodyPr wrap="none" lIns="68580" tIns="34290" rIns="68580" bIns="34290" rtlCol="0" anchor="t">
            <a:spAutoFit/>
          </a:bodyPr>
          <a:lstStyle/>
          <a:p>
            <a:pPr algn="l"/>
            <a:r>
              <a:rPr lang="zh-CN" altLang="en-US" sz="1600">
                <a:solidFill>
                  <a:schemeClr val="tx1">
                    <a:lumMod val="65000"/>
                    <a:lumOff val="35000"/>
                  </a:schemeClr>
                </a:solidFill>
                <a:latin typeface="+mn-ea"/>
                <a:sym typeface="+mn-ea"/>
              </a:rPr>
              <a:t>【点击添加标题】</a:t>
            </a:r>
            <a:endParaRPr lang="zh-CN" altLang="en-US" sz="1600">
              <a:solidFill>
                <a:schemeClr val="tx1">
                  <a:lumMod val="65000"/>
                  <a:lumOff val="35000"/>
                </a:schemeClr>
              </a:solidFill>
              <a:latin typeface="+mn-ea"/>
              <a:sym typeface="+mn-ea"/>
            </a:endParaRPr>
          </a:p>
        </p:txBody>
      </p:sp>
      <p:sp>
        <p:nvSpPr>
          <p:cNvPr id="75" name="文本框 5"/>
          <p:cNvSpPr txBox="1"/>
          <p:nvPr/>
        </p:nvSpPr>
        <p:spPr>
          <a:xfrm>
            <a:off x="358661" y="2714135"/>
            <a:ext cx="1779974" cy="561692"/>
          </a:xfrm>
          <a:prstGeom prst="rect">
            <a:avLst/>
          </a:prstGeom>
          <a:noFill/>
        </p:spPr>
        <p:txBody>
          <a:bodyPr wrap="none" lIns="68580" tIns="34290" rIns="68580" bIns="34290" rtlCol="0" anchor="t">
            <a:spAutoFit/>
          </a:bodyPr>
          <a:lstStyle/>
          <a:p>
            <a:pPr algn="l"/>
            <a:r>
              <a:rPr lang="zh-CN" altLang="en-US" sz="1600">
                <a:solidFill>
                  <a:schemeClr val="tx1">
                    <a:lumMod val="65000"/>
                    <a:lumOff val="35000"/>
                  </a:schemeClr>
                </a:solidFill>
                <a:latin typeface="+mn-ea"/>
                <a:sym typeface="+mn-ea"/>
              </a:rPr>
              <a:t>【点击添加标题】</a:t>
            </a:r>
            <a:endParaRPr lang="zh-CN" altLang="en-US" sz="1600">
              <a:solidFill>
                <a:schemeClr val="tx1">
                  <a:lumMod val="65000"/>
                  <a:lumOff val="35000"/>
                </a:schemeClr>
              </a:solidFill>
              <a:latin typeface="+mn-ea"/>
              <a:sym typeface="+mn-ea"/>
            </a:endParaRPr>
          </a:p>
          <a:p>
            <a:pPr algn="l"/>
            <a:endParaRPr lang="zh-CN" altLang="en-US" sz="1600">
              <a:solidFill>
                <a:schemeClr val="tx1">
                  <a:lumMod val="65000"/>
                  <a:lumOff val="35000"/>
                </a:schemeClr>
              </a:solidFill>
              <a:latin typeface="+mn-ea"/>
              <a:sym typeface="+mn-ea"/>
            </a:endParaRPr>
          </a:p>
        </p:txBody>
      </p:sp>
      <p:sp>
        <p:nvSpPr>
          <p:cNvPr id="76" name="文本框 14"/>
          <p:cNvSpPr txBox="1"/>
          <p:nvPr/>
        </p:nvSpPr>
        <p:spPr>
          <a:xfrm>
            <a:off x="428195" y="3030615"/>
            <a:ext cx="2951110" cy="992579"/>
          </a:xfrm>
          <a:prstGeom prst="rect">
            <a:avLst/>
          </a:prstGeom>
          <a:noFill/>
        </p:spPr>
        <p:txBody>
          <a:bodyPr wrap="square" lIns="68580" tIns="34290" rIns="68580" bIns="34290" rtlCol="0" anchor="t">
            <a:spAutoFit/>
          </a:bodyPr>
          <a:lstStyle/>
          <a:p>
            <a:pPr algn="l">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点击添加文本点击添加文本内容</a:t>
            </a:r>
            <a:r>
              <a:rPr lang="zh-CN" altLang="zh-CN" sz="10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endParaRPr lang="en-US" altLang="zh-CN" sz="1000">
              <a:latin typeface="微软雅黑" panose="020b0503020204020204" pitchFamily="34" charset="-122"/>
              <a:ea typeface="微软雅黑" panose="020b0503020204020204" pitchFamily="34" charset="-122"/>
            </a:endParaRPr>
          </a:p>
        </p:txBody>
      </p:sp>
      <p:sp>
        <p:nvSpPr>
          <p:cNvPr id="77" name="文本框 3"/>
          <p:cNvSpPr txBox="1"/>
          <p:nvPr/>
        </p:nvSpPr>
        <p:spPr>
          <a:xfrm>
            <a:off x="3964908"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招聘流程</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linds(horizontal)">
                                      <p:cBhvr>
                                        <p:cTn id="7" dur="1000"/>
                                        <p:tgtEl>
                                          <p:spTgt spid="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blinds(horizontal)">
                                      <p:cBhvr>
                                        <p:cTn id="10" dur="1000"/>
                                        <p:tgtEl>
                                          <p:spTgt spid="73"/>
                                        </p:tgtEl>
                                      </p:cBhvr>
                                    </p:animEffect>
                                  </p:childTnLst>
                                </p:cTn>
                              </p:par>
                            </p:childTnLst>
                          </p:cTn>
                        </p:par>
                        <p:par>
                          <p:cTn id="11" fill="hold" nodeType="afterGroup">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blinds(horizontal)">
                                      <p:cBhvr>
                                        <p:cTn id="14" dur="1000"/>
                                        <p:tgtEl>
                                          <p:spTgt spid="75"/>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blinds(horizontal)">
                                      <p:cBhvr>
                                        <p:cTn id="17" dur="1000"/>
                                        <p:tgtEl>
                                          <p:spTgt spid="76"/>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75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75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75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75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750"/>
                                        <p:tgtEl>
                                          <p:spTgt spid="1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75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750"/>
                                        <p:tgtEl>
                                          <p:spTgt spid="2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750"/>
                                        <p:tgtEl>
                                          <p:spTgt spid="2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75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75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750"/>
                                        <p:tgtEl>
                                          <p:spTgt spid="2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750"/>
                                        <p:tgtEl>
                                          <p:spTgt spid="2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750"/>
                                        <p:tgtEl>
                                          <p:spTgt spid="2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750"/>
                                        <p:tgtEl>
                                          <p:spTgt spid="28"/>
                                        </p:tgtEl>
                                      </p:cBhvr>
                                    </p:animEffect>
                                  </p:childTnLst>
                                </p:cTn>
                              </p:par>
                              <p:par>
                                <p:cTn id="62" presetID="22" presetClass="entr" presetSubtype="4"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750"/>
                                        <p:tgtEl>
                                          <p:spTgt spid="29"/>
                                        </p:tgtEl>
                                      </p:cBhvr>
                                    </p:animEffect>
                                  </p:childTnLst>
                                </p:cTn>
                              </p:par>
                              <p:par>
                                <p:cTn id="65" presetID="22" presetClass="entr" presetSubtype="4"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down)">
                                      <p:cBhvr>
                                        <p:cTn id="70" dur="750"/>
                                        <p:tgtEl>
                                          <p:spTgt spid="35"/>
                                        </p:tgtEl>
                                      </p:cBhvr>
                                    </p:animEffect>
                                  </p:childTnLst>
                                </p:cTn>
                              </p:par>
                              <p:par>
                                <p:cTn id="71" presetID="22" presetClass="entr" presetSubtype="4"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75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down)">
                                      <p:cBhvr>
                                        <p:cTn id="76" dur="750"/>
                                        <p:tgtEl>
                                          <p:spTgt spid="41"/>
                                        </p:tgtEl>
                                      </p:cBhvr>
                                    </p:animEffect>
                                  </p:childTnLst>
                                </p:cTn>
                              </p:par>
                              <p:par>
                                <p:cTn id="77" presetID="22" presetClass="entr" presetSubtype="4"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down)">
                                      <p:cBhvr>
                                        <p:cTn id="79" dur="750"/>
                                        <p:tgtEl>
                                          <p:spTgt spid="44"/>
                                        </p:tgtEl>
                                      </p:cBhvr>
                                    </p:animEffect>
                                  </p:childTnLst>
                                </p:cTn>
                              </p:par>
                              <p:par>
                                <p:cTn id="80" presetID="22" presetClass="entr" presetSubtype="4" fill="hold"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down)">
                                      <p:cBhvr>
                                        <p:cTn id="82" dur="750"/>
                                        <p:tgtEl>
                                          <p:spTgt spid="47"/>
                                        </p:tgtEl>
                                      </p:cBhvr>
                                    </p:animEffect>
                                  </p:childTnLst>
                                </p:cTn>
                              </p:par>
                              <p:par>
                                <p:cTn id="83" presetID="22" presetClass="entr" presetSubtype="4"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down)">
                                      <p:cBhvr>
                                        <p:cTn id="85" dur="750"/>
                                        <p:tgtEl>
                                          <p:spTgt spid="50"/>
                                        </p:tgtEl>
                                      </p:cBhvr>
                                    </p:animEffect>
                                  </p:childTnLst>
                                </p:cTn>
                              </p:par>
                              <p:par>
                                <p:cTn id="86" presetID="22" presetClass="entr" presetSubtype="4"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down)">
                                      <p:cBhvr>
                                        <p:cTn id="88" dur="750"/>
                                        <p:tgtEl>
                                          <p:spTgt spid="53"/>
                                        </p:tgtEl>
                                      </p:cBhvr>
                                    </p:animEffect>
                                  </p:childTnLst>
                                </p:cTn>
                              </p:par>
                              <p:par>
                                <p:cTn id="89" presetID="22" presetClass="entr" presetSubtype="4"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down)">
                                      <p:cBhvr>
                                        <p:cTn id="91" dur="750"/>
                                        <p:tgtEl>
                                          <p:spTgt spid="56"/>
                                        </p:tgtEl>
                                      </p:cBhvr>
                                    </p:animEffect>
                                  </p:childTnLst>
                                </p:cTn>
                              </p:par>
                              <p:par>
                                <p:cTn id="92" presetID="22" presetClass="entr" presetSubtype="4" fill="hold"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wipe(down)">
                                      <p:cBhvr>
                                        <p:cTn id="94" dur="750"/>
                                        <p:tgtEl>
                                          <p:spTgt spid="59"/>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wipe(down)">
                                      <p:cBhvr>
                                        <p:cTn id="97" dur="750"/>
                                        <p:tgtEl>
                                          <p:spTgt spid="62"/>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wipe(down)">
                                      <p:cBhvr>
                                        <p:cTn id="100" dur="750"/>
                                        <p:tgtEl>
                                          <p:spTgt spid="63"/>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wipe(down)">
                                      <p:cBhvr>
                                        <p:cTn id="103" dur="750"/>
                                        <p:tgtEl>
                                          <p:spTgt spid="64"/>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wipe(down)">
                                      <p:cBhvr>
                                        <p:cTn id="106" dur="750"/>
                                        <p:tgtEl>
                                          <p:spTgt spid="65"/>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wipe(down)">
                                      <p:cBhvr>
                                        <p:cTn id="109" dur="750"/>
                                        <p:tgtEl>
                                          <p:spTgt spid="6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wipe(down)">
                                      <p:cBhvr>
                                        <p:cTn id="112" dur="750"/>
                                        <p:tgtEl>
                                          <p:spTgt spid="67"/>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ipe(down)">
                                      <p:cBhvr>
                                        <p:cTn id="115" dur="750"/>
                                        <p:tgtEl>
                                          <p:spTgt spid="68"/>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wipe(down)">
                                      <p:cBhvr>
                                        <p:cTn id="118" dur="750"/>
                                        <p:tgtEl>
                                          <p:spTgt spid="69"/>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750"/>
                                        <p:tgtEl>
                                          <p:spTgt spid="70"/>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wipe(down)">
                                      <p:cBhvr>
                                        <p:cTn id="124" dur="750"/>
                                        <p:tgtEl>
                                          <p:spTgt spid="71"/>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72"/>
                                        </p:tgtEl>
                                        <p:attrNameLst>
                                          <p:attrName>style.visibility</p:attrName>
                                        </p:attrNameLst>
                                      </p:cBhvr>
                                      <p:to>
                                        <p:strVal val="visible"/>
                                      </p:to>
                                    </p:set>
                                    <p:animEffect transition="in" filter="wipe(down)">
                                      <p:cBhvr>
                                        <p:cTn id="127" dur="7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5595200" y="1079664"/>
            <a:ext cx="3206891" cy="3296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1" tIns="34275" rIns="68551" bIns="34275" rtlCol="0" anchor="ctr"/>
          <a:lstStyle/>
          <a:p>
            <a:pPr algn="ctr"/>
            <a:endParaRPr lang="zh-CN" altLang="en-US" sz="1800"/>
          </a:p>
        </p:txBody>
      </p:sp>
      <p:sp>
        <p:nvSpPr>
          <p:cNvPr id="6" name="TextBox 3"/>
          <p:cNvSpPr txBox="1"/>
          <p:nvPr/>
        </p:nvSpPr>
        <p:spPr>
          <a:xfrm>
            <a:off x="5880213" y="2055355"/>
            <a:ext cx="2786707" cy="1938930"/>
          </a:xfrm>
          <a:prstGeom prst="rect">
            <a:avLst/>
          </a:prstGeom>
          <a:noFill/>
        </p:spPr>
        <p:txBody>
          <a:bodyPr wrap="square" lIns="91378" tIns="45689" rIns="91378" bIns="45689" rtlCol="0">
            <a:spAutoFit/>
          </a:bodyPr>
          <a:lstStyle/>
          <a:p>
            <a:pPr>
              <a:lnSpc>
                <a:spcPct val="200000"/>
              </a:lnSpc>
            </a:pPr>
            <a:r>
              <a:rPr lang="zh-CN" altLang="en-US" sz="1000">
                <a:latin typeface="微软雅黑" panose="020b0503020204020204" pitchFamily="34" charset="-122"/>
                <a:ea typeface="微软雅黑" panose="020b0503020204020204" pitchFamily="34" charset="-122"/>
              </a:rPr>
              <a:t>请在此处输入您的内容为您的演讲加分添彩！文本描述建议与标题相关并符合整体请在此处请在此处输入您的内容为您的演讲加分添彩！文本描述建议与标题相关并符合整体请在此处</a:t>
            </a:r>
            <a:endParaRPr lang="zh-CN" altLang="en-US" sz="1000">
              <a:latin typeface="微软雅黑" panose="020b0503020204020204" pitchFamily="34" charset="-122"/>
              <a:ea typeface="微软雅黑" panose="020b0503020204020204" pitchFamily="34" charset="-122"/>
            </a:endParaRPr>
          </a:p>
          <a:p>
            <a:pPr>
              <a:lnSpc>
                <a:spcPct val="200000"/>
              </a:lnSpc>
            </a:pPr>
            <a:r>
              <a:rPr lang="zh-CN" altLang="en-US" sz="1000">
                <a:latin typeface="微软雅黑" panose="020b0503020204020204" pitchFamily="34" charset="-122"/>
                <a:ea typeface="微软雅黑" panose="020b0503020204020204" pitchFamily="34" charset="-122"/>
              </a:rPr>
              <a:t>请在此处输入您的内容为您的演讲加分添彩！文本描述建议与标题相关并符合整体请在此处</a:t>
            </a:r>
            <a:endParaRPr lang="zh-CN" altLang="en-US" sz="1000">
              <a:latin typeface="微软雅黑" panose="020b0503020204020204" pitchFamily="34" charset="-122"/>
              <a:ea typeface="微软雅黑" panose="020b0503020204020204" pitchFamily="34" charset="-122"/>
            </a:endParaRPr>
          </a:p>
        </p:txBody>
      </p:sp>
      <p:sp>
        <p:nvSpPr>
          <p:cNvPr id="7" name="标题 1"/>
          <p:cNvSpPr txBox="1"/>
          <p:nvPr/>
        </p:nvSpPr>
        <p:spPr>
          <a:xfrm>
            <a:off x="5527007" y="1343703"/>
            <a:ext cx="1438909" cy="473309"/>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400" b="1">
                <a:latin typeface="微软雅黑" panose="020b0503020204020204" pitchFamily="34" charset="-122"/>
                <a:ea typeface="微软雅黑" panose="020b0503020204020204" pitchFamily="34" charset="-122"/>
              </a:rPr>
              <a:t>结束语</a:t>
            </a:r>
            <a:endParaRPr lang="zh-CN" altLang="en-US" sz="2400" b="1">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08" y="1167479"/>
            <a:ext cx="5046335" cy="3128727"/>
          </a:xfrm>
          <a:prstGeom prst="rect">
            <a:avLst/>
          </a:prstGeom>
        </p:spPr>
      </p:pic>
      <p:sp>
        <p:nvSpPr>
          <p:cNvPr id="10" name="文本框 3"/>
          <p:cNvSpPr txBox="1"/>
          <p:nvPr/>
        </p:nvSpPr>
        <p:spPr>
          <a:xfrm>
            <a:off x="3964908"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招聘流程</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3">
            <a:lum/>
          </a:blip>
          <a:stretch>
            <a:fillRect t="-9000" b="-9000"/>
          </a:stretch>
        </a:blipFill>
        <a:effectLst/>
      </p:bgPr>
    </p:bg>
    <p:spTree>
      <p:nvGrpSpPr>
        <p:cNvPr id="1" name=""/>
        <p:cNvGrpSpPr/>
        <p:nvPr/>
      </p:nvGrpSpPr>
      <p:grpSpPr>
        <a:xfrm>
          <a:off x="0" y="0"/>
          <a:ext cx="0" cy="0"/>
        </a:xfrm>
      </p:grpSpPr>
      <p:sp>
        <p:nvSpPr>
          <p:cNvPr id="4" name="矩形 3"/>
          <p:cNvSpPr/>
          <p:nvPr/>
        </p:nvSpPr>
        <p:spPr>
          <a:xfrm>
            <a:off x="0" y="0"/>
            <a:ext cx="9144000" cy="51435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TextBox 74"/>
          <p:cNvSpPr txBox="1"/>
          <p:nvPr/>
        </p:nvSpPr>
        <p:spPr>
          <a:xfrm>
            <a:off x="1181129" y="1094756"/>
            <a:ext cx="6762225" cy="2308324"/>
          </a:xfrm>
          <a:prstGeom prst="rect">
            <a:avLst/>
          </a:prstGeom>
          <a:noFill/>
        </p:spPr>
        <p:txBody>
          <a:bodyPr wrap="square" rtlCol="0">
            <a:spAutoFit/>
          </a:bodyPr>
          <a:lstStyle/>
          <a:p>
            <a:pPr algn="ctr">
              <a:lnSpc>
                <a:spcPct val="150000"/>
              </a:lnSpc>
              <a:defRPr/>
            </a:pPr>
            <a:r>
              <a:rPr lang="en-US" altLang="zh-CN" sz="4800" b="1" spc="300">
                <a:solidFill>
                  <a:schemeClr val="bg1"/>
                </a:solidFill>
                <a:latin typeface="微软雅黑" panose="020b0503020204020204" pitchFamily="34" charset="-122"/>
                <a:ea typeface="微软雅黑" panose="020b0503020204020204" pitchFamily="34" charset="-122"/>
                <a:cs typeface="Lantinghei SC Demibold" charset="-122"/>
              </a:rPr>
              <a:t>• </a:t>
            </a:r>
            <a:r>
              <a:rPr lang="zh-CN" altLang="en-US" sz="4800" b="1" spc="300">
                <a:solidFill>
                  <a:schemeClr val="bg1"/>
                </a:solidFill>
                <a:latin typeface="微软雅黑" panose="020b0503020204020204" pitchFamily="34" charset="-122"/>
                <a:ea typeface="微软雅黑" panose="020b0503020204020204" pitchFamily="34" charset="-122"/>
                <a:cs typeface="Lantinghei SC Demibold" charset="-122"/>
              </a:rPr>
              <a:t>感谢</a:t>
            </a:r>
            <a:r>
              <a:rPr lang="zh-CN" altLang="en-US" sz="4800" b="1" spc="300">
                <a:solidFill>
                  <a:schemeClr val="accent1"/>
                </a:solidFill>
                <a:latin typeface="微软雅黑" panose="020b0503020204020204" pitchFamily="34" charset="-122"/>
                <a:ea typeface="微软雅黑" panose="020b0503020204020204" pitchFamily="34" charset="-122"/>
                <a:cs typeface="Lantinghei SC Demibold" charset="-122"/>
              </a:rPr>
              <a:t>您的聆听 </a:t>
            </a:r>
            <a:r>
              <a:rPr lang="en-US" altLang="zh-CN" sz="4800" b="1" spc="300">
                <a:solidFill>
                  <a:srgbClr val="FFC000"/>
                </a:solidFill>
                <a:latin typeface="微软雅黑" panose="020b0503020204020204" pitchFamily="34" charset="-122"/>
                <a:ea typeface="微软雅黑" panose="020b0503020204020204" pitchFamily="34" charset="-122"/>
                <a:cs typeface="Lantinghei SC Demibold" charset="-122"/>
              </a:rPr>
              <a:t>•</a:t>
            </a:r>
            <a:endParaRPr lang="zh-CN" altLang="en-US" sz="4800" b="1" spc="300">
              <a:solidFill>
                <a:srgbClr val="FFC000"/>
              </a:solidFill>
              <a:latin typeface="微软雅黑" panose="020b0503020204020204" pitchFamily="34" charset="-122"/>
              <a:ea typeface="微软雅黑" panose="020b0503020204020204" pitchFamily="34" charset="-122"/>
              <a:cs typeface="Lantinghei SC Demibold" charset="-122"/>
            </a:endParaRPr>
          </a:p>
          <a:p>
            <a:pPr algn="ctr">
              <a:lnSpc>
                <a:spcPct val="150000"/>
              </a:lnSpc>
            </a:pPr>
            <a:r>
              <a:rPr lang="en-US" altLang="zh-CN" sz="2000">
                <a:solidFill>
                  <a:prstClr val="white"/>
                </a:solidFill>
                <a:latin typeface="Ebrima" panose="02000000000000000000" pitchFamily="2" charset="0"/>
                <a:ea typeface="Ebrima" panose="02000000000000000000" pitchFamily="2" charset="0"/>
                <a:cs typeface="Ebrima" panose="02000000000000000000" pitchFamily="2" charset="0"/>
              </a:rPr>
              <a:t>CAMPUS RECRUITMENT</a:t>
            </a:r>
            <a:endParaRPr lang="en-US" altLang="zh-CN" sz="2000">
              <a:solidFill>
                <a:prstClr val="white"/>
              </a:solidFill>
              <a:latin typeface="Ebrima" panose="02000000000000000000" pitchFamily="2" charset="0"/>
              <a:ea typeface="Ebrima" panose="02000000000000000000" pitchFamily="2" charset="0"/>
              <a:cs typeface="Ebrima" panose="02000000000000000000" pitchFamily="2" charset="0"/>
            </a:endParaRPr>
          </a:p>
          <a:p>
            <a:pPr algn="ctr">
              <a:lnSpc>
                <a:spcPct val="150000"/>
              </a:lnSpc>
            </a:pPr>
            <a:r>
              <a:rPr lang="en-US" altLang="zh-CN">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We have many PowerPoint </a:t>
            </a:r>
            <a:r>
              <a:rPr lang="zh-CN" altLang="en-US">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templates</a:t>
            </a:r>
            <a:r>
              <a:rPr lang="en-US" altLang="zh-CN">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a:t>
            </a:r>
            <a:endParaRPr lang="en-US" altLang="zh-CN">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a:lnSpc>
                <a:spcPct val="150000"/>
              </a:lnSpc>
              <a:buFont typeface="Arial" panose="020b0604020202020204" pitchFamily="34" charset="0"/>
              <a:buNone/>
            </a:pPr>
            <a:r>
              <a:rPr lang="en-US" altLang="zh-CN">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that has been specifically designed to help anyone that is stepping</a:t>
            </a:r>
            <a:r>
              <a:rPr lang="en-US" altLang="zh-CN">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76" name="TextBox 75"/>
          <p:cNvSpPr txBox="1"/>
          <p:nvPr/>
        </p:nvSpPr>
        <p:spPr>
          <a:xfrm>
            <a:off x="2871989" y="3463385"/>
            <a:ext cx="3095493" cy="252730"/>
          </a:xfrm>
          <a:prstGeom prst="rect">
            <a:avLst/>
          </a:prstGeom>
          <a:solidFill>
            <a:srgbClr val="FFC000"/>
          </a:solidFill>
        </p:spPr>
        <p:txBody>
          <a:bodyPr wrap="square" rtlCol="0">
            <a:spAutoFit/>
          </a:bodyPr>
          <a:lstStyle/>
          <a:p>
            <a:pPr algn="ctr"/>
            <a:r>
              <a:rPr lang="zh-CN" altLang="en-US" sz="1050" b="1">
                <a:solidFill>
                  <a:schemeClr val="bg1"/>
                </a:solidFill>
              </a:rPr>
              <a:t>汇报人：</a:t>
            </a:r>
            <a:r>
              <a:rPr lang="en-US" altLang="zh-CN" sz="1050" b="1">
                <a:solidFill>
                  <a:schemeClr val="bg1"/>
                </a:solidFill>
              </a:rPr>
              <a:t>PPT</a:t>
            </a:r>
            <a:r>
              <a:rPr lang="zh-CN" altLang="en-US" sz="1050" b="1">
                <a:solidFill>
                  <a:schemeClr val="bg1"/>
                </a:solidFill>
              </a:rPr>
              <a:t>汇       汇报时间：</a:t>
            </a:r>
            <a:r>
              <a:rPr lang="en-US" altLang="zh-CN" sz="1050" b="1">
                <a:solidFill>
                  <a:schemeClr val="bg1"/>
                </a:solidFill>
              </a:rPr>
              <a:t>202X</a:t>
            </a:r>
            <a:r>
              <a:rPr lang="zh-CN" altLang="en-US" sz="1050" b="1">
                <a:solidFill>
                  <a:schemeClr val="bg1"/>
                </a:solidFill>
              </a:rPr>
              <a:t>年</a:t>
            </a:r>
            <a:r>
              <a:rPr lang="en-US" altLang="zh-CN" sz="1050" b="1">
                <a:solidFill>
                  <a:schemeClr val="bg1"/>
                </a:solidFill>
              </a:rPr>
              <a:t>XX</a:t>
            </a:r>
            <a:r>
              <a:rPr lang="zh-CN" altLang="en-US" sz="1050" b="1">
                <a:solidFill>
                  <a:schemeClr val="bg1"/>
                </a:solidFill>
              </a:rPr>
              <a:t>月</a:t>
            </a:r>
            <a:endParaRPr lang="zh-CN" altLang="en-US" sz="1050" b="1">
              <a:solidFill>
                <a:schemeClr val="bg1"/>
              </a:solidFill>
            </a:endParaRPr>
          </a:p>
        </p:txBody>
      </p:sp>
    </p:spTree>
  </p:cSld>
  <p:clrMapOvr>
    <a:masterClrMapping/>
  </p:clrMapOvr>
  <p:transition advTm="3000">
    <p:wipe dir="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2">
            <a:lum/>
          </a:blip>
          <a:stretch>
            <a:fillRect/>
          </a:stretch>
        </a:blipFill>
        <a:effectLst/>
      </p:bgPr>
    </p:bg>
    <p:spTree>
      <p:nvGrpSpPr>
        <p:cNvPr id="1" name=""/>
        <p:cNvGrpSpPr/>
        <p:nvPr/>
      </p:nvGrpSpPr>
      <p:grpSpPr>
        <a:xfrm>
          <a:off x="0" y="0"/>
          <a:ext cx="0" cy="0"/>
        </a:xfrm>
      </p:grpSpPr>
      <p:sp>
        <p:nvSpPr>
          <p:cNvPr id="10" name="矩形 9"/>
          <p:cNvSpPr/>
          <p:nvPr/>
        </p:nvSpPr>
        <p:spPr>
          <a:xfrm>
            <a:off x="0" y="0"/>
            <a:ext cx="9144000" cy="514350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Прямоугольный треугольник 11"/>
          <p:cNvSpPr/>
          <p:nvPr/>
        </p:nvSpPr>
        <p:spPr>
          <a:xfrm>
            <a:off x="-1" y="870009"/>
            <a:ext cx="4843685" cy="4283691"/>
          </a:xfrm>
          <a:custGeom>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1" fmla="*/ 0 w 5380074"/>
              <a:gd name="connsiteY0-2" fmla="*/ 5697940 h 6858000"/>
              <a:gd name="connsiteX1-3" fmla="*/ 0 w 5380074"/>
              <a:gd name="connsiteY1-4" fmla="*/ 0 h 6858000"/>
              <a:gd name="connsiteX2-5" fmla="*/ 5380074 w 5380074"/>
              <a:gd name="connsiteY2-6" fmla="*/ 6858000 h 6858000"/>
              <a:gd name="connsiteX3-7" fmla="*/ 0 w 5380074"/>
              <a:gd name="connsiteY3-8" fmla="*/ 5697940 h 6858000"/>
              <a:gd name="connsiteX0-9" fmla="*/ 0 w 4902402"/>
              <a:gd name="connsiteY0-10" fmla="*/ 5697940 h 5725236"/>
              <a:gd name="connsiteX1-11" fmla="*/ 0 w 4902402"/>
              <a:gd name="connsiteY1-12" fmla="*/ 0 h 5725236"/>
              <a:gd name="connsiteX2-13" fmla="*/ 4902402 w 4902402"/>
              <a:gd name="connsiteY2-14" fmla="*/ 5725236 h 5725236"/>
              <a:gd name="connsiteX3-15" fmla="*/ 0 w 4902402"/>
              <a:gd name="connsiteY3-16" fmla="*/ 5697940 h 5725236"/>
              <a:gd name="connsiteX0-17" fmla="*/ 0 w 6458246"/>
              <a:gd name="connsiteY0-18" fmla="*/ 5697940 h 5711588"/>
              <a:gd name="connsiteX1-19" fmla="*/ 0 w 6458246"/>
              <a:gd name="connsiteY1-20" fmla="*/ 0 h 5711588"/>
              <a:gd name="connsiteX2-21" fmla="*/ 6458246 w 6458246"/>
              <a:gd name="connsiteY2-22" fmla="*/ 5711588 h 5711588"/>
              <a:gd name="connsiteX3-23" fmla="*/ 0 w 6458246"/>
              <a:gd name="connsiteY3-24" fmla="*/ 5697940 h 5711588"/>
            </a:gdLst>
            <a:cxnLst>
              <a:cxn ang="0">
                <a:pos x="connsiteX0-1" y="connsiteY0-2"/>
              </a:cxn>
              <a:cxn ang="0">
                <a:pos x="connsiteX1-3" y="connsiteY1-4"/>
              </a:cxn>
              <a:cxn ang="0">
                <a:pos x="connsiteX2-5" y="connsiteY2-6"/>
              </a:cxn>
              <a:cxn ang="0">
                <a:pos x="connsiteX3-7" y="connsiteY3-8"/>
              </a:cxn>
            </a:cxnLst>
            <a:rect l="l" t="t" r="r" b="b"/>
            <a:pathLst>
              <a:path w="6458246" h="5711588">
                <a:moveTo>
                  <a:pt x="0" y="5697940"/>
                </a:moveTo>
                <a:lnTo>
                  <a:pt x="0" y="0"/>
                </a:lnTo>
                <a:lnTo>
                  <a:pt x="6458246" y="5711588"/>
                </a:lnTo>
                <a:lnTo>
                  <a:pt x="0" y="5697940"/>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Параллелограмм 17"/>
          <p:cNvSpPr/>
          <p:nvPr/>
        </p:nvSpPr>
        <p:spPr>
          <a:xfrm>
            <a:off x="-3839" y="-7145"/>
            <a:ext cx="4038894" cy="5154696"/>
          </a:xfrm>
          <a:custGeom>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1" fmla="*/ 5118 w 5385192"/>
              <a:gd name="connsiteY0-2" fmla="*/ 6844353 h 6858000"/>
              <a:gd name="connsiteX1-3" fmla="*/ 0 w 5385192"/>
              <a:gd name="connsiteY1-4" fmla="*/ 0 h 6858000"/>
              <a:gd name="connsiteX2-5" fmla="*/ 5385192 w 5385192"/>
              <a:gd name="connsiteY2-6" fmla="*/ 0 h 6858000"/>
              <a:gd name="connsiteX3-7" fmla="*/ 3670692 w 5385192"/>
              <a:gd name="connsiteY3-8" fmla="*/ 6858000 h 6858000"/>
              <a:gd name="connsiteX4-9" fmla="*/ 5118 w 5385192"/>
              <a:gd name="connsiteY4-10" fmla="*/ 6844353 h 6858000"/>
              <a:gd name="connsiteX0-11" fmla="*/ 5118 w 5385192"/>
              <a:gd name="connsiteY0-12" fmla="*/ 6844353 h 6871648"/>
              <a:gd name="connsiteX1-13" fmla="*/ 0 w 5385192"/>
              <a:gd name="connsiteY1-14" fmla="*/ 0 h 6871648"/>
              <a:gd name="connsiteX2-15" fmla="*/ 5385192 w 5385192"/>
              <a:gd name="connsiteY2-16" fmla="*/ 0 h 6871648"/>
              <a:gd name="connsiteX3-17" fmla="*/ 2633462 w 5385192"/>
              <a:gd name="connsiteY3-18" fmla="*/ 6871648 h 6871648"/>
              <a:gd name="connsiteX4-19" fmla="*/ 5118 w 5385192"/>
              <a:gd name="connsiteY4-20" fmla="*/ 6844353 h 6871648"/>
              <a:gd name="connsiteX0-21" fmla="*/ 0 w 5389599"/>
              <a:gd name="connsiteY0-22" fmla="*/ 6853878 h 6871648"/>
              <a:gd name="connsiteX1-23" fmla="*/ 4407 w 5389599"/>
              <a:gd name="connsiteY1-24" fmla="*/ 0 h 6871648"/>
              <a:gd name="connsiteX2-25" fmla="*/ 5389599 w 5389599"/>
              <a:gd name="connsiteY2-26" fmla="*/ 0 h 6871648"/>
              <a:gd name="connsiteX3-27" fmla="*/ 2637869 w 5389599"/>
              <a:gd name="connsiteY3-28" fmla="*/ 6871648 h 6871648"/>
              <a:gd name="connsiteX4-29" fmla="*/ 0 w 5389599"/>
              <a:gd name="connsiteY4-30" fmla="*/ 6853878 h 6871648"/>
              <a:gd name="connsiteX0-31" fmla="*/ 24168 w 5385192"/>
              <a:gd name="connsiteY0-32" fmla="*/ 6872928 h 6872928"/>
              <a:gd name="connsiteX1-33" fmla="*/ 0 w 5385192"/>
              <a:gd name="connsiteY1-34" fmla="*/ 0 h 6872928"/>
              <a:gd name="connsiteX2-35" fmla="*/ 5385192 w 5385192"/>
              <a:gd name="connsiteY2-36" fmla="*/ 0 h 6872928"/>
              <a:gd name="connsiteX3-37" fmla="*/ 2633462 w 5385192"/>
              <a:gd name="connsiteY3-38" fmla="*/ 6871648 h 6872928"/>
              <a:gd name="connsiteX4-39" fmla="*/ 24168 w 5385192"/>
              <a:gd name="connsiteY4-40" fmla="*/ 6872928 h 687292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5192" h="6872928">
                <a:moveTo>
                  <a:pt x="24168" y="6872928"/>
                </a:moveTo>
                <a:lnTo>
                  <a:pt x="0" y="0"/>
                </a:lnTo>
                <a:lnTo>
                  <a:pt x="5385192" y="0"/>
                </a:lnTo>
                <a:lnTo>
                  <a:pt x="2633462" y="6871648"/>
                </a:lnTo>
                <a:lnTo>
                  <a:pt x="24168" y="6872928"/>
                </a:lnTo>
                <a:close/>
              </a:path>
            </a:pathLst>
          </a:custGeom>
          <a:solidFill>
            <a:schemeClr val="bg2">
              <a:lumMod val="1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Заголовок 1"/>
          <p:cNvSpPr txBox="1"/>
          <p:nvPr/>
        </p:nvSpPr>
        <p:spPr>
          <a:xfrm>
            <a:off x="299126" y="1768669"/>
            <a:ext cx="3661172" cy="1550140"/>
          </a:xfrm>
          <a:prstGeom prst="rect">
            <a:avLst/>
          </a:prstGeom>
        </p:spPr>
        <p:txBody>
          <a:bodyPr lIns="68580" tIns="34290" rIns="68580" bIns="3429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spc="75">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PART 01</a:t>
            </a:r>
            <a:endParaRPr lang="en-US" b="1" i="1" spc="75">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r>
              <a:rPr lang="zh-CN" altLang="en-US" b="1" i="1" spc="75">
                <a:solidFill>
                  <a:srgbClr val="FFC000"/>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关于我们</a:t>
            </a:r>
            <a:endParaRPr lang="en-US" b="1" i="1" spc="75">
              <a:solidFill>
                <a:srgbClr val="FFC000"/>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9" name="Подзаголовок 2"/>
          <p:cNvSpPr txBox="1"/>
          <p:nvPr/>
        </p:nvSpPr>
        <p:spPr>
          <a:xfrm>
            <a:off x="397130" y="1480178"/>
            <a:ext cx="2966624" cy="2813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50"/>
              </a:lnSpc>
              <a:spcBef>
                <a:spcPts val="900"/>
              </a:spcBef>
              <a:buNone/>
            </a:pPr>
            <a:r>
              <a:rPr lang="en-US" sz="900" i="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200" i="1">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Information about us </a:t>
            </a:r>
            <a:endParaRPr lang="ru-RU" sz="1200" i="1">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4" name="文本框 3"/>
          <p:cNvSpPr txBox="1"/>
          <p:nvPr/>
        </p:nvSpPr>
        <p:spPr>
          <a:xfrm>
            <a:off x="309669" y="3083103"/>
            <a:ext cx="5882640" cy="407804"/>
          </a:xfrm>
          <a:prstGeom prst="rect">
            <a:avLst/>
          </a:prstGeom>
          <a:noFill/>
        </p:spPr>
        <p:txBody>
          <a:bodyPr wrap="square" lIns="68580" tIns="34290" rIns="68580" bIns="34290" rtlCol="0">
            <a:spAutoFit/>
            <a:scene3d>
              <a:camera prst="orthographicFront"/>
              <a:lightRig rig="threePt" dir="t"/>
            </a:scene3d>
            <a:sp3d contourW="12700"/>
          </a:bodyPr>
          <a:lstStyle/>
          <a:p>
            <a:pPr>
              <a:buFont typeface="Arial" panose="020b0604020202020204" pitchFamily="34" charset="0"/>
              <a:buNone/>
            </a:pPr>
            <a:r>
              <a:rPr lang="en-US" altLang="zh-CN"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We have many PowerPoint </a:t>
            </a:r>
            <a:r>
              <a:rPr lang="zh-CN" altLang="en-US"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templates</a:t>
            </a:r>
            <a:r>
              <a:rPr lang="en-US" altLang="zh-CN"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that has been specifically designed to help anyone that is stepping into the world of PowerPoint for the very first time.</a:t>
            </a:r>
            <a:endParaRPr lang="zh-CN" altLang="en-US"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41" presetClass="entr" presetSubtype="0" fill="hold" grpId="1"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1"/>
      <p:bldP spid="9" grpId="0"/>
      <p:bldP spid="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p:cNvSpPr/>
          <p:nvPr/>
        </p:nvSpPr>
        <p:spPr>
          <a:xfrm>
            <a:off x="0" y="1361458"/>
            <a:ext cx="9144000" cy="229157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文本"/>
          <p:cNvSpPr txBox="1"/>
          <p:nvPr/>
        </p:nvSpPr>
        <p:spPr>
          <a:xfrm>
            <a:off x="5712394" y="2201329"/>
            <a:ext cx="2919423" cy="1010213"/>
          </a:xfrm>
          <a:prstGeom prst="rect">
            <a:avLst/>
          </a:prstGeom>
          <a:noFill/>
        </p:spPr>
        <p:txBody>
          <a:bodyPr wrap="square" lIns="68580" tIns="34290" rIns="68580" bIns="34290" rtlCol="0" anchor="t">
            <a:spAutoFit/>
          </a:bodyPr>
          <a:lstStyle>
            <a:defPPr>
              <a:defRPr lang="zh-CN"/>
            </a:defPPr>
            <a:lvl1pPr indent="467995">
              <a:lnSpc>
                <a:spcPct val="150000"/>
              </a:lnSpc>
              <a:spcAft>
                <a:spcPts val="1500"/>
              </a:spcAft>
              <a:defRPr sz="1600" spc="150">
                <a:solidFill>
                  <a:schemeClr val="tx1">
                    <a:lumMod val="95000"/>
                    <a:lumOff val="5000"/>
                  </a:schemeClr>
                </a:solidFill>
                <a:latin typeface="+mn-ea"/>
              </a:defRPr>
            </a:lvl1pPr>
          </a:lstStyle>
          <a:p>
            <a:pPr indent="0"/>
            <a:r>
              <a:rPr lang="zh-CN" altLang="en-US" sz="1050">
                <a:solidFill>
                  <a:schemeClr val="bg1"/>
                </a:solidFill>
                <a:cs typeface="Lantinghei SC Demibold" charset="-122"/>
              </a:rPr>
              <a:t>单击此处添加您的文字内容，或复制文本粘贴至此，字间距和行间距均可自行调节。本模板的所有文字和图片素材，均可自由编辑替换和移动。</a:t>
            </a:r>
            <a:endParaRPr lang="zh-CN" altLang="en-US" sz="1050">
              <a:solidFill>
                <a:schemeClr val="bg1"/>
              </a:solidFill>
              <a:cs typeface="Lantinghei SC Demibold" charset="-122"/>
            </a:endParaRPr>
          </a:p>
        </p:txBody>
      </p:sp>
      <p:sp>
        <p:nvSpPr>
          <p:cNvPr id="7" name="文本"/>
          <p:cNvSpPr/>
          <p:nvPr/>
        </p:nvSpPr>
        <p:spPr>
          <a:xfrm>
            <a:off x="6612337" y="1665259"/>
            <a:ext cx="1119537" cy="334707"/>
          </a:xfrm>
          <a:prstGeom prst="rect">
            <a:avLst/>
          </a:prstGeom>
        </p:spPr>
        <p:txBody>
          <a:bodyPr wrap="none" lIns="68580" tIns="34290" rIns="68580" bIns="34290">
            <a:spAutoFit/>
          </a:bodyPr>
          <a:lstStyle/>
          <a:p>
            <a:pPr algn="ctr"/>
            <a:r>
              <a:rPr lang="zh-CN" altLang="en-US" sz="1700" b="1" spc="150">
                <a:solidFill>
                  <a:schemeClr val="bg1"/>
                </a:solidFill>
              </a:rPr>
              <a:t>添加标题</a:t>
            </a:r>
            <a:endParaRPr lang="zh-CN" altLang="en-US" sz="1700" b="1" spc="150">
              <a:solidFill>
                <a:schemeClr val="bg1"/>
              </a:solidFill>
            </a:endParaRPr>
          </a:p>
        </p:txBody>
      </p:sp>
      <p:sp>
        <p:nvSpPr>
          <p:cNvPr id="8" name="文本"/>
          <p:cNvSpPr txBox="1"/>
          <p:nvPr/>
        </p:nvSpPr>
        <p:spPr>
          <a:xfrm>
            <a:off x="250133" y="4019667"/>
            <a:ext cx="8643735" cy="590611"/>
          </a:xfrm>
          <a:prstGeom prst="rect">
            <a:avLst/>
          </a:prstGeom>
          <a:noFill/>
        </p:spPr>
        <p:txBody>
          <a:bodyPr wrap="square" lIns="68580" tIns="34290" rIns="68580" bIns="34290" rtlCol="0" anchor="t">
            <a:spAutoFit/>
          </a:bodyPr>
          <a:lstStyle>
            <a:defPPr>
              <a:defRPr lang="zh-CN"/>
            </a:defPPr>
            <a:lvl1pPr indent="467995">
              <a:lnSpc>
                <a:spcPct val="150000"/>
              </a:lnSpc>
              <a:spcAft>
                <a:spcPts val="1500"/>
              </a:spcAft>
              <a:defRPr sz="1600" spc="150">
                <a:solidFill>
                  <a:schemeClr val="tx1">
                    <a:lumMod val="95000"/>
                    <a:lumOff val="5000"/>
                  </a:schemeClr>
                </a:solidFill>
                <a:latin typeface="+mn-ea"/>
              </a:defRPr>
            </a:lvl1pPr>
          </a:lstStyle>
          <a:p>
            <a:pPr indent="0" algn="ctr"/>
            <a:r>
              <a:rPr lang="zh-CN" altLang="en-US" sz="1200">
                <a:cs typeface="Lantinghei SC Demibold" charset="-122"/>
              </a:rPr>
              <a:t>单击此处添加您的文字内容，或复制文本粘贴至此，字间距和行间距均可自行调节。本模板的所有文字和图片素材，均可自由编辑替换和移动。</a:t>
            </a:r>
            <a:endParaRPr lang="zh-CN" altLang="en-US" sz="1200">
              <a:cs typeface="Lantinghei SC Demibold" charset="-122"/>
            </a:endParaRPr>
          </a:p>
        </p:txBody>
      </p:sp>
      <p:pic>
        <p:nvPicPr>
          <p:cNvPr id="9" name="图片"/>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216" y="920555"/>
            <a:ext cx="3677948" cy="2497940"/>
          </a:xfrm>
          <a:prstGeom prst="rect">
            <a:avLst/>
          </a:prstGeom>
        </p:spPr>
      </p:pic>
      <p:sp>
        <p:nvSpPr>
          <p:cNvPr id="10" name="文本框 3"/>
          <p:cNvSpPr txBox="1"/>
          <p:nvPr/>
        </p:nvSpPr>
        <p:spPr>
          <a:xfrm>
            <a:off x="3964910"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关于我们</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nodeType="afterGroup">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par>
                          <p:cTn id="16" fill="hold" nodeType="afterGroup">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500"/>
                                        <p:tgtEl>
                                          <p:spTgt spid="6"/>
                                        </p:tgtEl>
                                      </p:cBhvr>
                                    </p:animEffect>
                                  </p:childTnLst>
                                </p:cTn>
                              </p:par>
                            </p:childTnLst>
                          </p:cTn>
                        </p:par>
                        <p:par>
                          <p:cTn id="20" fill="hold" nodeType="afterGroup">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Rectangle 5"/>
          <p:cNvSpPr>
            <a:spLocks noChangeArrowheads="1"/>
          </p:cNvSpPr>
          <p:nvPr/>
        </p:nvSpPr>
        <p:spPr bwMode="auto">
          <a:xfrm>
            <a:off x="1" y="2596975"/>
            <a:ext cx="9144000" cy="365522"/>
          </a:xfrm>
          <a:prstGeom prst="rect">
            <a:avLst/>
          </a:prstGeom>
          <a:solidFill>
            <a:sysClr val="window" lastClr="FFFFFF">
              <a:lumMod val="85000"/>
            </a:sysClr>
          </a:solidFill>
          <a:ln>
            <a:noFill/>
          </a:ln>
        </p:spPr>
        <p:txBody>
          <a:bodyPr vert="horz" wrap="square" lIns="68580" tIns="34290" rIns="68580" bIns="34290" numCol="1" anchor="t" anchorCtr="0" compatLnSpc="1"/>
          <a:lstStyle/>
          <a:p>
            <a:pPr>
              <a:defRPr/>
            </a:pPr>
            <a:endParaRPr lang="en-IN" kern="0">
              <a:solidFill>
                <a:prstClr val="black"/>
              </a:solidFill>
              <a:latin typeface="Calibri"/>
            </a:endParaRPr>
          </a:p>
        </p:txBody>
      </p:sp>
      <p:sp>
        <p:nvSpPr>
          <p:cNvPr id="35" name="Freeform 6"/>
          <p:cNvSpPr/>
          <p:nvPr/>
        </p:nvSpPr>
        <p:spPr bwMode="auto">
          <a:xfrm>
            <a:off x="1031081" y="2622825"/>
            <a:ext cx="1314450" cy="369094"/>
          </a:xfrm>
          <a:custGeom>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p:spPr>
        <p:txBody>
          <a:bodyPr vert="horz" wrap="square" lIns="68580" tIns="34290" rIns="68580" bIns="34290" numCol="1" anchor="t" anchorCtr="0" compatLnSpc="1"/>
          <a:lstStyle/>
          <a:p>
            <a:pPr algn="ctr">
              <a:defRPr/>
            </a:pPr>
            <a:endParaRPr lang="en-IN" kern="0">
              <a:solidFill>
                <a:prstClr val="black"/>
              </a:solidFill>
              <a:latin typeface="Calibri"/>
            </a:endParaRPr>
          </a:p>
        </p:txBody>
      </p:sp>
      <p:sp>
        <p:nvSpPr>
          <p:cNvPr id="36" name="Freeform 7"/>
          <p:cNvSpPr/>
          <p:nvPr/>
        </p:nvSpPr>
        <p:spPr bwMode="auto">
          <a:xfrm>
            <a:off x="2269331" y="2622825"/>
            <a:ext cx="1314450" cy="369094"/>
          </a:xfrm>
          <a:custGeom>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p:spPr>
        <p:txBody>
          <a:bodyPr vert="horz" wrap="square" lIns="68580" tIns="34290" rIns="68580" bIns="34290" numCol="1" anchor="t" anchorCtr="0" compatLnSpc="1"/>
          <a:lstStyle/>
          <a:p>
            <a:pPr>
              <a:defRPr/>
            </a:pPr>
            <a:endParaRPr lang="en-IN" kern="0">
              <a:solidFill>
                <a:prstClr val="black"/>
              </a:solidFill>
              <a:latin typeface="Calibri"/>
            </a:endParaRPr>
          </a:p>
        </p:txBody>
      </p:sp>
      <p:sp>
        <p:nvSpPr>
          <p:cNvPr id="37" name="Freeform 8"/>
          <p:cNvSpPr/>
          <p:nvPr/>
        </p:nvSpPr>
        <p:spPr bwMode="auto">
          <a:xfrm>
            <a:off x="3508772" y="2622825"/>
            <a:ext cx="1314450" cy="369094"/>
          </a:xfrm>
          <a:custGeom>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3"/>
          </a:solidFill>
          <a:ln>
            <a:noFill/>
          </a:ln>
        </p:spPr>
        <p:txBody>
          <a:bodyPr vert="horz" wrap="square" lIns="68580" tIns="34290" rIns="68580" bIns="34290" numCol="1" anchor="t" anchorCtr="0" compatLnSpc="1"/>
          <a:lstStyle/>
          <a:p>
            <a:pPr>
              <a:defRPr/>
            </a:pPr>
            <a:endParaRPr lang="en-IN" kern="0">
              <a:solidFill>
                <a:prstClr val="black"/>
              </a:solidFill>
              <a:latin typeface="Calibri"/>
            </a:endParaRPr>
          </a:p>
        </p:txBody>
      </p:sp>
      <p:sp>
        <p:nvSpPr>
          <p:cNvPr id="38" name="Freeform 10"/>
          <p:cNvSpPr/>
          <p:nvPr/>
        </p:nvSpPr>
        <p:spPr bwMode="auto">
          <a:xfrm>
            <a:off x="5985272" y="2622825"/>
            <a:ext cx="1315641" cy="369094"/>
          </a:xfrm>
          <a:custGeom>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5"/>
          </a:solidFill>
          <a:ln>
            <a:noFill/>
          </a:ln>
        </p:spPr>
        <p:txBody>
          <a:bodyPr vert="horz" wrap="square" lIns="68580" tIns="34290" rIns="68580" bIns="34290" numCol="1" anchor="t" anchorCtr="0" compatLnSpc="1"/>
          <a:lstStyle/>
          <a:p>
            <a:pPr>
              <a:defRPr/>
            </a:pPr>
            <a:endParaRPr lang="en-IN" kern="0">
              <a:solidFill>
                <a:prstClr val="black"/>
              </a:solidFill>
              <a:latin typeface="Calibri"/>
            </a:endParaRPr>
          </a:p>
        </p:txBody>
      </p:sp>
      <p:sp>
        <p:nvSpPr>
          <p:cNvPr id="39" name="Freeform 11"/>
          <p:cNvSpPr/>
          <p:nvPr/>
        </p:nvSpPr>
        <p:spPr bwMode="auto">
          <a:xfrm>
            <a:off x="7233048" y="2622825"/>
            <a:ext cx="1297781" cy="369094"/>
          </a:xfrm>
          <a:custGeom>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pPr>
              <a:defRPr/>
            </a:pPr>
            <a:endParaRPr lang="en-IN" kern="0">
              <a:solidFill>
                <a:prstClr val="black"/>
              </a:solidFill>
              <a:latin typeface="Calibri"/>
            </a:endParaRPr>
          </a:p>
        </p:txBody>
      </p:sp>
      <p:grpSp>
        <p:nvGrpSpPr>
          <p:cNvPr id="40" name="Group 2"/>
          <p:cNvGrpSpPr/>
          <p:nvPr/>
        </p:nvGrpSpPr>
        <p:grpSpPr>
          <a:xfrm>
            <a:off x="1512094" y="3101457"/>
            <a:ext cx="354806" cy="373856"/>
            <a:chOff x="2016125" y="4230687"/>
            <a:chExt cx="473075" cy="498475"/>
          </a:xfrm>
        </p:grpSpPr>
        <p:sp>
          <p:nvSpPr>
            <p:cNvPr id="41" name="Freeform 36"/>
            <p:cNvSpPr>
              <a:spLocks noEditPoints="1"/>
            </p:cNvSpPr>
            <p:nvPr/>
          </p:nvSpPr>
          <p:spPr bwMode="auto">
            <a:xfrm>
              <a:off x="2016125" y="4230687"/>
              <a:ext cx="473075" cy="498475"/>
            </a:xfrm>
            <a:custGeom>
              <a:gdLst>
                <a:gd name="T0" fmla="*/ 120 w 126"/>
                <a:gd name="T1" fmla="*/ 11 h 133"/>
                <a:gd name="T2" fmla="*/ 69 w 126"/>
                <a:gd name="T3" fmla="*/ 11 h 133"/>
                <a:gd name="T4" fmla="*/ 70 w 126"/>
                <a:gd name="T5" fmla="*/ 8 h 133"/>
                <a:gd name="T6" fmla="*/ 63 w 126"/>
                <a:gd name="T7" fmla="*/ 0 h 133"/>
                <a:gd name="T8" fmla="*/ 56 w 126"/>
                <a:gd name="T9" fmla="*/ 8 h 133"/>
                <a:gd name="T10" fmla="*/ 57 w 126"/>
                <a:gd name="T11" fmla="*/ 11 h 133"/>
                <a:gd name="T12" fmla="*/ 6 w 126"/>
                <a:gd name="T13" fmla="*/ 11 h 133"/>
                <a:gd name="T14" fmla="*/ 0 w 126"/>
                <a:gd name="T15" fmla="*/ 18 h 133"/>
                <a:gd name="T16" fmla="*/ 0 w 126"/>
                <a:gd name="T17" fmla="*/ 93 h 133"/>
                <a:gd name="T18" fmla="*/ 6 w 126"/>
                <a:gd name="T19" fmla="*/ 99 h 133"/>
                <a:gd name="T20" fmla="*/ 47 w 126"/>
                <a:gd name="T21" fmla="*/ 99 h 133"/>
                <a:gd name="T22" fmla="*/ 39 w 126"/>
                <a:gd name="T23" fmla="*/ 127 h 133"/>
                <a:gd name="T24" fmla="*/ 42 w 126"/>
                <a:gd name="T25" fmla="*/ 132 h 133"/>
                <a:gd name="T26" fmla="*/ 45 w 126"/>
                <a:gd name="T27" fmla="*/ 132 h 133"/>
                <a:gd name="T28" fmla="*/ 50 w 126"/>
                <a:gd name="T29" fmla="*/ 129 h 133"/>
                <a:gd name="T30" fmla="*/ 58 w 126"/>
                <a:gd name="T31" fmla="*/ 99 h 133"/>
                <a:gd name="T32" fmla="*/ 68 w 126"/>
                <a:gd name="T33" fmla="*/ 99 h 133"/>
                <a:gd name="T34" fmla="*/ 76 w 126"/>
                <a:gd name="T35" fmla="*/ 129 h 133"/>
                <a:gd name="T36" fmla="*/ 81 w 126"/>
                <a:gd name="T37" fmla="*/ 132 h 133"/>
                <a:gd name="T38" fmla="*/ 84 w 126"/>
                <a:gd name="T39" fmla="*/ 132 h 133"/>
                <a:gd name="T40" fmla="*/ 87 w 126"/>
                <a:gd name="T41" fmla="*/ 127 h 133"/>
                <a:gd name="T42" fmla="*/ 79 w 126"/>
                <a:gd name="T43" fmla="*/ 99 h 133"/>
                <a:gd name="T44" fmla="*/ 120 w 126"/>
                <a:gd name="T45" fmla="*/ 99 h 133"/>
                <a:gd name="T46" fmla="*/ 126 w 126"/>
                <a:gd name="T47" fmla="*/ 93 h 133"/>
                <a:gd name="T48" fmla="*/ 126 w 126"/>
                <a:gd name="T49" fmla="*/ 18 h 133"/>
                <a:gd name="T50" fmla="*/ 120 w 126"/>
                <a:gd name="T51" fmla="*/ 11 h 133"/>
                <a:gd name="T52" fmla="*/ 114 w 126"/>
                <a:gd name="T53" fmla="*/ 86 h 133"/>
                <a:gd name="T54" fmla="*/ 12 w 126"/>
                <a:gd name="T55" fmla="*/ 86 h 133"/>
                <a:gd name="T56" fmla="*/ 12 w 126"/>
                <a:gd name="T57" fmla="*/ 23 h 133"/>
                <a:gd name="T58" fmla="*/ 114 w 126"/>
                <a:gd name="T59" fmla="*/ 23 h 133"/>
                <a:gd name="T60" fmla="*/ 114 w 126"/>
                <a:gd name="T61" fmla="*/ 86 h 133"/>
                <a:gd name="T62" fmla="*/ 114 w 126"/>
                <a:gd name="T63" fmla="*/ 86 h 133"/>
                <a:gd name="T64" fmla="*/ 114 w 126"/>
                <a:gd name="T65" fmla="*/ 86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33">
                  <a:moveTo>
                    <a:pt x="120" y="11"/>
                  </a:moveTo>
                  <a:cubicBezTo>
                    <a:pt x="69" y="11"/>
                    <a:pt x="69" y="11"/>
                    <a:pt x="69" y="11"/>
                  </a:cubicBezTo>
                  <a:cubicBezTo>
                    <a:pt x="70" y="10"/>
                    <a:pt x="70" y="9"/>
                    <a:pt x="70" y="8"/>
                  </a:cubicBezTo>
                  <a:cubicBezTo>
                    <a:pt x="70" y="4"/>
                    <a:pt x="67" y="0"/>
                    <a:pt x="63" y="0"/>
                  </a:cubicBezTo>
                  <a:cubicBezTo>
                    <a:pt x="59" y="0"/>
                    <a:pt x="56" y="4"/>
                    <a:pt x="56" y="8"/>
                  </a:cubicBezTo>
                  <a:cubicBezTo>
                    <a:pt x="56" y="9"/>
                    <a:pt x="56" y="10"/>
                    <a:pt x="57" y="11"/>
                  </a:cubicBezTo>
                  <a:cubicBezTo>
                    <a:pt x="6" y="11"/>
                    <a:pt x="6" y="11"/>
                    <a:pt x="6" y="11"/>
                  </a:cubicBezTo>
                  <a:cubicBezTo>
                    <a:pt x="3" y="11"/>
                    <a:pt x="0" y="14"/>
                    <a:pt x="0" y="18"/>
                  </a:cubicBezTo>
                  <a:cubicBezTo>
                    <a:pt x="0" y="93"/>
                    <a:pt x="0" y="93"/>
                    <a:pt x="0" y="93"/>
                  </a:cubicBezTo>
                  <a:cubicBezTo>
                    <a:pt x="0" y="96"/>
                    <a:pt x="3" y="99"/>
                    <a:pt x="6" y="99"/>
                  </a:cubicBezTo>
                  <a:cubicBezTo>
                    <a:pt x="47" y="99"/>
                    <a:pt x="47" y="99"/>
                    <a:pt x="47" y="99"/>
                  </a:cubicBezTo>
                  <a:cubicBezTo>
                    <a:pt x="39" y="127"/>
                    <a:pt x="39" y="127"/>
                    <a:pt x="39" y="127"/>
                  </a:cubicBezTo>
                  <a:cubicBezTo>
                    <a:pt x="39" y="129"/>
                    <a:pt x="40" y="131"/>
                    <a:pt x="42" y="132"/>
                  </a:cubicBezTo>
                  <a:cubicBezTo>
                    <a:pt x="45" y="132"/>
                    <a:pt x="45" y="132"/>
                    <a:pt x="45" y="132"/>
                  </a:cubicBezTo>
                  <a:cubicBezTo>
                    <a:pt x="47" y="133"/>
                    <a:pt x="49" y="131"/>
                    <a:pt x="50" y="129"/>
                  </a:cubicBezTo>
                  <a:cubicBezTo>
                    <a:pt x="58" y="99"/>
                    <a:pt x="58" y="99"/>
                    <a:pt x="58" y="99"/>
                  </a:cubicBezTo>
                  <a:cubicBezTo>
                    <a:pt x="68" y="99"/>
                    <a:pt x="68" y="99"/>
                    <a:pt x="68" y="99"/>
                  </a:cubicBezTo>
                  <a:cubicBezTo>
                    <a:pt x="76" y="129"/>
                    <a:pt x="76" y="129"/>
                    <a:pt x="76" y="129"/>
                  </a:cubicBezTo>
                  <a:cubicBezTo>
                    <a:pt x="77" y="131"/>
                    <a:pt x="79" y="133"/>
                    <a:pt x="81" y="132"/>
                  </a:cubicBezTo>
                  <a:cubicBezTo>
                    <a:pt x="84" y="132"/>
                    <a:pt x="84" y="132"/>
                    <a:pt x="84" y="132"/>
                  </a:cubicBezTo>
                  <a:cubicBezTo>
                    <a:pt x="86" y="131"/>
                    <a:pt x="87" y="129"/>
                    <a:pt x="87" y="127"/>
                  </a:cubicBezTo>
                  <a:cubicBezTo>
                    <a:pt x="79" y="99"/>
                    <a:pt x="79" y="99"/>
                    <a:pt x="79" y="99"/>
                  </a:cubicBezTo>
                  <a:cubicBezTo>
                    <a:pt x="120" y="99"/>
                    <a:pt x="120" y="99"/>
                    <a:pt x="120" y="99"/>
                  </a:cubicBezTo>
                  <a:cubicBezTo>
                    <a:pt x="123" y="99"/>
                    <a:pt x="126" y="96"/>
                    <a:pt x="126" y="93"/>
                  </a:cubicBezTo>
                  <a:cubicBezTo>
                    <a:pt x="126" y="18"/>
                    <a:pt x="126" y="18"/>
                    <a:pt x="126" y="18"/>
                  </a:cubicBezTo>
                  <a:cubicBezTo>
                    <a:pt x="126" y="14"/>
                    <a:pt x="123" y="11"/>
                    <a:pt x="120" y="11"/>
                  </a:cubicBezTo>
                  <a:close/>
                  <a:moveTo>
                    <a:pt x="114" y="86"/>
                  </a:moveTo>
                  <a:cubicBezTo>
                    <a:pt x="12" y="86"/>
                    <a:pt x="12" y="86"/>
                    <a:pt x="12" y="86"/>
                  </a:cubicBezTo>
                  <a:cubicBezTo>
                    <a:pt x="12" y="23"/>
                    <a:pt x="12" y="23"/>
                    <a:pt x="12" y="23"/>
                  </a:cubicBezTo>
                  <a:cubicBezTo>
                    <a:pt x="114" y="23"/>
                    <a:pt x="114" y="23"/>
                    <a:pt x="114" y="23"/>
                  </a:cubicBezTo>
                  <a:lnTo>
                    <a:pt x="114" y="86"/>
                  </a:lnTo>
                  <a:close/>
                  <a:moveTo>
                    <a:pt x="114" y="86"/>
                  </a:moveTo>
                  <a:cubicBezTo>
                    <a:pt x="114" y="86"/>
                    <a:pt x="114" y="86"/>
                    <a:pt x="114" y="86"/>
                  </a:cubicBezTo>
                </a:path>
              </a:pathLst>
            </a:custGeom>
            <a:solidFill>
              <a:srgbClr val="262626"/>
            </a:solid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42" name="Freeform 37"/>
            <p:cNvSpPr>
              <a:spLocks noEditPoints="1"/>
            </p:cNvSpPr>
            <p:nvPr/>
          </p:nvSpPr>
          <p:spPr bwMode="auto">
            <a:xfrm>
              <a:off x="2087563" y="4376737"/>
              <a:ext cx="319088" cy="134938"/>
            </a:xfrm>
            <a:custGeom>
              <a:gdLst>
                <a:gd name="T0" fmla="*/ 5 w 85"/>
                <a:gd name="T1" fmla="*/ 36 h 36"/>
                <a:gd name="T2" fmla="*/ 11 w 85"/>
                <a:gd name="T3" fmla="*/ 31 h 36"/>
                <a:gd name="T4" fmla="*/ 10 w 85"/>
                <a:gd name="T5" fmla="*/ 30 h 36"/>
                <a:gd name="T6" fmla="*/ 34 w 85"/>
                <a:gd name="T7" fmla="*/ 11 h 36"/>
                <a:gd name="T8" fmla="*/ 37 w 85"/>
                <a:gd name="T9" fmla="*/ 12 h 36"/>
                <a:gd name="T10" fmla="*/ 40 w 85"/>
                <a:gd name="T11" fmla="*/ 11 h 36"/>
                <a:gd name="T12" fmla="*/ 53 w 85"/>
                <a:gd name="T13" fmla="*/ 22 h 36"/>
                <a:gd name="T14" fmla="*/ 53 w 85"/>
                <a:gd name="T15" fmla="*/ 23 h 36"/>
                <a:gd name="T16" fmla="*/ 58 w 85"/>
                <a:gd name="T17" fmla="*/ 29 h 36"/>
                <a:gd name="T18" fmla="*/ 64 w 85"/>
                <a:gd name="T19" fmla="*/ 23 h 36"/>
                <a:gd name="T20" fmla="*/ 63 w 85"/>
                <a:gd name="T21" fmla="*/ 22 h 36"/>
                <a:gd name="T22" fmla="*/ 77 w 85"/>
                <a:gd name="T23" fmla="*/ 10 h 36"/>
                <a:gd name="T24" fmla="*/ 79 w 85"/>
                <a:gd name="T25" fmla="*/ 10 h 36"/>
                <a:gd name="T26" fmla="*/ 85 w 85"/>
                <a:gd name="T27" fmla="*/ 5 h 36"/>
                <a:gd name="T28" fmla="*/ 79 w 85"/>
                <a:gd name="T29" fmla="*/ 0 h 36"/>
                <a:gd name="T30" fmla="*/ 74 w 85"/>
                <a:gd name="T31" fmla="*/ 5 h 36"/>
                <a:gd name="T32" fmla="*/ 74 w 85"/>
                <a:gd name="T33" fmla="*/ 7 h 36"/>
                <a:gd name="T34" fmla="*/ 61 w 85"/>
                <a:gd name="T35" fmla="*/ 19 h 36"/>
                <a:gd name="T36" fmla="*/ 58 w 85"/>
                <a:gd name="T37" fmla="*/ 18 h 36"/>
                <a:gd name="T38" fmla="*/ 55 w 85"/>
                <a:gd name="T39" fmla="*/ 19 h 36"/>
                <a:gd name="T40" fmla="*/ 42 w 85"/>
                <a:gd name="T41" fmla="*/ 8 h 36"/>
                <a:gd name="T42" fmla="*/ 42 w 85"/>
                <a:gd name="T43" fmla="*/ 6 h 36"/>
                <a:gd name="T44" fmla="*/ 37 w 85"/>
                <a:gd name="T45" fmla="*/ 1 h 36"/>
                <a:gd name="T46" fmla="*/ 32 w 85"/>
                <a:gd name="T47" fmla="*/ 6 h 36"/>
                <a:gd name="T48" fmla="*/ 32 w 85"/>
                <a:gd name="T49" fmla="*/ 8 h 36"/>
                <a:gd name="T50" fmla="*/ 8 w 85"/>
                <a:gd name="T51" fmla="*/ 27 h 36"/>
                <a:gd name="T52" fmla="*/ 5 w 85"/>
                <a:gd name="T53" fmla="*/ 26 h 36"/>
                <a:gd name="T54" fmla="*/ 0 w 85"/>
                <a:gd name="T55" fmla="*/ 31 h 36"/>
                <a:gd name="T56" fmla="*/ 5 w 85"/>
                <a:gd name="T57" fmla="*/ 36 h 36"/>
                <a:gd name="T58" fmla="*/ 5 w 85"/>
                <a:gd name="T59" fmla="*/ 36 h 36"/>
                <a:gd name="T60" fmla="*/ 5 w 85"/>
                <a:gd name="T61" fmla="*/ 36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36">
                  <a:moveTo>
                    <a:pt x="5" y="36"/>
                  </a:moveTo>
                  <a:cubicBezTo>
                    <a:pt x="8" y="36"/>
                    <a:pt x="11" y="34"/>
                    <a:pt x="11" y="31"/>
                  </a:cubicBezTo>
                  <a:cubicBezTo>
                    <a:pt x="11" y="31"/>
                    <a:pt x="10" y="30"/>
                    <a:pt x="10" y="30"/>
                  </a:cubicBezTo>
                  <a:cubicBezTo>
                    <a:pt x="17" y="24"/>
                    <a:pt x="29" y="15"/>
                    <a:pt x="34" y="11"/>
                  </a:cubicBezTo>
                  <a:cubicBezTo>
                    <a:pt x="35" y="11"/>
                    <a:pt x="36" y="12"/>
                    <a:pt x="37" y="12"/>
                  </a:cubicBezTo>
                  <a:cubicBezTo>
                    <a:pt x="38" y="12"/>
                    <a:pt x="39" y="11"/>
                    <a:pt x="40" y="11"/>
                  </a:cubicBezTo>
                  <a:cubicBezTo>
                    <a:pt x="43" y="14"/>
                    <a:pt x="49" y="19"/>
                    <a:pt x="53" y="22"/>
                  </a:cubicBezTo>
                  <a:cubicBezTo>
                    <a:pt x="53" y="23"/>
                    <a:pt x="53" y="23"/>
                    <a:pt x="53" y="23"/>
                  </a:cubicBezTo>
                  <a:cubicBezTo>
                    <a:pt x="53" y="26"/>
                    <a:pt x="56" y="29"/>
                    <a:pt x="58" y="29"/>
                  </a:cubicBezTo>
                  <a:cubicBezTo>
                    <a:pt x="61" y="29"/>
                    <a:pt x="64" y="26"/>
                    <a:pt x="64" y="23"/>
                  </a:cubicBezTo>
                  <a:cubicBezTo>
                    <a:pt x="64" y="23"/>
                    <a:pt x="64" y="22"/>
                    <a:pt x="63" y="22"/>
                  </a:cubicBezTo>
                  <a:cubicBezTo>
                    <a:pt x="77" y="10"/>
                    <a:pt x="77" y="10"/>
                    <a:pt x="77" y="10"/>
                  </a:cubicBezTo>
                  <a:cubicBezTo>
                    <a:pt x="78" y="10"/>
                    <a:pt x="78" y="10"/>
                    <a:pt x="79" y="10"/>
                  </a:cubicBezTo>
                  <a:cubicBezTo>
                    <a:pt x="82" y="10"/>
                    <a:pt x="85" y="8"/>
                    <a:pt x="85" y="5"/>
                  </a:cubicBezTo>
                  <a:cubicBezTo>
                    <a:pt x="85" y="2"/>
                    <a:pt x="82" y="0"/>
                    <a:pt x="79" y="0"/>
                  </a:cubicBezTo>
                  <a:cubicBezTo>
                    <a:pt x="76" y="0"/>
                    <a:pt x="74" y="2"/>
                    <a:pt x="74" y="5"/>
                  </a:cubicBezTo>
                  <a:cubicBezTo>
                    <a:pt x="74" y="6"/>
                    <a:pt x="74" y="6"/>
                    <a:pt x="74" y="7"/>
                  </a:cubicBezTo>
                  <a:cubicBezTo>
                    <a:pt x="71" y="10"/>
                    <a:pt x="65" y="16"/>
                    <a:pt x="61" y="19"/>
                  </a:cubicBezTo>
                  <a:cubicBezTo>
                    <a:pt x="60" y="18"/>
                    <a:pt x="59" y="18"/>
                    <a:pt x="58" y="18"/>
                  </a:cubicBezTo>
                  <a:cubicBezTo>
                    <a:pt x="57" y="18"/>
                    <a:pt x="56" y="19"/>
                    <a:pt x="55" y="19"/>
                  </a:cubicBezTo>
                  <a:cubicBezTo>
                    <a:pt x="52" y="16"/>
                    <a:pt x="46" y="12"/>
                    <a:pt x="42" y="8"/>
                  </a:cubicBezTo>
                  <a:cubicBezTo>
                    <a:pt x="42" y="8"/>
                    <a:pt x="42" y="7"/>
                    <a:pt x="42" y="6"/>
                  </a:cubicBezTo>
                  <a:cubicBezTo>
                    <a:pt x="42" y="3"/>
                    <a:pt x="40" y="1"/>
                    <a:pt x="37" y="1"/>
                  </a:cubicBezTo>
                  <a:cubicBezTo>
                    <a:pt x="34" y="1"/>
                    <a:pt x="32" y="3"/>
                    <a:pt x="32" y="6"/>
                  </a:cubicBezTo>
                  <a:cubicBezTo>
                    <a:pt x="32" y="7"/>
                    <a:pt x="32" y="8"/>
                    <a:pt x="32" y="8"/>
                  </a:cubicBezTo>
                  <a:cubicBezTo>
                    <a:pt x="8" y="27"/>
                    <a:pt x="8" y="27"/>
                    <a:pt x="8" y="27"/>
                  </a:cubicBezTo>
                  <a:cubicBezTo>
                    <a:pt x="7" y="26"/>
                    <a:pt x="6" y="26"/>
                    <a:pt x="5" y="26"/>
                  </a:cubicBezTo>
                  <a:cubicBezTo>
                    <a:pt x="2" y="26"/>
                    <a:pt x="0" y="28"/>
                    <a:pt x="0" y="31"/>
                  </a:cubicBezTo>
                  <a:cubicBezTo>
                    <a:pt x="0" y="34"/>
                    <a:pt x="2" y="36"/>
                    <a:pt x="5" y="36"/>
                  </a:cubicBezTo>
                  <a:close/>
                  <a:moveTo>
                    <a:pt x="5" y="36"/>
                  </a:moveTo>
                  <a:cubicBezTo>
                    <a:pt x="5" y="36"/>
                    <a:pt x="5" y="36"/>
                    <a:pt x="5" y="36"/>
                  </a:cubicBezTo>
                </a:path>
              </a:pathLst>
            </a:custGeom>
            <a:solidFill>
              <a:srgbClr val="4758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N" kern="0">
                <a:solidFill>
                  <a:prstClr val="black"/>
                </a:solidFill>
                <a:latin typeface="Calibri"/>
              </a:endParaRPr>
            </a:p>
          </p:txBody>
        </p:sp>
      </p:grpSp>
      <p:grpSp>
        <p:nvGrpSpPr>
          <p:cNvPr id="43" name="Group 4"/>
          <p:cNvGrpSpPr/>
          <p:nvPr/>
        </p:nvGrpSpPr>
        <p:grpSpPr>
          <a:xfrm>
            <a:off x="3952876" y="3101457"/>
            <a:ext cx="414338" cy="354806"/>
            <a:chOff x="5270500" y="4230687"/>
            <a:chExt cx="552451" cy="473075"/>
          </a:xfrm>
          <a:solidFill>
            <a:schemeClr val="accent3"/>
          </a:solidFill>
        </p:grpSpPr>
        <p:sp>
          <p:nvSpPr>
            <p:cNvPr id="44" name="Freeform 38"/>
            <p:cNvSpPr>
              <a:spLocks noEditPoints="1"/>
            </p:cNvSpPr>
            <p:nvPr/>
          </p:nvSpPr>
          <p:spPr bwMode="auto">
            <a:xfrm>
              <a:off x="5484813" y="4230687"/>
              <a:ext cx="127000" cy="127000"/>
            </a:xfrm>
            <a:custGeom>
              <a:gdLst>
                <a:gd name="T0" fmla="*/ 34 w 34"/>
                <a:gd name="T1" fmla="*/ 17 h 34"/>
                <a:gd name="T2" fmla="*/ 17 w 34"/>
                <a:gd name="T3" fmla="*/ 34 h 34"/>
                <a:gd name="T4" fmla="*/ 0 w 34"/>
                <a:gd name="T5" fmla="*/ 17 h 34"/>
                <a:gd name="T6" fmla="*/ 17 w 34"/>
                <a:gd name="T7" fmla="*/ 0 h 34"/>
                <a:gd name="T8" fmla="*/ 34 w 34"/>
                <a:gd name="T9" fmla="*/ 17 h 34"/>
                <a:gd name="T10" fmla="*/ 34 w 34"/>
                <a:gd name="T11" fmla="*/ 17 h 34"/>
                <a:gd name="T12" fmla="*/ 34 w 34"/>
                <a:gd name="T13" fmla="*/ 17 h 34"/>
              </a:gdLst>
              <a:cxnLst>
                <a:cxn ang="0">
                  <a:pos x="T0" y="T1"/>
                </a:cxn>
                <a:cxn ang="0">
                  <a:pos x="T2" y="T3"/>
                </a:cxn>
                <a:cxn ang="0">
                  <a:pos x="T4" y="T5"/>
                </a:cxn>
                <a:cxn ang="0">
                  <a:pos x="T6" y="T7"/>
                </a:cxn>
                <a:cxn ang="0">
                  <a:pos x="T8" y="T9"/>
                </a:cxn>
                <a:cxn ang="0">
                  <a:pos x="T10" y="T11"/>
                </a:cxn>
                <a:cxn ang="0">
                  <a:pos x="T12" y="T13"/>
                </a:cxn>
              </a:cxnLst>
              <a:rect l="0" t="0" r="r" b="b"/>
              <a:pathLst>
                <a:path w="34" h="34">
                  <a:moveTo>
                    <a:pt x="34" y="17"/>
                  </a:moveTo>
                  <a:cubicBezTo>
                    <a:pt x="34" y="26"/>
                    <a:pt x="26" y="34"/>
                    <a:pt x="17" y="34"/>
                  </a:cubicBezTo>
                  <a:cubicBezTo>
                    <a:pt x="8" y="34"/>
                    <a:pt x="0" y="26"/>
                    <a:pt x="0" y="17"/>
                  </a:cubicBezTo>
                  <a:cubicBezTo>
                    <a:pt x="0" y="8"/>
                    <a:pt x="8" y="0"/>
                    <a:pt x="17" y="0"/>
                  </a:cubicBezTo>
                  <a:cubicBezTo>
                    <a:pt x="26" y="0"/>
                    <a:pt x="34" y="8"/>
                    <a:pt x="34" y="17"/>
                  </a:cubicBezTo>
                  <a:close/>
                  <a:moveTo>
                    <a:pt x="34" y="17"/>
                  </a:moveTo>
                  <a:cubicBezTo>
                    <a:pt x="34" y="17"/>
                    <a:pt x="34" y="17"/>
                    <a:pt x="34" y="17"/>
                  </a:cubicBezTo>
                </a:path>
              </a:pathLst>
            </a:cu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45" name="Freeform 39"/>
            <p:cNvSpPr>
              <a:spLocks noEditPoints="1"/>
            </p:cNvSpPr>
            <p:nvPr/>
          </p:nvSpPr>
          <p:spPr bwMode="auto">
            <a:xfrm>
              <a:off x="5286375" y="4379912"/>
              <a:ext cx="528638" cy="323850"/>
            </a:xfrm>
            <a:custGeom>
              <a:gdLst>
                <a:gd name="T0" fmla="*/ 129 w 141"/>
                <a:gd name="T1" fmla="*/ 24 h 86"/>
                <a:gd name="T2" fmla="*/ 113 w 141"/>
                <a:gd name="T3" fmla="*/ 20 h 86"/>
                <a:gd name="T4" fmla="*/ 100 w 141"/>
                <a:gd name="T5" fmla="*/ 26 h 86"/>
                <a:gd name="T6" fmla="*/ 91 w 141"/>
                <a:gd name="T7" fmla="*/ 22 h 86"/>
                <a:gd name="T8" fmla="*/ 91 w 141"/>
                <a:gd name="T9" fmla="*/ 13 h 86"/>
                <a:gd name="T10" fmla="*/ 78 w 141"/>
                <a:gd name="T11" fmla="*/ 0 h 86"/>
                <a:gd name="T12" fmla="*/ 62 w 141"/>
                <a:gd name="T13" fmla="*/ 0 h 86"/>
                <a:gd name="T14" fmla="*/ 49 w 141"/>
                <a:gd name="T15" fmla="*/ 13 h 86"/>
                <a:gd name="T16" fmla="*/ 49 w 141"/>
                <a:gd name="T17" fmla="*/ 23 h 86"/>
                <a:gd name="T18" fmla="*/ 40 w 141"/>
                <a:gd name="T19" fmla="*/ 26 h 86"/>
                <a:gd name="T20" fmla="*/ 27 w 141"/>
                <a:gd name="T21" fmla="*/ 20 h 86"/>
                <a:gd name="T22" fmla="*/ 11 w 141"/>
                <a:gd name="T23" fmla="*/ 24 h 86"/>
                <a:gd name="T24" fmla="*/ 1 w 141"/>
                <a:gd name="T25" fmla="*/ 39 h 86"/>
                <a:gd name="T26" fmla="*/ 5 w 141"/>
                <a:gd name="T27" fmla="*/ 58 h 86"/>
                <a:gd name="T28" fmla="*/ 20 w 141"/>
                <a:gd name="T29" fmla="*/ 68 h 86"/>
                <a:gd name="T30" fmla="*/ 25 w 141"/>
                <a:gd name="T31" fmla="*/ 67 h 86"/>
                <a:gd name="T32" fmla="*/ 36 w 141"/>
                <a:gd name="T33" fmla="*/ 77 h 86"/>
                <a:gd name="T34" fmla="*/ 70 w 141"/>
                <a:gd name="T35" fmla="*/ 86 h 86"/>
                <a:gd name="T36" fmla="*/ 115 w 141"/>
                <a:gd name="T37" fmla="*/ 67 h 86"/>
                <a:gd name="T38" fmla="*/ 120 w 141"/>
                <a:gd name="T39" fmla="*/ 68 h 86"/>
                <a:gd name="T40" fmla="*/ 135 w 141"/>
                <a:gd name="T41" fmla="*/ 58 h 86"/>
                <a:gd name="T42" fmla="*/ 139 w 141"/>
                <a:gd name="T43" fmla="*/ 39 h 86"/>
                <a:gd name="T44" fmla="*/ 129 w 141"/>
                <a:gd name="T45" fmla="*/ 24 h 86"/>
                <a:gd name="T46" fmla="*/ 70 w 141"/>
                <a:gd name="T47" fmla="*/ 80 h 86"/>
                <a:gd name="T48" fmla="*/ 39 w 141"/>
                <a:gd name="T49" fmla="*/ 71 h 86"/>
                <a:gd name="T50" fmla="*/ 32 w 141"/>
                <a:gd name="T51" fmla="*/ 65 h 86"/>
                <a:gd name="T52" fmla="*/ 36 w 141"/>
                <a:gd name="T53" fmla="*/ 65 h 86"/>
                <a:gd name="T54" fmla="*/ 46 w 141"/>
                <a:gd name="T55" fmla="*/ 49 h 86"/>
                <a:gd name="T56" fmla="*/ 43 w 141"/>
                <a:gd name="T57" fmla="*/ 32 h 86"/>
                <a:gd name="T58" fmla="*/ 49 w 141"/>
                <a:gd name="T59" fmla="*/ 29 h 86"/>
                <a:gd name="T60" fmla="*/ 49 w 141"/>
                <a:gd name="T61" fmla="*/ 32 h 86"/>
                <a:gd name="T62" fmla="*/ 62 w 141"/>
                <a:gd name="T63" fmla="*/ 45 h 86"/>
                <a:gd name="T64" fmla="*/ 78 w 141"/>
                <a:gd name="T65" fmla="*/ 45 h 86"/>
                <a:gd name="T66" fmla="*/ 91 w 141"/>
                <a:gd name="T67" fmla="*/ 32 h 86"/>
                <a:gd name="T68" fmla="*/ 91 w 141"/>
                <a:gd name="T69" fmla="*/ 29 h 86"/>
                <a:gd name="T70" fmla="*/ 98 w 141"/>
                <a:gd name="T71" fmla="*/ 32 h 86"/>
                <a:gd name="T72" fmla="*/ 94 w 141"/>
                <a:gd name="T73" fmla="*/ 49 h 86"/>
                <a:gd name="T74" fmla="*/ 104 w 141"/>
                <a:gd name="T75" fmla="*/ 65 h 86"/>
                <a:gd name="T76" fmla="*/ 108 w 141"/>
                <a:gd name="T77" fmla="*/ 65 h 86"/>
                <a:gd name="T78" fmla="*/ 70 w 141"/>
                <a:gd name="T79" fmla="*/ 80 h 86"/>
                <a:gd name="T80" fmla="*/ 70 w 141"/>
                <a:gd name="T81" fmla="*/ 80 h 86"/>
                <a:gd name="T82" fmla="*/ 70 w 141"/>
                <a:gd name="T83" fmla="*/ 80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86">
                  <a:moveTo>
                    <a:pt x="129" y="24"/>
                  </a:moveTo>
                  <a:cubicBezTo>
                    <a:pt x="113" y="20"/>
                    <a:pt x="113" y="20"/>
                    <a:pt x="113" y="20"/>
                  </a:cubicBezTo>
                  <a:cubicBezTo>
                    <a:pt x="108" y="19"/>
                    <a:pt x="103" y="22"/>
                    <a:pt x="100" y="26"/>
                  </a:cubicBezTo>
                  <a:cubicBezTo>
                    <a:pt x="97" y="25"/>
                    <a:pt x="94" y="23"/>
                    <a:pt x="91" y="22"/>
                  </a:cubicBezTo>
                  <a:cubicBezTo>
                    <a:pt x="91" y="13"/>
                    <a:pt x="91" y="13"/>
                    <a:pt x="91" y="13"/>
                  </a:cubicBezTo>
                  <a:cubicBezTo>
                    <a:pt x="91" y="6"/>
                    <a:pt x="85" y="0"/>
                    <a:pt x="78" y="0"/>
                  </a:cubicBezTo>
                  <a:cubicBezTo>
                    <a:pt x="62" y="0"/>
                    <a:pt x="62" y="0"/>
                    <a:pt x="62" y="0"/>
                  </a:cubicBezTo>
                  <a:cubicBezTo>
                    <a:pt x="55" y="0"/>
                    <a:pt x="49" y="6"/>
                    <a:pt x="49" y="13"/>
                  </a:cubicBezTo>
                  <a:cubicBezTo>
                    <a:pt x="49" y="23"/>
                    <a:pt x="49" y="23"/>
                    <a:pt x="49" y="23"/>
                  </a:cubicBezTo>
                  <a:cubicBezTo>
                    <a:pt x="46" y="24"/>
                    <a:pt x="43" y="25"/>
                    <a:pt x="40" y="26"/>
                  </a:cubicBezTo>
                  <a:cubicBezTo>
                    <a:pt x="38" y="22"/>
                    <a:pt x="32" y="19"/>
                    <a:pt x="27" y="20"/>
                  </a:cubicBezTo>
                  <a:cubicBezTo>
                    <a:pt x="11" y="24"/>
                    <a:pt x="11" y="24"/>
                    <a:pt x="11" y="24"/>
                  </a:cubicBezTo>
                  <a:cubicBezTo>
                    <a:pt x="4" y="25"/>
                    <a:pt x="0" y="32"/>
                    <a:pt x="1" y="39"/>
                  </a:cubicBezTo>
                  <a:cubicBezTo>
                    <a:pt x="5" y="58"/>
                    <a:pt x="5" y="58"/>
                    <a:pt x="5" y="58"/>
                  </a:cubicBezTo>
                  <a:cubicBezTo>
                    <a:pt x="7" y="65"/>
                    <a:pt x="14" y="69"/>
                    <a:pt x="20" y="68"/>
                  </a:cubicBezTo>
                  <a:cubicBezTo>
                    <a:pt x="25" y="67"/>
                    <a:pt x="25" y="67"/>
                    <a:pt x="25" y="67"/>
                  </a:cubicBezTo>
                  <a:cubicBezTo>
                    <a:pt x="28" y="70"/>
                    <a:pt x="31" y="74"/>
                    <a:pt x="36" y="77"/>
                  </a:cubicBezTo>
                  <a:cubicBezTo>
                    <a:pt x="45" y="83"/>
                    <a:pt x="57" y="86"/>
                    <a:pt x="70" y="86"/>
                  </a:cubicBezTo>
                  <a:cubicBezTo>
                    <a:pt x="90" y="86"/>
                    <a:pt x="107" y="78"/>
                    <a:pt x="115" y="67"/>
                  </a:cubicBezTo>
                  <a:cubicBezTo>
                    <a:pt x="120" y="68"/>
                    <a:pt x="120" y="68"/>
                    <a:pt x="120" y="68"/>
                  </a:cubicBezTo>
                  <a:cubicBezTo>
                    <a:pt x="127" y="69"/>
                    <a:pt x="134" y="65"/>
                    <a:pt x="135" y="58"/>
                  </a:cubicBezTo>
                  <a:cubicBezTo>
                    <a:pt x="139" y="39"/>
                    <a:pt x="139" y="39"/>
                    <a:pt x="139" y="39"/>
                  </a:cubicBezTo>
                  <a:cubicBezTo>
                    <a:pt x="141" y="32"/>
                    <a:pt x="136" y="25"/>
                    <a:pt x="129" y="24"/>
                  </a:cubicBezTo>
                  <a:close/>
                  <a:moveTo>
                    <a:pt x="70" y="80"/>
                  </a:moveTo>
                  <a:cubicBezTo>
                    <a:pt x="58" y="80"/>
                    <a:pt x="48" y="77"/>
                    <a:pt x="39" y="71"/>
                  </a:cubicBezTo>
                  <a:cubicBezTo>
                    <a:pt x="37" y="70"/>
                    <a:pt x="34" y="67"/>
                    <a:pt x="32" y="65"/>
                  </a:cubicBezTo>
                  <a:cubicBezTo>
                    <a:pt x="36" y="65"/>
                    <a:pt x="36" y="65"/>
                    <a:pt x="36" y="65"/>
                  </a:cubicBezTo>
                  <a:cubicBezTo>
                    <a:pt x="43" y="63"/>
                    <a:pt x="48" y="56"/>
                    <a:pt x="46" y="49"/>
                  </a:cubicBezTo>
                  <a:cubicBezTo>
                    <a:pt x="43" y="32"/>
                    <a:pt x="43" y="32"/>
                    <a:pt x="43" y="32"/>
                  </a:cubicBezTo>
                  <a:cubicBezTo>
                    <a:pt x="45" y="31"/>
                    <a:pt x="47" y="30"/>
                    <a:pt x="49" y="29"/>
                  </a:cubicBezTo>
                  <a:cubicBezTo>
                    <a:pt x="49" y="32"/>
                    <a:pt x="49" y="32"/>
                    <a:pt x="49" y="32"/>
                  </a:cubicBezTo>
                  <a:cubicBezTo>
                    <a:pt x="49" y="40"/>
                    <a:pt x="55" y="45"/>
                    <a:pt x="62" y="45"/>
                  </a:cubicBezTo>
                  <a:cubicBezTo>
                    <a:pt x="78" y="45"/>
                    <a:pt x="78" y="45"/>
                    <a:pt x="78" y="45"/>
                  </a:cubicBezTo>
                  <a:cubicBezTo>
                    <a:pt x="85" y="45"/>
                    <a:pt x="91" y="40"/>
                    <a:pt x="91" y="32"/>
                  </a:cubicBezTo>
                  <a:cubicBezTo>
                    <a:pt x="91" y="29"/>
                    <a:pt x="91" y="29"/>
                    <a:pt x="91" y="29"/>
                  </a:cubicBezTo>
                  <a:cubicBezTo>
                    <a:pt x="93" y="30"/>
                    <a:pt x="96" y="31"/>
                    <a:pt x="98" y="32"/>
                  </a:cubicBezTo>
                  <a:cubicBezTo>
                    <a:pt x="94" y="49"/>
                    <a:pt x="94" y="49"/>
                    <a:pt x="94" y="49"/>
                  </a:cubicBezTo>
                  <a:cubicBezTo>
                    <a:pt x="93" y="56"/>
                    <a:pt x="97" y="63"/>
                    <a:pt x="104" y="65"/>
                  </a:cubicBezTo>
                  <a:cubicBezTo>
                    <a:pt x="108" y="65"/>
                    <a:pt x="108" y="65"/>
                    <a:pt x="108" y="65"/>
                  </a:cubicBezTo>
                  <a:cubicBezTo>
                    <a:pt x="101" y="74"/>
                    <a:pt x="87" y="80"/>
                    <a:pt x="70" y="80"/>
                  </a:cubicBezTo>
                  <a:close/>
                  <a:moveTo>
                    <a:pt x="70" y="80"/>
                  </a:moveTo>
                  <a:cubicBezTo>
                    <a:pt x="70" y="80"/>
                    <a:pt x="70" y="80"/>
                    <a:pt x="70" y="80"/>
                  </a:cubicBezTo>
                </a:path>
              </a:pathLst>
            </a:cu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46" name="Freeform 40"/>
            <p:cNvSpPr>
              <a:spLocks noEditPoints="1"/>
            </p:cNvSpPr>
            <p:nvPr/>
          </p:nvSpPr>
          <p:spPr bwMode="auto">
            <a:xfrm>
              <a:off x="5694363" y="4313237"/>
              <a:ext cx="128588" cy="127000"/>
            </a:xfrm>
            <a:custGeom>
              <a:gdLst>
                <a:gd name="T0" fmla="*/ 34 w 34"/>
                <a:gd name="T1" fmla="*/ 17 h 34"/>
                <a:gd name="T2" fmla="*/ 17 w 34"/>
                <a:gd name="T3" fmla="*/ 34 h 34"/>
                <a:gd name="T4" fmla="*/ 0 w 34"/>
                <a:gd name="T5" fmla="*/ 17 h 34"/>
                <a:gd name="T6" fmla="*/ 17 w 34"/>
                <a:gd name="T7" fmla="*/ 0 h 34"/>
                <a:gd name="T8" fmla="*/ 34 w 34"/>
                <a:gd name="T9" fmla="*/ 17 h 34"/>
                <a:gd name="T10" fmla="*/ 34 w 34"/>
                <a:gd name="T11" fmla="*/ 17 h 34"/>
                <a:gd name="T12" fmla="*/ 34 w 34"/>
                <a:gd name="T13" fmla="*/ 17 h 34"/>
              </a:gdLst>
              <a:cxnLst>
                <a:cxn ang="0">
                  <a:pos x="T0" y="T1"/>
                </a:cxn>
                <a:cxn ang="0">
                  <a:pos x="T2" y="T3"/>
                </a:cxn>
                <a:cxn ang="0">
                  <a:pos x="T4" y="T5"/>
                </a:cxn>
                <a:cxn ang="0">
                  <a:pos x="T6" y="T7"/>
                </a:cxn>
                <a:cxn ang="0">
                  <a:pos x="T8" y="T9"/>
                </a:cxn>
                <a:cxn ang="0">
                  <a:pos x="T10" y="T11"/>
                </a:cxn>
                <a:cxn ang="0">
                  <a:pos x="T12" y="T13"/>
                </a:cxn>
              </a:cxnLst>
              <a:rect l="0" t="0" r="r" b="b"/>
              <a:pathLst>
                <a:path w="34" h="34">
                  <a:moveTo>
                    <a:pt x="34" y="17"/>
                  </a:moveTo>
                  <a:cubicBezTo>
                    <a:pt x="34" y="27"/>
                    <a:pt x="26" y="34"/>
                    <a:pt x="17" y="34"/>
                  </a:cubicBezTo>
                  <a:cubicBezTo>
                    <a:pt x="7" y="34"/>
                    <a:pt x="0" y="27"/>
                    <a:pt x="0" y="17"/>
                  </a:cubicBezTo>
                  <a:cubicBezTo>
                    <a:pt x="0" y="8"/>
                    <a:pt x="7" y="0"/>
                    <a:pt x="17" y="0"/>
                  </a:cubicBezTo>
                  <a:cubicBezTo>
                    <a:pt x="26" y="0"/>
                    <a:pt x="34" y="8"/>
                    <a:pt x="34" y="17"/>
                  </a:cubicBezTo>
                  <a:close/>
                  <a:moveTo>
                    <a:pt x="34" y="17"/>
                  </a:moveTo>
                  <a:cubicBezTo>
                    <a:pt x="34" y="17"/>
                    <a:pt x="34" y="17"/>
                    <a:pt x="34" y="17"/>
                  </a:cubicBezTo>
                </a:path>
              </a:pathLst>
            </a:cu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47" name="Freeform 41"/>
            <p:cNvSpPr>
              <a:spLocks noEditPoints="1"/>
            </p:cNvSpPr>
            <p:nvPr/>
          </p:nvSpPr>
          <p:spPr bwMode="auto">
            <a:xfrm>
              <a:off x="5270500" y="4308475"/>
              <a:ext cx="139700" cy="139700"/>
            </a:xfrm>
            <a:custGeom>
              <a:gdLst>
                <a:gd name="T0" fmla="*/ 22 w 37"/>
                <a:gd name="T1" fmla="*/ 35 h 37"/>
                <a:gd name="T2" fmla="*/ 35 w 37"/>
                <a:gd name="T3" fmla="*/ 15 h 37"/>
                <a:gd name="T4" fmla="*/ 15 w 37"/>
                <a:gd name="T5" fmla="*/ 2 h 37"/>
                <a:gd name="T6" fmla="*/ 2 w 37"/>
                <a:gd name="T7" fmla="*/ 22 h 37"/>
                <a:gd name="T8" fmla="*/ 22 w 37"/>
                <a:gd name="T9" fmla="*/ 35 h 37"/>
                <a:gd name="T10" fmla="*/ 22 w 37"/>
                <a:gd name="T11" fmla="*/ 35 h 37"/>
                <a:gd name="T12" fmla="*/ 22 w 37"/>
                <a:gd name="T13" fmla="*/ 35 h 37"/>
              </a:gdLst>
              <a:cxnLst>
                <a:cxn ang="0">
                  <a:pos x="T0" y="T1"/>
                </a:cxn>
                <a:cxn ang="0">
                  <a:pos x="T2" y="T3"/>
                </a:cxn>
                <a:cxn ang="0">
                  <a:pos x="T4" y="T5"/>
                </a:cxn>
                <a:cxn ang="0">
                  <a:pos x="T6" y="T7"/>
                </a:cxn>
                <a:cxn ang="0">
                  <a:pos x="T8" y="T9"/>
                </a:cxn>
                <a:cxn ang="0">
                  <a:pos x="T10" y="T11"/>
                </a:cxn>
                <a:cxn ang="0">
                  <a:pos x="T12" y="T13"/>
                </a:cxn>
              </a:cxnLst>
              <a:rect l="0" t="0" r="r" b="b"/>
              <a:pathLst>
                <a:path w="37" h="37">
                  <a:moveTo>
                    <a:pt x="22" y="35"/>
                  </a:moveTo>
                  <a:cubicBezTo>
                    <a:pt x="31" y="33"/>
                    <a:pt x="37" y="24"/>
                    <a:pt x="35" y="15"/>
                  </a:cubicBezTo>
                  <a:cubicBezTo>
                    <a:pt x="33" y="6"/>
                    <a:pt x="24" y="0"/>
                    <a:pt x="15" y="2"/>
                  </a:cubicBezTo>
                  <a:cubicBezTo>
                    <a:pt x="6" y="4"/>
                    <a:pt x="0" y="13"/>
                    <a:pt x="2" y="22"/>
                  </a:cubicBezTo>
                  <a:cubicBezTo>
                    <a:pt x="4" y="31"/>
                    <a:pt x="13" y="37"/>
                    <a:pt x="22" y="35"/>
                  </a:cubicBezTo>
                  <a:close/>
                  <a:moveTo>
                    <a:pt x="22" y="35"/>
                  </a:moveTo>
                  <a:cubicBezTo>
                    <a:pt x="22" y="35"/>
                    <a:pt x="22" y="35"/>
                    <a:pt x="22" y="35"/>
                  </a:cubicBezTo>
                </a:path>
              </a:pathLst>
            </a:cu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grpSp>
      <p:sp>
        <p:nvSpPr>
          <p:cNvPr id="48" name="Freeform 42"/>
          <p:cNvSpPr>
            <a:spLocks noEditPoints="1"/>
          </p:cNvSpPr>
          <p:nvPr/>
        </p:nvSpPr>
        <p:spPr bwMode="auto">
          <a:xfrm>
            <a:off x="6500813" y="3095503"/>
            <a:ext cx="278606" cy="377429"/>
          </a:xfrm>
          <a:custGeom>
            <a:gdLst>
              <a:gd name="T0" fmla="*/ 99 w 99"/>
              <a:gd name="T1" fmla="*/ 46 h 134"/>
              <a:gd name="T2" fmla="*/ 49 w 99"/>
              <a:gd name="T3" fmla="*/ 3 h 134"/>
              <a:gd name="T4" fmla="*/ 10 w 99"/>
              <a:gd name="T5" fmla="*/ 34 h 134"/>
              <a:gd name="T6" fmla="*/ 8 w 99"/>
              <a:gd name="T7" fmla="*/ 58 h 134"/>
              <a:gd name="T8" fmla="*/ 12 w 99"/>
              <a:gd name="T9" fmla="*/ 64 h 134"/>
              <a:gd name="T10" fmla="*/ 1 w 99"/>
              <a:gd name="T11" fmla="*/ 86 h 134"/>
              <a:gd name="T12" fmla="*/ 12 w 99"/>
              <a:gd name="T13" fmla="*/ 90 h 134"/>
              <a:gd name="T14" fmla="*/ 12 w 99"/>
              <a:gd name="T15" fmla="*/ 104 h 134"/>
              <a:gd name="T16" fmla="*/ 29 w 99"/>
              <a:gd name="T17" fmla="*/ 117 h 134"/>
              <a:gd name="T18" fmla="*/ 38 w 99"/>
              <a:gd name="T19" fmla="*/ 116 h 134"/>
              <a:gd name="T20" fmla="*/ 40 w 99"/>
              <a:gd name="T21" fmla="*/ 134 h 134"/>
              <a:gd name="T22" fmla="*/ 92 w 99"/>
              <a:gd name="T23" fmla="*/ 134 h 134"/>
              <a:gd name="T24" fmla="*/ 84 w 99"/>
              <a:gd name="T25" fmla="*/ 95 h 134"/>
              <a:gd name="T26" fmla="*/ 99 w 99"/>
              <a:gd name="T27" fmla="*/ 46 h 134"/>
              <a:gd name="T28" fmla="*/ 42 w 99"/>
              <a:gd name="T29" fmla="*/ 62 h 134"/>
              <a:gd name="T30" fmla="*/ 60 w 99"/>
              <a:gd name="T31" fmla="*/ 41 h 134"/>
              <a:gd name="T32" fmla="*/ 23 w 99"/>
              <a:gd name="T33" fmla="*/ 41 h 134"/>
              <a:gd name="T34" fmla="*/ 65 w 99"/>
              <a:gd name="T35" fmla="*/ 14 h 134"/>
              <a:gd name="T36" fmla="*/ 48 w 99"/>
              <a:gd name="T37" fmla="*/ 33 h 134"/>
              <a:gd name="T38" fmla="*/ 84 w 99"/>
              <a:gd name="T39" fmla="*/ 33 h 134"/>
              <a:gd name="T40" fmla="*/ 42 w 99"/>
              <a:gd name="T41" fmla="*/ 62 h 134"/>
              <a:gd name="T42" fmla="*/ 42 w 99"/>
              <a:gd name="T43" fmla="*/ 62 h 134"/>
              <a:gd name="T44" fmla="*/ 42 w 99"/>
              <a:gd name="T45" fmla="*/ 62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134">
                <a:moveTo>
                  <a:pt x="99" y="46"/>
                </a:moveTo>
                <a:cubicBezTo>
                  <a:pt x="99" y="9"/>
                  <a:pt x="70" y="0"/>
                  <a:pt x="49" y="3"/>
                </a:cubicBezTo>
                <a:cubicBezTo>
                  <a:pt x="28" y="5"/>
                  <a:pt x="10" y="15"/>
                  <a:pt x="10" y="34"/>
                </a:cubicBezTo>
                <a:cubicBezTo>
                  <a:pt x="10" y="52"/>
                  <a:pt x="8" y="58"/>
                  <a:pt x="8" y="58"/>
                </a:cubicBezTo>
                <a:cubicBezTo>
                  <a:pt x="12" y="64"/>
                  <a:pt x="12" y="64"/>
                  <a:pt x="12" y="64"/>
                </a:cubicBezTo>
                <a:cubicBezTo>
                  <a:pt x="12" y="64"/>
                  <a:pt x="0" y="83"/>
                  <a:pt x="1" y="86"/>
                </a:cubicBezTo>
                <a:cubicBezTo>
                  <a:pt x="2" y="88"/>
                  <a:pt x="12" y="90"/>
                  <a:pt x="12" y="90"/>
                </a:cubicBezTo>
                <a:cubicBezTo>
                  <a:pt x="12" y="90"/>
                  <a:pt x="13" y="91"/>
                  <a:pt x="12" y="104"/>
                </a:cubicBezTo>
                <a:cubicBezTo>
                  <a:pt x="11" y="118"/>
                  <a:pt x="22" y="119"/>
                  <a:pt x="29" y="117"/>
                </a:cubicBezTo>
                <a:cubicBezTo>
                  <a:pt x="33" y="117"/>
                  <a:pt x="35" y="116"/>
                  <a:pt x="38" y="116"/>
                </a:cubicBezTo>
                <a:cubicBezTo>
                  <a:pt x="40" y="134"/>
                  <a:pt x="40" y="134"/>
                  <a:pt x="40" y="134"/>
                </a:cubicBezTo>
                <a:cubicBezTo>
                  <a:pt x="92" y="134"/>
                  <a:pt x="92" y="134"/>
                  <a:pt x="92" y="134"/>
                </a:cubicBezTo>
                <a:cubicBezTo>
                  <a:pt x="84" y="95"/>
                  <a:pt x="84" y="95"/>
                  <a:pt x="84" y="95"/>
                </a:cubicBezTo>
                <a:cubicBezTo>
                  <a:pt x="87" y="82"/>
                  <a:pt x="99" y="75"/>
                  <a:pt x="99" y="46"/>
                </a:cubicBezTo>
                <a:close/>
                <a:moveTo>
                  <a:pt x="42" y="62"/>
                </a:moveTo>
                <a:cubicBezTo>
                  <a:pt x="60" y="41"/>
                  <a:pt x="60" y="41"/>
                  <a:pt x="60" y="41"/>
                </a:cubicBezTo>
                <a:cubicBezTo>
                  <a:pt x="23" y="41"/>
                  <a:pt x="23" y="41"/>
                  <a:pt x="23" y="41"/>
                </a:cubicBezTo>
                <a:cubicBezTo>
                  <a:pt x="65" y="14"/>
                  <a:pt x="65" y="14"/>
                  <a:pt x="65" y="14"/>
                </a:cubicBezTo>
                <a:cubicBezTo>
                  <a:pt x="48" y="33"/>
                  <a:pt x="48" y="33"/>
                  <a:pt x="48" y="33"/>
                </a:cubicBezTo>
                <a:cubicBezTo>
                  <a:pt x="84" y="33"/>
                  <a:pt x="84" y="33"/>
                  <a:pt x="84" y="33"/>
                </a:cubicBezTo>
                <a:lnTo>
                  <a:pt x="42" y="62"/>
                </a:lnTo>
                <a:close/>
                <a:moveTo>
                  <a:pt x="42" y="62"/>
                </a:moveTo>
                <a:cubicBezTo>
                  <a:pt x="42" y="62"/>
                  <a:pt x="42" y="62"/>
                  <a:pt x="42" y="62"/>
                </a:cubicBezTo>
              </a:path>
            </a:pathLst>
          </a:custGeom>
          <a:solidFill>
            <a:schemeClr val="accent5"/>
          </a:solidFill>
          <a:ln>
            <a:noFill/>
          </a:ln>
        </p:spPr>
        <p:txBody>
          <a:bodyPr vert="horz" wrap="square" lIns="68580" tIns="34290" rIns="68580" bIns="34290" numCol="1" anchor="t" anchorCtr="0" compatLnSpc="1"/>
          <a:lstStyle/>
          <a:p>
            <a:pPr>
              <a:defRPr/>
            </a:pPr>
            <a:endParaRPr lang="en-IN" kern="0">
              <a:solidFill>
                <a:prstClr val="black"/>
              </a:solidFill>
              <a:latin typeface="Calibri"/>
            </a:endParaRPr>
          </a:p>
        </p:txBody>
      </p:sp>
      <p:grpSp>
        <p:nvGrpSpPr>
          <p:cNvPr id="49" name="Group 3"/>
          <p:cNvGrpSpPr/>
          <p:nvPr/>
        </p:nvGrpSpPr>
        <p:grpSpPr>
          <a:xfrm>
            <a:off x="2764631" y="2175151"/>
            <a:ext cx="321470" cy="328613"/>
            <a:chOff x="3686175" y="2995612"/>
            <a:chExt cx="428626" cy="438151"/>
          </a:xfrm>
          <a:solidFill>
            <a:schemeClr val="accent2"/>
          </a:solidFill>
        </p:grpSpPr>
        <p:sp>
          <p:nvSpPr>
            <p:cNvPr id="50" name="Freeform 43"/>
            <p:cNvSpPr>
              <a:spLocks noEditPoints="1"/>
            </p:cNvSpPr>
            <p:nvPr/>
          </p:nvSpPr>
          <p:spPr bwMode="auto">
            <a:xfrm>
              <a:off x="3979863" y="2995612"/>
              <a:ext cx="134938" cy="123825"/>
            </a:xfrm>
            <a:custGeom>
              <a:gdLst>
                <a:gd name="T0" fmla="*/ 26 w 36"/>
                <a:gd name="T1" fmla="*/ 6 h 33"/>
                <a:gd name="T2" fmla="*/ 0 w 36"/>
                <a:gd name="T3" fmla="*/ 10 h 33"/>
                <a:gd name="T4" fmla="*/ 30 w 36"/>
                <a:gd name="T5" fmla="*/ 33 h 33"/>
                <a:gd name="T6" fmla="*/ 26 w 36"/>
                <a:gd name="T7" fmla="*/ 6 h 33"/>
                <a:gd name="T8" fmla="*/ 26 w 36"/>
                <a:gd name="T9" fmla="*/ 6 h 33"/>
                <a:gd name="T10" fmla="*/ 26 w 36"/>
                <a:gd name="T11" fmla="*/ 6 h 33"/>
              </a:gdLst>
              <a:cxnLst>
                <a:cxn ang="0">
                  <a:pos x="T0" y="T1"/>
                </a:cxn>
                <a:cxn ang="0">
                  <a:pos x="T2" y="T3"/>
                </a:cxn>
                <a:cxn ang="0">
                  <a:pos x="T4" y="T5"/>
                </a:cxn>
                <a:cxn ang="0">
                  <a:pos x="T6" y="T7"/>
                </a:cxn>
                <a:cxn ang="0">
                  <a:pos x="T8" y="T9"/>
                </a:cxn>
                <a:cxn ang="0">
                  <a:pos x="T10" y="T11"/>
                </a:cxn>
              </a:cxnLst>
              <a:rect l="0" t="0" r="r" b="b"/>
              <a:pathLst>
                <a:path w="36" h="33">
                  <a:moveTo>
                    <a:pt x="26" y="6"/>
                  </a:moveTo>
                  <a:cubicBezTo>
                    <a:pt x="18" y="0"/>
                    <a:pt x="6" y="2"/>
                    <a:pt x="0" y="10"/>
                  </a:cubicBezTo>
                  <a:cubicBezTo>
                    <a:pt x="30" y="33"/>
                    <a:pt x="30" y="33"/>
                    <a:pt x="30" y="33"/>
                  </a:cubicBezTo>
                  <a:cubicBezTo>
                    <a:pt x="36" y="24"/>
                    <a:pt x="34" y="13"/>
                    <a:pt x="26" y="6"/>
                  </a:cubicBezTo>
                  <a:close/>
                  <a:moveTo>
                    <a:pt x="26" y="6"/>
                  </a:moveTo>
                  <a:cubicBezTo>
                    <a:pt x="26" y="6"/>
                    <a:pt x="26" y="6"/>
                    <a:pt x="26" y="6"/>
                  </a:cubicBezTo>
                </a:path>
              </a:pathLst>
            </a:cu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51" name="Freeform 44"/>
            <p:cNvSpPr>
              <a:spLocks noEditPoints="1"/>
            </p:cNvSpPr>
            <p:nvPr/>
          </p:nvSpPr>
          <p:spPr bwMode="auto">
            <a:xfrm>
              <a:off x="3686175" y="2995612"/>
              <a:ext cx="134938" cy="123825"/>
            </a:xfrm>
            <a:custGeom>
              <a:gdLst>
                <a:gd name="T0" fmla="*/ 10 w 36"/>
                <a:gd name="T1" fmla="*/ 6 h 33"/>
                <a:gd name="T2" fmla="*/ 7 w 36"/>
                <a:gd name="T3" fmla="*/ 33 h 33"/>
                <a:gd name="T4" fmla="*/ 36 w 36"/>
                <a:gd name="T5" fmla="*/ 10 h 33"/>
                <a:gd name="T6" fmla="*/ 10 w 36"/>
                <a:gd name="T7" fmla="*/ 6 h 33"/>
                <a:gd name="T8" fmla="*/ 10 w 36"/>
                <a:gd name="T9" fmla="*/ 6 h 33"/>
                <a:gd name="T10" fmla="*/ 10 w 36"/>
                <a:gd name="T11" fmla="*/ 6 h 33"/>
              </a:gdLst>
              <a:cxnLst>
                <a:cxn ang="0">
                  <a:pos x="T0" y="T1"/>
                </a:cxn>
                <a:cxn ang="0">
                  <a:pos x="T2" y="T3"/>
                </a:cxn>
                <a:cxn ang="0">
                  <a:pos x="T4" y="T5"/>
                </a:cxn>
                <a:cxn ang="0">
                  <a:pos x="T6" y="T7"/>
                </a:cxn>
                <a:cxn ang="0">
                  <a:pos x="T8" y="T9"/>
                </a:cxn>
                <a:cxn ang="0">
                  <a:pos x="T10" y="T11"/>
                </a:cxn>
              </a:cxnLst>
              <a:rect l="0" t="0" r="r" b="b"/>
              <a:pathLst>
                <a:path w="36" h="33">
                  <a:moveTo>
                    <a:pt x="10" y="6"/>
                  </a:moveTo>
                  <a:cubicBezTo>
                    <a:pt x="2" y="13"/>
                    <a:pt x="0" y="24"/>
                    <a:pt x="7" y="33"/>
                  </a:cubicBezTo>
                  <a:cubicBezTo>
                    <a:pt x="36" y="10"/>
                    <a:pt x="36" y="10"/>
                    <a:pt x="36" y="10"/>
                  </a:cubicBezTo>
                  <a:cubicBezTo>
                    <a:pt x="30" y="2"/>
                    <a:pt x="18" y="0"/>
                    <a:pt x="10" y="6"/>
                  </a:cubicBezTo>
                  <a:close/>
                  <a:moveTo>
                    <a:pt x="10" y="6"/>
                  </a:moveTo>
                  <a:cubicBezTo>
                    <a:pt x="10" y="6"/>
                    <a:pt x="10" y="6"/>
                    <a:pt x="10" y="6"/>
                  </a:cubicBezTo>
                </a:path>
              </a:pathLst>
            </a:cu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52" name="Freeform 45"/>
            <p:cNvSpPr>
              <a:spLocks noEditPoints="1"/>
            </p:cNvSpPr>
            <p:nvPr/>
          </p:nvSpPr>
          <p:spPr bwMode="auto">
            <a:xfrm>
              <a:off x="3713163" y="3044825"/>
              <a:ext cx="379413" cy="377825"/>
            </a:xfrm>
            <a:custGeom>
              <a:gdLst>
                <a:gd name="T0" fmla="*/ 51 w 101"/>
                <a:gd name="T1" fmla="*/ 0 h 101"/>
                <a:gd name="T2" fmla="*/ 0 w 101"/>
                <a:gd name="T3" fmla="*/ 50 h 101"/>
                <a:gd name="T4" fmla="*/ 51 w 101"/>
                <a:gd name="T5" fmla="*/ 101 h 101"/>
                <a:gd name="T6" fmla="*/ 101 w 101"/>
                <a:gd name="T7" fmla="*/ 50 h 101"/>
                <a:gd name="T8" fmla="*/ 51 w 101"/>
                <a:gd name="T9" fmla="*/ 0 h 101"/>
                <a:gd name="T10" fmla="*/ 51 w 101"/>
                <a:gd name="T11" fmla="*/ 57 h 101"/>
                <a:gd name="T12" fmla="*/ 49 w 101"/>
                <a:gd name="T13" fmla="*/ 56 h 101"/>
                <a:gd name="T14" fmla="*/ 23 w 101"/>
                <a:gd name="T15" fmla="*/ 71 h 101"/>
                <a:gd name="T16" fmla="*/ 45 w 101"/>
                <a:gd name="T17" fmla="*/ 53 h 101"/>
                <a:gd name="T18" fmla="*/ 44 w 101"/>
                <a:gd name="T19" fmla="*/ 50 h 101"/>
                <a:gd name="T20" fmla="*/ 49 w 101"/>
                <a:gd name="T21" fmla="*/ 44 h 101"/>
                <a:gd name="T22" fmla="*/ 53 w 101"/>
                <a:gd name="T23" fmla="*/ 10 h 101"/>
                <a:gd name="T24" fmla="*/ 55 w 101"/>
                <a:gd name="T25" fmla="*/ 45 h 101"/>
                <a:gd name="T26" fmla="*/ 57 w 101"/>
                <a:gd name="T27" fmla="*/ 50 h 101"/>
                <a:gd name="T28" fmla="*/ 51 w 101"/>
                <a:gd name="T29" fmla="*/ 57 h 101"/>
                <a:gd name="T30" fmla="*/ 51 w 101"/>
                <a:gd name="T31" fmla="*/ 57 h 101"/>
                <a:gd name="T32" fmla="*/ 51 w 101"/>
                <a:gd name="T33" fmla="*/ 57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1" y="0"/>
                  </a:moveTo>
                  <a:cubicBezTo>
                    <a:pt x="23" y="0"/>
                    <a:pt x="0" y="22"/>
                    <a:pt x="0" y="50"/>
                  </a:cubicBezTo>
                  <a:cubicBezTo>
                    <a:pt x="0" y="78"/>
                    <a:pt x="23" y="101"/>
                    <a:pt x="51" y="101"/>
                  </a:cubicBezTo>
                  <a:cubicBezTo>
                    <a:pt x="79" y="101"/>
                    <a:pt x="101" y="78"/>
                    <a:pt x="101" y="50"/>
                  </a:cubicBezTo>
                  <a:cubicBezTo>
                    <a:pt x="101" y="22"/>
                    <a:pt x="79" y="0"/>
                    <a:pt x="51" y="0"/>
                  </a:cubicBezTo>
                  <a:close/>
                  <a:moveTo>
                    <a:pt x="51" y="57"/>
                  </a:moveTo>
                  <a:cubicBezTo>
                    <a:pt x="50" y="57"/>
                    <a:pt x="49" y="57"/>
                    <a:pt x="49" y="56"/>
                  </a:cubicBezTo>
                  <a:cubicBezTo>
                    <a:pt x="23" y="71"/>
                    <a:pt x="23" y="71"/>
                    <a:pt x="23" y="71"/>
                  </a:cubicBezTo>
                  <a:cubicBezTo>
                    <a:pt x="45" y="53"/>
                    <a:pt x="45" y="53"/>
                    <a:pt x="45" y="53"/>
                  </a:cubicBezTo>
                  <a:cubicBezTo>
                    <a:pt x="44" y="52"/>
                    <a:pt x="44" y="51"/>
                    <a:pt x="44" y="50"/>
                  </a:cubicBezTo>
                  <a:cubicBezTo>
                    <a:pt x="44" y="47"/>
                    <a:pt x="46" y="45"/>
                    <a:pt x="49" y="44"/>
                  </a:cubicBezTo>
                  <a:cubicBezTo>
                    <a:pt x="53" y="10"/>
                    <a:pt x="53" y="10"/>
                    <a:pt x="53" y="10"/>
                  </a:cubicBezTo>
                  <a:cubicBezTo>
                    <a:pt x="55" y="45"/>
                    <a:pt x="55" y="45"/>
                    <a:pt x="55" y="45"/>
                  </a:cubicBezTo>
                  <a:cubicBezTo>
                    <a:pt x="56" y="47"/>
                    <a:pt x="57" y="48"/>
                    <a:pt x="57" y="50"/>
                  </a:cubicBezTo>
                  <a:cubicBezTo>
                    <a:pt x="57" y="54"/>
                    <a:pt x="54" y="57"/>
                    <a:pt x="51" y="57"/>
                  </a:cubicBezTo>
                  <a:close/>
                  <a:moveTo>
                    <a:pt x="51" y="57"/>
                  </a:moveTo>
                  <a:cubicBezTo>
                    <a:pt x="51" y="57"/>
                    <a:pt x="51" y="57"/>
                    <a:pt x="51" y="57"/>
                  </a:cubicBezTo>
                </a:path>
              </a:pathLst>
            </a:cu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53" name="Freeform 46"/>
            <p:cNvSpPr>
              <a:spLocks noEditPoints="1"/>
            </p:cNvSpPr>
            <p:nvPr/>
          </p:nvSpPr>
          <p:spPr bwMode="auto">
            <a:xfrm>
              <a:off x="4013200" y="3378200"/>
              <a:ext cx="63500" cy="55563"/>
            </a:xfrm>
            <a:custGeom>
              <a:gdLst>
                <a:gd name="T0" fmla="*/ 0 w 17"/>
                <a:gd name="T1" fmla="*/ 7 h 15"/>
                <a:gd name="T2" fmla="*/ 5 w 17"/>
                <a:gd name="T3" fmla="*/ 15 h 15"/>
                <a:gd name="T4" fmla="*/ 17 w 17"/>
                <a:gd name="T5" fmla="*/ 15 h 15"/>
                <a:gd name="T6" fmla="*/ 8 w 17"/>
                <a:gd name="T7" fmla="*/ 0 h 15"/>
                <a:gd name="T8" fmla="*/ 0 w 17"/>
                <a:gd name="T9" fmla="*/ 7 h 15"/>
                <a:gd name="T10" fmla="*/ 0 w 17"/>
                <a:gd name="T11" fmla="*/ 7 h 15"/>
                <a:gd name="T12" fmla="*/ 0 w 17"/>
                <a:gd name="T13" fmla="*/ 7 h 15"/>
              </a:gdLst>
              <a:cxnLst>
                <a:cxn ang="0">
                  <a:pos x="T0" y="T1"/>
                </a:cxn>
                <a:cxn ang="0">
                  <a:pos x="T2" y="T3"/>
                </a:cxn>
                <a:cxn ang="0">
                  <a:pos x="T4" y="T5"/>
                </a:cxn>
                <a:cxn ang="0">
                  <a:pos x="T6" y="T7"/>
                </a:cxn>
                <a:cxn ang="0">
                  <a:pos x="T8" y="T9"/>
                </a:cxn>
                <a:cxn ang="0">
                  <a:pos x="T10" y="T11"/>
                </a:cxn>
                <a:cxn ang="0">
                  <a:pos x="T12" y="T13"/>
                </a:cxn>
              </a:cxnLst>
              <a:rect l="0" t="0" r="r" b="b"/>
              <a:pathLst>
                <a:path w="17" h="15">
                  <a:moveTo>
                    <a:pt x="0" y="7"/>
                  </a:moveTo>
                  <a:cubicBezTo>
                    <a:pt x="5" y="15"/>
                    <a:pt x="5" y="15"/>
                    <a:pt x="5" y="15"/>
                  </a:cubicBezTo>
                  <a:cubicBezTo>
                    <a:pt x="17" y="15"/>
                    <a:pt x="17" y="15"/>
                    <a:pt x="17" y="15"/>
                  </a:cubicBezTo>
                  <a:cubicBezTo>
                    <a:pt x="8" y="0"/>
                    <a:pt x="8" y="0"/>
                    <a:pt x="8" y="0"/>
                  </a:cubicBezTo>
                  <a:cubicBezTo>
                    <a:pt x="6" y="3"/>
                    <a:pt x="3" y="5"/>
                    <a:pt x="0" y="7"/>
                  </a:cubicBezTo>
                  <a:close/>
                  <a:moveTo>
                    <a:pt x="0" y="7"/>
                  </a:moveTo>
                  <a:cubicBezTo>
                    <a:pt x="0" y="7"/>
                    <a:pt x="0" y="7"/>
                    <a:pt x="0" y="7"/>
                  </a:cubicBezTo>
                </a:path>
              </a:pathLst>
            </a:cu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54" name="Freeform 47"/>
            <p:cNvSpPr>
              <a:spLocks noEditPoints="1"/>
            </p:cNvSpPr>
            <p:nvPr/>
          </p:nvSpPr>
          <p:spPr bwMode="auto">
            <a:xfrm>
              <a:off x="3727450" y="3378200"/>
              <a:ext cx="60325" cy="55563"/>
            </a:xfrm>
            <a:custGeom>
              <a:gdLst>
                <a:gd name="T0" fmla="*/ 0 w 16"/>
                <a:gd name="T1" fmla="*/ 15 h 15"/>
                <a:gd name="T2" fmla="*/ 12 w 16"/>
                <a:gd name="T3" fmla="*/ 15 h 15"/>
                <a:gd name="T4" fmla="*/ 16 w 16"/>
                <a:gd name="T5" fmla="*/ 6 h 15"/>
                <a:gd name="T6" fmla="*/ 8 w 16"/>
                <a:gd name="T7" fmla="*/ 0 h 15"/>
                <a:gd name="T8" fmla="*/ 0 w 16"/>
                <a:gd name="T9" fmla="*/ 15 h 15"/>
                <a:gd name="T10" fmla="*/ 0 w 16"/>
                <a:gd name="T11" fmla="*/ 15 h 15"/>
                <a:gd name="T12" fmla="*/ 0 w 16"/>
                <a:gd name="T13" fmla="*/ 15 h 15"/>
              </a:gdLst>
              <a:cxnLst>
                <a:cxn ang="0">
                  <a:pos x="T0" y="T1"/>
                </a:cxn>
                <a:cxn ang="0">
                  <a:pos x="T2" y="T3"/>
                </a:cxn>
                <a:cxn ang="0">
                  <a:pos x="T4" y="T5"/>
                </a:cxn>
                <a:cxn ang="0">
                  <a:pos x="T6" y="T7"/>
                </a:cxn>
                <a:cxn ang="0">
                  <a:pos x="T8" y="T9"/>
                </a:cxn>
                <a:cxn ang="0">
                  <a:pos x="T10" y="T11"/>
                </a:cxn>
                <a:cxn ang="0">
                  <a:pos x="T12" y="T13"/>
                </a:cxn>
              </a:cxnLst>
              <a:rect l="0" t="0" r="r" b="b"/>
              <a:pathLst>
                <a:path w="16" h="15">
                  <a:moveTo>
                    <a:pt x="0" y="15"/>
                  </a:moveTo>
                  <a:cubicBezTo>
                    <a:pt x="12" y="15"/>
                    <a:pt x="12" y="15"/>
                    <a:pt x="12" y="15"/>
                  </a:cubicBezTo>
                  <a:cubicBezTo>
                    <a:pt x="16" y="6"/>
                    <a:pt x="16" y="6"/>
                    <a:pt x="16" y="6"/>
                  </a:cubicBezTo>
                  <a:cubicBezTo>
                    <a:pt x="14" y="4"/>
                    <a:pt x="11" y="2"/>
                    <a:pt x="8" y="0"/>
                  </a:cubicBezTo>
                  <a:lnTo>
                    <a:pt x="0" y="15"/>
                  </a:lnTo>
                  <a:close/>
                  <a:moveTo>
                    <a:pt x="0" y="15"/>
                  </a:moveTo>
                  <a:cubicBezTo>
                    <a:pt x="0" y="15"/>
                    <a:pt x="0" y="15"/>
                    <a:pt x="0" y="15"/>
                  </a:cubicBezTo>
                </a:path>
              </a:pathLst>
            </a:cu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grpSp>
      <p:grpSp>
        <p:nvGrpSpPr>
          <p:cNvPr id="55" name="Group 1"/>
          <p:cNvGrpSpPr/>
          <p:nvPr/>
        </p:nvGrpSpPr>
        <p:grpSpPr>
          <a:xfrm>
            <a:off x="5231606" y="2152528"/>
            <a:ext cx="345282" cy="357188"/>
            <a:chOff x="6975475" y="2965450"/>
            <a:chExt cx="460376" cy="476250"/>
          </a:xfrm>
          <a:solidFill>
            <a:schemeClr val="accent4"/>
          </a:solidFill>
        </p:grpSpPr>
        <p:sp>
          <p:nvSpPr>
            <p:cNvPr id="56" name="Freeform 48"/>
            <p:cNvSpPr>
              <a:spLocks noEditPoints="1"/>
            </p:cNvSpPr>
            <p:nvPr/>
          </p:nvSpPr>
          <p:spPr bwMode="auto">
            <a:xfrm>
              <a:off x="7294563" y="3086100"/>
              <a:ext cx="141288" cy="138113"/>
            </a:xfrm>
            <a:custGeom>
              <a:gdLst>
                <a:gd name="T0" fmla="*/ 33 w 38"/>
                <a:gd name="T1" fmla="*/ 8 h 37"/>
                <a:gd name="T2" fmla="*/ 31 w 38"/>
                <a:gd name="T3" fmla="*/ 9 h 37"/>
                <a:gd name="T4" fmla="*/ 28 w 38"/>
                <a:gd name="T5" fmla="*/ 6 h 37"/>
                <a:gd name="T6" fmla="*/ 29 w 38"/>
                <a:gd name="T7" fmla="*/ 4 h 37"/>
                <a:gd name="T8" fmla="*/ 28 w 38"/>
                <a:gd name="T9" fmla="*/ 2 h 37"/>
                <a:gd name="T10" fmla="*/ 24 w 38"/>
                <a:gd name="T11" fmla="*/ 0 h 37"/>
                <a:gd name="T12" fmla="*/ 22 w 38"/>
                <a:gd name="T13" fmla="*/ 1 h 37"/>
                <a:gd name="T14" fmla="*/ 21 w 38"/>
                <a:gd name="T15" fmla="*/ 3 h 37"/>
                <a:gd name="T16" fmla="*/ 17 w 38"/>
                <a:gd name="T17" fmla="*/ 3 h 37"/>
                <a:gd name="T18" fmla="*/ 15 w 38"/>
                <a:gd name="T19" fmla="*/ 1 h 37"/>
                <a:gd name="T20" fmla="*/ 13 w 38"/>
                <a:gd name="T21" fmla="*/ 0 h 37"/>
                <a:gd name="T22" fmla="*/ 9 w 38"/>
                <a:gd name="T23" fmla="*/ 2 h 37"/>
                <a:gd name="T24" fmla="*/ 8 w 38"/>
                <a:gd name="T25" fmla="*/ 4 h 37"/>
                <a:gd name="T26" fmla="*/ 9 w 38"/>
                <a:gd name="T27" fmla="*/ 6 h 37"/>
                <a:gd name="T28" fmla="*/ 6 w 38"/>
                <a:gd name="T29" fmla="*/ 9 h 37"/>
                <a:gd name="T30" fmla="*/ 4 w 38"/>
                <a:gd name="T31" fmla="*/ 8 h 37"/>
                <a:gd name="T32" fmla="*/ 2 w 38"/>
                <a:gd name="T33" fmla="*/ 9 h 37"/>
                <a:gd name="T34" fmla="*/ 0 w 38"/>
                <a:gd name="T35" fmla="*/ 13 h 37"/>
                <a:gd name="T36" fmla="*/ 1 w 38"/>
                <a:gd name="T37" fmla="*/ 15 h 37"/>
                <a:gd name="T38" fmla="*/ 4 w 38"/>
                <a:gd name="T39" fmla="*/ 16 h 37"/>
                <a:gd name="T40" fmla="*/ 4 w 38"/>
                <a:gd name="T41" fmla="*/ 21 h 37"/>
                <a:gd name="T42" fmla="*/ 1 w 38"/>
                <a:gd name="T43" fmla="*/ 22 h 37"/>
                <a:gd name="T44" fmla="*/ 0 w 38"/>
                <a:gd name="T45" fmla="*/ 24 h 37"/>
                <a:gd name="T46" fmla="*/ 2 w 38"/>
                <a:gd name="T47" fmla="*/ 28 h 37"/>
                <a:gd name="T48" fmla="*/ 4 w 38"/>
                <a:gd name="T49" fmla="*/ 29 h 37"/>
                <a:gd name="T50" fmla="*/ 6 w 38"/>
                <a:gd name="T51" fmla="*/ 28 h 37"/>
                <a:gd name="T52" fmla="*/ 9 w 38"/>
                <a:gd name="T53" fmla="*/ 31 h 37"/>
                <a:gd name="T54" fmla="*/ 8 w 38"/>
                <a:gd name="T55" fmla="*/ 33 h 37"/>
                <a:gd name="T56" fmla="*/ 9 w 38"/>
                <a:gd name="T57" fmla="*/ 35 h 37"/>
                <a:gd name="T58" fmla="*/ 13 w 38"/>
                <a:gd name="T59" fmla="*/ 37 h 37"/>
                <a:gd name="T60" fmla="*/ 15 w 38"/>
                <a:gd name="T61" fmla="*/ 36 h 37"/>
                <a:gd name="T62" fmla="*/ 17 w 38"/>
                <a:gd name="T63" fmla="*/ 34 h 37"/>
                <a:gd name="T64" fmla="*/ 21 w 38"/>
                <a:gd name="T65" fmla="*/ 34 h 37"/>
                <a:gd name="T66" fmla="*/ 22 w 38"/>
                <a:gd name="T67" fmla="*/ 36 h 37"/>
                <a:gd name="T68" fmla="*/ 24 w 38"/>
                <a:gd name="T69" fmla="*/ 37 h 37"/>
                <a:gd name="T70" fmla="*/ 28 w 38"/>
                <a:gd name="T71" fmla="*/ 35 h 37"/>
                <a:gd name="T72" fmla="*/ 29 w 38"/>
                <a:gd name="T73" fmla="*/ 33 h 37"/>
                <a:gd name="T74" fmla="*/ 28 w 38"/>
                <a:gd name="T75" fmla="*/ 31 h 37"/>
                <a:gd name="T76" fmla="*/ 31 w 38"/>
                <a:gd name="T77" fmla="*/ 28 h 37"/>
                <a:gd name="T78" fmla="*/ 33 w 38"/>
                <a:gd name="T79" fmla="*/ 29 h 37"/>
                <a:gd name="T80" fmla="*/ 35 w 38"/>
                <a:gd name="T81" fmla="*/ 28 h 37"/>
                <a:gd name="T82" fmla="*/ 37 w 38"/>
                <a:gd name="T83" fmla="*/ 24 h 37"/>
                <a:gd name="T84" fmla="*/ 36 w 38"/>
                <a:gd name="T85" fmla="*/ 22 h 37"/>
                <a:gd name="T86" fmla="*/ 34 w 38"/>
                <a:gd name="T87" fmla="*/ 21 h 37"/>
                <a:gd name="T88" fmla="*/ 34 w 38"/>
                <a:gd name="T89" fmla="*/ 16 h 37"/>
                <a:gd name="T90" fmla="*/ 36 w 38"/>
                <a:gd name="T91" fmla="*/ 15 h 37"/>
                <a:gd name="T92" fmla="*/ 37 w 38"/>
                <a:gd name="T93" fmla="*/ 13 h 37"/>
                <a:gd name="T94" fmla="*/ 35 w 38"/>
                <a:gd name="T95" fmla="*/ 9 h 37"/>
                <a:gd name="T96" fmla="*/ 33 w 38"/>
                <a:gd name="T97" fmla="*/ 8 h 37"/>
                <a:gd name="T98" fmla="*/ 22 w 38"/>
                <a:gd name="T99" fmla="*/ 25 h 37"/>
                <a:gd name="T100" fmla="*/ 12 w 38"/>
                <a:gd name="T101" fmla="*/ 21 h 37"/>
                <a:gd name="T102" fmla="*/ 16 w 38"/>
                <a:gd name="T103" fmla="*/ 11 h 37"/>
                <a:gd name="T104" fmla="*/ 26 w 38"/>
                <a:gd name="T105" fmla="*/ 15 h 37"/>
                <a:gd name="T106" fmla="*/ 22 w 38"/>
                <a:gd name="T107" fmla="*/ 25 h 37"/>
                <a:gd name="T108" fmla="*/ 22 w 38"/>
                <a:gd name="T109" fmla="*/ 25 h 37"/>
                <a:gd name="T110" fmla="*/ 22 w 38"/>
                <a:gd name="T111" fmla="*/ 25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37">
                  <a:moveTo>
                    <a:pt x="33" y="8"/>
                  </a:moveTo>
                  <a:cubicBezTo>
                    <a:pt x="31" y="9"/>
                    <a:pt x="31" y="9"/>
                    <a:pt x="31" y="9"/>
                  </a:cubicBezTo>
                  <a:cubicBezTo>
                    <a:pt x="30" y="8"/>
                    <a:pt x="29" y="7"/>
                    <a:pt x="28" y="6"/>
                  </a:cubicBezTo>
                  <a:cubicBezTo>
                    <a:pt x="29" y="4"/>
                    <a:pt x="29" y="4"/>
                    <a:pt x="29" y="4"/>
                  </a:cubicBezTo>
                  <a:cubicBezTo>
                    <a:pt x="29" y="3"/>
                    <a:pt x="29" y="2"/>
                    <a:pt x="28" y="2"/>
                  </a:cubicBezTo>
                  <a:cubicBezTo>
                    <a:pt x="24" y="0"/>
                    <a:pt x="24" y="0"/>
                    <a:pt x="24" y="0"/>
                  </a:cubicBezTo>
                  <a:cubicBezTo>
                    <a:pt x="23" y="0"/>
                    <a:pt x="22" y="0"/>
                    <a:pt x="22" y="1"/>
                  </a:cubicBezTo>
                  <a:cubicBezTo>
                    <a:pt x="21" y="3"/>
                    <a:pt x="21" y="3"/>
                    <a:pt x="21" y="3"/>
                  </a:cubicBezTo>
                  <a:cubicBezTo>
                    <a:pt x="19" y="3"/>
                    <a:pt x="18" y="3"/>
                    <a:pt x="17" y="3"/>
                  </a:cubicBezTo>
                  <a:cubicBezTo>
                    <a:pt x="15" y="1"/>
                    <a:pt x="15" y="1"/>
                    <a:pt x="15" y="1"/>
                  </a:cubicBezTo>
                  <a:cubicBezTo>
                    <a:pt x="15" y="0"/>
                    <a:pt x="14" y="0"/>
                    <a:pt x="13" y="0"/>
                  </a:cubicBezTo>
                  <a:cubicBezTo>
                    <a:pt x="9" y="2"/>
                    <a:pt x="9" y="2"/>
                    <a:pt x="9" y="2"/>
                  </a:cubicBezTo>
                  <a:cubicBezTo>
                    <a:pt x="8" y="2"/>
                    <a:pt x="8" y="3"/>
                    <a:pt x="8" y="4"/>
                  </a:cubicBezTo>
                  <a:cubicBezTo>
                    <a:pt x="9" y="6"/>
                    <a:pt x="9" y="6"/>
                    <a:pt x="9" y="6"/>
                  </a:cubicBezTo>
                  <a:cubicBezTo>
                    <a:pt x="8" y="7"/>
                    <a:pt x="7" y="8"/>
                    <a:pt x="6" y="9"/>
                  </a:cubicBezTo>
                  <a:cubicBezTo>
                    <a:pt x="4" y="8"/>
                    <a:pt x="4" y="8"/>
                    <a:pt x="4" y="8"/>
                  </a:cubicBezTo>
                  <a:cubicBezTo>
                    <a:pt x="3" y="8"/>
                    <a:pt x="2" y="8"/>
                    <a:pt x="2" y="9"/>
                  </a:cubicBezTo>
                  <a:cubicBezTo>
                    <a:pt x="0" y="13"/>
                    <a:pt x="0" y="13"/>
                    <a:pt x="0" y="13"/>
                  </a:cubicBezTo>
                  <a:cubicBezTo>
                    <a:pt x="0" y="14"/>
                    <a:pt x="0" y="15"/>
                    <a:pt x="1" y="15"/>
                  </a:cubicBezTo>
                  <a:cubicBezTo>
                    <a:pt x="4" y="16"/>
                    <a:pt x="4" y="16"/>
                    <a:pt x="4" y="16"/>
                  </a:cubicBezTo>
                  <a:cubicBezTo>
                    <a:pt x="3" y="18"/>
                    <a:pt x="3" y="19"/>
                    <a:pt x="4" y="21"/>
                  </a:cubicBezTo>
                  <a:cubicBezTo>
                    <a:pt x="1" y="22"/>
                    <a:pt x="1" y="22"/>
                    <a:pt x="1" y="22"/>
                  </a:cubicBezTo>
                  <a:cubicBezTo>
                    <a:pt x="0" y="22"/>
                    <a:pt x="0" y="23"/>
                    <a:pt x="0" y="24"/>
                  </a:cubicBezTo>
                  <a:cubicBezTo>
                    <a:pt x="2" y="28"/>
                    <a:pt x="2" y="28"/>
                    <a:pt x="2" y="28"/>
                  </a:cubicBezTo>
                  <a:cubicBezTo>
                    <a:pt x="2" y="29"/>
                    <a:pt x="3" y="29"/>
                    <a:pt x="4" y="29"/>
                  </a:cubicBezTo>
                  <a:cubicBezTo>
                    <a:pt x="6" y="28"/>
                    <a:pt x="6" y="28"/>
                    <a:pt x="6" y="28"/>
                  </a:cubicBezTo>
                  <a:cubicBezTo>
                    <a:pt x="7" y="29"/>
                    <a:pt x="8" y="30"/>
                    <a:pt x="9" y="31"/>
                  </a:cubicBezTo>
                  <a:cubicBezTo>
                    <a:pt x="8" y="33"/>
                    <a:pt x="8" y="33"/>
                    <a:pt x="8" y="33"/>
                  </a:cubicBezTo>
                  <a:cubicBezTo>
                    <a:pt x="8" y="34"/>
                    <a:pt x="8" y="35"/>
                    <a:pt x="9" y="35"/>
                  </a:cubicBezTo>
                  <a:cubicBezTo>
                    <a:pt x="13" y="37"/>
                    <a:pt x="13" y="37"/>
                    <a:pt x="13" y="37"/>
                  </a:cubicBezTo>
                  <a:cubicBezTo>
                    <a:pt x="14" y="37"/>
                    <a:pt x="15" y="37"/>
                    <a:pt x="15" y="36"/>
                  </a:cubicBezTo>
                  <a:cubicBezTo>
                    <a:pt x="17" y="34"/>
                    <a:pt x="17" y="34"/>
                    <a:pt x="17" y="34"/>
                  </a:cubicBezTo>
                  <a:cubicBezTo>
                    <a:pt x="18" y="34"/>
                    <a:pt x="19" y="34"/>
                    <a:pt x="21" y="34"/>
                  </a:cubicBezTo>
                  <a:cubicBezTo>
                    <a:pt x="22" y="36"/>
                    <a:pt x="22" y="36"/>
                    <a:pt x="22" y="36"/>
                  </a:cubicBezTo>
                  <a:cubicBezTo>
                    <a:pt x="22" y="37"/>
                    <a:pt x="23" y="37"/>
                    <a:pt x="24" y="37"/>
                  </a:cubicBezTo>
                  <a:cubicBezTo>
                    <a:pt x="28" y="35"/>
                    <a:pt x="28" y="35"/>
                    <a:pt x="28" y="35"/>
                  </a:cubicBezTo>
                  <a:cubicBezTo>
                    <a:pt x="29" y="35"/>
                    <a:pt x="29" y="34"/>
                    <a:pt x="29" y="33"/>
                  </a:cubicBezTo>
                  <a:cubicBezTo>
                    <a:pt x="28" y="31"/>
                    <a:pt x="28" y="31"/>
                    <a:pt x="28" y="31"/>
                  </a:cubicBezTo>
                  <a:cubicBezTo>
                    <a:pt x="29" y="30"/>
                    <a:pt x="30" y="29"/>
                    <a:pt x="31" y="28"/>
                  </a:cubicBezTo>
                  <a:cubicBezTo>
                    <a:pt x="33" y="29"/>
                    <a:pt x="33" y="29"/>
                    <a:pt x="33" y="29"/>
                  </a:cubicBezTo>
                  <a:cubicBezTo>
                    <a:pt x="34" y="29"/>
                    <a:pt x="35" y="29"/>
                    <a:pt x="35" y="28"/>
                  </a:cubicBezTo>
                  <a:cubicBezTo>
                    <a:pt x="37" y="24"/>
                    <a:pt x="37" y="24"/>
                    <a:pt x="37" y="24"/>
                  </a:cubicBezTo>
                  <a:cubicBezTo>
                    <a:pt x="38" y="23"/>
                    <a:pt x="37" y="22"/>
                    <a:pt x="36" y="22"/>
                  </a:cubicBezTo>
                  <a:cubicBezTo>
                    <a:pt x="34" y="21"/>
                    <a:pt x="34" y="21"/>
                    <a:pt x="34" y="21"/>
                  </a:cubicBezTo>
                  <a:cubicBezTo>
                    <a:pt x="34" y="19"/>
                    <a:pt x="34" y="18"/>
                    <a:pt x="34" y="16"/>
                  </a:cubicBezTo>
                  <a:cubicBezTo>
                    <a:pt x="36" y="15"/>
                    <a:pt x="36" y="15"/>
                    <a:pt x="36" y="15"/>
                  </a:cubicBezTo>
                  <a:cubicBezTo>
                    <a:pt x="37" y="15"/>
                    <a:pt x="38" y="14"/>
                    <a:pt x="37" y="13"/>
                  </a:cubicBezTo>
                  <a:cubicBezTo>
                    <a:pt x="35" y="9"/>
                    <a:pt x="35" y="9"/>
                    <a:pt x="35" y="9"/>
                  </a:cubicBezTo>
                  <a:cubicBezTo>
                    <a:pt x="35" y="8"/>
                    <a:pt x="34" y="8"/>
                    <a:pt x="33" y="8"/>
                  </a:cubicBezTo>
                  <a:close/>
                  <a:moveTo>
                    <a:pt x="22" y="25"/>
                  </a:moveTo>
                  <a:cubicBezTo>
                    <a:pt x="18" y="27"/>
                    <a:pt x="13" y="25"/>
                    <a:pt x="12" y="21"/>
                  </a:cubicBezTo>
                  <a:cubicBezTo>
                    <a:pt x="10" y="17"/>
                    <a:pt x="12" y="13"/>
                    <a:pt x="16" y="11"/>
                  </a:cubicBezTo>
                  <a:cubicBezTo>
                    <a:pt x="20" y="10"/>
                    <a:pt x="24" y="12"/>
                    <a:pt x="26" y="15"/>
                  </a:cubicBezTo>
                  <a:cubicBezTo>
                    <a:pt x="27" y="19"/>
                    <a:pt x="26" y="24"/>
                    <a:pt x="22" y="25"/>
                  </a:cubicBezTo>
                  <a:close/>
                  <a:moveTo>
                    <a:pt x="22" y="25"/>
                  </a:moveTo>
                  <a:cubicBezTo>
                    <a:pt x="22" y="25"/>
                    <a:pt x="22" y="25"/>
                    <a:pt x="22" y="25"/>
                  </a:cubicBezTo>
                </a:path>
              </a:pathLst>
            </a:cu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57" name="Freeform 49"/>
            <p:cNvSpPr>
              <a:spLocks noEditPoints="1"/>
            </p:cNvSpPr>
            <p:nvPr/>
          </p:nvSpPr>
          <p:spPr bwMode="auto">
            <a:xfrm>
              <a:off x="7113588" y="2965450"/>
              <a:ext cx="258763" cy="476250"/>
            </a:xfrm>
            <a:custGeom>
              <a:gdLst>
                <a:gd name="T0" fmla="*/ 63 w 69"/>
                <a:gd name="T1" fmla="*/ 73 h 127"/>
                <a:gd name="T2" fmla="*/ 63 w 69"/>
                <a:gd name="T3" fmla="*/ 107 h 127"/>
                <a:gd name="T4" fmla="*/ 7 w 69"/>
                <a:gd name="T5" fmla="*/ 107 h 127"/>
                <a:gd name="T6" fmla="*/ 7 w 69"/>
                <a:gd name="T7" fmla="*/ 21 h 127"/>
                <a:gd name="T8" fmla="*/ 63 w 69"/>
                <a:gd name="T9" fmla="*/ 21 h 127"/>
                <a:gd name="T10" fmla="*/ 63 w 69"/>
                <a:gd name="T11" fmla="*/ 28 h 127"/>
                <a:gd name="T12" fmla="*/ 69 w 69"/>
                <a:gd name="T13" fmla="*/ 28 h 127"/>
                <a:gd name="T14" fmla="*/ 69 w 69"/>
                <a:gd name="T15" fmla="*/ 10 h 127"/>
                <a:gd name="T16" fmla="*/ 59 w 69"/>
                <a:gd name="T17" fmla="*/ 0 h 127"/>
                <a:gd name="T18" fmla="*/ 11 w 69"/>
                <a:gd name="T19" fmla="*/ 0 h 127"/>
                <a:gd name="T20" fmla="*/ 0 w 69"/>
                <a:gd name="T21" fmla="*/ 10 h 127"/>
                <a:gd name="T22" fmla="*/ 0 w 69"/>
                <a:gd name="T23" fmla="*/ 117 h 127"/>
                <a:gd name="T24" fmla="*/ 11 w 69"/>
                <a:gd name="T25" fmla="*/ 127 h 127"/>
                <a:gd name="T26" fmla="*/ 59 w 69"/>
                <a:gd name="T27" fmla="*/ 127 h 127"/>
                <a:gd name="T28" fmla="*/ 69 w 69"/>
                <a:gd name="T29" fmla="*/ 117 h 127"/>
                <a:gd name="T30" fmla="*/ 69 w 69"/>
                <a:gd name="T31" fmla="*/ 73 h 127"/>
                <a:gd name="T32" fmla="*/ 63 w 69"/>
                <a:gd name="T33" fmla="*/ 73 h 127"/>
                <a:gd name="T34" fmla="*/ 30 w 69"/>
                <a:gd name="T35" fmla="*/ 11 h 127"/>
                <a:gd name="T36" fmla="*/ 40 w 69"/>
                <a:gd name="T37" fmla="*/ 11 h 127"/>
                <a:gd name="T38" fmla="*/ 41 w 69"/>
                <a:gd name="T39" fmla="*/ 13 h 127"/>
                <a:gd name="T40" fmla="*/ 40 w 69"/>
                <a:gd name="T41" fmla="*/ 14 h 127"/>
                <a:gd name="T42" fmla="*/ 30 w 69"/>
                <a:gd name="T43" fmla="*/ 14 h 127"/>
                <a:gd name="T44" fmla="*/ 28 w 69"/>
                <a:gd name="T45" fmla="*/ 13 h 127"/>
                <a:gd name="T46" fmla="*/ 30 w 69"/>
                <a:gd name="T47" fmla="*/ 11 h 127"/>
                <a:gd name="T48" fmla="*/ 34 w 69"/>
                <a:gd name="T49" fmla="*/ 121 h 127"/>
                <a:gd name="T50" fmla="*/ 29 w 69"/>
                <a:gd name="T51" fmla="*/ 116 h 127"/>
                <a:gd name="T52" fmla="*/ 34 w 69"/>
                <a:gd name="T53" fmla="*/ 111 h 127"/>
                <a:gd name="T54" fmla="*/ 40 w 69"/>
                <a:gd name="T55" fmla="*/ 116 h 127"/>
                <a:gd name="T56" fmla="*/ 34 w 69"/>
                <a:gd name="T57" fmla="*/ 121 h 127"/>
                <a:gd name="T58" fmla="*/ 34 w 69"/>
                <a:gd name="T59" fmla="*/ 121 h 127"/>
                <a:gd name="T60" fmla="*/ 34 w 69"/>
                <a:gd name="T61" fmla="*/ 121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 h="127">
                  <a:moveTo>
                    <a:pt x="63" y="73"/>
                  </a:moveTo>
                  <a:cubicBezTo>
                    <a:pt x="63" y="107"/>
                    <a:pt x="63" y="107"/>
                    <a:pt x="63" y="107"/>
                  </a:cubicBezTo>
                  <a:cubicBezTo>
                    <a:pt x="7" y="107"/>
                    <a:pt x="7" y="107"/>
                    <a:pt x="7" y="107"/>
                  </a:cubicBezTo>
                  <a:cubicBezTo>
                    <a:pt x="7" y="21"/>
                    <a:pt x="7" y="21"/>
                    <a:pt x="7" y="21"/>
                  </a:cubicBezTo>
                  <a:cubicBezTo>
                    <a:pt x="63" y="21"/>
                    <a:pt x="63" y="21"/>
                    <a:pt x="63" y="21"/>
                  </a:cubicBezTo>
                  <a:cubicBezTo>
                    <a:pt x="63" y="28"/>
                    <a:pt x="63" y="28"/>
                    <a:pt x="63" y="28"/>
                  </a:cubicBezTo>
                  <a:cubicBezTo>
                    <a:pt x="69" y="28"/>
                    <a:pt x="69" y="28"/>
                    <a:pt x="69" y="28"/>
                  </a:cubicBezTo>
                  <a:cubicBezTo>
                    <a:pt x="69" y="10"/>
                    <a:pt x="69" y="10"/>
                    <a:pt x="69" y="10"/>
                  </a:cubicBezTo>
                  <a:cubicBezTo>
                    <a:pt x="69" y="4"/>
                    <a:pt x="65" y="0"/>
                    <a:pt x="59" y="0"/>
                  </a:cubicBezTo>
                  <a:cubicBezTo>
                    <a:pt x="11" y="0"/>
                    <a:pt x="11" y="0"/>
                    <a:pt x="11" y="0"/>
                  </a:cubicBezTo>
                  <a:cubicBezTo>
                    <a:pt x="5" y="0"/>
                    <a:pt x="0" y="4"/>
                    <a:pt x="0" y="10"/>
                  </a:cubicBezTo>
                  <a:cubicBezTo>
                    <a:pt x="0" y="117"/>
                    <a:pt x="0" y="117"/>
                    <a:pt x="0" y="117"/>
                  </a:cubicBezTo>
                  <a:cubicBezTo>
                    <a:pt x="0" y="123"/>
                    <a:pt x="5" y="127"/>
                    <a:pt x="11" y="127"/>
                  </a:cubicBezTo>
                  <a:cubicBezTo>
                    <a:pt x="59" y="127"/>
                    <a:pt x="59" y="127"/>
                    <a:pt x="59" y="127"/>
                  </a:cubicBezTo>
                  <a:cubicBezTo>
                    <a:pt x="65" y="127"/>
                    <a:pt x="69" y="123"/>
                    <a:pt x="69" y="117"/>
                  </a:cubicBezTo>
                  <a:cubicBezTo>
                    <a:pt x="69" y="73"/>
                    <a:pt x="69" y="73"/>
                    <a:pt x="69" y="73"/>
                  </a:cubicBezTo>
                  <a:lnTo>
                    <a:pt x="63" y="73"/>
                  </a:lnTo>
                  <a:close/>
                  <a:moveTo>
                    <a:pt x="30" y="11"/>
                  </a:moveTo>
                  <a:cubicBezTo>
                    <a:pt x="40" y="11"/>
                    <a:pt x="40" y="11"/>
                    <a:pt x="40" y="11"/>
                  </a:cubicBezTo>
                  <a:cubicBezTo>
                    <a:pt x="41" y="11"/>
                    <a:pt x="41" y="12"/>
                    <a:pt x="41" y="13"/>
                  </a:cubicBezTo>
                  <a:cubicBezTo>
                    <a:pt x="41" y="13"/>
                    <a:pt x="41" y="14"/>
                    <a:pt x="40" y="14"/>
                  </a:cubicBezTo>
                  <a:cubicBezTo>
                    <a:pt x="30" y="14"/>
                    <a:pt x="30" y="14"/>
                    <a:pt x="30" y="14"/>
                  </a:cubicBezTo>
                  <a:cubicBezTo>
                    <a:pt x="29" y="14"/>
                    <a:pt x="28" y="13"/>
                    <a:pt x="28" y="13"/>
                  </a:cubicBezTo>
                  <a:cubicBezTo>
                    <a:pt x="28" y="12"/>
                    <a:pt x="29" y="11"/>
                    <a:pt x="30" y="11"/>
                  </a:cubicBezTo>
                  <a:close/>
                  <a:moveTo>
                    <a:pt x="34" y="121"/>
                  </a:moveTo>
                  <a:cubicBezTo>
                    <a:pt x="32" y="121"/>
                    <a:pt x="29" y="119"/>
                    <a:pt x="29" y="116"/>
                  </a:cubicBezTo>
                  <a:cubicBezTo>
                    <a:pt x="29" y="113"/>
                    <a:pt x="32" y="111"/>
                    <a:pt x="34" y="111"/>
                  </a:cubicBezTo>
                  <a:cubicBezTo>
                    <a:pt x="37" y="111"/>
                    <a:pt x="40" y="113"/>
                    <a:pt x="40" y="116"/>
                  </a:cubicBezTo>
                  <a:cubicBezTo>
                    <a:pt x="40" y="119"/>
                    <a:pt x="37" y="121"/>
                    <a:pt x="34" y="121"/>
                  </a:cubicBezTo>
                  <a:close/>
                  <a:moveTo>
                    <a:pt x="34" y="121"/>
                  </a:moveTo>
                  <a:cubicBezTo>
                    <a:pt x="34" y="121"/>
                    <a:pt x="34" y="121"/>
                    <a:pt x="34" y="121"/>
                  </a:cubicBezTo>
                </a:path>
              </a:pathLst>
            </a:cu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58" name="Rectangle 50"/>
            <p:cNvSpPr>
              <a:spLocks noChangeArrowheads="1"/>
            </p:cNvSpPr>
            <p:nvPr/>
          </p:nvSpPr>
          <p:spPr bwMode="auto">
            <a:xfrm>
              <a:off x="6975475" y="3086100"/>
              <a:ext cx="115888" cy="25400"/>
            </a:xfrm>
            <a:prstGeom prst="rect">
              <a:avLst/>
            </a:pr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59" name="Rectangle 51"/>
            <p:cNvSpPr>
              <a:spLocks noChangeArrowheads="1"/>
            </p:cNvSpPr>
            <p:nvPr/>
          </p:nvSpPr>
          <p:spPr bwMode="auto">
            <a:xfrm>
              <a:off x="7005638" y="3133725"/>
              <a:ext cx="85725" cy="22225"/>
            </a:xfrm>
            <a:prstGeom prst="rect">
              <a:avLst/>
            </a:pr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60" name="Rectangle 52"/>
            <p:cNvSpPr>
              <a:spLocks noChangeArrowheads="1"/>
            </p:cNvSpPr>
            <p:nvPr/>
          </p:nvSpPr>
          <p:spPr bwMode="auto">
            <a:xfrm>
              <a:off x="7061200" y="3182937"/>
              <a:ext cx="30163" cy="22225"/>
            </a:xfrm>
            <a:prstGeom prst="rect">
              <a:avLst/>
            </a:prstGeom>
            <a:grpFill/>
            <a:ln>
              <a:noFill/>
            </a:ln>
          </p:spPr>
          <p:txBody>
            <a:bodyPr vert="horz" wrap="square" lIns="91440" tIns="45720" rIns="91440" bIns="45720" numCol="1" anchor="t" anchorCtr="0" compatLnSpc="1"/>
            <a:lstStyle/>
            <a:p>
              <a:pPr>
                <a:defRPr/>
              </a:pPr>
              <a:endParaRPr lang="en-IN" kern="0">
                <a:solidFill>
                  <a:prstClr val="black"/>
                </a:solidFill>
                <a:latin typeface="Calibri"/>
              </a:endParaRPr>
            </a:p>
          </p:txBody>
        </p:sp>
      </p:grpSp>
      <p:sp>
        <p:nvSpPr>
          <p:cNvPr id="61" name="Freeform 53"/>
          <p:cNvSpPr>
            <a:spLocks noEditPoints="1"/>
          </p:cNvSpPr>
          <p:nvPr/>
        </p:nvSpPr>
        <p:spPr bwMode="auto">
          <a:xfrm>
            <a:off x="7767638" y="2138242"/>
            <a:ext cx="228600" cy="375047"/>
          </a:xfrm>
          <a:custGeom>
            <a:gdLst>
              <a:gd name="T0" fmla="*/ 80 w 81"/>
              <a:gd name="T1" fmla="*/ 76 h 133"/>
              <a:gd name="T2" fmla="*/ 76 w 81"/>
              <a:gd name="T3" fmla="*/ 66 h 133"/>
              <a:gd name="T4" fmla="*/ 70 w 81"/>
              <a:gd name="T5" fmla="*/ 64 h 133"/>
              <a:gd name="T6" fmla="*/ 70 w 81"/>
              <a:gd name="T7" fmla="*/ 76 h 133"/>
              <a:gd name="T8" fmla="*/ 67 w 81"/>
              <a:gd name="T9" fmla="*/ 76 h 133"/>
              <a:gd name="T10" fmla="*/ 67 w 81"/>
              <a:gd name="T11" fmla="*/ 63 h 133"/>
              <a:gd name="T12" fmla="*/ 62 w 81"/>
              <a:gd name="T13" fmla="*/ 57 h 133"/>
              <a:gd name="T14" fmla="*/ 55 w 81"/>
              <a:gd name="T15" fmla="*/ 57 h 133"/>
              <a:gd name="T16" fmla="*/ 55 w 81"/>
              <a:gd name="T17" fmla="*/ 70 h 133"/>
              <a:gd name="T18" fmla="*/ 52 w 81"/>
              <a:gd name="T19" fmla="*/ 70 h 133"/>
              <a:gd name="T20" fmla="*/ 52 w 81"/>
              <a:gd name="T21" fmla="*/ 55 h 133"/>
              <a:gd name="T22" fmla="*/ 45 w 81"/>
              <a:gd name="T23" fmla="*/ 52 h 133"/>
              <a:gd name="T24" fmla="*/ 40 w 81"/>
              <a:gd name="T25" fmla="*/ 54 h 133"/>
              <a:gd name="T26" fmla="*/ 40 w 81"/>
              <a:gd name="T27" fmla="*/ 66 h 133"/>
              <a:gd name="T28" fmla="*/ 37 w 81"/>
              <a:gd name="T29" fmla="*/ 66 h 133"/>
              <a:gd name="T30" fmla="*/ 37 w 81"/>
              <a:gd name="T31" fmla="*/ 43 h 133"/>
              <a:gd name="T32" fmla="*/ 53 w 81"/>
              <a:gd name="T33" fmla="*/ 22 h 133"/>
              <a:gd name="T34" fmla="*/ 31 w 81"/>
              <a:gd name="T35" fmla="*/ 0 h 133"/>
              <a:gd name="T36" fmla="*/ 9 w 81"/>
              <a:gd name="T37" fmla="*/ 22 h 133"/>
              <a:gd name="T38" fmla="*/ 23 w 81"/>
              <a:gd name="T39" fmla="*/ 43 h 133"/>
              <a:gd name="T40" fmla="*/ 23 w 81"/>
              <a:gd name="T41" fmla="*/ 82 h 133"/>
              <a:gd name="T42" fmla="*/ 10 w 81"/>
              <a:gd name="T43" fmla="*/ 64 h 133"/>
              <a:gd name="T44" fmla="*/ 0 w 81"/>
              <a:gd name="T45" fmla="*/ 66 h 133"/>
              <a:gd name="T46" fmla="*/ 12 w 81"/>
              <a:gd name="T47" fmla="*/ 93 h 133"/>
              <a:gd name="T48" fmla="*/ 19 w 81"/>
              <a:gd name="T49" fmla="*/ 118 h 133"/>
              <a:gd name="T50" fmla="*/ 47 w 81"/>
              <a:gd name="T51" fmla="*/ 132 h 133"/>
              <a:gd name="T52" fmla="*/ 77 w 81"/>
              <a:gd name="T53" fmla="*/ 124 h 133"/>
              <a:gd name="T54" fmla="*/ 80 w 81"/>
              <a:gd name="T55" fmla="*/ 76 h 133"/>
              <a:gd name="T56" fmla="*/ 18 w 81"/>
              <a:gd name="T57" fmla="*/ 22 h 133"/>
              <a:gd name="T58" fmla="*/ 31 w 81"/>
              <a:gd name="T59" fmla="*/ 10 h 133"/>
              <a:gd name="T60" fmla="*/ 43 w 81"/>
              <a:gd name="T61" fmla="*/ 22 h 133"/>
              <a:gd name="T62" fmla="*/ 37 w 81"/>
              <a:gd name="T63" fmla="*/ 33 h 133"/>
              <a:gd name="T64" fmla="*/ 37 w 81"/>
              <a:gd name="T65" fmla="*/ 25 h 133"/>
              <a:gd name="T66" fmla="*/ 30 w 81"/>
              <a:gd name="T67" fmla="*/ 16 h 133"/>
              <a:gd name="T68" fmla="*/ 23 w 81"/>
              <a:gd name="T69" fmla="*/ 24 h 133"/>
              <a:gd name="T70" fmla="*/ 23 w 81"/>
              <a:gd name="T71" fmla="*/ 32 h 133"/>
              <a:gd name="T72" fmla="*/ 18 w 81"/>
              <a:gd name="T73" fmla="*/ 22 h 133"/>
              <a:gd name="T74" fmla="*/ 18 w 81"/>
              <a:gd name="T75" fmla="*/ 22 h 133"/>
              <a:gd name="T76" fmla="*/ 18 w 81"/>
              <a:gd name="T7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133">
                <a:moveTo>
                  <a:pt x="80" y="76"/>
                </a:moveTo>
                <a:cubicBezTo>
                  <a:pt x="80" y="76"/>
                  <a:pt x="80" y="70"/>
                  <a:pt x="76" y="66"/>
                </a:cubicBezTo>
                <a:cubicBezTo>
                  <a:pt x="74" y="64"/>
                  <a:pt x="72" y="64"/>
                  <a:pt x="70" y="64"/>
                </a:cubicBezTo>
                <a:cubicBezTo>
                  <a:pt x="70" y="76"/>
                  <a:pt x="70" y="76"/>
                  <a:pt x="70" y="76"/>
                </a:cubicBezTo>
                <a:cubicBezTo>
                  <a:pt x="67" y="76"/>
                  <a:pt x="67" y="76"/>
                  <a:pt x="67" y="76"/>
                </a:cubicBezTo>
                <a:cubicBezTo>
                  <a:pt x="67" y="63"/>
                  <a:pt x="67" y="63"/>
                  <a:pt x="67" y="63"/>
                </a:cubicBezTo>
                <a:cubicBezTo>
                  <a:pt x="66" y="61"/>
                  <a:pt x="65" y="58"/>
                  <a:pt x="62" y="57"/>
                </a:cubicBezTo>
                <a:cubicBezTo>
                  <a:pt x="59" y="56"/>
                  <a:pt x="57" y="57"/>
                  <a:pt x="55" y="57"/>
                </a:cubicBezTo>
                <a:cubicBezTo>
                  <a:pt x="55" y="70"/>
                  <a:pt x="55" y="70"/>
                  <a:pt x="55" y="70"/>
                </a:cubicBezTo>
                <a:cubicBezTo>
                  <a:pt x="52" y="70"/>
                  <a:pt x="52" y="70"/>
                  <a:pt x="52" y="70"/>
                </a:cubicBezTo>
                <a:cubicBezTo>
                  <a:pt x="52" y="55"/>
                  <a:pt x="52" y="55"/>
                  <a:pt x="52" y="55"/>
                </a:cubicBezTo>
                <a:cubicBezTo>
                  <a:pt x="51" y="54"/>
                  <a:pt x="49" y="52"/>
                  <a:pt x="45" y="52"/>
                </a:cubicBezTo>
                <a:cubicBezTo>
                  <a:pt x="43" y="52"/>
                  <a:pt x="42" y="53"/>
                  <a:pt x="40" y="54"/>
                </a:cubicBezTo>
                <a:cubicBezTo>
                  <a:pt x="40" y="66"/>
                  <a:pt x="40" y="66"/>
                  <a:pt x="40" y="66"/>
                </a:cubicBezTo>
                <a:cubicBezTo>
                  <a:pt x="37" y="66"/>
                  <a:pt x="37" y="66"/>
                  <a:pt x="37" y="66"/>
                </a:cubicBezTo>
                <a:cubicBezTo>
                  <a:pt x="37" y="43"/>
                  <a:pt x="37" y="43"/>
                  <a:pt x="37" y="43"/>
                </a:cubicBezTo>
                <a:cubicBezTo>
                  <a:pt x="46" y="41"/>
                  <a:pt x="53" y="32"/>
                  <a:pt x="53" y="22"/>
                </a:cubicBezTo>
                <a:cubicBezTo>
                  <a:pt x="53" y="10"/>
                  <a:pt x="43" y="0"/>
                  <a:pt x="31" y="0"/>
                </a:cubicBezTo>
                <a:cubicBezTo>
                  <a:pt x="19" y="0"/>
                  <a:pt x="9" y="10"/>
                  <a:pt x="9" y="22"/>
                </a:cubicBezTo>
                <a:cubicBezTo>
                  <a:pt x="9" y="32"/>
                  <a:pt x="15" y="40"/>
                  <a:pt x="23" y="43"/>
                </a:cubicBezTo>
                <a:cubicBezTo>
                  <a:pt x="23" y="82"/>
                  <a:pt x="23" y="82"/>
                  <a:pt x="23" y="82"/>
                </a:cubicBezTo>
                <a:cubicBezTo>
                  <a:pt x="23" y="82"/>
                  <a:pt x="16" y="66"/>
                  <a:pt x="10" y="64"/>
                </a:cubicBezTo>
                <a:cubicBezTo>
                  <a:pt x="4" y="62"/>
                  <a:pt x="0" y="66"/>
                  <a:pt x="0" y="66"/>
                </a:cubicBezTo>
                <a:cubicBezTo>
                  <a:pt x="0" y="66"/>
                  <a:pt x="7" y="79"/>
                  <a:pt x="12" y="93"/>
                </a:cubicBezTo>
                <a:cubicBezTo>
                  <a:pt x="15" y="102"/>
                  <a:pt x="16" y="112"/>
                  <a:pt x="19" y="118"/>
                </a:cubicBezTo>
                <a:cubicBezTo>
                  <a:pt x="26" y="131"/>
                  <a:pt x="36" y="132"/>
                  <a:pt x="47" y="132"/>
                </a:cubicBezTo>
                <a:cubicBezTo>
                  <a:pt x="58" y="132"/>
                  <a:pt x="73" y="133"/>
                  <a:pt x="77" y="124"/>
                </a:cubicBezTo>
                <a:cubicBezTo>
                  <a:pt x="81" y="115"/>
                  <a:pt x="80" y="76"/>
                  <a:pt x="80" y="76"/>
                </a:cubicBezTo>
                <a:close/>
                <a:moveTo>
                  <a:pt x="18" y="22"/>
                </a:moveTo>
                <a:cubicBezTo>
                  <a:pt x="18" y="15"/>
                  <a:pt x="24" y="10"/>
                  <a:pt x="31" y="10"/>
                </a:cubicBezTo>
                <a:cubicBezTo>
                  <a:pt x="38" y="10"/>
                  <a:pt x="43" y="15"/>
                  <a:pt x="43" y="22"/>
                </a:cubicBezTo>
                <a:cubicBezTo>
                  <a:pt x="43" y="27"/>
                  <a:pt x="41" y="31"/>
                  <a:pt x="37" y="33"/>
                </a:cubicBezTo>
                <a:cubicBezTo>
                  <a:pt x="37" y="25"/>
                  <a:pt x="37" y="25"/>
                  <a:pt x="37" y="25"/>
                </a:cubicBezTo>
                <a:cubicBezTo>
                  <a:pt x="37" y="25"/>
                  <a:pt x="36" y="16"/>
                  <a:pt x="30" y="16"/>
                </a:cubicBezTo>
                <a:cubicBezTo>
                  <a:pt x="25" y="16"/>
                  <a:pt x="23" y="24"/>
                  <a:pt x="23" y="24"/>
                </a:cubicBezTo>
                <a:cubicBezTo>
                  <a:pt x="23" y="32"/>
                  <a:pt x="23" y="32"/>
                  <a:pt x="23" y="32"/>
                </a:cubicBezTo>
                <a:cubicBezTo>
                  <a:pt x="20" y="30"/>
                  <a:pt x="18" y="26"/>
                  <a:pt x="18" y="22"/>
                </a:cubicBezTo>
                <a:close/>
                <a:moveTo>
                  <a:pt x="18" y="22"/>
                </a:moveTo>
                <a:cubicBezTo>
                  <a:pt x="18" y="22"/>
                  <a:pt x="18" y="22"/>
                  <a:pt x="18" y="22"/>
                </a:cubicBezTo>
              </a:path>
            </a:pathLst>
          </a:custGeom>
          <a:solidFill>
            <a:schemeClr val="tx1">
              <a:lumMod val="65000"/>
              <a:lumOff val="35000"/>
            </a:schemeClr>
          </a:solidFill>
          <a:ln>
            <a:noFill/>
          </a:ln>
        </p:spPr>
        <p:txBody>
          <a:bodyPr vert="horz" wrap="square" lIns="68580" tIns="34290" rIns="68580" bIns="34290" numCol="1" anchor="t" anchorCtr="0" compatLnSpc="1"/>
          <a:lstStyle/>
          <a:p>
            <a:pPr>
              <a:defRPr/>
            </a:pPr>
            <a:endParaRPr lang="en-IN" kern="0">
              <a:solidFill>
                <a:prstClr val="black"/>
              </a:solidFill>
              <a:latin typeface="Calibri"/>
            </a:endParaRPr>
          </a:p>
        </p:txBody>
      </p:sp>
      <p:grpSp>
        <p:nvGrpSpPr>
          <p:cNvPr id="62" name="Group 63"/>
          <p:cNvGrpSpPr/>
          <p:nvPr/>
        </p:nvGrpSpPr>
        <p:grpSpPr>
          <a:xfrm>
            <a:off x="1652588" y="1538166"/>
            <a:ext cx="70247" cy="1084659"/>
            <a:chOff x="2203450" y="2146300"/>
            <a:chExt cx="93663" cy="1446212"/>
          </a:xfrm>
        </p:grpSpPr>
        <p:sp>
          <p:nvSpPr>
            <p:cNvPr id="63" name="Rectangle 14"/>
            <p:cNvSpPr>
              <a:spLocks noChangeArrowheads="1"/>
            </p:cNvSpPr>
            <p:nvPr/>
          </p:nvSpPr>
          <p:spPr bwMode="auto">
            <a:xfrm>
              <a:off x="2241550" y="219233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64" name="Oval 15"/>
            <p:cNvSpPr>
              <a:spLocks noChangeArrowheads="1"/>
            </p:cNvSpPr>
            <p:nvPr/>
          </p:nvSpPr>
          <p:spPr bwMode="auto">
            <a:xfrm>
              <a:off x="2203450" y="2146300"/>
              <a:ext cx="93663" cy="90488"/>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N" kern="0">
                <a:solidFill>
                  <a:prstClr val="black"/>
                </a:solidFill>
                <a:latin typeface="Calibri"/>
              </a:endParaRPr>
            </a:p>
          </p:txBody>
        </p:sp>
        <p:cxnSp>
          <p:nvCxnSpPr>
            <p:cNvPr id="65" name="Straight Connector 57"/>
            <p:cNvCxnSpPr>
              <a:stCxn id="64" idx="4"/>
            </p:cNvCxnSpPr>
            <p:nvPr/>
          </p:nvCxnSpPr>
          <p:spPr>
            <a:xfrm flipH="1">
              <a:off x="2241550" y="2236788"/>
              <a:ext cx="8732" cy="1355724"/>
            </a:xfrm>
            <a:prstGeom prst="line">
              <a:avLst/>
            </a:prstGeom>
            <a:noFill/>
            <a:ln w="6350" cap="flat" cmpd="sng" algn="ctr">
              <a:solidFill>
                <a:srgbClr val="646463"/>
              </a:solidFill>
              <a:prstDash val="lgDash"/>
              <a:miter lim="800000"/>
            </a:ln>
            <a:effectLst/>
          </p:spPr>
        </p:cxnSp>
      </p:grpSp>
      <p:grpSp>
        <p:nvGrpSpPr>
          <p:cNvPr id="66" name="Group 64"/>
          <p:cNvGrpSpPr/>
          <p:nvPr/>
        </p:nvGrpSpPr>
        <p:grpSpPr>
          <a:xfrm>
            <a:off x="4130279" y="1538166"/>
            <a:ext cx="70247" cy="1084659"/>
            <a:chOff x="5507038" y="2146300"/>
            <a:chExt cx="93663" cy="1446212"/>
          </a:xfrm>
        </p:grpSpPr>
        <p:sp>
          <p:nvSpPr>
            <p:cNvPr id="67" name="Rectangle 18"/>
            <p:cNvSpPr>
              <a:spLocks noChangeArrowheads="1"/>
            </p:cNvSpPr>
            <p:nvPr/>
          </p:nvSpPr>
          <p:spPr bwMode="auto">
            <a:xfrm>
              <a:off x="5545138" y="219233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68" name="Oval 19"/>
            <p:cNvSpPr>
              <a:spLocks noChangeArrowheads="1"/>
            </p:cNvSpPr>
            <p:nvPr/>
          </p:nvSpPr>
          <p:spPr bwMode="auto">
            <a:xfrm>
              <a:off x="5507038" y="2146300"/>
              <a:ext cx="93663" cy="90488"/>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N" kern="0">
                <a:solidFill>
                  <a:prstClr val="black"/>
                </a:solidFill>
                <a:latin typeface="Calibri"/>
              </a:endParaRPr>
            </a:p>
          </p:txBody>
        </p:sp>
        <p:cxnSp>
          <p:nvCxnSpPr>
            <p:cNvPr id="69" name="Straight Connector 58"/>
            <p:cNvCxnSpPr/>
            <p:nvPr/>
          </p:nvCxnSpPr>
          <p:spPr>
            <a:xfrm flipH="1">
              <a:off x="5543947" y="2236788"/>
              <a:ext cx="8732" cy="1355724"/>
            </a:xfrm>
            <a:prstGeom prst="line">
              <a:avLst/>
            </a:prstGeom>
            <a:noFill/>
            <a:ln w="6350" cap="flat" cmpd="sng" algn="ctr">
              <a:solidFill>
                <a:srgbClr val="646463"/>
              </a:solidFill>
              <a:prstDash val="lgDash"/>
              <a:miter lim="800000"/>
            </a:ln>
            <a:effectLst/>
          </p:spPr>
        </p:cxnSp>
      </p:grpSp>
      <p:grpSp>
        <p:nvGrpSpPr>
          <p:cNvPr id="70" name="Group 65"/>
          <p:cNvGrpSpPr/>
          <p:nvPr/>
        </p:nvGrpSpPr>
        <p:grpSpPr>
          <a:xfrm>
            <a:off x="6607969" y="1538166"/>
            <a:ext cx="70247" cy="1070371"/>
            <a:chOff x="8810625" y="2146300"/>
            <a:chExt cx="93663" cy="1427161"/>
          </a:xfrm>
        </p:grpSpPr>
        <p:sp>
          <p:nvSpPr>
            <p:cNvPr id="71" name="Rectangle 22"/>
            <p:cNvSpPr>
              <a:spLocks noChangeArrowheads="1"/>
            </p:cNvSpPr>
            <p:nvPr/>
          </p:nvSpPr>
          <p:spPr bwMode="auto">
            <a:xfrm>
              <a:off x="8848725" y="219233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72" name="Oval 23"/>
            <p:cNvSpPr>
              <a:spLocks noChangeArrowheads="1"/>
            </p:cNvSpPr>
            <p:nvPr/>
          </p:nvSpPr>
          <p:spPr bwMode="auto">
            <a:xfrm>
              <a:off x="8810625" y="2146300"/>
              <a:ext cx="93663" cy="90488"/>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N" kern="0">
                <a:solidFill>
                  <a:prstClr val="black"/>
                </a:solidFill>
                <a:latin typeface="Calibri"/>
              </a:endParaRPr>
            </a:p>
          </p:txBody>
        </p:sp>
        <p:cxnSp>
          <p:nvCxnSpPr>
            <p:cNvPr id="73" name="Straight Connector 59"/>
            <p:cNvCxnSpPr/>
            <p:nvPr/>
          </p:nvCxnSpPr>
          <p:spPr>
            <a:xfrm flipH="1">
              <a:off x="8849121" y="2217737"/>
              <a:ext cx="8732" cy="1355724"/>
            </a:xfrm>
            <a:prstGeom prst="line">
              <a:avLst/>
            </a:prstGeom>
            <a:noFill/>
            <a:ln w="6350" cap="flat" cmpd="sng" algn="ctr">
              <a:solidFill>
                <a:srgbClr val="646463"/>
              </a:solidFill>
              <a:prstDash val="lgDash"/>
              <a:miter lim="800000"/>
            </a:ln>
            <a:effectLst/>
          </p:spPr>
        </p:cxnSp>
      </p:grpSp>
      <p:grpSp>
        <p:nvGrpSpPr>
          <p:cNvPr id="74" name="Group 69"/>
          <p:cNvGrpSpPr/>
          <p:nvPr/>
        </p:nvGrpSpPr>
        <p:grpSpPr>
          <a:xfrm>
            <a:off x="2933701" y="2991919"/>
            <a:ext cx="70247" cy="1081088"/>
            <a:chOff x="3911600" y="4084637"/>
            <a:chExt cx="93663" cy="1441450"/>
          </a:xfrm>
        </p:grpSpPr>
        <p:sp>
          <p:nvSpPr>
            <p:cNvPr id="75" name="Rectangle 26"/>
            <p:cNvSpPr>
              <a:spLocks noChangeArrowheads="1"/>
            </p:cNvSpPr>
            <p:nvPr/>
          </p:nvSpPr>
          <p:spPr bwMode="auto">
            <a:xfrm>
              <a:off x="3949700" y="544988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76" name="Oval 27"/>
            <p:cNvSpPr>
              <a:spLocks noChangeArrowheads="1"/>
            </p:cNvSpPr>
            <p:nvPr/>
          </p:nvSpPr>
          <p:spPr bwMode="auto">
            <a:xfrm>
              <a:off x="3911600" y="5430837"/>
              <a:ext cx="93663" cy="95250"/>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N" kern="0">
                <a:solidFill>
                  <a:prstClr val="black"/>
                </a:solidFill>
                <a:latin typeface="Calibri"/>
              </a:endParaRPr>
            </a:p>
          </p:txBody>
        </p:sp>
        <p:cxnSp>
          <p:nvCxnSpPr>
            <p:cNvPr id="77" name="Straight Connector 60"/>
            <p:cNvCxnSpPr/>
            <p:nvPr/>
          </p:nvCxnSpPr>
          <p:spPr>
            <a:xfrm flipH="1">
              <a:off x="3955257" y="4084637"/>
              <a:ext cx="8732" cy="1355724"/>
            </a:xfrm>
            <a:prstGeom prst="line">
              <a:avLst/>
            </a:prstGeom>
            <a:noFill/>
            <a:ln w="6350" cap="flat" cmpd="sng" algn="ctr">
              <a:solidFill>
                <a:srgbClr val="646463"/>
              </a:solidFill>
              <a:prstDash val="lgDash"/>
              <a:miter lim="800000"/>
            </a:ln>
            <a:effectLst/>
          </p:spPr>
        </p:cxnSp>
      </p:grpSp>
      <p:sp>
        <p:nvSpPr>
          <p:cNvPr id="78" name="Freeform 9"/>
          <p:cNvSpPr/>
          <p:nvPr/>
        </p:nvSpPr>
        <p:spPr bwMode="auto">
          <a:xfrm>
            <a:off x="4747022" y="2622825"/>
            <a:ext cx="1314450" cy="369094"/>
          </a:xfrm>
          <a:custGeom>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p:spPr>
        <p:txBody>
          <a:bodyPr vert="horz" wrap="square" lIns="68580" tIns="34290" rIns="68580" bIns="34290" numCol="1" anchor="t" anchorCtr="0" compatLnSpc="1"/>
          <a:lstStyle/>
          <a:p>
            <a:pPr>
              <a:defRPr/>
            </a:pPr>
            <a:endParaRPr lang="en-IN" kern="0">
              <a:solidFill>
                <a:prstClr val="black"/>
              </a:solidFill>
              <a:latin typeface="Calibri"/>
            </a:endParaRPr>
          </a:p>
        </p:txBody>
      </p:sp>
      <p:grpSp>
        <p:nvGrpSpPr>
          <p:cNvPr id="79" name="Group 68"/>
          <p:cNvGrpSpPr/>
          <p:nvPr/>
        </p:nvGrpSpPr>
        <p:grpSpPr>
          <a:xfrm>
            <a:off x="5411392" y="2997872"/>
            <a:ext cx="70247" cy="1075134"/>
            <a:chOff x="7215188" y="4092575"/>
            <a:chExt cx="93663" cy="1433512"/>
          </a:xfrm>
        </p:grpSpPr>
        <p:sp>
          <p:nvSpPr>
            <p:cNvPr id="80" name="Rectangle 30"/>
            <p:cNvSpPr>
              <a:spLocks noChangeArrowheads="1"/>
            </p:cNvSpPr>
            <p:nvPr/>
          </p:nvSpPr>
          <p:spPr bwMode="auto">
            <a:xfrm>
              <a:off x="7253288" y="5449887"/>
              <a:ext cx="14288"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81" name="Oval 31"/>
            <p:cNvSpPr>
              <a:spLocks noChangeArrowheads="1"/>
            </p:cNvSpPr>
            <p:nvPr/>
          </p:nvSpPr>
          <p:spPr bwMode="auto">
            <a:xfrm>
              <a:off x="7215188" y="5430837"/>
              <a:ext cx="93663" cy="95250"/>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N" kern="0">
                <a:solidFill>
                  <a:prstClr val="black"/>
                </a:solidFill>
                <a:latin typeface="Calibri"/>
              </a:endParaRPr>
            </a:p>
          </p:txBody>
        </p:sp>
        <p:cxnSp>
          <p:nvCxnSpPr>
            <p:cNvPr id="82" name="Straight Connector 61"/>
            <p:cNvCxnSpPr/>
            <p:nvPr/>
          </p:nvCxnSpPr>
          <p:spPr>
            <a:xfrm flipH="1">
              <a:off x="7260432" y="4092575"/>
              <a:ext cx="8732" cy="1355724"/>
            </a:xfrm>
            <a:prstGeom prst="line">
              <a:avLst/>
            </a:prstGeom>
            <a:noFill/>
            <a:ln w="6350" cap="flat" cmpd="sng" algn="ctr">
              <a:solidFill>
                <a:srgbClr val="646463"/>
              </a:solidFill>
              <a:prstDash val="lgDash"/>
              <a:miter lim="800000"/>
            </a:ln>
            <a:effectLst/>
          </p:spPr>
        </p:cxnSp>
      </p:grpSp>
      <p:grpSp>
        <p:nvGrpSpPr>
          <p:cNvPr id="83" name="Group 67"/>
          <p:cNvGrpSpPr/>
          <p:nvPr/>
        </p:nvGrpSpPr>
        <p:grpSpPr>
          <a:xfrm>
            <a:off x="7889082" y="2987156"/>
            <a:ext cx="70247" cy="1085850"/>
            <a:chOff x="10518775" y="4078287"/>
            <a:chExt cx="93663" cy="1447800"/>
          </a:xfrm>
        </p:grpSpPr>
        <p:sp>
          <p:nvSpPr>
            <p:cNvPr id="84" name="Rectangle 34"/>
            <p:cNvSpPr>
              <a:spLocks noChangeArrowheads="1"/>
            </p:cNvSpPr>
            <p:nvPr/>
          </p:nvSpPr>
          <p:spPr bwMode="auto">
            <a:xfrm>
              <a:off x="10555288" y="5449887"/>
              <a:ext cx="15875" cy="30163"/>
            </a:xfrm>
            <a:prstGeom prst="rect">
              <a:avLst/>
            </a:prstGeom>
            <a:solidFill>
              <a:srgbClr val="6464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IN" kern="0">
                <a:solidFill>
                  <a:prstClr val="black"/>
                </a:solidFill>
                <a:latin typeface="Calibri"/>
              </a:endParaRPr>
            </a:p>
          </p:txBody>
        </p:sp>
        <p:sp>
          <p:nvSpPr>
            <p:cNvPr id="85" name="Oval 35"/>
            <p:cNvSpPr>
              <a:spLocks noChangeArrowheads="1"/>
            </p:cNvSpPr>
            <p:nvPr/>
          </p:nvSpPr>
          <p:spPr bwMode="auto">
            <a:xfrm>
              <a:off x="10518775" y="5430837"/>
              <a:ext cx="93663" cy="95250"/>
            </a:xfrm>
            <a:prstGeom prst="ellipse">
              <a:avLst/>
            </a:prstGeom>
            <a:solidFill>
              <a:srgbClr val="64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IN" kern="0">
                <a:solidFill>
                  <a:prstClr val="black"/>
                </a:solidFill>
                <a:latin typeface="Calibri"/>
              </a:endParaRPr>
            </a:p>
          </p:txBody>
        </p:sp>
        <p:cxnSp>
          <p:nvCxnSpPr>
            <p:cNvPr id="86" name="Straight Connector 62"/>
            <p:cNvCxnSpPr/>
            <p:nvPr/>
          </p:nvCxnSpPr>
          <p:spPr>
            <a:xfrm flipH="1">
              <a:off x="10563225" y="4078287"/>
              <a:ext cx="8732" cy="1355724"/>
            </a:xfrm>
            <a:prstGeom prst="line">
              <a:avLst/>
            </a:prstGeom>
            <a:noFill/>
            <a:ln w="6350" cap="flat" cmpd="sng" algn="ctr">
              <a:solidFill>
                <a:srgbClr val="646463"/>
              </a:solidFill>
              <a:prstDash val="lgDash"/>
              <a:miter lim="800000"/>
            </a:ln>
            <a:effectLst/>
          </p:spPr>
        </p:cxnSp>
      </p:grpSp>
      <p:sp>
        <p:nvSpPr>
          <p:cNvPr id="87" name="TextBox 70"/>
          <p:cNvSpPr txBox="1"/>
          <p:nvPr/>
        </p:nvSpPr>
        <p:spPr>
          <a:xfrm>
            <a:off x="1409959" y="2618062"/>
            <a:ext cx="670696" cy="346249"/>
          </a:xfrm>
          <a:prstGeom prst="rect">
            <a:avLst/>
          </a:prstGeom>
          <a:noFill/>
        </p:spPr>
        <p:txBody>
          <a:bodyPr wrap="none" lIns="68580" tIns="34290" rIns="68580" bIns="34290" rtlCol="0">
            <a:spAutoFit/>
          </a:bodyPr>
          <a:lstStyle/>
          <a:p>
            <a:r>
              <a:rPr lang="en-GB" sz="1800" b="1">
                <a:solidFill>
                  <a:prstClr val="white"/>
                </a:solidFill>
                <a:latin typeface="Roboto Condensed Light" panose="02000000000000000000" pitchFamily="2" charset="0"/>
                <a:ea typeface="Roboto Condensed Light" panose="02000000000000000000" pitchFamily="2" charset="0"/>
              </a:rPr>
              <a:t>2013</a:t>
            </a:r>
            <a:endParaRPr lang="en-IN" sz="1800" b="1">
              <a:solidFill>
                <a:prstClr val="white"/>
              </a:solidFill>
              <a:latin typeface="Roboto Condensed Light" panose="02000000000000000000" pitchFamily="2" charset="0"/>
              <a:ea typeface="Roboto Condensed Light" panose="02000000000000000000" pitchFamily="2" charset="0"/>
            </a:endParaRPr>
          </a:p>
        </p:txBody>
      </p:sp>
      <p:sp>
        <p:nvSpPr>
          <p:cNvPr id="88" name="TextBox 71"/>
          <p:cNvSpPr txBox="1"/>
          <p:nvPr/>
        </p:nvSpPr>
        <p:spPr>
          <a:xfrm>
            <a:off x="2656918" y="2618062"/>
            <a:ext cx="670696" cy="346249"/>
          </a:xfrm>
          <a:prstGeom prst="rect">
            <a:avLst/>
          </a:prstGeom>
          <a:noFill/>
        </p:spPr>
        <p:txBody>
          <a:bodyPr wrap="none" lIns="68580" tIns="34290" rIns="68580" bIns="34290" rtlCol="0">
            <a:spAutoFit/>
          </a:bodyPr>
          <a:lstStyle/>
          <a:p>
            <a:r>
              <a:rPr lang="en-GB" sz="1800" b="1">
                <a:solidFill>
                  <a:prstClr val="white"/>
                </a:solidFill>
                <a:latin typeface="Roboto Condensed Light" panose="02000000000000000000" pitchFamily="2" charset="0"/>
                <a:ea typeface="Roboto Condensed Light" panose="02000000000000000000" pitchFamily="2" charset="0"/>
              </a:rPr>
              <a:t>2014</a:t>
            </a:r>
            <a:endParaRPr lang="en-IN" sz="1800" b="1">
              <a:solidFill>
                <a:prstClr val="white"/>
              </a:solidFill>
              <a:latin typeface="Roboto Condensed Light" panose="02000000000000000000" pitchFamily="2" charset="0"/>
              <a:ea typeface="Roboto Condensed Light" panose="02000000000000000000" pitchFamily="2" charset="0"/>
            </a:endParaRPr>
          </a:p>
        </p:txBody>
      </p:sp>
      <p:sp>
        <p:nvSpPr>
          <p:cNvPr id="89" name="TextBox 72"/>
          <p:cNvSpPr txBox="1"/>
          <p:nvPr/>
        </p:nvSpPr>
        <p:spPr>
          <a:xfrm>
            <a:off x="3899349" y="2612109"/>
            <a:ext cx="670696" cy="346249"/>
          </a:xfrm>
          <a:prstGeom prst="rect">
            <a:avLst/>
          </a:prstGeom>
          <a:noFill/>
        </p:spPr>
        <p:txBody>
          <a:bodyPr wrap="none" lIns="68580" tIns="34290" rIns="68580" bIns="34290" rtlCol="0">
            <a:spAutoFit/>
          </a:bodyPr>
          <a:lstStyle/>
          <a:p>
            <a:r>
              <a:rPr lang="en-GB" sz="1800" b="1">
                <a:solidFill>
                  <a:prstClr val="white"/>
                </a:solidFill>
                <a:latin typeface="Roboto Condensed Light" panose="02000000000000000000" pitchFamily="2" charset="0"/>
                <a:ea typeface="Roboto Condensed Light" panose="02000000000000000000" pitchFamily="2" charset="0"/>
              </a:rPr>
              <a:t>2015</a:t>
            </a:r>
            <a:endParaRPr lang="en-IN" sz="1800" b="1">
              <a:solidFill>
                <a:prstClr val="white"/>
              </a:solidFill>
              <a:latin typeface="Roboto Condensed Light" panose="02000000000000000000" pitchFamily="2" charset="0"/>
              <a:ea typeface="Roboto Condensed Light" panose="02000000000000000000" pitchFamily="2" charset="0"/>
            </a:endParaRPr>
          </a:p>
        </p:txBody>
      </p:sp>
      <p:sp>
        <p:nvSpPr>
          <p:cNvPr id="90" name="TextBox 73"/>
          <p:cNvSpPr txBox="1"/>
          <p:nvPr/>
        </p:nvSpPr>
        <p:spPr>
          <a:xfrm>
            <a:off x="5163956" y="2634247"/>
            <a:ext cx="670696" cy="346249"/>
          </a:xfrm>
          <a:prstGeom prst="rect">
            <a:avLst/>
          </a:prstGeom>
          <a:noFill/>
        </p:spPr>
        <p:txBody>
          <a:bodyPr wrap="none" lIns="68580" tIns="34290" rIns="68580" bIns="34290" rtlCol="0">
            <a:spAutoFit/>
          </a:bodyPr>
          <a:lstStyle/>
          <a:p>
            <a:r>
              <a:rPr lang="en-GB" sz="1800" b="1">
                <a:solidFill>
                  <a:prstClr val="white"/>
                </a:solidFill>
                <a:latin typeface="Roboto Condensed Light" panose="02000000000000000000" pitchFamily="2" charset="0"/>
                <a:ea typeface="Roboto Condensed Light" panose="02000000000000000000" pitchFamily="2" charset="0"/>
              </a:rPr>
              <a:t>2016</a:t>
            </a:r>
            <a:endParaRPr lang="en-IN" sz="1800" b="1">
              <a:solidFill>
                <a:prstClr val="white"/>
              </a:solidFill>
              <a:latin typeface="Roboto Condensed Light" panose="02000000000000000000" pitchFamily="2" charset="0"/>
              <a:ea typeface="Roboto Condensed Light" panose="02000000000000000000" pitchFamily="2" charset="0"/>
            </a:endParaRPr>
          </a:p>
        </p:txBody>
      </p:sp>
      <p:sp>
        <p:nvSpPr>
          <p:cNvPr id="91" name="TextBox 74"/>
          <p:cNvSpPr txBox="1"/>
          <p:nvPr/>
        </p:nvSpPr>
        <p:spPr>
          <a:xfrm>
            <a:off x="6394934" y="2632572"/>
            <a:ext cx="670696" cy="346249"/>
          </a:xfrm>
          <a:prstGeom prst="rect">
            <a:avLst/>
          </a:prstGeom>
          <a:noFill/>
        </p:spPr>
        <p:txBody>
          <a:bodyPr wrap="none" lIns="68580" tIns="34290" rIns="68580" bIns="34290" rtlCol="0">
            <a:spAutoFit/>
          </a:bodyPr>
          <a:lstStyle/>
          <a:p>
            <a:r>
              <a:rPr lang="en-GB" sz="1800" b="1">
                <a:solidFill>
                  <a:prstClr val="white"/>
                </a:solidFill>
                <a:latin typeface="Roboto Condensed Light" panose="02000000000000000000" pitchFamily="2" charset="0"/>
                <a:ea typeface="Roboto Condensed Light" panose="02000000000000000000" pitchFamily="2" charset="0"/>
              </a:rPr>
              <a:t>2017</a:t>
            </a:r>
            <a:endParaRPr lang="en-IN" sz="1800" b="1">
              <a:solidFill>
                <a:prstClr val="white"/>
              </a:solidFill>
              <a:latin typeface="Roboto Condensed Light" panose="02000000000000000000" pitchFamily="2" charset="0"/>
              <a:ea typeface="Roboto Condensed Light" panose="02000000000000000000" pitchFamily="2" charset="0"/>
            </a:endParaRPr>
          </a:p>
        </p:txBody>
      </p:sp>
      <p:sp>
        <p:nvSpPr>
          <p:cNvPr id="92" name="TextBox 75"/>
          <p:cNvSpPr txBox="1"/>
          <p:nvPr/>
        </p:nvSpPr>
        <p:spPr>
          <a:xfrm>
            <a:off x="7639265" y="2620665"/>
            <a:ext cx="670696" cy="346249"/>
          </a:xfrm>
          <a:prstGeom prst="rect">
            <a:avLst/>
          </a:prstGeom>
          <a:noFill/>
        </p:spPr>
        <p:txBody>
          <a:bodyPr wrap="none" lIns="68580" tIns="34290" rIns="68580" bIns="34290" rtlCol="0">
            <a:spAutoFit/>
          </a:bodyPr>
          <a:lstStyle/>
          <a:p>
            <a:r>
              <a:rPr lang="en-GB" sz="1800" b="1">
                <a:solidFill>
                  <a:prstClr val="white"/>
                </a:solidFill>
                <a:latin typeface="Roboto Condensed Light" panose="02000000000000000000" pitchFamily="2" charset="0"/>
                <a:ea typeface="Roboto Condensed Light" panose="02000000000000000000" pitchFamily="2" charset="0"/>
              </a:rPr>
              <a:t>2018</a:t>
            </a:r>
            <a:endParaRPr lang="en-IN" sz="1800" b="1">
              <a:solidFill>
                <a:prstClr val="white"/>
              </a:solidFill>
              <a:latin typeface="Roboto Condensed Light" panose="02000000000000000000" pitchFamily="2" charset="0"/>
              <a:ea typeface="Roboto Condensed Light" panose="02000000000000000000" pitchFamily="2" charset="0"/>
            </a:endParaRPr>
          </a:p>
        </p:txBody>
      </p:sp>
      <p:sp>
        <p:nvSpPr>
          <p:cNvPr id="93" name="TextBox 76"/>
          <p:cNvSpPr txBox="1"/>
          <p:nvPr/>
        </p:nvSpPr>
        <p:spPr>
          <a:xfrm>
            <a:off x="1232308" y="777942"/>
            <a:ext cx="907941" cy="223138"/>
          </a:xfrm>
          <a:prstGeom prst="rect">
            <a:avLst/>
          </a:prstGeom>
          <a:noFill/>
        </p:spPr>
        <p:txBody>
          <a:bodyPr wrap="none" lIns="68580" tIns="34290" rIns="68580" bIns="34290" rtlCol="0">
            <a:spAutoFit/>
          </a:bodyPr>
          <a:lstStyle/>
          <a:p>
            <a:r>
              <a:rPr lang="zh-CN" altLang="en-US" sz="1000" b="1">
                <a:solidFill>
                  <a:srgbClr val="262626"/>
                </a:solidFill>
                <a:latin typeface="+mn-ea"/>
                <a:cs typeface="Open Sans" panose="020b0606030504020204" pitchFamily="34" charset="0"/>
              </a:rPr>
              <a:t>添加标题文本</a:t>
            </a:r>
            <a:endParaRPr lang="en-IN" sz="1000" b="1">
              <a:solidFill>
                <a:srgbClr val="262626"/>
              </a:solidFill>
              <a:latin typeface="+mn-ea"/>
              <a:cs typeface="Open Sans" panose="020b0606030504020204" pitchFamily="34" charset="0"/>
            </a:endParaRPr>
          </a:p>
        </p:txBody>
      </p:sp>
      <p:sp>
        <p:nvSpPr>
          <p:cNvPr id="94" name="Rectangle 77"/>
          <p:cNvSpPr/>
          <p:nvPr/>
        </p:nvSpPr>
        <p:spPr>
          <a:xfrm>
            <a:off x="876374" y="896395"/>
            <a:ext cx="1585535" cy="692497"/>
          </a:xfrm>
          <a:prstGeom prst="rect">
            <a:avLst/>
          </a:prstGeom>
        </p:spPr>
        <p:txBody>
          <a:bodyPr wrap="square" lIns="68580" tIns="34290" rIns="68580" bIns="34290">
            <a:spAutoFit/>
          </a:bodyPr>
          <a:lstStyle/>
          <a:p>
            <a:pPr algn="ctr">
              <a:lnSpc>
                <a:spcPct val="150000"/>
              </a:lnSpc>
            </a:pPr>
            <a:r>
              <a:rPr lang="zh-CN" altLang="en-US" sz="900">
                <a:solidFill>
                  <a:prstClr val="white">
                    <a:lumMod val="50000"/>
                  </a:prstClr>
                </a:solidFill>
                <a:latin typeface="+mn-ea"/>
                <a:cs typeface="Open Sans" panose="020b0606030504020204" pitchFamily="34" charset="0"/>
              </a:rPr>
              <a:t>单击此处添加您的文字内容，或复制文本粘贴至此，字间距和行间距均可自行调节。</a:t>
            </a:r>
            <a:r>
              <a:rPr lang="en-GB" sz="900">
                <a:solidFill>
                  <a:prstClr val="white">
                    <a:lumMod val="50000"/>
                  </a:prstClr>
                </a:solidFill>
                <a:latin typeface="+mn-ea"/>
                <a:cs typeface="Open Sans" panose="020b0606030504020204" pitchFamily="34" charset="0"/>
              </a:rPr>
              <a:t>.</a:t>
            </a:r>
            <a:endParaRPr lang="en-IN" sz="900">
              <a:solidFill>
                <a:prstClr val="white">
                  <a:lumMod val="50000"/>
                </a:prstClr>
              </a:solidFill>
              <a:latin typeface="+mn-ea"/>
              <a:cs typeface="Open Sans" panose="020b0606030504020204" pitchFamily="34" charset="0"/>
            </a:endParaRPr>
          </a:p>
        </p:txBody>
      </p:sp>
      <p:sp>
        <p:nvSpPr>
          <p:cNvPr id="95" name="TextBox 89"/>
          <p:cNvSpPr txBox="1"/>
          <p:nvPr/>
        </p:nvSpPr>
        <p:spPr>
          <a:xfrm>
            <a:off x="3734044" y="777942"/>
            <a:ext cx="907941" cy="223138"/>
          </a:xfrm>
          <a:prstGeom prst="rect">
            <a:avLst/>
          </a:prstGeom>
          <a:noFill/>
        </p:spPr>
        <p:txBody>
          <a:bodyPr wrap="none" lIns="68580" tIns="34290" rIns="68580" bIns="34290" rtlCol="0">
            <a:spAutoFit/>
          </a:bodyPr>
          <a:lstStyle/>
          <a:p>
            <a:r>
              <a:rPr lang="zh-CN" altLang="en-US" sz="1000" b="1">
                <a:solidFill>
                  <a:srgbClr val="262626"/>
                </a:solidFill>
                <a:latin typeface="+mn-ea"/>
                <a:cs typeface="Open Sans" panose="020b0606030504020204" pitchFamily="34" charset="0"/>
              </a:rPr>
              <a:t>添加标题文本</a:t>
            </a:r>
            <a:endParaRPr lang="en-IN" altLang="zh-CN" sz="1000" b="1">
              <a:solidFill>
                <a:srgbClr val="262626"/>
              </a:solidFill>
              <a:latin typeface="+mn-ea"/>
              <a:cs typeface="Open Sans" panose="020b0606030504020204" pitchFamily="34" charset="0"/>
            </a:endParaRPr>
          </a:p>
        </p:txBody>
      </p:sp>
      <p:sp>
        <p:nvSpPr>
          <p:cNvPr id="96" name="Rectangle 91"/>
          <p:cNvSpPr/>
          <p:nvPr/>
        </p:nvSpPr>
        <p:spPr>
          <a:xfrm>
            <a:off x="3307741" y="896395"/>
            <a:ext cx="1727464" cy="692497"/>
          </a:xfrm>
          <a:prstGeom prst="rect">
            <a:avLst/>
          </a:prstGeom>
        </p:spPr>
        <p:txBody>
          <a:bodyPr wrap="square" lIns="68580" tIns="34290" rIns="68580" bIns="34290">
            <a:spAutoFit/>
          </a:bodyPr>
          <a:lstStyle/>
          <a:p>
            <a:pPr algn="ctr">
              <a:lnSpc>
                <a:spcPct val="150000"/>
              </a:lnSpc>
            </a:pPr>
            <a:r>
              <a:rPr lang="zh-CN" altLang="en-US" sz="900">
                <a:solidFill>
                  <a:prstClr val="white">
                    <a:lumMod val="50000"/>
                  </a:prstClr>
                </a:solidFill>
                <a:latin typeface="+mn-ea"/>
                <a:cs typeface="Open Sans" panose="020b0606030504020204" pitchFamily="34" charset="0"/>
              </a:rPr>
              <a:t>单击此处添加您的文字内容，或复制文本粘贴至此，字间距和行间距均可自行调节。</a:t>
            </a:r>
            <a:endParaRPr lang="en-IN" sz="900">
              <a:solidFill>
                <a:prstClr val="white">
                  <a:lumMod val="50000"/>
                </a:prstClr>
              </a:solidFill>
              <a:latin typeface="+mn-ea"/>
              <a:cs typeface="Open Sans" panose="020b0606030504020204" pitchFamily="34" charset="0"/>
            </a:endParaRPr>
          </a:p>
        </p:txBody>
      </p:sp>
      <p:sp>
        <p:nvSpPr>
          <p:cNvPr id="97" name="TextBox 92"/>
          <p:cNvSpPr txBox="1"/>
          <p:nvPr/>
        </p:nvSpPr>
        <p:spPr>
          <a:xfrm>
            <a:off x="6134278" y="777942"/>
            <a:ext cx="907941" cy="223138"/>
          </a:xfrm>
          <a:prstGeom prst="rect">
            <a:avLst/>
          </a:prstGeom>
          <a:noFill/>
        </p:spPr>
        <p:txBody>
          <a:bodyPr wrap="none" lIns="68580" tIns="34290" rIns="68580" bIns="34290" rtlCol="0">
            <a:spAutoFit/>
          </a:bodyPr>
          <a:lstStyle/>
          <a:p>
            <a:r>
              <a:rPr lang="zh-CN" altLang="en-US" sz="1000" b="1">
                <a:solidFill>
                  <a:srgbClr val="262626"/>
                </a:solidFill>
                <a:latin typeface="+mn-ea"/>
                <a:cs typeface="Open Sans" panose="020b0606030504020204" pitchFamily="34" charset="0"/>
              </a:rPr>
              <a:t>添加标题文本</a:t>
            </a:r>
            <a:endParaRPr lang="en-IN" altLang="zh-CN" sz="1000" b="1">
              <a:solidFill>
                <a:srgbClr val="262626"/>
              </a:solidFill>
              <a:latin typeface="+mn-ea"/>
              <a:cs typeface="Open Sans" panose="020b0606030504020204" pitchFamily="34" charset="0"/>
            </a:endParaRPr>
          </a:p>
        </p:txBody>
      </p:sp>
      <p:sp>
        <p:nvSpPr>
          <p:cNvPr id="98" name="Rectangle 93"/>
          <p:cNvSpPr/>
          <p:nvPr/>
        </p:nvSpPr>
        <p:spPr>
          <a:xfrm>
            <a:off x="5778345" y="896395"/>
            <a:ext cx="1585535" cy="692497"/>
          </a:xfrm>
          <a:prstGeom prst="rect">
            <a:avLst/>
          </a:prstGeom>
        </p:spPr>
        <p:txBody>
          <a:bodyPr wrap="square" lIns="68580" tIns="34290" rIns="68580" bIns="34290">
            <a:spAutoFit/>
          </a:bodyPr>
          <a:lstStyle/>
          <a:p>
            <a:pPr algn="ctr">
              <a:lnSpc>
                <a:spcPct val="150000"/>
              </a:lnSpc>
            </a:pPr>
            <a:r>
              <a:rPr lang="zh-CN" altLang="en-US" sz="900">
                <a:solidFill>
                  <a:prstClr val="white">
                    <a:lumMod val="50000"/>
                  </a:prstClr>
                </a:solidFill>
                <a:latin typeface="+mn-ea"/>
                <a:cs typeface="Open Sans" panose="020b0606030504020204" pitchFamily="34" charset="0"/>
              </a:rPr>
              <a:t>单击此处添加您的文字内容，或复制文本粘贴至此，字间距和行间距均可自行调节。</a:t>
            </a:r>
            <a:endParaRPr lang="en-IN" sz="900">
              <a:solidFill>
                <a:prstClr val="white">
                  <a:lumMod val="50000"/>
                </a:prstClr>
              </a:solidFill>
              <a:latin typeface="+mn-ea"/>
              <a:cs typeface="Open Sans" panose="020b0606030504020204" pitchFamily="34" charset="0"/>
            </a:endParaRPr>
          </a:p>
        </p:txBody>
      </p:sp>
      <p:sp>
        <p:nvSpPr>
          <p:cNvPr id="99" name="TextBox 96"/>
          <p:cNvSpPr txBox="1"/>
          <p:nvPr/>
        </p:nvSpPr>
        <p:spPr>
          <a:xfrm>
            <a:off x="7477178" y="4087021"/>
            <a:ext cx="989215" cy="223138"/>
          </a:xfrm>
          <a:prstGeom prst="rect">
            <a:avLst/>
          </a:prstGeom>
          <a:noFill/>
        </p:spPr>
        <p:txBody>
          <a:bodyPr wrap="square" lIns="68580" tIns="34290" rIns="68580" bIns="34290" rtlCol="0">
            <a:spAutoFit/>
          </a:bodyPr>
          <a:lstStyle/>
          <a:p>
            <a:r>
              <a:rPr lang="zh-CN" altLang="en-US" sz="1000" b="1">
                <a:solidFill>
                  <a:srgbClr val="262626"/>
                </a:solidFill>
                <a:latin typeface="+mn-ea"/>
                <a:cs typeface="Open Sans" panose="020b0606030504020204" pitchFamily="34" charset="0"/>
              </a:rPr>
              <a:t>添加标题文本</a:t>
            </a:r>
            <a:endParaRPr lang="en-IN" altLang="zh-CN" sz="1000" b="1">
              <a:solidFill>
                <a:srgbClr val="262626"/>
              </a:solidFill>
              <a:latin typeface="+mn-ea"/>
              <a:cs typeface="Open Sans" panose="020b0606030504020204" pitchFamily="34" charset="0"/>
            </a:endParaRPr>
          </a:p>
        </p:txBody>
      </p:sp>
      <p:sp>
        <p:nvSpPr>
          <p:cNvPr id="100" name="Rectangle 97"/>
          <p:cNvSpPr/>
          <p:nvPr/>
        </p:nvSpPr>
        <p:spPr>
          <a:xfrm>
            <a:off x="7081974" y="4269083"/>
            <a:ext cx="1648849" cy="692497"/>
          </a:xfrm>
          <a:prstGeom prst="rect">
            <a:avLst/>
          </a:prstGeom>
        </p:spPr>
        <p:txBody>
          <a:bodyPr wrap="square" lIns="68580" tIns="34290" rIns="68580" bIns="34290">
            <a:spAutoFit/>
          </a:bodyPr>
          <a:lstStyle/>
          <a:p>
            <a:pPr algn="ctr">
              <a:lnSpc>
                <a:spcPct val="150000"/>
              </a:lnSpc>
            </a:pPr>
            <a:r>
              <a:rPr lang="zh-CN" altLang="en-US" sz="900">
                <a:solidFill>
                  <a:prstClr val="white">
                    <a:lumMod val="50000"/>
                  </a:prstClr>
                </a:solidFill>
                <a:latin typeface="+mn-ea"/>
                <a:cs typeface="Open Sans" panose="020b0606030504020204" pitchFamily="34" charset="0"/>
              </a:rPr>
              <a:t>单击此处添加您的文字内容，或复制文本粘贴至此，字间距和行间距均可自行调节。</a:t>
            </a:r>
            <a:endParaRPr lang="en-IN" sz="900">
              <a:solidFill>
                <a:prstClr val="white">
                  <a:lumMod val="50000"/>
                </a:prstClr>
              </a:solidFill>
              <a:latin typeface="+mn-ea"/>
              <a:cs typeface="Open Sans" panose="020b0606030504020204" pitchFamily="34" charset="0"/>
            </a:endParaRPr>
          </a:p>
        </p:txBody>
      </p:sp>
      <p:sp>
        <p:nvSpPr>
          <p:cNvPr id="101" name="TextBox 98"/>
          <p:cNvSpPr txBox="1"/>
          <p:nvPr/>
        </p:nvSpPr>
        <p:spPr>
          <a:xfrm>
            <a:off x="5093737" y="4087021"/>
            <a:ext cx="907941" cy="223138"/>
          </a:xfrm>
          <a:prstGeom prst="rect">
            <a:avLst/>
          </a:prstGeom>
          <a:noFill/>
        </p:spPr>
        <p:txBody>
          <a:bodyPr wrap="none" lIns="68580" tIns="34290" rIns="68580" bIns="34290" rtlCol="0">
            <a:spAutoFit/>
          </a:bodyPr>
          <a:lstStyle/>
          <a:p>
            <a:r>
              <a:rPr lang="zh-CN" altLang="en-US" sz="1000" b="1">
                <a:solidFill>
                  <a:srgbClr val="262626"/>
                </a:solidFill>
                <a:latin typeface="+mn-ea"/>
                <a:cs typeface="Open Sans" panose="020b0606030504020204" pitchFamily="34" charset="0"/>
              </a:rPr>
              <a:t>添加标题文本</a:t>
            </a:r>
            <a:endParaRPr lang="en-IN" altLang="zh-CN" sz="1000" b="1">
              <a:solidFill>
                <a:srgbClr val="262626"/>
              </a:solidFill>
              <a:latin typeface="+mn-ea"/>
              <a:cs typeface="Open Sans" panose="020b0606030504020204" pitchFamily="34" charset="0"/>
            </a:endParaRPr>
          </a:p>
        </p:txBody>
      </p:sp>
      <p:sp>
        <p:nvSpPr>
          <p:cNvPr id="102" name="Rectangle 99"/>
          <p:cNvSpPr/>
          <p:nvPr/>
        </p:nvSpPr>
        <p:spPr>
          <a:xfrm>
            <a:off x="4667435" y="4284985"/>
            <a:ext cx="1727464" cy="692497"/>
          </a:xfrm>
          <a:prstGeom prst="rect">
            <a:avLst/>
          </a:prstGeom>
        </p:spPr>
        <p:txBody>
          <a:bodyPr wrap="square" lIns="68580" tIns="34290" rIns="68580" bIns="34290">
            <a:spAutoFit/>
          </a:bodyPr>
          <a:lstStyle/>
          <a:p>
            <a:pPr algn="ctr">
              <a:lnSpc>
                <a:spcPct val="150000"/>
              </a:lnSpc>
            </a:pPr>
            <a:r>
              <a:rPr lang="zh-CN" altLang="en-US" sz="900">
                <a:solidFill>
                  <a:prstClr val="white">
                    <a:lumMod val="50000"/>
                  </a:prstClr>
                </a:solidFill>
                <a:latin typeface="+mn-ea"/>
                <a:cs typeface="Open Sans" panose="020b0606030504020204" pitchFamily="34" charset="0"/>
              </a:rPr>
              <a:t>单击此处添加您的文字内容，或复制文本粘贴至此，字间距和行间距均可自行调节。</a:t>
            </a:r>
            <a:endParaRPr lang="en-IN" sz="900">
              <a:solidFill>
                <a:prstClr val="white">
                  <a:lumMod val="50000"/>
                </a:prstClr>
              </a:solidFill>
              <a:latin typeface="+mn-ea"/>
              <a:cs typeface="Open Sans" panose="020b0606030504020204" pitchFamily="34" charset="0"/>
            </a:endParaRPr>
          </a:p>
        </p:txBody>
      </p:sp>
      <p:sp>
        <p:nvSpPr>
          <p:cNvPr id="103" name="TextBox 100"/>
          <p:cNvSpPr txBox="1"/>
          <p:nvPr/>
        </p:nvSpPr>
        <p:spPr>
          <a:xfrm>
            <a:off x="2549371" y="4084418"/>
            <a:ext cx="907941" cy="223138"/>
          </a:xfrm>
          <a:prstGeom prst="rect">
            <a:avLst/>
          </a:prstGeom>
          <a:noFill/>
        </p:spPr>
        <p:txBody>
          <a:bodyPr wrap="none" lIns="68580" tIns="34290" rIns="68580" bIns="34290" rtlCol="0">
            <a:spAutoFit/>
          </a:bodyPr>
          <a:lstStyle/>
          <a:p>
            <a:r>
              <a:rPr lang="zh-CN" altLang="en-US" sz="1000" b="1">
                <a:solidFill>
                  <a:srgbClr val="262626"/>
                </a:solidFill>
                <a:latin typeface="+mn-ea"/>
                <a:cs typeface="Open Sans" panose="020b0606030504020204" pitchFamily="34" charset="0"/>
              </a:rPr>
              <a:t>添加标题文本</a:t>
            </a:r>
            <a:endParaRPr lang="en-IN" altLang="zh-CN" sz="1000" b="1">
              <a:solidFill>
                <a:srgbClr val="262626"/>
              </a:solidFill>
              <a:latin typeface="+mn-ea"/>
              <a:cs typeface="Open Sans" panose="020b0606030504020204" pitchFamily="34" charset="0"/>
            </a:endParaRPr>
          </a:p>
        </p:txBody>
      </p:sp>
      <p:sp>
        <p:nvSpPr>
          <p:cNvPr id="104" name="Rectangle 101"/>
          <p:cNvSpPr/>
          <p:nvPr/>
        </p:nvSpPr>
        <p:spPr>
          <a:xfrm>
            <a:off x="2152555" y="4282382"/>
            <a:ext cx="1672552" cy="692497"/>
          </a:xfrm>
          <a:prstGeom prst="rect">
            <a:avLst/>
          </a:prstGeom>
        </p:spPr>
        <p:txBody>
          <a:bodyPr wrap="square" lIns="68580" tIns="34290" rIns="68580" bIns="34290">
            <a:spAutoFit/>
          </a:bodyPr>
          <a:lstStyle/>
          <a:p>
            <a:pPr algn="ctr">
              <a:lnSpc>
                <a:spcPct val="150000"/>
              </a:lnSpc>
            </a:pPr>
            <a:r>
              <a:rPr lang="zh-CN" altLang="en-US" sz="900">
                <a:solidFill>
                  <a:prstClr val="white">
                    <a:lumMod val="50000"/>
                  </a:prstClr>
                </a:solidFill>
                <a:latin typeface="+mn-ea"/>
                <a:cs typeface="Open Sans" panose="020b0606030504020204" pitchFamily="34" charset="0"/>
              </a:rPr>
              <a:t>单击此处添加您的文字内容，或复制文本粘贴至此，字间距和行间距均可自行调节。</a:t>
            </a:r>
            <a:endParaRPr lang="en-IN" sz="900">
              <a:solidFill>
                <a:prstClr val="white">
                  <a:lumMod val="50000"/>
                </a:prstClr>
              </a:solidFill>
              <a:latin typeface="+mn-ea"/>
              <a:cs typeface="Open Sans" panose="020b0606030504020204" pitchFamily="34" charset="0"/>
            </a:endParaRPr>
          </a:p>
        </p:txBody>
      </p:sp>
      <p:sp>
        <p:nvSpPr>
          <p:cNvPr id="105" name="文本框 3"/>
          <p:cNvSpPr txBox="1"/>
          <p:nvPr/>
        </p:nvSpPr>
        <p:spPr>
          <a:xfrm>
            <a:off x="3964910"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关于我们</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down)">
                                      <p:cBhvr>
                                        <p:cTn id="19" dur="500"/>
                                        <p:tgtEl>
                                          <p:spTgt spid="62"/>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up)">
                                      <p:cBhvr>
                                        <p:cTn id="23" dur="500"/>
                                        <p:tgtEl>
                                          <p:spTgt spid="93"/>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wipe(up)">
                                      <p:cBhvr>
                                        <p:cTn id="27" dur="500"/>
                                        <p:tgtEl>
                                          <p:spTgt spid="94"/>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up)">
                                      <p:cBhvr>
                                        <p:cTn id="39" dur="500"/>
                                        <p:tgtEl>
                                          <p:spTgt spid="74"/>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par>
                          <p:cTn id="44" fill="hold" nodeType="afterGroup">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up)">
                                      <p:cBhvr>
                                        <p:cTn id="47" dur="500"/>
                                        <p:tgtEl>
                                          <p:spTgt spid="104"/>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wipe(down)">
                                      <p:cBhvr>
                                        <p:cTn id="59" dur="500"/>
                                        <p:tgtEl>
                                          <p:spTgt spid="66"/>
                                        </p:tgtEl>
                                      </p:cBhvr>
                                    </p:animEffect>
                                  </p:childTnLst>
                                </p:cTn>
                              </p:par>
                            </p:childTnLst>
                          </p:cTn>
                        </p:par>
                        <p:par>
                          <p:cTn id="60" fill="hold" nodeType="afterGroup">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wipe(up)">
                                      <p:cBhvr>
                                        <p:cTn id="63" dur="500"/>
                                        <p:tgtEl>
                                          <p:spTgt spid="95"/>
                                        </p:tgtEl>
                                      </p:cBhvr>
                                    </p:animEffect>
                                  </p:childTnLst>
                                </p:cTn>
                              </p:par>
                            </p:childTnLst>
                          </p:cTn>
                        </p:par>
                        <p:par>
                          <p:cTn id="64" fill="hold" nodeType="afterGroup">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500"/>
                                        <p:tgtEl>
                                          <p:spTgt spid="96"/>
                                        </p:tgtEl>
                                      </p:cBhvr>
                                    </p:animEffect>
                                  </p:childTnLst>
                                </p:cTn>
                              </p:par>
                            </p:childTnLst>
                          </p:cTn>
                        </p:par>
                        <p:par>
                          <p:cTn id="68" fill="hold" nodeType="afterGroup">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500"/>
                                        <p:tgtEl>
                                          <p:spTgt spid="78"/>
                                        </p:tgtEl>
                                      </p:cBhvr>
                                    </p:animEffect>
                                  </p:childTnLst>
                                </p:cTn>
                              </p:par>
                            </p:childTnLst>
                          </p:cTn>
                        </p:par>
                        <p:par>
                          <p:cTn id="72" fill="hold" nodeType="afterGroup">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childTnLst>
                          </p:cTn>
                        </p:par>
                        <p:par>
                          <p:cTn id="76" fill="hold" nodeType="afterGroup">
                            <p:stCondLst>
                              <p:cond delay="9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500"/>
                                        <p:tgtEl>
                                          <p:spTgt spid="79"/>
                                        </p:tgtEl>
                                      </p:cBhvr>
                                    </p:animEffect>
                                  </p:childTnLst>
                                </p:cTn>
                              </p:par>
                            </p:childTnLst>
                          </p:cTn>
                        </p:par>
                        <p:par>
                          <p:cTn id="80" fill="hold" nodeType="afterGroup">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wipe(up)">
                                      <p:cBhvr>
                                        <p:cTn id="83" dur="500"/>
                                        <p:tgtEl>
                                          <p:spTgt spid="101"/>
                                        </p:tgtEl>
                                      </p:cBhvr>
                                    </p:animEffect>
                                  </p:childTnLst>
                                </p:cTn>
                              </p:par>
                            </p:childTnLst>
                          </p:cTn>
                        </p:par>
                        <p:par>
                          <p:cTn id="84" fill="hold" nodeType="afterGroup">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102"/>
                                        </p:tgtEl>
                                        <p:attrNameLst>
                                          <p:attrName>style.visibility</p:attrName>
                                        </p:attrNameLst>
                                      </p:cBhvr>
                                      <p:to>
                                        <p:strVal val="visible"/>
                                      </p:to>
                                    </p:set>
                                    <p:animEffect transition="in" filter="wipe(up)">
                                      <p:cBhvr>
                                        <p:cTn id="87" dur="500"/>
                                        <p:tgtEl>
                                          <p:spTgt spid="102"/>
                                        </p:tgtEl>
                                      </p:cBhvr>
                                    </p:animEffect>
                                  </p:childTnLst>
                                </p:cTn>
                              </p:par>
                            </p:childTnLst>
                          </p:cTn>
                        </p:par>
                        <p:par>
                          <p:cTn id="88" fill="hold" nodeType="afterGroup">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childTnLst>
                          </p:cTn>
                        </p:par>
                        <p:par>
                          <p:cTn id="92" fill="hold" nodeType="afterGroup">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91"/>
                                        </p:tgtEl>
                                        <p:attrNameLst>
                                          <p:attrName>style.visibility</p:attrName>
                                        </p:attrNameLst>
                                      </p:cBhvr>
                                      <p:to>
                                        <p:strVal val="visible"/>
                                      </p:to>
                                    </p:set>
                                    <p:animEffect transition="in" filter="fade">
                                      <p:cBhvr>
                                        <p:cTn id="95" dur="500"/>
                                        <p:tgtEl>
                                          <p:spTgt spid="91"/>
                                        </p:tgtEl>
                                      </p:cBhvr>
                                    </p:animEffect>
                                  </p:childTnLst>
                                </p:cTn>
                              </p:par>
                            </p:childTnLst>
                          </p:cTn>
                        </p:par>
                        <p:par>
                          <p:cTn id="96" fill="hold" nodeType="afterGroup">
                            <p:stCondLst>
                              <p:cond delay="11500"/>
                            </p:stCondLst>
                            <p:childTnLst>
                              <p:par>
                                <p:cTn id="97" presetID="22" presetClass="entr" presetSubtype="4" fill="hold"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down)">
                                      <p:cBhvr>
                                        <p:cTn id="99" dur="500"/>
                                        <p:tgtEl>
                                          <p:spTgt spid="70"/>
                                        </p:tgtEl>
                                      </p:cBhvr>
                                    </p:animEffect>
                                  </p:childTnLst>
                                </p:cTn>
                              </p:par>
                            </p:childTnLst>
                          </p:cTn>
                        </p:par>
                        <p:par>
                          <p:cTn id="100" fill="hold" nodeType="afterGroup">
                            <p:stCondLst>
                              <p:cond delay="12000"/>
                            </p:stCondLst>
                            <p:childTnLst>
                              <p:par>
                                <p:cTn id="101" presetID="22" presetClass="entr" presetSubtype="1"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up)">
                                      <p:cBhvr>
                                        <p:cTn id="103" dur="500"/>
                                        <p:tgtEl>
                                          <p:spTgt spid="97"/>
                                        </p:tgtEl>
                                      </p:cBhvr>
                                    </p:animEffect>
                                  </p:childTnLst>
                                </p:cTn>
                              </p:par>
                            </p:childTnLst>
                          </p:cTn>
                        </p:par>
                        <p:par>
                          <p:cTn id="104" fill="hold" nodeType="afterGroup">
                            <p:stCondLst>
                              <p:cond delay="12500"/>
                            </p:stCondLst>
                            <p:childTnLst>
                              <p:par>
                                <p:cTn id="105" presetID="22" presetClass="entr" presetSubtype="1" fill="hold" grpId="0" nodeType="afterEffect">
                                  <p:stCondLst>
                                    <p:cond delay="0"/>
                                  </p:stCondLst>
                                  <p:childTnLst>
                                    <p:set>
                                      <p:cBhvr>
                                        <p:cTn id="106" dur="1" fill="hold">
                                          <p:stCondLst>
                                            <p:cond delay="0"/>
                                          </p:stCondLst>
                                        </p:cTn>
                                        <p:tgtEl>
                                          <p:spTgt spid="98"/>
                                        </p:tgtEl>
                                        <p:attrNameLst>
                                          <p:attrName>style.visibility</p:attrName>
                                        </p:attrNameLst>
                                      </p:cBhvr>
                                      <p:to>
                                        <p:strVal val="visible"/>
                                      </p:to>
                                    </p:set>
                                    <p:animEffect transition="in" filter="wipe(up)">
                                      <p:cBhvr>
                                        <p:cTn id="107" dur="500"/>
                                        <p:tgtEl>
                                          <p:spTgt spid="98"/>
                                        </p:tgtEl>
                                      </p:cBhvr>
                                    </p:animEffect>
                                  </p:childTnLst>
                                </p:cTn>
                              </p:par>
                            </p:childTnLst>
                          </p:cTn>
                        </p:par>
                        <p:par>
                          <p:cTn id="108" fill="hold" nodeType="afterGroup">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childTnLst>
                                </p:cTn>
                              </p:par>
                            </p:childTnLst>
                          </p:cTn>
                        </p:par>
                        <p:par>
                          <p:cTn id="112" fill="hold" nodeType="afterGroup">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92"/>
                                        </p:tgtEl>
                                        <p:attrNameLst>
                                          <p:attrName>style.visibility</p:attrName>
                                        </p:attrNameLst>
                                      </p:cBhvr>
                                      <p:to>
                                        <p:strVal val="visible"/>
                                      </p:to>
                                    </p:set>
                                    <p:animEffect transition="in" filter="fade">
                                      <p:cBhvr>
                                        <p:cTn id="115" dur="500"/>
                                        <p:tgtEl>
                                          <p:spTgt spid="92"/>
                                        </p:tgtEl>
                                      </p:cBhvr>
                                    </p:animEffect>
                                  </p:childTnLst>
                                </p:cTn>
                              </p:par>
                            </p:childTnLst>
                          </p:cTn>
                        </p:par>
                        <p:par>
                          <p:cTn id="116" fill="hold" nodeType="afterGroup">
                            <p:stCondLst>
                              <p:cond delay="14000"/>
                            </p:stCondLst>
                            <p:childTnLst>
                              <p:par>
                                <p:cTn id="117" presetID="22" presetClass="entr" presetSubtype="1"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up)">
                                      <p:cBhvr>
                                        <p:cTn id="119" dur="500"/>
                                        <p:tgtEl>
                                          <p:spTgt spid="83"/>
                                        </p:tgtEl>
                                      </p:cBhvr>
                                    </p:animEffect>
                                  </p:childTnLst>
                                </p:cTn>
                              </p:par>
                            </p:childTnLst>
                          </p:cTn>
                        </p:par>
                        <p:par>
                          <p:cTn id="120" fill="hold" nodeType="afterGroup">
                            <p:stCondLst>
                              <p:cond delay="14500"/>
                            </p:stCondLst>
                            <p:childTnLst>
                              <p:par>
                                <p:cTn id="121" presetID="22" presetClass="entr" presetSubtype="1" fill="hold" grpId="0" nodeType="afterEffect">
                                  <p:stCondLst>
                                    <p:cond delay="0"/>
                                  </p:stCondLst>
                                  <p:childTnLst>
                                    <p:set>
                                      <p:cBhvr>
                                        <p:cTn id="122" dur="1" fill="hold">
                                          <p:stCondLst>
                                            <p:cond delay="0"/>
                                          </p:stCondLst>
                                        </p:cTn>
                                        <p:tgtEl>
                                          <p:spTgt spid="99"/>
                                        </p:tgtEl>
                                        <p:attrNameLst>
                                          <p:attrName>style.visibility</p:attrName>
                                        </p:attrNameLst>
                                      </p:cBhvr>
                                      <p:to>
                                        <p:strVal val="visible"/>
                                      </p:to>
                                    </p:set>
                                    <p:animEffect transition="in" filter="wipe(up)">
                                      <p:cBhvr>
                                        <p:cTn id="123" dur="500"/>
                                        <p:tgtEl>
                                          <p:spTgt spid="99"/>
                                        </p:tgtEl>
                                      </p:cBhvr>
                                    </p:animEffect>
                                  </p:childTnLst>
                                </p:cTn>
                              </p:par>
                            </p:childTnLst>
                          </p:cTn>
                        </p:par>
                        <p:par>
                          <p:cTn id="124" fill="hold" nodeType="afterGroup">
                            <p:stCondLst>
                              <p:cond delay="15000"/>
                            </p:stCondLst>
                            <p:childTnLst>
                              <p:par>
                                <p:cTn id="125" presetID="22" presetClass="entr" presetSubtype="1" fill="hold" grpId="0" nodeType="afterEffect">
                                  <p:stCondLst>
                                    <p:cond delay="0"/>
                                  </p:stCondLst>
                                  <p:childTnLst>
                                    <p:set>
                                      <p:cBhvr>
                                        <p:cTn id="126" dur="1" fill="hold">
                                          <p:stCondLst>
                                            <p:cond delay="0"/>
                                          </p:stCondLst>
                                        </p:cTn>
                                        <p:tgtEl>
                                          <p:spTgt spid="100"/>
                                        </p:tgtEl>
                                        <p:attrNameLst>
                                          <p:attrName>style.visibility</p:attrName>
                                        </p:attrNameLst>
                                      </p:cBhvr>
                                      <p:to>
                                        <p:strVal val="visible"/>
                                      </p:to>
                                    </p:set>
                                    <p:animEffect transition="in" filter="wipe(up)">
                                      <p:cBhvr>
                                        <p:cTn id="127" dur="500"/>
                                        <p:tgtEl>
                                          <p:spTgt spid="100"/>
                                        </p:tgtEl>
                                      </p:cBhvr>
                                    </p:animEffect>
                                  </p:childTnLst>
                                </p:cTn>
                              </p:par>
                            </p:childTnLst>
                          </p:cTn>
                        </p:par>
                        <p:par>
                          <p:cTn id="128" fill="hold" nodeType="afterGroup">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500"/>
                                        <p:tgtEl>
                                          <p:spTgt spid="40"/>
                                        </p:tgtEl>
                                      </p:cBhvr>
                                    </p:animEffect>
                                  </p:childTnLst>
                                </p:cTn>
                              </p:par>
                            </p:childTnLst>
                          </p:cTn>
                        </p:par>
                        <p:par>
                          <p:cTn id="132" fill="hold" nodeType="afterGroup">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fade">
                                      <p:cBhvr>
                                        <p:cTn id="135" dur="500"/>
                                        <p:tgtEl>
                                          <p:spTgt spid="49"/>
                                        </p:tgtEl>
                                      </p:cBhvr>
                                    </p:animEffect>
                                  </p:childTnLst>
                                </p:cTn>
                              </p:par>
                            </p:childTnLst>
                          </p:cTn>
                        </p:par>
                        <p:par>
                          <p:cTn id="136" fill="hold" nodeType="afterGroup">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500"/>
                                        <p:tgtEl>
                                          <p:spTgt spid="43"/>
                                        </p:tgtEl>
                                      </p:cBhvr>
                                    </p:animEffect>
                                  </p:childTnLst>
                                </p:cTn>
                              </p:par>
                            </p:childTnLst>
                          </p:cTn>
                        </p:par>
                        <p:par>
                          <p:cTn id="140" fill="hold" nodeType="afterGroup">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55"/>
                                        </p:tgtEl>
                                        <p:attrNameLst>
                                          <p:attrName>style.visibility</p:attrName>
                                        </p:attrNameLst>
                                      </p:cBhvr>
                                      <p:to>
                                        <p:strVal val="visible"/>
                                      </p:to>
                                    </p:set>
                                    <p:animEffect transition="in" filter="fade">
                                      <p:cBhvr>
                                        <p:cTn id="143" dur="500"/>
                                        <p:tgtEl>
                                          <p:spTgt spid="55"/>
                                        </p:tgtEl>
                                      </p:cBhvr>
                                    </p:animEffect>
                                  </p:childTnLst>
                                </p:cTn>
                              </p:par>
                            </p:childTnLst>
                          </p:cTn>
                        </p:par>
                        <p:par>
                          <p:cTn id="144" fill="hold" nodeType="afterGroup">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fade">
                                      <p:cBhvr>
                                        <p:cTn id="147" dur="500"/>
                                        <p:tgtEl>
                                          <p:spTgt spid="48"/>
                                        </p:tgtEl>
                                      </p:cBhvr>
                                    </p:animEffect>
                                  </p:childTnLst>
                                </p:cTn>
                              </p:par>
                            </p:childTnLst>
                          </p:cTn>
                        </p:par>
                        <p:par>
                          <p:cTn id="148" fill="hold" nodeType="afterGroup">
                            <p:stCondLst>
                              <p:cond delay="18000"/>
                            </p:stCondLst>
                            <p:childTnLst>
                              <p:par>
                                <p:cTn id="149" presetID="10" presetClass="entr" presetSubtype="0"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Effect transition="in" filter="fade">
                                      <p:cBhvr>
                                        <p:cTn id="15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8" grpId="0" animBg="1"/>
      <p:bldP spid="61" grpId="0" animBg="1"/>
      <p:bldP spid="78" grpId="0" animBg="1"/>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Oval 12"/>
          <p:cNvSpPr/>
          <p:nvPr/>
        </p:nvSpPr>
        <p:spPr>
          <a:xfrm>
            <a:off x="1463378" y="2777073"/>
            <a:ext cx="499892" cy="499892"/>
          </a:xfrm>
          <a:prstGeom prst="ellipse">
            <a:avLst/>
          </a:prstGeom>
          <a:solidFill>
            <a:schemeClr val="accent1"/>
          </a:solidFill>
          <a:ln w="12700" cap="flat" cmpd="sng" algn="ctr">
            <a:noFill/>
            <a:prstDash val="solid"/>
            <a:miter lim="800000"/>
          </a:ln>
          <a:effectLst/>
        </p:spPr>
        <p:txBody>
          <a:bodyPr lIns="68580" tIns="34290" rIns="68580" bIns="34290" rtlCol="0" anchor="ctr"/>
          <a:lstStyle/>
          <a:p>
            <a:pPr algn="ctr">
              <a:defRPr/>
            </a:pPr>
            <a:endParaRPr lang="en-IN" sz="1500" kern="0">
              <a:solidFill>
                <a:prstClr val="white"/>
              </a:solidFill>
              <a:latin typeface="FontAwesome" pitchFamily="50" charset="0"/>
            </a:endParaRPr>
          </a:p>
        </p:txBody>
      </p:sp>
      <p:sp>
        <p:nvSpPr>
          <p:cNvPr id="26" name="Oval 13"/>
          <p:cNvSpPr/>
          <p:nvPr/>
        </p:nvSpPr>
        <p:spPr>
          <a:xfrm>
            <a:off x="3352049" y="2768722"/>
            <a:ext cx="499892" cy="499892"/>
          </a:xfrm>
          <a:prstGeom prst="ellipse">
            <a:avLst/>
          </a:prstGeom>
          <a:solidFill>
            <a:schemeClr val="accent2"/>
          </a:solidFill>
          <a:ln w="12700" cap="flat" cmpd="sng" algn="ctr">
            <a:noFill/>
            <a:prstDash val="solid"/>
            <a:miter lim="800000"/>
          </a:ln>
          <a:effectLst/>
        </p:spPr>
        <p:txBody>
          <a:bodyPr lIns="68580" tIns="34290" rIns="68580" bIns="34290" rtlCol="0" anchor="ctr"/>
          <a:lstStyle/>
          <a:p>
            <a:pPr algn="ctr">
              <a:defRPr/>
            </a:pPr>
            <a:endParaRPr lang="en-IN" sz="1800" kern="0">
              <a:solidFill>
                <a:prstClr val="white"/>
              </a:solidFill>
              <a:latin typeface="FontAwesome" pitchFamily="50" charset="0"/>
            </a:endParaRPr>
          </a:p>
        </p:txBody>
      </p:sp>
      <p:sp>
        <p:nvSpPr>
          <p:cNvPr id="27" name="Oval 14"/>
          <p:cNvSpPr/>
          <p:nvPr/>
        </p:nvSpPr>
        <p:spPr>
          <a:xfrm>
            <a:off x="5240720" y="2768721"/>
            <a:ext cx="499892" cy="499892"/>
          </a:xfrm>
          <a:prstGeom prst="ellipse">
            <a:avLst/>
          </a:prstGeom>
          <a:solidFill>
            <a:schemeClr val="accent3"/>
          </a:solidFill>
          <a:ln w="12700" cap="flat" cmpd="sng" algn="ctr">
            <a:noFill/>
            <a:prstDash val="solid"/>
            <a:miter lim="800000"/>
          </a:ln>
          <a:effectLst/>
        </p:spPr>
        <p:txBody>
          <a:bodyPr lIns="68580" tIns="34290" rIns="68580" bIns="34290" rtlCol="0" anchor="ctr"/>
          <a:lstStyle/>
          <a:p>
            <a:pPr algn="ctr">
              <a:defRPr/>
            </a:pPr>
            <a:endParaRPr lang="en-IN" sz="1800" b="1" kern="0">
              <a:solidFill>
                <a:prstClr val="white"/>
              </a:solidFill>
              <a:latin typeface="FontAwesome" pitchFamily="50" charset="0"/>
            </a:endParaRPr>
          </a:p>
        </p:txBody>
      </p:sp>
      <p:sp>
        <p:nvSpPr>
          <p:cNvPr id="28" name="Oval 15"/>
          <p:cNvSpPr/>
          <p:nvPr/>
        </p:nvSpPr>
        <p:spPr>
          <a:xfrm>
            <a:off x="7313118" y="2810646"/>
            <a:ext cx="499892" cy="499892"/>
          </a:xfrm>
          <a:prstGeom prst="ellipse">
            <a:avLst/>
          </a:prstGeom>
          <a:solidFill>
            <a:schemeClr val="accent4"/>
          </a:solidFill>
          <a:ln w="12700" cap="flat" cmpd="sng" algn="ctr">
            <a:noFill/>
            <a:prstDash val="solid"/>
            <a:miter lim="800000"/>
          </a:ln>
          <a:effectLst/>
        </p:spPr>
        <p:txBody>
          <a:bodyPr lIns="68580" tIns="34290" rIns="68580" bIns="34290" rtlCol="0" anchor="ctr"/>
          <a:lstStyle/>
          <a:p>
            <a:pPr algn="ctr">
              <a:defRPr/>
            </a:pPr>
            <a:endParaRPr lang="en-IN" kern="0">
              <a:solidFill>
                <a:prstClr val="white"/>
              </a:solidFill>
              <a:latin typeface="FontAwesome" pitchFamily="50" charset="0"/>
            </a:endParaRPr>
          </a:p>
          <a:p>
            <a:pPr algn="ctr">
              <a:defRPr/>
            </a:pPr>
            <a:endParaRPr lang="en-IN" b="1" kern="0">
              <a:solidFill>
                <a:prstClr val="white"/>
              </a:solidFill>
              <a:latin typeface="FontAwesome" pitchFamily="50" charset="0"/>
            </a:endParaRPr>
          </a:p>
        </p:txBody>
      </p:sp>
      <p:sp>
        <p:nvSpPr>
          <p:cNvPr id="29" name="AutoShape 3"/>
          <p:cNvSpPr>
            <a:spLocks noChangeAspect="1" noChangeArrowheads="1" noTextEdit="1"/>
          </p:cNvSpPr>
          <p:nvPr/>
        </p:nvSpPr>
        <p:spPr bwMode="auto">
          <a:xfrm>
            <a:off x="1207560" y="3761903"/>
            <a:ext cx="2033588"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IN">
              <a:solidFill>
                <a:prstClr val="black"/>
              </a:solidFill>
              <a:latin typeface="Calibri"/>
            </a:endParaRPr>
          </a:p>
        </p:txBody>
      </p:sp>
      <p:sp>
        <p:nvSpPr>
          <p:cNvPr id="30" name="Freeform 5"/>
          <p:cNvSpPr/>
          <p:nvPr/>
        </p:nvSpPr>
        <p:spPr bwMode="auto">
          <a:xfrm>
            <a:off x="948146" y="3494135"/>
            <a:ext cx="1530353" cy="413147"/>
          </a:xfrm>
          <a:custGeom>
            <a:gdLst>
              <a:gd name="T0" fmla="*/ 1608 w 1708"/>
              <a:gd name="T1" fmla="*/ 0 h 347"/>
              <a:gd name="T2" fmla="*/ 367 w 1708"/>
              <a:gd name="T3" fmla="*/ 0 h 347"/>
              <a:gd name="T4" fmla="*/ 339 w 1708"/>
              <a:gd name="T5" fmla="*/ 0 h 347"/>
              <a:gd name="T6" fmla="*/ 99 w 1708"/>
              <a:gd name="T7" fmla="*/ 0 h 347"/>
              <a:gd name="T8" fmla="*/ 0 w 1708"/>
              <a:gd name="T9" fmla="*/ 347 h 347"/>
              <a:gd name="T10" fmla="*/ 339 w 1708"/>
              <a:gd name="T11" fmla="*/ 347 h 347"/>
              <a:gd name="T12" fmla="*/ 367 w 1708"/>
              <a:gd name="T13" fmla="*/ 347 h 347"/>
              <a:gd name="T14" fmla="*/ 1708 w 1708"/>
              <a:gd name="T15" fmla="*/ 347 h 347"/>
              <a:gd name="T16" fmla="*/ 1608 w 1708"/>
              <a:gd name="T17" fmla="*/ 0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8" h="347">
                <a:moveTo>
                  <a:pt x="1608" y="0"/>
                </a:moveTo>
                <a:lnTo>
                  <a:pt x="367" y="0"/>
                </a:lnTo>
                <a:lnTo>
                  <a:pt x="339" y="0"/>
                </a:lnTo>
                <a:lnTo>
                  <a:pt x="99" y="0"/>
                </a:lnTo>
                <a:lnTo>
                  <a:pt x="0" y="347"/>
                </a:lnTo>
                <a:lnTo>
                  <a:pt x="339" y="347"/>
                </a:lnTo>
                <a:lnTo>
                  <a:pt x="367" y="347"/>
                </a:lnTo>
                <a:lnTo>
                  <a:pt x="1708" y="347"/>
                </a:lnTo>
                <a:lnTo>
                  <a:pt x="1608" y="0"/>
                </a:lnTo>
                <a:close/>
              </a:path>
            </a:pathLst>
          </a:custGeom>
          <a:solidFill>
            <a:schemeClr val="accent1"/>
          </a:solidFill>
          <a:ln>
            <a:noFill/>
          </a:ln>
        </p:spPr>
        <p:txBody>
          <a:bodyPr vert="horz" wrap="square" lIns="68580" tIns="81000" rIns="68580" bIns="34290" numCol="1" anchor="t" anchorCtr="0" compatLnSpc="1"/>
          <a:lstStyle/>
          <a:p>
            <a:pPr algn="ctr">
              <a:defRPr/>
            </a:pPr>
            <a:r>
              <a:rPr lang="zh-CN" altLang="en-US" sz="1800" b="1" kern="0">
                <a:solidFill>
                  <a:prstClr val="white"/>
                </a:solidFill>
                <a:latin typeface="Roboto Condensed Light" panose="02000000000000000000" pitchFamily="2" charset="0"/>
                <a:ea typeface="Roboto Condensed Light" panose="02000000000000000000" pitchFamily="2" charset="0"/>
              </a:rPr>
              <a:t>添加标题</a:t>
            </a:r>
            <a:endParaRPr lang="en-IN" sz="1800" b="1" kern="0">
              <a:solidFill>
                <a:prstClr val="white"/>
              </a:solidFill>
              <a:latin typeface="Roboto Condensed Light" panose="02000000000000000000" pitchFamily="2" charset="0"/>
              <a:ea typeface="Roboto Condensed Light" panose="02000000000000000000" pitchFamily="2" charset="0"/>
            </a:endParaRPr>
          </a:p>
        </p:txBody>
      </p:sp>
      <p:sp>
        <p:nvSpPr>
          <p:cNvPr id="31" name="Freeform 5"/>
          <p:cNvSpPr/>
          <p:nvPr/>
        </p:nvSpPr>
        <p:spPr bwMode="auto">
          <a:xfrm>
            <a:off x="2836817" y="3494135"/>
            <a:ext cx="1530353" cy="413147"/>
          </a:xfrm>
          <a:custGeom>
            <a:gdLst>
              <a:gd name="T0" fmla="*/ 1608 w 1708"/>
              <a:gd name="T1" fmla="*/ 0 h 347"/>
              <a:gd name="T2" fmla="*/ 367 w 1708"/>
              <a:gd name="T3" fmla="*/ 0 h 347"/>
              <a:gd name="T4" fmla="*/ 339 w 1708"/>
              <a:gd name="T5" fmla="*/ 0 h 347"/>
              <a:gd name="T6" fmla="*/ 99 w 1708"/>
              <a:gd name="T7" fmla="*/ 0 h 347"/>
              <a:gd name="T8" fmla="*/ 0 w 1708"/>
              <a:gd name="T9" fmla="*/ 347 h 347"/>
              <a:gd name="T10" fmla="*/ 339 w 1708"/>
              <a:gd name="T11" fmla="*/ 347 h 347"/>
              <a:gd name="T12" fmla="*/ 367 w 1708"/>
              <a:gd name="T13" fmla="*/ 347 h 347"/>
              <a:gd name="T14" fmla="*/ 1708 w 1708"/>
              <a:gd name="T15" fmla="*/ 347 h 347"/>
              <a:gd name="T16" fmla="*/ 1608 w 1708"/>
              <a:gd name="T17" fmla="*/ 0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8" h="347">
                <a:moveTo>
                  <a:pt x="1608" y="0"/>
                </a:moveTo>
                <a:lnTo>
                  <a:pt x="367" y="0"/>
                </a:lnTo>
                <a:lnTo>
                  <a:pt x="339" y="0"/>
                </a:lnTo>
                <a:lnTo>
                  <a:pt x="99" y="0"/>
                </a:lnTo>
                <a:lnTo>
                  <a:pt x="0" y="347"/>
                </a:lnTo>
                <a:lnTo>
                  <a:pt x="339" y="347"/>
                </a:lnTo>
                <a:lnTo>
                  <a:pt x="367" y="347"/>
                </a:lnTo>
                <a:lnTo>
                  <a:pt x="1708" y="347"/>
                </a:lnTo>
                <a:lnTo>
                  <a:pt x="1608" y="0"/>
                </a:lnTo>
                <a:close/>
              </a:path>
            </a:pathLst>
          </a:custGeom>
          <a:solidFill>
            <a:schemeClr val="accent2"/>
          </a:solidFill>
          <a:ln>
            <a:noFill/>
          </a:ln>
        </p:spPr>
        <p:txBody>
          <a:bodyPr vert="horz" wrap="square" lIns="68580" tIns="81000" rIns="68580" bIns="34290" numCol="1" anchor="t" anchorCtr="0" compatLnSpc="1"/>
          <a:lstStyle/>
          <a:p>
            <a:pPr algn="ctr">
              <a:defRPr/>
            </a:pPr>
            <a:r>
              <a:rPr lang="zh-CN" altLang="en-US" sz="1800" b="1" kern="0">
                <a:solidFill>
                  <a:prstClr val="white"/>
                </a:solidFill>
                <a:latin typeface="Roboto Condensed Light" panose="02000000000000000000" pitchFamily="2" charset="0"/>
                <a:ea typeface="Roboto Condensed Light" panose="02000000000000000000" pitchFamily="2" charset="0"/>
              </a:rPr>
              <a:t>添加标题</a:t>
            </a:r>
            <a:endParaRPr lang="en-IN" altLang="zh-CN" sz="1800" b="1" kern="0">
              <a:solidFill>
                <a:prstClr val="white"/>
              </a:solidFill>
              <a:latin typeface="Roboto Condensed Light" panose="02000000000000000000" pitchFamily="2" charset="0"/>
              <a:ea typeface="Roboto Condensed Light" panose="02000000000000000000" pitchFamily="2" charset="0"/>
            </a:endParaRPr>
          </a:p>
        </p:txBody>
      </p:sp>
      <p:sp>
        <p:nvSpPr>
          <p:cNvPr id="32" name="Freeform 5"/>
          <p:cNvSpPr/>
          <p:nvPr/>
        </p:nvSpPr>
        <p:spPr bwMode="auto">
          <a:xfrm>
            <a:off x="4725488" y="3473747"/>
            <a:ext cx="1530353" cy="413147"/>
          </a:xfrm>
          <a:custGeom>
            <a:gdLst>
              <a:gd name="T0" fmla="*/ 1608 w 1708"/>
              <a:gd name="T1" fmla="*/ 0 h 347"/>
              <a:gd name="T2" fmla="*/ 367 w 1708"/>
              <a:gd name="T3" fmla="*/ 0 h 347"/>
              <a:gd name="T4" fmla="*/ 339 w 1708"/>
              <a:gd name="T5" fmla="*/ 0 h 347"/>
              <a:gd name="T6" fmla="*/ 99 w 1708"/>
              <a:gd name="T7" fmla="*/ 0 h 347"/>
              <a:gd name="T8" fmla="*/ 0 w 1708"/>
              <a:gd name="T9" fmla="*/ 347 h 347"/>
              <a:gd name="T10" fmla="*/ 339 w 1708"/>
              <a:gd name="T11" fmla="*/ 347 h 347"/>
              <a:gd name="T12" fmla="*/ 367 w 1708"/>
              <a:gd name="T13" fmla="*/ 347 h 347"/>
              <a:gd name="T14" fmla="*/ 1708 w 1708"/>
              <a:gd name="T15" fmla="*/ 347 h 347"/>
              <a:gd name="T16" fmla="*/ 1608 w 1708"/>
              <a:gd name="T17" fmla="*/ 0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8" h="347">
                <a:moveTo>
                  <a:pt x="1608" y="0"/>
                </a:moveTo>
                <a:lnTo>
                  <a:pt x="367" y="0"/>
                </a:lnTo>
                <a:lnTo>
                  <a:pt x="339" y="0"/>
                </a:lnTo>
                <a:lnTo>
                  <a:pt x="99" y="0"/>
                </a:lnTo>
                <a:lnTo>
                  <a:pt x="0" y="347"/>
                </a:lnTo>
                <a:lnTo>
                  <a:pt x="339" y="347"/>
                </a:lnTo>
                <a:lnTo>
                  <a:pt x="367" y="347"/>
                </a:lnTo>
                <a:lnTo>
                  <a:pt x="1708" y="347"/>
                </a:lnTo>
                <a:lnTo>
                  <a:pt x="1608" y="0"/>
                </a:lnTo>
                <a:close/>
              </a:path>
            </a:pathLst>
          </a:custGeom>
          <a:solidFill>
            <a:schemeClr val="accent3"/>
          </a:solidFill>
          <a:ln>
            <a:noFill/>
          </a:ln>
        </p:spPr>
        <p:txBody>
          <a:bodyPr vert="horz" wrap="square" lIns="68580" tIns="81000" rIns="68580" bIns="34290" numCol="1" anchor="t" anchorCtr="0" compatLnSpc="1"/>
          <a:lstStyle/>
          <a:p>
            <a:pPr algn="ctr">
              <a:defRPr/>
            </a:pPr>
            <a:r>
              <a:rPr lang="zh-CN" altLang="en-US" sz="1800" b="1" kern="0">
                <a:solidFill>
                  <a:prstClr val="white"/>
                </a:solidFill>
                <a:latin typeface="Roboto Condensed Light" panose="02000000000000000000" pitchFamily="2" charset="0"/>
                <a:ea typeface="Roboto Condensed Light" panose="02000000000000000000" pitchFamily="2" charset="0"/>
              </a:rPr>
              <a:t>添加标题</a:t>
            </a:r>
            <a:endParaRPr lang="en-IN" altLang="zh-CN" sz="1800" b="1" kern="0">
              <a:solidFill>
                <a:prstClr val="white"/>
              </a:solidFill>
              <a:latin typeface="Roboto Condensed Light" panose="02000000000000000000" pitchFamily="2" charset="0"/>
              <a:ea typeface="Roboto Condensed Light" panose="02000000000000000000" pitchFamily="2" charset="0"/>
            </a:endParaRPr>
          </a:p>
        </p:txBody>
      </p:sp>
      <p:sp>
        <p:nvSpPr>
          <p:cNvPr id="33" name="Freeform 5"/>
          <p:cNvSpPr/>
          <p:nvPr/>
        </p:nvSpPr>
        <p:spPr bwMode="auto">
          <a:xfrm>
            <a:off x="6797887" y="3473747"/>
            <a:ext cx="1530353" cy="413147"/>
          </a:xfrm>
          <a:custGeom>
            <a:gdLst>
              <a:gd name="T0" fmla="*/ 1608 w 1708"/>
              <a:gd name="T1" fmla="*/ 0 h 347"/>
              <a:gd name="T2" fmla="*/ 367 w 1708"/>
              <a:gd name="T3" fmla="*/ 0 h 347"/>
              <a:gd name="T4" fmla="*/ 339 w 1708"/>
              <a:gd name="T5" fmla="*/ 0 h 347"/>
              <a:gd name="T6" fmla="*/ 99 w 1708"/>
              <a:gd name="T7" fmla="*/ 0 h 347"/>
              <a:gd name="T8" fmla="*/ 0 w 1708"/>
              <a:gd name="T9" fmla="*/ 347 h 347"/>
              <a:gd name="T10" fmla="*/ 339 w 1708"/>
              <a:gd name="T11" fmla="*/ 347 h 347"/>
              <a:gd name="T12" fmla="*/ 367 w 1708"/>
              <a:gd name="T13" fmla="*/ 347 h 347"/>
              <a:gd name="T14" fmla="*/ 1708 w 1708"/>
              <a:gd name="T15" fmla="*/ 347 h 347"/>
              <a:gd name="T16" fmla="*/ 1608 w 1708"/>
              <a:gd name="T17" fmla="*/ 0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8" h="347">
                <a:moveTo>
                  <a:pt x="1608" y="0"/>
                </a:moveTo>
                <a:lnTo>
                  <a:pt x="367" y="0"/>
                </a:lnTo>
                <a:lnTo>
                  <a:pt x="339" y="0"/>
                </a:lnTo>
                <a:lnTo>
                  <a:pt x="99" y="0"/>
                </a:lnTo>
                <a:lnTo>
                  <a:pt x="0" y="347"/>
                </a:lnTo>
                <a:lnTo>
                  <a:pt x="339" y="347"/>
                </a:lnTo>
                <a:lnTo>
                  <a:pt x="367" y="347"/>
                </a:lnTo>
                <a:lnTo>
                  <a:pt x="1708" y="347"/>
                </a:lnTo>
                <a:lnTo>
                  <a:pt x="1608" y="0"/>
                </a:lnTo>
                <a:close/>
              </a:path>
            </a:pathLst>
          </a:custGeom>
          <a:solidFill>
            <a:schemeClr val="accent4"/>
          </a:solidFill>
          <a:ln>
            <a:noFill/>
          </a:ln>
        </p:spPr>
        <p:txBody>
          <a:bodyPr vert="horz" wrap="square" lIns="68580" tIns="81000" rIns="68580" bIns="34290" numCol="1" anchor="t" anchorCtr="0" compatLnSpc="1"/>
          <a:lstStyle/>
          <a:p>
            <a:pPr algn="ctr">
              <a:defRPr/>
            </a:pPr>
            <a:r>
              <a:rPr lang="zh-CN" altLang="en-US" sz="1800" b="1" kern="0">
                <a:solidFill>
                  <a:prstClr val="white"/>
                </a:solidFill>
                <a:latin typeface="Roboto Condensed Light" panose="02000000000000000000" pitchFamily="2" charset="0"/>
                <a:ea typeface="Roboto Condensed Light" panose="02000000000000000000" pitchFamily="2" charset="0"/>
              </a:rPr>
              <a:t>添加标题</a:t>
            </a:r>
            <a:endParaRPr lang="en-IN" altLang="zh-CN" sz="1800" b="1" kern="0">
              <a:solidFill>
                <a:prstClr val="white"/>
              </a:solidFill>
              <a:latin typeface="Roboto Condensed Light" panose="02000000000000000000" pitchFamily="2" charset="0"/>
              <a:ea typeface="Roboto Condensed Light" panose="02000000000000000000" pitchFamily="2" charset="0"/>
            </a:endParaRPr>
          </a:p>
        </p:txBody>
      </p:sp>
      <p:sp>
        <p:nvSpPr>
          <p:cNvPr id="34" name="Rectangle 24"/>
          <p:cNvSpPr/>
          <p:nvPr/>
        </p:nvSpPr>
        <p:spPr>
          <a:xfrm>
            <a:off x="969520" y="4012988"/>
            <a:ext cx="1508979" cy="601511"/>
          </a:xfrm>
          <a:prstGeom prst="rect">
            <a:avLst/>
          </a:prstGeom>
        </p:spPr>
        <p:txBody>
          <a:bodyPr wrap="square" lIns="68580" tIns="34290" rIns="68580" bIns="34290">
            <a:spAutoFit/>
          </a:bodyPr>
          <a:lstStyle/>
          <a:p>
            <a:pPr algn="ctr">
              <a:lnSpc>
                <a:spcPct val="150000"/>
              </a:lnSpc>
            </a:pPr>
            <a:r>
              <a:rPr lang="zh-CN" altLang="en-US" sz="800">
                <a:solidFill>
                  <a:prstClr val="white">
                    <a:lumMod val="50000"/>
                  </a:prstClr>
                </a:solidFill>
                <a:latin typeface="+mn-ea"/>
                <a:cs typeface="Open Sans" panose="020b0606030504020204" pitchFamily="34" charset="0"/>
              </a:rPr>
              <a:t>单击此处添加您的文字内容，或复制文本粘贴至此，字间距和行间距均可自行调节。</a:t>
            </a:r>
            <a:endParaRPr lang="en-IN" altLang="zh-CN" sz="800">
              <a:solidFill>
                <a:prstClr val="white">
                  <a:lumMod val="50000"/>
                </a:prstClr>
              </a:solidFill>
              <a:latin typeface="+mn-ea"/>
              <a:cs typeface="Open Sans" panose="020b0606030504020204" pitchFamily="34" charset="0"/>
            </a:endParaRPr>
          </a:p>
        </p:txBody>
      </p:sp>
      <p:sp>
        <p:nvSpPr>
          <p:cNvPr id="35" name="Rectangle 25"/>
          <p:cNvSpPr/>
          <p:nvPr/>
        </p:nvSpPr>
        <p:spPr>
          <a:xfrm>
            <a:off x="2847504" y="4024675"/>
            <a:ext cx="1508979" cy="601511"/>
          </a:xfrm>
          <a:prstGeom prst="rect">
            <a:avLst/>
          </a:prstGeom>
        </p:spPr>
        <p:txBody>
          <a:bodyPr wrap="square" lIns="68580" tIns="34290" rIns="68580" bIns="34290">
            <a:spAutoFit/>
          </a:bodyPr>
          <a:lstStyle/>
          <a:p>
            <a:pPr algn="ctr">
              <a:lnSpc>
                <a:spcPct val="150000"/>
              </a:lnSpc>
            </a:pPr>
            <a:r>
              <a:rPr lang="zh-CN" altLang="en-US" sz="800">
                <a:solidFill>
                  <a:prstClr val="white">
                    <a:lumMod val="50000"/>
                  </a:prstClr>
                </a:solidFill>
                <a:latin typeface="+mn-ea"/>
                <a:cs typeface="Open Sans" panose="020b0606030504020204" pitchFamily="34" charset="0"/>
              </a:rPr>
              <a:t>单击此处添加您的文字内容，或复制文本粘贴至此，字间距和行间距均可自行调节。</a:t>
            </a:r>
            <a:endParaRPr lang="en-IN" altLang="zh-CN" sz="800">
              <a:solidFill>
                <a:prstClr val="white">
                  <a:lumMod val="50000"/>
                </a:prstClr>
              </a:solidFill>
              <a:latin typeface="+mn-ea"/>
              <a:cs typeface="Open Sans" panose="020b0606030504020204" pitchFamily="34" charset="0"/>
            </a:endParaRPr>
          </a:p>
        </p:txBody>
      </p:sp>
      <p:sp>
        <p:nvSpPr>
          <p:cNvPr id="36" name="Rectangle 26"/>
          <p:cNvSpPr/>
          <p:nvPr/>
        </p:nvSpPr>
        <p:spPr>
          <a:xfrm>
            <a:off x="4813516" y="4024674"/>
            <a:ext cx="1508979" cy="601511"/>
          </a:xfrm>
          <a:prstGeom prst="rect">
            <a:avLst/>
          </a:prstGeom>
        </p:spPr>
        <p:txBody>
          <a:bodyPr wrap="square" lIns="68580" tIns="34290" rIns="68580" bIns="34290">
            <a:spAutoFit/>
          </a:bodyPr>
          <a:lstStyle/>
          <a:p>
            <a:pPr algn="ctr">
              <a:lnSpc>
                <a:spcPct val="150000"/>
              </a:lnSpc>
            </a:pPr>
            <a:r>
              <a:rPr lang="zh-CN" altLang="en-US" sz="800">
                <a:solidFill>
                  <a:prstClr val="white">
                    <a:lumMod val="50000"/>
                  </a:prstClr>
                </a:solidFill>
                <a:latin typeface="+mn-ea"/>
                <a:cs typeface="Open Sans" panose="020b0606030504020204" pitchFamily="34" charset="0"/>
              </a:rPr>
              <a:t>单击此处添加您的文字内容，或复制文本粘贴至此，字间距和行间距均可自行调节。</a:t>
            </a:r>
            <a:endParaRPr lang="en-IN" altLang="zh-CN" sz="800">
              <a:solidFill>
                <a:prstClr val="white">
                  <a:lumMod val="50000"/>
                </a:prstClr>
              </a:solidFill>
              <a:latin typeface="+mn-ea"/>
              <a:cs typeface="Open Sans" panose="020b0606030504020204" pitchFamily="34" charset="0"/>
            </a:endParaRPr>
          </a:p>
        </p:txBody>
      </p:sp>
      <p:sp>
        <p:nvSpPr>
          <p:cNvPr id="37" name="Rectangle 27"/>
          <p:cNvSpPr/>
          <p:nvPr/>
        </p:nvSpPr>
        <p:spPr>
          <a:xfrm>
            <a:off x="6819261" y="4024674"/>
            <a:ext cx="1508979" cy="601511"/>
          </a:xfrm>
          <a:prstGeom prst="rect">
            <a:avLst/>
          </a:prstGeom>
        </p:spPr>
        <p:txBody>
          <a:bodyPr wrap="square" lIns="68580" tIns="34290" rIns="68580" bIns="34290">
            <a:spAutoFit/>
          </a:bodyPr>
          <a:lstStyle/>
          <a:p>
            <a:pPr algn="ctr">
              <a:lnSpc>
                <a:spcPct val="150000"/>
              </a:lnSpc>
            </a:pPr>
            <a:r>
              <a:rPr lang="zh-CN" altLang="en-US" sz="800">
                <a:solidFill>
                  <a:prstClr val="white">
                    <a:lumMod val="50000"/>
                  </a:prstClr>
                </a:solidFill>
                <a:latin typeface="+mn-ea"/>
                <a:cs typeface="Open Sans" panose="020b0606030504020204" pitchFamily="34" charset="0"/>
              </a:rPr>
              <a:t>单击此处添加您的文字内容，或复制文本粘贴至此，字间距和行间距均可自行调节。</a:t>
            </a:r>
            <a:endParaRPr lang="en-IN" altLang="zh-CN" sz="800">
              <a:solidFill>
                <a:prstClr val="white">
                  <a:lumMod val="50000"/>
                </a:prstClr>
              </a:solidFill>
              <a:latin typeface="+mn-ea"/>
              <a:cs typeface="Open Sans" panose="020b0606030504020204" pitchFamily="34" charset="0"/>
            </a:endParaRPr>
          </a:p>
        </p:txBody>
      </p:sp>
      <p:sp>
        <p:nvSpPr>
          <p:cNvPr id="38" name="umbrella_128839"/>
          <p:cNvSpPr>
            <a:spLocks noChangeAspect="1"/>
          </p:cNvSpPr>
          <p:nvPr/>
        </p:nvSpPr>
        <p:spPr bwMode="auto">
          <a:xfrm>
            <a:off x="5415049" y="2882115"/>
            <a:ext cx="167480" cy="218156"/>
          </a:xfrm>
          <a:custGeom>
            <a:gdLst>
              <a:gd name="connsiteX0" fmla="*/ 212974 w 466437"/>
              <a:gd name="connsiteY0" fmla="*/ 388180 h 607568"/>
              <a:gd name="connsiteX1" fmla="*/ 233258 w 466437"/>
              <a:gd name="connsiteY1" fmla="*/ 394931 h 607568"/>
              <a:gd name="connsiteX2" fmla="*/ 253541 w 466437"/>
              <a:gd name="connsiteY2" fmla="*/ 388180 h 607568"/>
              <a:gd name="connsiteX3" fmla="*/ 253541 w 466437"/>
              <a:gd name="connsiteY3" fmla="*/ 543286 h 607568"/>
              <a:gd name="connsiteX4" fmla="*/ 189156 w 466437"/>
              <a:gd name="connsiteY4" fmla="*/ 607568 h 607568"/>
              <a:gd name="connsiteX5" fmla="*/ 124618 w 466437"/>
              <a:gd name="connsiteY5" fmla="*/ 543286 h 607568"/>
              <a:gd name="connsiteX6" fmla="*/ 144901 w 466437"/>
              <a:gd name="connsiteY6" fmla="*/ 523035 h 607568"/>
              <a:gd name="connsiteX7" fmla="*/ 165185 w 466437"/>
              <a:gd name="connsiteY7" fmla="*/ 543286 h 607568"/>
              <a:gd name="connsiteX8" fmla="*/ 189156 w 466437"/>
              <a:gd name="connsiteY8" fmla="*/ 567066 h 607568"/>
              <a:gd name="connsiteX9" fmla="*/ 212974 w 466437"/>
              <a:gd name="connsiteY9" fmla="*/ 543286 h 607568"/>
              <a:gd name="connsiteX10" fmla="*/ 233218 w 466437"/>
              <a:gd name="connsiteY10" fmla="*/ 52007 h 607568"/>
              <a:gd name="connsiteX11" fmla="*/ 466437 w 466437"/>
              <a:gd name="connsiteY11" fmla="*/ 284898 h 607568"/>
              <a:gd name="connsiteX12" fmla="*/ 466437 w 466437"/>
              <a:gd name="connsiteY12" fmla="*/ 360533 h 607568"/>
              <a:gd name="connsiteX13" fmla="*/ 460445 w 466437"/>
              <a:gd name="connsiteY13" fmla="*/ 366517 h 607568"/>
              <a:gd name="connsiteX14" fmla="*/ 454300 w 466437"/>
              <a:gd name="connsiteY14" fmla="*/ 360533 h 607568"/>
              <a:gd name="connsiteX15" fmla="*/ 403600 w 466437"/>
              <a:gd name="connsiteY15" fmla="*/ 309905 h 607568"/>
              <a:gd name="connsiteX16" fmla="*/ 352900 w 466437"/>
              <a:gd name="connsiteY16" fmla="*/ 360533 h 607568"/>
              <a:gd name="connsiteX17" fmla="*/ 346755 w 466437"/>
              <a:gd name="connsiteY17" fmla="*/ 366517 h 607568"/>
              <a:gd name="connsiteX18" fmla="*/ 340763 w 466437"/>
              <a:gd name="connsiteY18" fmla="*/ 360533 h 607568"/>
              <a:gd name="connsiteX19" fmla="*/ 290064 w 466437"/>
              <a:gd name="connsiteY19" fmla="*/ 309905 h 607568"/>
              <a:gd name="connsiteX20" fmla="*/ 239364 w 466437"/>
              <a:gd name="connsiteY20" fmla="*/ 360533 h 607568"/>
              <a:gd name="connsiteX21" fmla="*/ 233218 w 466437"/>
              <a:gd name="connsiteY21" fmla="*/ 366517 h 607568"/>
              <a:gd name="connsiteX22" fmla="*/ 227073 w 466437"/>
              <a:gd name="connsiteY22" fmla="*/ 360533 h 607568"/>
              <a:gd name="connsiteX23" fmla="*/ 176373 w 466437"/>
              <a:gd name="connsiteY23" fmla="*/ 309905 h 607568"/>
              <a:gd name="connsiteX24" fmla="*/ 125674 w 466437"/>
              <a:gd name="connsiteY24" fmla="*/ 360533 h 607568"/>
              <a:gd name="connsiteX25" fmla="*/ 119682 w 466437"/>
              <a:gd name="connsiteY25" fmla="*/ 366517 h 607568"/>
              <a:gd name="connsiteX26" fmla="*/ 113537 w 466437"/>
              <a:gd name="connsiteY26" fmla="*/ 360533 h 607568"/>
              <a:gd name="connsiteX27" fmla="*/ 62837 w 466437"/>
              <a:gd name="connsiteY27" fmla="*/ 309905 h 607568"/>
              <a:gd name="connsiteX28" fmla="*/ 12137 w 466437"/>
              <a:gd name="connsiteY28" fmla="*/ 360533 h 607568"/>
              <a:gd name="connsiteX29" fmla="*/ 5992 w 466437"/>
              <a:gd name="connsiteY29" fmla="*/ 366517 h 607568"/>
              <a:gd name="connsiteX30" fmla="*/ 0 w 466437"/>
              <a:gd name="connsiteY30" fmla="*/ 360533 h 607568"/>
              <a:gd name="connsiteX31" fmla="*/ 0 w 466437"/>
              <a:gd name="connsiteY31" fmla="*/ 284898 h 607568"/>
              <a:gd name="connsiteX32" fmla="*/ 233218 w 466437"/>
              <a:gd name="connsiteY32" fmla="*/ 52007 h 607568"/>
              <a:gd name="connsiteX33" fmla="*/ 233254 w 466437"/>
              <a:gd name="connsiteY33" fmla="*/ 0 h 607568"/>
              <a:gd name="connsiteX34" fmla="*/ 253541 w 466437"/>
              <a:gd name="connsiteY34" fmla="*/ 20270 h 607568"/>
              <a:gd name="connsiteX35" fmla="*/ 253541 w 466437"/>
              <a:gd name="connsiteY35" fmla="*/ 24416 h 607568"/>
              <a:gd name="connsiteX36" fmla="*/ 233254 w 466437"/>
              <a:gd name="connsiteY36" fmla="*/ 23648 h 607568"/>
              <a:gd name="connsiteX37" fmla="*/ 212966 w 466437"/>
              <a:gd name="connsiteY37" fmla="*/ 24416 h 607568"/>
              <a:gd name="connsiteX38" fmla="*/ 212966 w 466437"/>
              <a:gd name="connsiteY38" fmla="*/ 20270 h 607568"/>
              <a:gd name="connsiteX39" fmla="*/ 233254 w 466437"/>
              <a:gd name="connsiteY39" fmla="*/ 0 h 6075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6437" h="607568">
                <a:moveTo>
                  <a:pt x="212974" y="388180"/>
                </a:moveTo>
                <a:cubicBezTo>
                  <a:pt x="218660" y="392323"/>
                  <a:pt x="225728" y="394931"/>
                  <a:pt x="233258" y="394931"/>
                </a:cubicBezTo>
                <a:cubicBezTo>
                  <a:pt x="240787" y="394931"/>
                  <a:pt x="247855" y="392323"/>
                  <a:pt x="253541" y="388180"/>
                </a:cubicBezTo>
                <a:lnTo>
                  <a:pt x="253541" y="543286"/>
                </a:lnTo>
                <a:cubicBezTo>
                  <a:pt x="253541" y="578726"/>
                  <a:pt x="224652" y="607568"/>
                  <a:pt x="189156" y="607568"/>
                </a:cubicBezTo>
                <a:cubicBezTo>
                  <a:pt x="153507" y="607568"/>
                  <a:pt x="124618" y="578726"/>
                  <a:pt x="124618" y="543286"/>
                </a:cubicBezTo>
                <a:cubicBezTo>
                  <a:pt x="124618" y="532086"/>
                  <a:pt x="133684" y="523035"/>
                  <a:pt x="144901" y="523035"/>
                </a:cubicBezTo>
                <a:cubicBezTo>
                  <a:pt x="156119" y="523035"/>
                  <a:pt x="165185" y="532086"/>
                  <a:pt x="165185" y="543286"/>
                </a:cubicBezTo>
                <a:cubicBezTo>
                  <a:pt x="165185" y="556480"/>
                  <a:pt x="175941" y="567066"/>
                  <a:pt x="189156" y="567066"/>
                </a:cubicBezTo>
                <a:cubicBezTo>
                  <a:pt x="202218" y="567066"/>
                  <a:pt x="212974" y="556480"/>
                  <a:pt x="212974" y="543286"/>
                </a:cubicBezTo>
                <a:close/>
                <a:moveTo>
                  <a:pt x="233218" y="52007"/>
                </a:moveTo>
                <a:cubicBezTo>
                  <a:pt x="361811" y="52007"/>
                  <a:pt x="466437" y="156485"/>
                  <a:pt x="466437" y="284898"/>
                </a:cubicBezTo>
                <a:lnTo>
                  <a:pt x="466437" y="360533"/>
                </a:lnTo>
                <a:cubicBezTo>
                  <a:pt x="466437" y="363755"/>
                  <a:pt x="463672" y="366517"/>
                  <a:pt x="460445" y="366517"/>
                </a:cubicBezTo>
                <a:cubicBezTo>
                  <a:pt x="457065" y="366517"/>
                  <a:pt x="454300" y="363755"/>
                  <a:pt x="454300" y="360533"/>
                </a:cubicBezTo>
                <a:cubicBezTo>
                  <a:pt x="454300" y="332611"/>
                  <a:pt x="431562" y="309905"/>
                  <a:pt x="403600" y="309905"/>
                </a:cubicBezTo>
                <a:cubicBezTo>
                  <a:pt x="375638" y="309905"/>
                  <a:pt x="352900" y="332611"/>
                  <a:pt x="352900" y="360533"/>
                </a:cubicBezTo>
                <a:cubicBezTo>
                  <a:pt x="352900" y="363755"/>
                  <a:pt x="350135" y="366517"/>
                  <a:pt x="346755" y="366517"/>
                </a:cubicBezTo>
                <a:cubicBezTo>
                  <a:pt x="343375" y="366517"/>
                  <a:pt x="340763" y="363755"/>
                  <a:pt x="340763" y="360533"/>
                </a:cubicBezTo>
                <a:cubicBezTo>
                  <a:pt x="340763" y="332611"/>
                  <a:pt x="318025" y="309905"/>
                  <a:pt x="290064" y="309905"/>
                </a:cubicBezTo>
                <a:cubicBezTo>
                  <a:pt x="262102" y="309905"/>
                  <a:pt x="239364" y="332611"/>
                  <a:pt x="239364" y="360533"/>
                </a:cubicBezTo>
                <a:cubicBezTo>
                  <a:pt x="239364" y="363755"/>
                  <a:pt x="236598" y="366517"/>
                  <a:pt x="233218" y="366517"/>
                </a:cubicBezTo>
                <a:cubicBezTo>
                  <a:pt x="229839" y="366517"/>
                  <a:pt x="227073" y="363755"/>
                  <a:pt x="227073" y="360533"/>
                </a:cubicBezTo>
                <a:cubicBezTo>
                  <a:pt x="227073" y="332611"/>
                  <a:pt x="204335" y="309905"/>
                  <a:pt x="176373" y="309905"/>
                </a:cubicBezTo>
                <a:cubicBezTo>
                  <a:pt x="148412" y="309905"/>
                  <a:pt x="125674" y="332611"/>
                  <a:pt x="125674" y="360533"/>
                </a:cubicBezTo>
                <a:cubicBezTo>
                  <a:pt x="125674" y="363755"/>
                  <a:pt x="123062" y="366517"/>
                  <a:pt x="119682" y="366517"/>
                </a:cubicBezTo>
                <a:cubicBezTo>
                  <a:pt x="116302" y="366517"/>
                  <a:pt x="113537" y="363755"/>
                  <a:pt x="113537" y="360533"/>
                </a:cubicBezTo>
                <a:cubicBezTo>
                  <a:pt x="113537" y="332611"/>
                  <a:pt x="90799" y="309905"/>
                  <a:pt x="62837" y="309905"/>
                </a:cubicBezTo>
                <a:cubicBezTo>
                  <a:pt x="34875" y="309905"/>
                  <a:pt x="12137" y="332611"/>
                  <a:pt x="12137" y="360533"/>
                </a:cubicBezTo>
                <a:cubicBezTo>
                  <a:pt x="12137" y="363755"/>
                  <a:pt x="9372" y="366517"/>
                  <a:pt x="5992" y="366517"/>
                </a:cubicBezTo>
                <a:cubicBezTo>
                  <a:pt x="2765" y="366517"/>
                  <a:pt x="0" y="363755"/>
                  <a:pt x="0" y="360533"/>
                </a:cubicBezTo>
                <a:lnTo>
                  <a:pt x="0" y="284898"/>
                </a:lnTo>
                <a:cubicBezTo>
                  <a:pt x="0" y="156485"/>
                  <a:pt x="104626" y="52007"/>
                  <a:pt x="233218" y="52007"/>
                </a:cubicBezTo>
                <a:close/>
                <a:moveTo>
                  <a:pt x="233254" y="0"/>
                </a:moveTo>
                <a:cubicBezTo>
                  <a:pt x="244473" y="0"/>
                  <a:pt x="253541" y="9060"/>
                  <a:pt x="253541" y="20270"/>
                </a:cubicBezTo>
                <a:lnTo>
                  <a:pt x="253541" y="24416"/>
                </a:lnTo>
                <a:cubicBezTo>
                  <a:pt x="246778" y="23955"/>
                  <a:pt x="240016" y="23648"/>
                  <a:pt x="233254" y="23648"/>
                </a:cubicBezTo>
                <a:cubicBezTo>
                  <a:pt x="226491" y="23648"/>
                  <a:pt x="219728" y="23955"/>
                  <a:pt x="212966" y="24416"/>
                </a:cubicBezTo>
                <a:lnTo>
                  <a:pt x="212966" y="20270"/>
                </a:lnTo>
                <a:cubicBezTo>
                  <a:pt x="212966" y="9060"/>
                  <a:pt x="222034" y="0"/>
                  <a:pt x="233254" y="0"/>
                </a:cubicBezTo>
                <a:close/>
              </a:path>
            </a:pathLst>
          </a:custGeom>
          <a:solidFill>
            <a:schemeClr val="bg1"/>
          </a:solidFill>
          <a:ln>
            <a:noFill/>
          </a:ln>
        </p:spPr>
        <p:txBody>
          <a:bodyPr/>
          <a:lstStyle/>
          <a:p/>
        </p:txBody>
      </p:sp>
      <p:sp>
        <p:nvSpPr>
          <p:cNvPr id="39" name="wrench_359663"/>
          <p:cNvSpPr>
            <a:spLocks noChangeAspect="1"/>
          </p:cNvSpPr>
          <p:nvPr/>
        </p:nvSpPr>
        <p:spPr bwMode="auto">
          <a:xfrm>
            <a:off x="7464672" y="2951678"/>
            <a:ext cx="218156" cy="217826"/>
          </a:xfrm>
          <a:custGeom>
            <a:gdLst>
              <a:gd name="T0" fmla="*/ 6311 w 6827"/>
              <a:gd name="T1" fmla="*/ 1462 h 6827"/>
              <a:gd name="T2" fmla="*/ 5365 w 6827"/>
              <a:gd name="T3" fmla="*/ 2407 h 6827"/>
              <a:gd name="T4" fmla="*/ 4419 w 6827"/>
              <a:gd name="T5" fmla="*/ 1462 h 6827"/>
              <a:gd name="T6" fmla="*/ 5365 w 6827"/>
              <a:gd name="T7" fmla="*/ 516 h 6827"/>
              <a:gd name="T8" fmla="*/ 5365 w 6827"/>
              <a:gd name="T9" fmla="*/ 0 h 6827"/>
              <a:gd name="T10" fmla="*/ 3903 w 6827"/>
              <a:gd name="T11" fmla="*/ 1462 h 6827"/>
              <a:gd name="T12" fmla="*/ 3941 w 6827"/>
              <a:gd name="T13" fmla="*/ 1791 h 6827"/>
              <a:gd name="T14" fmla="*/ 1791 w 6827"/>
              <a:gd name="T15" fmla="*/ 3941 h 6827"/>
              <a:gd name="T16" fmla="*/ 1462 w 6827"/>
              <a:gd name="T17" fmla="*/ 3903 h 6827"/>
              <a:gd name="T18" fmla="*/ 0 w 6827"/>
              <a:gd name="T19" fmla="*/ 5365 h 6827"/>
              <a:gd name="T20" fmla="*/ 516 w 6827"/>
              <a:gd name="T21" fmla="*/ 5365 h 6827"/>
              <a:gd name="T22" fmla="*/ 1462 w 6827"/>
              <a:gd name="T23" fmla="*/ 4419 h 6827"/>
              <a:gd name="T24" fmla="*/ 2407 w 6827"/>
              <a:gd name="T25" fmla="*/ 5365 h 6827"/>
              <a:gd name="T26" fmla="*/ 1462 w 6827"/>
              <a:gd name="T27" fmla="*/ 6311 h 6827"/>
              <a:gd name="T28" fmla="*/ 1462 w 6827"/>
              <a:gd name="T29" fmla="*/ 6827 h 6827"/>
              <a:gd name="T30" fmla="*/ 2923 w 6827"/>
              <a:gd name="T31" fmla="*/ 5365 h 6827"/>
              <a:gd name="T32" fmla="*/ 2885 w 6827"/>
              <a:gd name="T33" fmla="*/ 5036 h 6827"/>
              <a:gd name="T34" fmla="*/ 5036 w 6827"/>
              <a:gd name="T35" fmla="*/ 2885 h 6827"/>
              <a:gd name="T36" fmla="*/ 5365 w 6827"/>
              <a:gd name="T37" fmla="*/ 2923 h 6827"/>
              <a:gd name="T38" fmla="*/ 6827 w 6827"/>
              <a:gd name="T39" fmla="*/ 1462 h 6827"/>
              <a:gd name="T40" fmla="*/ 6311 w 6827"/>
              <a:gd name="T41" fmla="*/ 1462 h 6827"/>
              <a:gd name="T42" fmla="*/ 2661 w 6827"/>
              <a:gd name="T43" fmla="*/ 4531 h 6827"/>
              <a:gd name="T44" fmla="*/ 2296 w 6827"/>
              <a:gd name="T45" fmla="*/ 4166 h 6827"/>
              <a:gd name="T46" fmla="*/ 4166 w 6827"/>
              <a:gd name="T47" fmla="*/ 2296 h 6827"/>
              <a:gd name="T48" fmla="*/ 4531 w 6827"/>
              <a:gd name="T49" fmla="*/ 2661 h 6827"/>
              <a:gd name="T50" fmla="*/ 2661 w 6827"/>
              <a:gd name="T51" fmla="*/ 4531 h 68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26" h="6826">
                <a:moveTo>
                  <a:pt x="6311" y="1462"/>
                </a:moveTo>
                <a:cubicBezTo>
                  <a:pt x="6311" y="1983"/>
                  <a:pt x="5886" y="2407"/>
                  <a:pt x="5365" y="2407"/>
                </a:cubicBezTo>
                <a:cubicBezTo>
                  <a:pt x="4843" y="2407"/>
                  <a:pt x="4419" y="1983"/>
                  <a:pt x="4419" y="1462"/>
                </a:cubicBezTo>
                <a:cubicBezTo>
                  <a:pt x="4419" y="940"/>
                  <a:pt x="4843" y="516"/>
                  <a:pt x="5365" y="516"/>
                </a:cubicBezTo>
                <a:lnTo>
                  <a:pt x="5365" y="0"/>
                </a:lnTo>
                <a:cubicBezTo>
                  <a:pt x="4559" y="0"/>
                  <a:pt x="3903" y="656"/>
                  <a:pt x="3903" y="1462"/>
                </a:cubicBezTo>
                <a:cubicBezTo>
                  <a:pt x="3903" y="1575"/>
                  <a:pt x="3917" y="1685"/>
                  <a:pt x="3941" y="1791"/>
                </a:cubicBezTo>
                <a:lnTo>
                  <a:pt x="1791" y="3941"/>
                </a:lnTo>
                <a:cubicBezTo>
                  <a:pt x="1685" y="3917"/>
                  <a:pt x="1575" y="3903"/>
                  <a:pt x="1462" y="3903"/>
                </a:cubicBezTo>
                <a:cubicBezTo>
                  <a:pt x="656" y="3903"/>
                  <a:pt x="0" y="4559"/>
                  <a:pt x="0" y="5365"/>
                </a:cubicBezTo>
                <a:lnTo>
                  <a:pt x="516" y="5365"/>
                </a:lnTo>
                <a:cubicBezTo>
                  <a:pt x="516" y="4843"/>
                  <a:pt x="940" y="4419"/>
                  <a:pt x="1462" y="4419"/>
                </a:cubicBezTo>
                <a:cubicBezTo>
                  <a:pt x="1983" y="4419"/>
                  <a:pt x="2407" y="4843"/>
                  <a:pt x="2407" y="5365"/>
                </a:cubicBezTo>
                <a:cubicBezTo>
                  <a:pt x="2407" y="5886"/>
                  <a:pt x="1983" y="6311"/>
                  <a:pt x="1462" y="6311"/>
                </a:cubicBezTo>
                <a:lnTo>
                  <a:pt x="1462" y="6827"/>
                </a:lnTo>
                <a:cubicBezTo>
                  <a:pt x="2268" y="6827"/>
                  <a:pt x="2923" y="6171"/>
                  <a:pt x="2923" y="5365"/>
                </a:cubicBezTo>
                <a:cubicBezTo>
                  <a:pt x="2923" y="5252"/>
                  <a:pt x="2910" y="5142"/>
                  <a:pt x="2885" y="5036"/>
                </a:cubicBezTo>
                <a:lnTo>
                  <a:pt x="5036" y="2885"/>
                </a:lnTo>
                <a:cubicBezTo>
                  <a:pt x="5142" y="2910"/>
                  <a:pt x="5252" y="2923"/>
                  <a:pt x="5365" y="2923"/>
                </a:cubicBezTo>
                <a:cubicBezTo>
                  <a:pt x="6171" y="2923"/>
                  <a:pt x="6827" y="2268"/>
                  <a:pt x="6827" y="1462"/>
                </a:cubicBezTo>
                <a:lnTo>
                  <a:pt x="6311" y="1462"/>
                </a:lnTo>
                <a:close/>
                <a:moveTo>
                  <a:pt x="2661" y="4531"/>
                </a:moveTo>
                <a:cubicBezTo>
                  <a:pt x="2562" y="4389"/>
                  <a:pt x="2438" y="4265"/>
                  <a:pt x="2296" y="4166"/>
                </a:cubicBezTo>
                <a:lnTo>
                  <a:pt x="4166" y="2296"/>
                </a:lnTo>
                <a:cubicBezTo>
                  <a:pt x="4265" y="2438"/>
                  <a:pt x="4389" y="2562"/>
                  <a:pt x="4531" y="2661"/>
                </a:cubicBezTo>
                <a:lnTo>
                  <a:pt x="2661" y="4531"/>
                </a:lnTo>
                <a:close/>
              </a:path>
            </a:pathLst>
          </a:custGeom>
          <a:solidFill>
            <a:schemeClr val="bg1"/>
          </a:solidFill>
          <a:ln>
            <a:noFill/>
          </a:ln>
        </p:spPr>
        <p:txBody>
          <a:bodyPr/>
          <a:lstStyle/>
          <a:p/>
        </p:txBody>
      </p:sp>
      <p:sp>
        <p:nvSpPr>
          <p:cNvPr id="40" name="zoom-out_346527"/>
          <p:cNvSpPr>
            <a:spLocks noChangeAspect="1"/>
          </p:cNvSpPr>
          <p:nvPr/>
        </p:nvSpPr>
        <p:spPr bwMode="auto">
          <a:xfrm>
            <a:off x="3496124" y="2924149"/>
            <a:ext cx="211739" cy="218156"/>
          </a:xfrm>
          <a:custGeom>
            <a:gdLst>
              <a:gd name="connsiteX0" fmla="*/ 390175 w 590589"/>
              <a:gd name="connsiteY0" fmla="*/ 354208 h 608485"/>
              <a:gd name="connsiteX1" fmla="*/ 369101 w 590589"/>
              <a:gd name="connsiteY1" fmla="*/ 379886 h 608485"/>
              <a:gd name="connsiteX2" fmla="*/ 343664 w 590589"/>
              <a:gd name="connsiteY2" fmla="*/ 402041 h 608485"/>
              <a:gd name="connsiteX3" fmla="*/ 510679 w 590589"/>
              <a:gd name="connsiteY3" fmla="*/ 574279 h 608485"/>
              <a:gd name="connsiteX4" fmla="*/ 556634 w 590589"/>
              <a:gd name="connsiteY4" fmla="*/ 574279 h 608485"/>
              <a:gd name="connsiteX5" fmla="*/ 556634 w 590589"/>
              <a:gd name="connsiteY5" fmla="*/ 525889 h 608485"/>
              <a:gd name="connsiteX6" fmla="*/ 93524 w 590589"/>
              <a:gd name="connsiteY6" fmla="*/ 210426 h 608485"/>
              <a:gd name="connsiteX7" fmla="*/ 338668 w 590589"/>
              <a:gd name="connsiteY7" fmla="*/ 210426 h 608485"/>
              <a:gd name="connsiteX8" fmla="*/ 338668 w 590589"/>
              <a:gd name="connsiteY8" fmla="*/ 234842 h 608485"/>
              <a:gd name="connsiteX9" fmla="*/ 93524 w 590589"/>
              <a:gd name="connsiteY9" fmla="*/ 234842 h 608485"/>
              <a:gd name="connsiteX10" fmla="*/ 216104 w 590589"/>
              <a:gd name="connsiteY10" fmla="*/ 24380 h 608485"/>
              <a:gd name="connsiteX11" fmla="*/ 80561 w 590589"/>
              <a:gd name="connsiteY11" fmla="*/ 82225 h 608485"/>
              <a:gd name="connsiteX12" fmla="*/ 80561 w 590589"/>
              <a:gd name="connsiteY12" fmla="*/ 362922 h 608485"/>
              <a:gd name="connsiteX13" fmla="*/ 216104 w 590589"/>
              <a:gd name="connsiteY13" fmla="*/ 420860 h 608485"/>
              <a:gd name="connsiteX14" fmla="*/ 351648 w 590589"/>
              <a:gd name="connsiteY14" fmla="*/ 362922 h 608485"/>
              <a:gd name="connsiteX15" fmla="*/ 351648 w 590589"/>
              <a:gd name="connsiteY15" fmla="*/ 82225 h 608485"/>
              <a:gd name="connsiteX16" fmla="*/ 216104 w 590589"/>
              <a:gd name="connsiteY16" fmla="*/ 24380 h 608485"/>
              <a:gd name="connsiteX17" fmla="*/ 216104 w 590589"/>
              <a:gd name="connsiteY17" fmla="*/ 0 h 608485"/>
              <a:gd name="connsiteX18" fmla="*/ 369101 w 590589"/>
              <a:gd name="connsiteY18" fmla="*/ 65354 h 608485"/>
              <a:gd name="connsiteX19" fmla="*/ 403544 w 590589"/>
              <a:gd name="connsiteY19" fmla="*/ 333072 h 608485"/>
              <a:gd name="connsiteX20" fmla="*/ 574087 w 590589"/>
              <a:gd name="connsiteY20" fmla="*/ 508925 h 608485"/>
              <a:gd name="connsiteX21" fmla="*/ 574087 w 590589"/>
              <a:gd name="connsiteY21" fmla="*/ 591243 h 608485"/>
              <a:gd name="connsiteX22" fmla="*/ 533703 w 590589"/>
              <a:gd name="connsiteY22" fmla="*/ 608485 h 608485"/>
              <a:gd name="connsiteX23" fmla="*/ 493226 w 590589"/>
              <a:gd name="connsiteY23" fmla="*/ 591243 h 608485"/>
              <a:gd name="connsiteX24" fmla="*/ 323146 w 590589"/>
              <a:gd name="connsiteY24" fmla="*/ 415854 h 608485"/>
              <a:gd name="connsiteX25" fmla="*/ 216104 w 590589"/>
              <a:gd name="connsiteY25" fmla="*/ 445240 h 608485"/>
              <a:gd name="connsiteX26" fmla="*/ 63014 w 590589"/>
              <a:gd name="connsiteY26" fmla="*/ 379886 h 608485"/>
              <a:gd name="connsiteX27" fmla="*/ 63014 w 590589"/>
              <a:gd name="connsiteY27" fmla="*/ 65354 h 608485"/>
              <a:gd name="connsiteX28" fmla="*/ 216104 w 590589"/>
              <a:gd name="connsiteY28" fmla="*/ 0 h 6084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0589" h="608485">
                <a:moveTo>
                  <a:pt x="390175" y="354208"/>
                </a:moveTo>
                <a:cubicBezTo>
                  <a:pt x="383770" y="363107"/>
                  <a:pt x="376992" y="371821"/>
                  <a:pt x="369101" y="379886"/>
                </a:cubicBezTo>
                <a:cubicBezTo>
                  <a:pt x="361210" y="388044"/>
                  <a:pt x="352576" y="395274"/>
                  <a:pt x="343664" y="402041"/>
                </a:cubicBezTo>
                <a:lnTo>
                  <a:pt x="510679" y="574279"/>
                </a:lnTo>
                <a:cubicBezTo>
                  <a:pt x="523027" y="586978"/>
                  <a:pt x="544286" y="586978"/>
                  <a:pt x="556634" y="574279"/>
                </a:cubicBezTo>
                <a:cubicBezTo>
                  <a:pt x="569538" y="560930"/>
                  <a:pt x="569538" y="539238"/>
                  <a:pt x="556634" y="525889"/>
                </a:cubicBezTo>
                <a:close/>
                <a:moveTo>
                  <a:pt x="93524" y="210426"/>
                </a:moveTo>
                <a:lnTo>
                  <a:pt x="338668" y="210426"/>
                </a:lnTo>
                <a:lnTo>
                  <a:pt x="338668" y="234842"/>
                </a:lnTo>
                <a:lnTo>
                  <a:pt x="93524" y="234842"/>
                </a:lnTo>
                <a:close/>
                <a:moveTo>
                  <a:pt x="216104" y="24380"/>
                </a:moveTo>
                <a:cubicBezTo>
                  <a:pt x="164950" y="24380"/>
                  <a:pt x="116768" y="44867"/>
                  <a:pt x="80561" y="82225"/>
                </a:cubicBezTo>
                <a:cubicBezTo>
                  <a:pt x="5548" y="159630"/>
                  <a:pt x="5548" y="285517"/>
                  <a:pt x="80561" y="362922"/>
                </a:cubicBezTo>
                <a:cubicBezTo>
                  <a:pt x="116768" y="400280"/>
                  <a:pt x="164950" y="420860"/>
                  <a:pt x="216104" y="420860"/>
                </a:cubicBezTo>
                <a:cubicBezTo>
                  <a:pt x="267258" y="420860"/>
                  <a:pt x="315441" y="400280"/>
                  <a:pt x="351648" y="362922"/>
                </a:cubicBezTo>
                <a:cubicBezTo>
                  <a:pt x="426661" y="285517"/>
                  <a:pt x="426661" y="159630"/>
                  <a:pt x="351648" y="82225"/>
                </a:cubicBezTo>
                <a:cubicBezTo>
                  <a:pt x="315441" y="44867"/>
                  <a:pt x="267258" y="24380"/>
                  <a:pt x="216104" y="24380"/>
                </a:cubicBezTo>
                <a:close/>
                <a:moveTo>
                  <a:pt x="216104" y="0"/>
                </a:moveTo>
                <a:cubicBezTo>
                  <a:pt x="273942" y="0"/>
                  <a:pt x="328252" y="23175"/>
                  <a:pt x="369101" y="65354"/>
                </a:cubicBezTo>
                <a:cubicBezTo>
                  <a:pt x="439379" y="137753"/>
                  <a:pt x="450706" y="248066"/>
                  <a:pt x="403544" y="333072"/>
                </a:cubicBezTo>
                <a:lnTo>
                  <a:pt x="574087" y="508925"/>
                </a:lnTo>
                <a:cubicBezTo>
                  <a:pt x="596090" y="531636"/>
                  <a:pt x="596090" y="568531"/>
                  <a:pt x="574087" y="591243"/>
                </a:cubicBezTo>
                <a:cubicBezTo>
                  <a:pt x="563318" y="602367"/>
                  <a:pt x="548928" y="608485"/>
                  <a:pt x="533703" y="608485"/>
                </a:cubicBezTo>
                <a:cubicBezTo>
                  <a:pt x="518385" y="608485"/>
                  <a:pt x="503995" y="602367"/>
                  <a:pt x="493226" y="591243"/>
                </a:cubicBezTo>
                <a:lnTo>
                  <a:pt x="323146" y="415854"/>
                </a:lnTo>
                <a:cubicBezTo>
                  <a:pt x="290839" y="434857"/>
                  <a:pt x="254261" y="445240"/>
                  <a:pt x="216104" y="445240"/>
                </a:cubicBezTo>
                <a:cubicBezTo>
                  <a:pt x="158266" y="445240"/>
                  <a:pt x="103863" y="421972"/>
                  <a:pt x="63014" y="379886"/>
                </a:cubicBezTo>
                <a:cubicBezTo>
                  <a:pt x="-21004" y="293118"/>
                  <a:pt x="-21004" y="152029"/>
                  <a:pt x="63014" y="65354"/>
                </a:cubicBezTo>
                <a:cubicBezTo>
                  <a:pt x="103863" y="23175"/>
                  <a:pt x="158266" y="0"/>
                  <a:pt x="216104" y="0"/>
                </a:cubicBezTo>
                <a:close/>
              </a:path>
            </a:pathLst>
          </a:custGeom>
          <a:solidFill>
            <a:schemeClr val="bg1"/>
          </a:solidFill>
          <a:ln>
            <a:noFill/>
          </a:ln>
        </p:spPr>
        <p:txBody>
          <a:bodyPr/>
          <a:lstStyle/>
          <a:p/>
        </p:txBody>
      </p:sp>
      <p:sp>
        <p:nvSpPr>
          <p:cNvPr id="41" name="time_329098"/>
          <p:cNvSpPr>
            <a:spLocks noChangeAspect="1"/>
          </p:cNvSpPr>
          <p:nvPr/>
        </p:nvSpPr>
        <p:spPr bwMode="auto">
          <a:xfrm>
            <a:off x="1614932" y="2918800"/>
            <a:ext cx="218156" cy="217826"/>
          </a:xfrm>
          <a:custGeom>
            <a:gdLst>
              <a:gd name="connsiteX0" fmla="*/ 303782 w 607639"/>
              <a:gd name="connsiteY0" fmla="*/ 203581 h 606722"/>
              <a:gd name="connsiteX1" fmla="*/ 323628 w 607639"/>
              <a:gd name="connsiteY1" fmla="*/ 223399 h 606722"/>
              <a:gd name="connsiteX2" fmla="*/ 323628 w 607639"/>
              <a:gd name="connsiteY2" fmla="*/ 295117 h 606722"/>
              <a:gd name="connsiteX3" fmla="*/ 350326 w 607639"/>
              <a:gd name="connsiteY3" fmla="*/ 321777 h 606722"/>
              <a:gd name="connsiteX4" fmla="*/ 350326 w 607639"/>
              <a:gd name="connsiteY4" fmla="*/ 349771 h 606722"/>
              <a:gd name="connsiteX5" fmla="*/ 322293 w 607639"/>
              <a:gd name="connsiteY5" fmla="*/ 349771 h 606722"/>
              <a:gd name="connsiteX6" fmla="*/ 289811 w 607639"/>
              <a:gd name="connsiteY6" fmla="*/ 317334 h 606722"/>
              <a:gd name="connsiteX7" fmla="*/ 284026 w 607639"/>
              <a:gd name="connsiteY7" fmla="*/ 303293 h 606722"/>
              <a:gd name="connsiteX8" fmla="*/ 284026 w 607639"/>
              <a:gd name="connsiteY8" fmla="*/ 223399 h 606722"/>
              <a:gd name="connsiteX9" fmla="*/ 303782 w 607639"/>
              <a:gd name="connsiteY9" fmla="*/ 203581 h 606722"/>
              <a:gd name="connsiteX10" fmla="*/ 303775 w 607639"/>
              <a:gd name="connsiteY10" fmla="*/ 170021 h 606722"/>
              <a:gd name="connsiteX11" fmla="*/ 170288 w 607639"/>
              <a:gd name="connsiteY11" fmla="*/ 303317 h 606722"/>
              <a:gd name="connsiteX12" fmla="*/ 303775 w 607639"/>
              <a:gd name="connsiteY12" fmla="*/ 436702 h 606722"/>
              <a:gd name="connsiteX13" fmla="*/ 437351 w 607639"/>
              <a:gd name="connsiteY13" fmla="*/ 303317 h 606722"/>
              <a:gd name="connsiteX14" fmla="*/ 303775 w 607639"/>
              <a:gd name="connsiteY14" fmla="*/ 170021 h 606722"/>
              <a:gd name="connsiteX15" fmla="*/ 303775 w 607639"/>
              <a:gd name="connsiteY15" fmla="*/ 130476 h 606722"/>
              <a:gd name="connsiteX16" fmla="*/ 476952 w 607639"/>
              <a:gd name="connsiteY16" fmla="*/ 303317 h 606722"/>
              <a:gd name="connsiteX17" fmla="*/ 303775 w 607639"/>
              <a:gd name="connsiteY17" fmla="*/ 476247 h 606722"/>
              <a:gd name="connsiteX18" fmla="*/ 130687 w 607639"/>
              <a:gd name="connsiteY18" fmla="*/ 303317 h 606722"/>
              <a:gd name="connsiteX19" fmla="*/ 303775 w 607639"/>
              <a:gd name="connsiteY19" fmla="*/ 130476 h 606722"/>
              <a:gd name="connsiteX20" fmla="*/ 283571 w 607639"/>
              <a:gd name="connsiteY20" fmla="*/ 39548 h 606722"/>
              <a:gd name="connsiteX21" fmla="*/ 268707 w 607639"/>
              <a:gd name="connsiteY21" fmla="*/ 86116 h 606722"/>
              <a:gd name="connsiteX22" fmla="*/ 254466 w 607639"/>
              <a:gd name="connsiteY22" fmla="*/ 99269 h 606722"/>
              <a:gd name="connsiteX23" fmla="*/ 194210 w 607639"/>
              <a:gd name="connsiteY23" fmla="*/ 124242 h 606722"/>
              <a:gd name="connsiteX24" fmla="*/ 174806 w 607639"/>
              <a:gd name="connsiteY24" fmla="*/ 124953 h 606722"/>
              <a:gd name="connsiteX25" fmla="*/ 131283 w 607639"/>
              <a:gd name="connsiteY25" fmla="*/ 102557 h 606722"/>
              <a:gd name="connsiteX26" fmla="*/ 102712 w 607639"/>
              <a:gd name="connsiteY26" fmla="*/ 131085 h 606722"/>
              <a:gd name="connsiteX27" fmla="*/ 125141 w 607639"/>
              <a:gd name="connsiteY27" fmla="*/ 174543 h 606722"/>
              <a:gd name="connsiteX28" fmla="*/ 124429 w 607639"/>
              <a:gd name="connsiteY28" fmla="*/ 193916 h 606722"/>
              <a:gd name="connsiteX29" fmla="*/ 99419 w 607639"/>
              <a:gd name="connsiteY29" fmla="*/ 254082 h 606722"/>
              <a:gd name="connsiteX30" fmla="*/ 86246 w 607639"/>
              <a:gd name="connsiteY30" fmla="*/ 268301 h 606722"/>
              <a:gd name="connsiteX31" fmla="*/ 39607 w 607639"/>
              <a:gd name="connsiteY31" fmla="*/ 283143 h 606722"/>
              <a:gd name="connsiteX32" fmla="*/ 39607 w 607639"/>
              <a:gd name="connsiteY32" fmla="*/ 323579 h 606722"/>
              <a:gd name="connsiteX33" fmla="*/ 86246 w 607639"/>
              <a:gd name="connsiteY33" fmla="*/ 338421 h 606722"/>
              <a:gd name="connsiteX34" fmla="*/ 99419 w 607639"/>
              <a:gd name="connsiteY34" fmla="*/ 352640 h 606722"/>
              <a:gd name="connsiteX35" fmla="*/ 124429 w 607639"/>
              <a:gd name="connsiteY35" fmla="*/ 412806 h 606722"/>
              <a:gd name="connsiteX36" fmla="*/ 125141 w 607639"/>
              <a:gd name="connsiteY36" fmla="*/ 432179 h 606722"/>
              <a:gd name="connsiteX37" fmla="*/ 102712 w 607639"/>
              <a:gd name="connsiteY37" fmla="*/ 475548 h 606722"/>
              <a:gd name="connsiteX38" fmla="*/ 131283 w 607639"/>
              <a:gd name="connsiteY38" fmla="*/ 504165 h 606722"/>
              <a:gd name="connsiteX39" fmla="*/ 174806 w 607639"/>
              <a:gd name="connsiteY39" fmla="*/ 481769 h 606722"/>
              <a:gd name="connsiteX40" fmla="*/ 194210 w 607639"/>
              <a:gd name="connsiteY40" fmla="*/ 482480 h 606722"/>
              <a:gd name="connsiteX41" fmla="*/ 254466 w 607639"/>
              <a:gd name="connsiteY41" fmla="*/ 507364 h 606722"/>
              <a:gd name="connsiteX42" fmla="*/ 268707 w 607639"/>
              <a:gd name="connsiteY42" fmla="*/ 520606 h 606722"/>
              <a:gd name="connsiteX43" fmla="*/ 283571 w 607639"/>
              <a:gd name="connsiteY43" fmla="*/ 567086 h 606722"/>
              <a:gd name="connsiteX44" fmla="*/ 324068 w 607639"/>
              <a:gd name="connsiteY44" fmla="*/ 567086 h 606722"/>
              <a:gd name="connsiteX45" fmla="*/ 338932 w 607639"/>
              <a:gd name="connsiteY45" fmla="*/ 520606 h 606722"/>
              <a:gd name="connsiteX46" fmla="*/ 353173 w 607639"/>
              <a:gd name="connsiteY46" fmla="*/ 507364 h 606722"/>
              <a:gd name="connsiteX47" fmla="*/ 413430 w 607639"/>
              <a:gd name="connsiteY47" fmla="*/ 482480 h 606722"/>
              <a:gd name="connsiteX48" fmla="*/ 432833 w 607639"/>
              <a:gd name="connsiteY48" fmla="*/ 481769 h 606722"/>
              <a:gd name="connsiteX49" fmla="*/ 476267 w 607639"/>
              <a:gd name="connsiteY49" fmla="*/ 504165 h 606722"/>
              <a:gd name="connsiteX50" fmla="*/ 504927 w 607639"/>
              <a:gd name="connsiteY50" fmla="*/ 475548 h 606722"/>
              <a:gd name="connsiteX51" fmla="*/ 482498 w 607639"/>
              <a:gd name="connsiteY51" fmla="*/ 432179 h 606722"/>
              <a:gd name="connsiteX52" fmla="*/ 483210 w 607639"/>
              <a:gd name="connsiteY52" fmla="*/ 412806 h 606722"/>
              <a:gd name="connsiteX53" fmla="*/ 508131 w 607639"/>
              <a:gd name="connsiteY53" fmla="*/ 352640 h 606722"/>
              <a:gd name="connsiteX54" fmla="*/ 521393 w 607639"/>
              <a:gd name="connsiteY54" fmla="*/ 338421 h 606722"/>
              <a:gd name="connsiteX55" fmla="*/ 567943 w 607639"/>
              <a:gd name="connsiteY55" fmla="*/ 323579 h 606722"/>
              <a:gd name="connsiteX56" fmla="*/ 567943 w 607639"/>
              <a:gd name="connsiteY56" fmla="*/ 283143 h 606722"/>
              <a:gd name="connsiteX57" fmla="*/ 521393 w 607639"/>
              <a:gd name="connsiteY57" fmla="*/ 268301 h 606722"/>
              <a:gd name="connsiteX58" fmla="*/ 508131 w 607639"/>
              <a:gd name="connsiteY58" fmla="*/ 254082 h 606722"/>
              <a:gd name="connsiteX59" fmla="*/ 483210 w 607639"/>
              <a:gd name="connsiteY59" fmla="*/ 193916 h 606722"/>
              <a:gd name="connsiteX60" fmla="*/ 482498 w 607639"/>
              <a:gd name="connsiteY60" fmla="*/ 174543 h 606722"/>
              <a:gd name="connsiteX61" fmla="*/ 504927 w 607639"/>
              <a:gd name="connsiteY61" fmla="*/ 131085 h 606722"/>
              <a:gd name="connsiteX62" fmla="*/ 476267 w 607639"/>
              <a:gd name="connsiteY62" fmla="*/ 102557 h 606722"/>
              <a:gd name="connsiteX63" fmla="*/ 432833 w 607639"/>
              <a:gd name="connsiteY63" fmla="*/ 124953 h 606722"/>
              <a:gd name="connsiteX64" fmla="*/ 413430 w 607639"/>
              <a:gd name="connsiteY64" fmla="*/ 124242 h 606722"/>
              <a:gd name="connsiteX65" fmla="*/ 353173 w 607639"/>
              <a:gd name="connsiteY65" fmla="*/ 99269 h 606722"/>
              <a:gd name="connsiteX66" fmla="*/ 338932 w 607639"/>
              <a:gd name="connsiteY66" fmla="*/ 86116 h 606722"/>
              <a:gd name="connsiteX67" fmla="*/ 324068 w 607639"/>
              <a:gd name="connsiteY67" fmla="*/ 39548 h 606722"/>
              <a:gd name="connsiteX68" fmla="*/ 269063 w 607639"/>
              <a:gd name="connsiteY68" fmla="*/ 0 h 606722"/>
              <a:gd name="connsiteX69" fmla="*/ 338487 w 607639"/>
              <a:gd name="connsiteY69" fmla="*/ 0 h 606722"/>
              <a:gd name="connsiteX70" fmla="*/ 357356 w 607639"/>
              <a:gd name="connsiteY70" fmla="*/ 13775 h 606722"/>
              <a:gd name="connsiteX71" fmla="*/ 373377 w 607639"/>
              <a:gd name="connsiteY71" fmla="*/ 63720 h 606722"/>
              <a:gd name="connsiteX72" fmla="*/ 424288 w 607639"/>
              <a:gd name="connsiteY72" fmla="*/ 84783 h 606722"/>
              <a:gd name="connsiteX73" fmla="*/ 471016 w 607639"/>
              <a:gd name="connsiteY73" fmla="*/ 60788 h 606722"/>
              <a:gd name="connsiteX74" fmla="*/ 494068 w 607639"/>
              <a:gd name="connsiteY74" fmla="*/ 64343 h 606722"/>
              <a:gd name="connsiteX75" fmla="*/ 543199 w 607639"/>
              <a:gd name="connsiteY75" fmla="*/ 113399 h 606722"/>
              <a:gd name="connsiteX76" fmla="*/ 546759 w 607639"/>
              <a:gd name="connsiteY76" fmla="*/ 136417 h 606722"/>
              <a:gd name="connsiteX77" fmla="*/ 522728 w 607639"/>
              <a:gd name="connsiteY77" fmla="*/ 183074 h 606722"/>
              <a:gd name="connsiteX78" fmla="*/ 543822 w 607639"/>
              <a:gd name="connsiteY78" fmla="*/ 233908 h 606722"/>
              <a:gd name="connsiteX79" fmla="*/ 593843 w 607639"/>
              <a:gd name="connsiteY79" fmla="*/ 249816 h 606722"/>
              <a:gd name="connsiteX80" fmla="*/ 607639 w 607639"/>
              <a:gd name="connsiteY80" fmla="*/ 268657 h 606722"/>
              <a:gd name="connsiteX81" fmla="*/ 607639 w 607639"/>
              <a:gd name="connsiteY81" fmla="*/ 337976 h 606722"/>
              <a:gd name="connsiteX82" fmla="*/ 593843 w 607639"/>
              <a:gd name="connsiteY82" fmla="*/ 356817 h 606722"/>
              <a:gd name="connsiteX83" fmla="*/ 543822 w 607639"/>
              <a:gd name="connsiteY83" fmla="*/ 372814 h 606722"/>
              <a:gd name="connsiteX84" fmla="*/ 522728 w 607639"/>
              <a:gd name="connsiteY84" fmla="*/ 423648 h 606722"/>
              <a:gd name="connsiteX85" fmla="*/ 546759 w 607639"/>
              <a:gd name="connsiteY85" fmla="*/ 470305 h 606722"/>
              <a:gd name="connsiteX86" fmla="*/ 543199 w 607639"/>
              <a:gd name="connsiteY86" fmla="*/ 493323 h 606722"/>
              <a:gd name="connsiteX87" fmla="*/ 494068 w 607639"/>
              <a:gd name="connsiteY87" fmla="*/ 542379 h 606722"/>
              <a:gd name="connsiteX88" fmla="*/ 471016 w 607639"/>
              <a:gd name="connsiteY88" fmla="*/ 545934 h 606722"/>
              <a:gd name="connsiteX89" fmla="*/ 424288 w 607639"/>
              <a:gd name="connsiteY89" fmla="*/ 521939 h 606722"/>
              <a:gd name="connsiteX90" fmla="*/ 373377 w 607639"/>
              <a:gd name="connsiteY90" fmla="*/ 543002 h 606722"/>
              <a:gd name="connsiteX91" fmla="*/ 357356 w 607639"/>
              <a:gd name="connsiteY91" fmla="*/ 592947 h 606722"/>
              <a:gd name="connsiteX92" fmla="*/ 338487 w 607639"/>
              <a:gd name="connsiteY92" fmla="*/ 606722 h 606722"/>
              <a:gd name="connsiteX93" fmla="*/ 269063 w 607639"/>
              <a:gd name="connsiteY93" fmla="*/ 606722 h 606722"/>
              <a:gd name="connsiteX94" fmla="*/ 250194 w 607639"/>
              <a:gd name="connsiteY94" fmla="*/ 592947 h 606722"/>
              <a:gd name="connsiteX95" fmla="*/ 234262 w 607639"/>
              <a:gd name="connsiteY95" fmla="*/ 543002 h 606722"/>
              <a:gd name="connsiteX96" fmla="*/ 183351 w 607639"/>
              <a:gd name="connsiteY96" fmla="*/ 521939 h 606722"/>
              <a:gd name="connsiteX97" fmla="*/ 136623 w 607639"/>
              <a:gd name="connsiteY97" fmla="*/ 545934 h 606722"/>
              <a:gd name="connsiteX98" fmla="*/ 113571 w 607639"/>
              <a:gd name="connsiteY98" fmla="*/ 542379 h 606722"/>
              <a:gd name="connsiteX99" fmla="*/ 64440 w 607639"/>
              <a:gd name="connsiteY99" fmla="*/ 493323 h 606722"/>
              <a:gd name="connsiteX100" fmla="*/ 60880 w 607639"/>
              <a:gd name="connsiteY100" fmla="*/ 470305 h 606722"/>
              <a:gd name="connsiteX101" fmla="*/ 84911 w 607639"/>
              <a:gd name="connsiteY101" fmla="*/ 423648 h 606722"/>
              <a:gd name="connsiteX102" fmla="*/ 63817 w 607639"/>
              <a:gd name="connsiteY102" fmla="*/ 372814 h 606722"/>
              <a:gd name="connsiteX103" fmla="*/ 13796 w 607639"/>
              <a:gd name="connsiteY103" fmla="*/ 356817 h 606722"/>
              <a:gd name="connsiteX104" fmla="*/ 0 w 607639"/>
              <a:gd name="connsiteY104" fmla="*/ 337976 h 606722"/>
              <a:gd name="connsiteX105" fmla="*/ 0 w 607639"/>
              <a:gd name="connsiteY105" fmla="*/ 268657 h 606722"/>
              <a:gd name="connsiteX106" fmla="*/ 13796 w 607639"/>
              <a:gd name="connsiteY106" fmla="*/ 249816 h 606722"/>
              <a:gd name="connsiteX107" fmla="*/ 63817 w 607639"/>
              <a:gd name="connsiteY107" fmla="*/ 233908 h 606722"/>
              <a:gd name="connsiteX108" fmla="*/ 84911 w 607639"/>
              <a:gd name="connsiteY108" fmla="*/ 183074 h 606722"/>
              <a:gd name="connsiteX109" fmla="*/ 60880 w 607639"/>
              <a:gd name="connsiteY109" fmla="*/ 136417 h 606722"/>
              <a:gd name="connsiteX110" fmla="*/ 64440 w 607639"/>
              <a:gd name="connsiteY110" fmla="*/ 113399 h 606722"/>
              <a:gd name="connsiteX111" fmla="*/ 113571 w 607639"/>
              <a:gd name="connsiteY111" fmla="*/ 64343 h 606722"/>
              <a:gd name="connsiteX112" fmla="*/ 136623 w 607639"/>
              <a:gd name="connsiteY112" fmla="*/ 60788 h 606722"/>
              <a:gd name="connsiteX113" fmla="*/ 183351 w 607639"/>
              <a:gd name="connsiteY113" fmla="*/ 84783 h 606722"/>
              <a:gd name="connsiteX114" fmla="*/ 234262 w 607639"/>
              <a:gd name="connsiteY114" fmla="*/ 63720 h 606722"/>
              <a:gd name="connsiteX115" fmla="*/ 250194 w 607639"/>
              <a:gd name="connsiteY115" fmla="*/ 13775 h 606722"/>
              <a:gd name="connsiteX116" fmla="*/ 269063 w 607639"/>
              <a:gd name="connsiteY116" fmla="*/ 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07639" h="606722">
                <a:moveTo>
                  <a:pt x="303782" y="203581"/>
                </a:moveTo>
                <a:cubicBezTo>
                  <a:pt x="314729" y="203581"/>
                  <a:pt x="323628" y="212468"/>
                  <a:pt x="323628" y="223399"/>
                </a:cubicBezTo>
                <a:lnTo>
                  <a:pt x="323628" y="295117"/>
                </a:lnTo>
                <a:lnTo>
                  <a:pt x="350326" y="321777"/>
                </a:lnTo>
                <a:cubicBezTo>
                  <a:pt x="357979" y="329509"/>
                  <a:pt x="357979" y="342040"/>
                  <a:pt x="350326" y="349771"/>
                </a:cubicBezTo>
                <a:cubicBezTo>
                  <a:pt x="342583" y="357414"/>
                  <a:pt x="330035" y="357414"/>
                  <a:pt x="322293" y="349771"/>
                </a:cubicBezTo>
                <a:lnTo>
                  <a:pt x="289811" y="317334"/>
                </a:lnTo>
                <a:cubicBezTo>
                  <a:pt x="286073" y="313601"/>
                  <a:pt x="284026" y="308536"/>
                  <a:pt x="284026" y="303293"/>
                </a:cubicBezTo>
                <a:lnTo>
                  <a:pt x="284026" y="223399"/>
                </a:lnTo>
                <a:cubicBezTo>
                  <a:pt x="284026" y="212468"/>
                  <a:pt x="292836" y="203581"/>
                  <a:pt x="303782" y="203581"/>
                </a:cubicBezTo>
                <a:close/>
                <a:moveTo>
                  <a:pt x="303775" y="170021"/>
                </a:moveTo>
                <a:cubicBezTo>
                  <a:pt x="230179" y="170021"/>
                  <a:pt x="170288" y="229826"/>
                  <a:pt x="170288" y="303317"/>
                </a:cubicBezTo>
                <a:cubicBezTo>
                  <a:pt x="170288" y="376897"/>
                  <a:pt x="230179" y="436702"/>
                  <a:pt x="303775" y="436702"/>
                </a:cubicBezTo>
                <a:cubicBezTo>
                  <a:pt x="377460" y="436702"/>
                  <a:pt x="437351" y="376897"/>
                  <a:pt x="437351" y="303317"/>
                </a:cubicBezTo>
                <a:cubicBezTo>
                  <a:pt x="437351" y="229826"/>
                  <a:pt x="377460" y="170021"/>
                  <a:pt x="303775" y="170021"/>
                </a:cubicBezTo>
                <a:close/>
                <a:moveTo>
                  <a:pt x="303775" y="130476"/>
                </a:moveTo>
                <a:cubicBezTo>
                  <a:pt x="399263" y="130476"/>
                  <a:pt x="476952" y="208055"/>
                  <a:pt x="476952" y="303317"/>
                </a:cubicBezTo>
                <a:cubicBezTo>
                  <a:pt x="476952" y="398668"/>
                  <a:pt x="399263" y="476247"/>
                  <a:pt x="303775" y="476247"/>
                </a:cubicBezTo>
                <a:cubicBezTo>
                  <a:pt x="208376" y="476247"/>
                  <a:pt x="130687" y="398668"/>
                  <a:pt x="130687" y="303317"/>
                </a:cubicBezTo>
                <a:cubicBezTo>
                  <a:pt x="130687" y="208055"/>
                  <a:pt x="208376" y="130476"/>
                  <a:pt x="303775" y="130476"/>
                </a:cubicBezTo>
                <a:close/>
                <a:moveTo>
                  <a:pt x="283571" y="39548"/>
                </a:moveTo>
                <a:lnTo>
                  <a:pt x="268707" y="86116"/>
                </a:lnTo>
                <a:cubicBezTo>
                  <a:pt x="266571" y="92692"/>
                  <a:pt x="261141" y="97669"/>
                  <a:pt x="254466" y="99269"/>
                </a:cubicBezTo>
                <a:cubicBezTo>
                  <a:pt x="233194" y="104423"/>
                  <a:pt x="212901" y="112777"/>
                  <a:pt x="194210" y="124242"/>
                </a:cubicBezTo>
                <a:cubicBezTo>
                  <a:pt x="188335" y="127796"/>
                  <a:pt x="180948" y="128063"/>
                  <a:pt x="174806" y="124953"/>
                </a:cubicBezTo>
                <a:lnTo>
                  <a:pt x="131283" y="102557"/>
                </a:lnTo>
                <a:lnTo>
                  <a:pt x="102712" y="131085"/>
                </a:lnTo>
                <a:lnTo>
                  <a:pt x="125141" y="174543"/>
                </a:lnTo>
                <a:cubicBezTo>
                  <a:pt x="128257" y="180675"/>
                  <a:pt x="127990" y="188051"/>
                  <a:pt x="124429" y="193916"/>
                </a:cubicBezTo>
                <a:cubicBezTo>
                  <a:pt x="112948" y="212579"/>
                  <a:pt x="104581" y="232842"/>
                  <a:pt x="99419" y="254082"/>
                </a:cubicBezTo>
                <a:cubicBezTo>
                  <a:pt x="97817" y="260747"/>
                  <a:pt x="92833" y="266169"/>
                  <a:pt x="86246" y="268301"/>
                </a:cubicBezTo>
                <a:lnTo>
                  <a:pt x="39607" y="283143"/>
                </a:lnTo>
                <a:lnTo>
                  <a:pt x="39607" y="323579"/>
                </a:lnTo>
                <a:lnTo>
                  <a:pt x="86246" y="338421"/>
                </a:lnTo>
                <a:cubicBezTo>
                  <a:pt x="92833" y="340554"/>
                  <a:pt x="97817" y="345886"/>
                  <a:pt x="99419" y="352640"/>
                </a:cubicBezTo>
                <a:cubicBezTo>
                  <a:pt x="104581" y="373880"/>
                  <a:pt x="112948" y="394143"/>
                  <a:pt x="124429" y="412806"/>
                </a:cubicBezTo>
                <a:cubicBezTo>
                  <a:pt x="127990" y="418671"/>
                  <a:pt x="128257" y="426047"/>
                  <a:pt x="125141" y="432179"/>
                </a:cubicBezTo>
                <a:lnTo>
                  <a:pt x="102712" y="475548"/>
                </a:lnTo>
                <a:lnTo>
                  <a:pt x="131283" y="504165"/>
                </a:lnTo>
                <a:lnTo>
                  <a:pt x="174806" y="481769"/>
                </a:lnTo>
                <a:cubicBezTo>
                  <a:pt x="180948" y="478570"/>
                  <a:pt x="188335" y="478837"/>
                  <a:pt x="194210" y="482480"/>
                </a:cubicBezTo>
                <a:cubicBezTo>
                  <a:pt x="212901" y="493945"/>
                  <a:pt x="233194" y="502299"/>
                  <a:pt x="254466" y="507364"/>
                </a:cubicBezTo>
                <a:cubicBezTo>
                  <a:pt x="261141" y="509053"/>
                  <a:pt x="266571" y="514030"/>
                  <a:pt x="268707" y="520606"/>
                </a:cubicBezTo>
                <a:lnTo>
                  <a:pt x="283571" y="567086"/>
                </a:lnTo>
                <a:lnTo>
                  <a:pt x="324068" y="567086"/>
                </a:lnTo>
                <a:lnTo>
                  <a:pt x="338932" y="520606"/>
                </a:lnTo>
                <a:cubicBezTo>
                  <a:pt x="341068" y="514030"/>
                  <a:pt x="346409" y="509053"/>
                  <a:pt x="353173" y="507364"/>
                </a:cubicBezTo>
                <a:cubicBezTo>
                  <a:pt x="374445" y="502299"/>
                  <a:pt x="394738" y="493945"/>
                  <a:pt x="413430" y="482480"/>
                </a:cubicBezTo>
                <a:cubicBezTo>
                  <a:pt x="419304" y="478837"/>
                  <a:pt x="426691" y="478570"/>
                  <a:pt x="432833" y="481769"/>
                </a:cubicBezTo>
                <a:lnTo>
                  <a:pt x="476267" y="504165"/>
                </a:lnTo>
                <a:lnTo>
                  <a:pt x="504927" y="475548"/>
                </a:lnTo>
                <a:lnTo>
                  <a:pt x="482498" y="432179"/>
                </a:lnTo>
                <a:cubicBezTo>
                  <a:pt x="479293" y="426047"/>
                  <a:pt x="479560" y="418671"/>
                  <a:pt x="483210" y="412806"/>
                </a:cubicBezTo>
                <a:cubicBezTo>
                  <a:pt x="494691" y="394143"/>
                  <a:pt x="503058" y="373880"/>
                  <a:pt x="508131" y="352640"/>
                </a:cubicBezTo>
                <a:cubicBezTo>
                  <a:pt x="509822" y="345886"/>
                  <a:pt x="514807" y="340554"/>
                  <a:pt x="521393" y="338421"/>
                </a:cubicBezTo>
                <a:lnTo>
                  <a:pt x="567943" y="323579"/>
                </a:lnTo>
                <a:lnTo>
                  <a:pt x="567943" y="283143"/>
                </a:lnTo>
                <a:lnTo>
                  <a:pt x="521393" y="268301"/>
                </a:lnTo>
                <a:cubicBezTo>
                  <a:pt x="514807" y="266169"/>
                  <a:pt x="509822" y="260747"/>
                  <a:pt x="508131" y="254082"/>
                </a:cubicBezTo>
                <a:cubicBezTo>
                  <a:pt x="503058" y="232842"/>
                  <a:pt x="494691" y="212579"/>
                  <a:pt x="483210" y="193916"/>
                </a:cubicBezTo>
                <a:cubicBezTo>
                  <a:pt x="479560" y="188051"/>
                  <a:pt x="479293" y="180675"/>
                  <a:pt x="482498" y="174543"/>
                </a:cubicBezTo>
                <a:lnTo>
                  <a:pt x="504927" y="131085"/>
                </a:lnTo>
                <a:lnTo>
                  <a:pt x="476267" y="102557"/>
                </a:lnTo>
                <a:lnTo>
                  <a:pt x="432833" y="124953"/>
                </a:lnTo>
                <a:cubicBezTo>
                  <a:pt x="426691" y="128063"/>
                  <a:pt x="419304" y="127796"/>
                  <a:pt x="413430" y="124242"/>
                </a:cubicBezTo>
                <a:cubicBezTo>
                  <a:pt x="394738" y="112777"/>
                  <a:pt x="374445" y="104423"/>
                  <a:pt x="353173" y="99269"/>
                </a:cubicBezTo>
                <a:cubicBezTo>
                  <a:pt x="346409" y="97669"/>
                  <a:pt x="341068" y="92692"/>
                  <a:pt x="338932" y="86116"/>
                </a:cubicBezTo>
                <a:lnTo>
                  <a:pt x="324068" y="39548"/>
                </a:lnTo>
                <a:close/>
                <a:moveTo>
                  <a:pt x="269063" y="0"/>
                </a:moveTo>
                <a:lnTo>
                  <a:pt x="338487" y="0"/>
                </a:lnTo>
                <a:cubicBezTo>
                  <a:pt x="347121" y="0"/>
                  <a:pt x="354775" y="5599"/>
                  <a:pt x="357356" y="13775"/>
                </a:cubicBezTo>
                <a:lnTo>
                  <a:pt x="373377" y="63720"/>
                </a:lnTo>
                <a:cubicBezTo>
                  <a:pt x="391089" y="68786"/>
                  <a:pt x="408178" y="75896"/>
                  <a:pt x="424288" y="84783"/>
                </a:cubicBezTo>
                <a:lnTo>
                  <a:pt x="471016" y="60788"/>
                </a:lnTo>
                <a:cubicBezTo>
                  <a:pt x="478670" y="56789"/>
                  <a:pt x="488016" y="58299"/>
                  <a:pt x="494068" y="64343"/>
                </a:cubicBezTo>
                <a:lnTo>
                  <a:pt x="543199" y="113399"/>
                </a:lnTo>
                <a:cubicBezTo>
                  <a:pt x="549252" y="119443"/>
                  <a:pt x="550676" y="128774"/>
                  <a:pt x="546759" y="136417"/>
                </a:cubicBezTo>
                <a:lnTo>
                  <a:pt x="522728" y="183074"/>
                </a:lnTo>
                <a:cubicBezTo>
                  <a:pt x="531629" y="199160"/>
                  <a:pt x="538660" y="216223"/>
                  <a:pt x="543822" y="233908"/>
                </a:cubicBezTo>
                <a:lnTo>
                  <a:pt x="593843" y="249816"/>
                </a:lnTo>
                <a:cubicBezTo>
                  <a:pt x="602032" y="252482"/>
                  <a:pt x="607639" y="260125"/>
                  <a:pt x="607639" y="268657"/>
                </a:cubicBezTo>
                <a:lnTo>
                  <a:pt x="607639" y="337976"/>
                </a:lnTo>
                <a:cubicBezTo>
                  <a:pt x="607639" y="346597"/>
                  <a:pt x="602032" y="354240"/>
                  <a:pt x="593843" y="356817"/>
                </a:cubicBezTo>
                <a:lnTo>
                  <a:pt x="543822" y="372814"/>
                </a:lnTo>
                <a:cubicBezTo>
                  <a:pt x="538660" y="390499"/>
                  <a:pt x="531629" y="407562"/>
                  <a:pt x="522728" y="423648"/>
                </a:cubicBezTo>
                <a:lnTo>
                  <a:pt x="546759" y="470305"/>
                </a:lnTo>
                <a:cubicBezTo>
                  <a:pt x="550765" y="477948"/>
                  <a:pt x="549252" y="487279"/>
                  <a:pt x="543199" y="493323"/>
                </a:cubicBezTo>
                <a:lnTo>
                  <a:pt x="494068" y="542379"/>
                </a:lnTo>
                <a:cubicBezTo>
                  <a:pt x="488016" y="548423"/>
                  <a:pt x="478670" y="549933"/>
                  <a:pt x="471016" y="545934"/>
                </a:cubicBezTo>
                <a:lnTo>
                  <a:pt x="424288" y="521939"/>
                </a:lnTo>
                <a:cubicBezTo>
                  <a:pt x="408178" y="530826"/>
                  <a:pt x="391089" y="537847"/>
                  <a:pt x="373377" y="543002"/>
                </a:cubicBezTo>
                <a:lnTo>
                  <a:pt x="357356" y="592947"/>
                </a:lnTo>
                <a:cubicBezTo>
                  <a:pt x="354775" y="601123"/>
                  <a:pt x="347121" y="606722"/>
                  <a:pt x="338487" y="606722"/>
                </a:cubicBezTo>
                <a:lnTo>
                  <a:pt x="269063" y="606722"/>
                </a:lnTo>
                <a:cubicBezTo>
                  <a:pt x="260518" y="606722"/>
                  <a:pt x="252864" y="601123"/>
                  <a:pt x="250194" y="592947"/>
                </a:cubicBezTo>
                <a:lnTo>
                  <a:pt x="234262" y="543002"/>
                </a:lnTo>
                <a:cubicBezTo>
                  <a:pt x="216550" y="537847"/>
                  <a:pt x="199461" y="530826"/>
                  <a:pt x="183351" y="521939"/>
                </a:cubicBezTo>
                <a:lnTo>
                  <a:pt x="136623" y="545934"/>
                </a:lnTo>
                <a:cubicBezTo>
                  <a:pt x="128969" y="549933"/>
                  <a:pt x="119623" y="548423"/>
                  <a:pt x="113571" y="542379"/>
                </a:cubicBezTo>
                <a:lnTo>
                  <a:pt x="64440" y="493323"/>
                </a:lnTo>
                <a:cubicBezTo>
                  <a:pt x="58387" y="487279"/>
                  <a:pt x="56874" y="477948"/>
                  <a:pt x="60880" y="470305"/>
                </a:cubicBezTo>
                <a:lnTo>
                  <a:pt x="84911" y="423648"/>
                </a:lnTo>
                <a:cubicBezTo>
                  <a:pt x="76011" y="407562"/>
                  <a:pt x="68890" y="390499"/>
                  <a:pt x="63817" y="372814"/>
                </a:cubicBezTo>
                <a:lnTo>
                  <a:pt x="13796" y="356817"/>
                </a:lnTo>
                <a:cubicBezTo>
                  <a:pt x="5607" y="354240"/>
                  <a:pt x="0" y="346597"/>
                  <a:pt x="0" y="337976"/>
                </a:cubicBezTo>
                <a:lnTo>
                  <a:pt x="0" y="268657"/>
                </a:lnTo>
                <a:cubicBezTo>
                  <a:pt x="0" y="260125"/>
                  <a:pt x="5607" y="252482"/>
                  <a:pt x="13796" y="249816"/>
                </a:cubicBezTo>
                <a:lnTo>
                  <a:pt x="63817" y="233908"/>
                </a:lnTo>
                <a:cubicBezTo>
                  <a:pt x="68890" y="216223"/>
                  <a:pt x="76011" y="199160"/>
                  <a:pt x="84911" y="183074"/>
                </a:cubicBezTo>
                <a:lnTo>
                  <a:pt x="60880" y="136417"/>
                </a:lnTo>
                <a:cubicBezTo>
                  <a:pt x="56874" y="128774"/>
                  <a:pt x="58387" y="119443"/>
                  <a:pt x="64440" y="113399"/>
                </a:cubicBezTo>
                <a:lnTo>
                  <a:pt x="113571" y="64343"/>
                </a:lnTo>
                <a:cubicBezTo>
                  <a:pt x="119623" y="58299"/>
                  <a:pt x="128969" y="56789"/>
                  <a:pt x="136623" y="60788"/>
                </a:cubicBezTo>
                <a:lnTo>
                  <a:pt x="183351" y="84783"/>
                </a:lnTo>
                <a:cubicBezTo>
                  <a:pt x="199461" y="75896"/>
                  <a:pt x="216550" y="68786"/>
                  <a:pt x="234262" y="63720"/>
                </a:cubicBezTo>
                <a:lnTo>
                  <a:pt x="250194" y="13775"/>
                </a:lnTo>
                <a:cubicBezTo>
                  <a:pt x="252864" y="5599"/>
                  <a:pt x="260429" y="0"/>
                  <a:pt x="269063" y="0"/>
                </a:cubicBezTo>
                <a:close/>
              </a:path>
            </a:pathLst>
          </a:custGeom>
          <a:solidFill>
            <a:schemeClr val="bg1"/>
          </a:solidFill>
          <a:ln>
            <a:noFill/>
          </a:ln>
        </p:spPr>
        <p:txBody>
          <a:bodyPr/>
          <a:lstStyle/>
          <a:p/>
        </p:txBody>
      </p:sp>
      <p:pic>
        <p:nvPicPr>
          <p:cNvPr id="48" name="图片 47" descr="apple-imac-ipad-workplace-freelancer-computer.jpg"/>
          <p:cNvPicPr>
            <a:picLocks noChangeAspect="1"/>
          </p:cNvPicPr>
          <p:nvPr/>
        </p:nvPicPr>
        <p:blipFill>
          <a:blip r:embed="rId2"/>
          <a:stretch>
            <a:fillRect/>
          </a:stretch>
        </p:blipFill>
        <p:spPr>
          <a:xfrm>
            <a:off x="584776" y="908685"/>
            <a:ext cx="2653569" cy="1645431"/>
          </a:xfrm>
          <a:prstGeom prst="rect">
            <a:avLst/>
          </a:prstGeom>
        </p:spPr>
      </p:pic>
      <p:pic>
        <p:nvPicPr>
          <p:cNvPr id="49" name="图片 48" descr="ipad-samsung-music-play-google-tablet-internet.jpg"/>
          <p:cNvPicPr>
            <a:picLocks noChangeAspect="1"/>
          </p:cNvPicPr>
          <p:nvPr/>
        </p:nvPicPr>
        <p:blipFill>
          <a:blip r:embed="rId3"/>
          <a:stretch>
            <a:fillRect/>
          </a:stretch>
        </p:blipFill>
        <p:spPr>
          <a:xfrm>
            <a:off x="5893145" y="908685"/>
            <a:ext cx="2653569" cy="1643884"/>
          </a:xfrm>
          <a:prstGeom prst="rect">
            <a:avLst/>
          </a:prstGeom>
        </p:spPr>
      </p:pic>
      <p:pic>
        <p:nvPicPr>
          <p:cNvPr id="50" name="图片 49" descr="ipad-mockup-apple-business-computer-tablet-2.jpg"/>
          <p:cNvPicPr>
            <a:picLocks noChangeAspect="1"/>
          </p:cNvPicPr>
          <p:nvPr/>
        </p:nvPicPr>
        <p:blipFill>
          <a:blip r:embed="rId4"/>
          <a:stretch>
            <a:fillRect/>
          </a:stretch>
        </p:blipFill>
        <p:spPr>
          <a:xfrm>
            <a:off x="3238960" y="908685"/>
            <a:ext cx="2653569" cy="1645431"/>
          </a:xfrm>
          <a:prstGeom prst="rect">
            <a:avLst/>
          </a:prstGeom>
        </p:spPr>
      </p:pic>
      <p:sp>
        <p:nvSpPr>
          <p:cNvPr id="42" name="文本框 3"/>
          <p:cNvSpPr txBox="1"/>
          <p:nvPr/>
        </p:nvSpPr>
        <p:spPr>
          <a:xfrm>
            <a:off x="3964910"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关于我们</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par>
                                <p:cTn id="11" presetID="16" presetClass="entr" presetSubtype="21"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childTnLst>
                          </p:cTn>
                        </p:par>
                        <p:par>
                          <p:cTn id="14" fill="hold" nodeType="afterGroup">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anim calcmode="lin" valueType="num">
                                      <p:cBhvr>
                                        <p:cTn id="24" dur="500" fill="hold"/>
                                        <p:tgtEl>
                                          <p:spTgt spid="30"/>
                                        </p:tgtEl>
                                        <p:attrNameLst>
                                          <p:attrName>ppt_x</p:attrName>
                                        </p:attrNameLst>
                                      </p:cBhvr>
                                      <p:tavLst>
                                        <p:tav tm="0">
                                          <p:val>
                                            <p:strVal val="#ppt_x"/>
                                          </p:val>
                                        </p:tav>
                                        <p:tav tm="100000">
                                          <p:val>
                                            <p:strVal val="#ppt_x"/>
                                          </p:val>
                                        </p:tav>
                                      </p:tavLst>
                                    </p:anim>
                                    <p:anim calcmode="lin" valueType="num">
                                      <p:cBhvr>
                                        <p:cTn id="25" dur="500" fill="hold"/>
                                        <p:tgtEl>
                                          <p:spTgt spid="30"/>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anim calcmode="lin" valueType="num">
                                      <p:cBhvr>
                                        <p:cTn id="30" dur="500" fill="hold"/>
                                        <p:tgtEl>
                                          <p:spTgt spid="34"/>
                                        </p:tgtEl>
                                        <p:attrNameLst>
                                          <p:attrName>ppt_x</p:attrName>
                                        </p:attrNameLst>
                                      </p:cBhvr>
                                      <p:tavLst>
                                        <p:tav tm="0">
                                          <p:val>
                                            <p:strVal val="#ppt_x"/>
                                          </p:val>
                                        </p:tav>
                                        <p:tav tm="100000">
                                          <p:val>
                                            <p:strVal val="#ppt_x"/>
                                          </p:val>
                                        </p:tav>
                                      </p:tavLst>
                                    </p:anim>
                                    <p:anim calcmode="lin" valueType="num">
                                      <p:cBhvr>
                                        <p:cTn id="31" dur="500" fill="hold"/>
                                        <p:tgtEl>
                                          <p:spTgt spid="3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anim calcmode="lin" valueType="num">
                                      <p:cBhvr>
                                        <p:cTn id="36" dur="500" fill="hold"/>
                                        <p:tgtEl>
                                          <p:spTgt spid="26"/>
                                        </p:tgtEl>
                                        <p:attrNameLst>
                                          <p:attrName>ppt_x</p:attrName>
                                        </p:attrNameLst>
                                      </p:cBhvr>
                                      <p:tavLst>
                                        <p:tav tm="0">
                                          <p:val>
                                            <p:strVal val="#ppt_x"/>
                                          </p:val>
                                        </p:tav>
                                        <p:tav tm="100000">
                                          <p:val>
                                            <p:strVal val="#ppt_x"/>
                                          </p:val>
                                        </p:tav>
                                      </p:tavLst>
                                    </p:anim>
                                    <p:anim calcmode="lin" valueType="num">
                                      <p:cBhvr>
                                        <p:cTn id="37" dur="500" fill="hold"/>
                                        <p:tgtEl>
                                          <p:spTgt spid="26"/>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anim calcmode="lin" valueType="num">
                                      <p:cBhvr>
                                        <p:cTn id="42" dur="500" fill="hold"/>
                                        <p:tgtEl>
                                          <p:spTgt spid="31"/>
                                        </p:tgtEl>
                                        <p:attrNameLst>
                                          <p:attrName>ppt_x</p:attrName>
                                        </p:attrNameLst>
                                      </p:cBhvr>
                                      <p:tavLst>
                                        <p:tav tm="0">
                                          <p:val>
                                            <p:strVal val="#ppt_x"/>
                                          </p:val>
                                        </p:tav>
                                        <p:tav tm="100000">
                                          <p:val>
                                            <p:strVal val="#ppt_x"/>
                                          </p:val>
                                        </p:tav>
                                      </p:tavLst>
                                    </p:anim>
                                    <p:anim calcmode="lin" valueType="num">
                                      <p:cBhvr>
                                        <p:cTn id="43" dur="500" fill="hold"/>
                                        <p:tgtEl>
                                          <p:spTgt spid="31"/>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anim calcmode="lin" valueType="num">
                                      <p:cBhvr>
                                        <p:cTn id="48" dur="500" fill="hold"/>
                                        <p:tgtEl>
                                          <p:spTgt spid="35"/>
                                        </p:tgtEl>
                                        <p:attrNameLst>
                                          <p:attrName>ppt_x</p:attrName>
                                        </p:attrNameLst>
                                      </p:cBhvr>
                                      <p:tavLst>
                                        <p:tav tm="0">
                                          <p:val>
                                            <p:strVal val="#ppt_x"/>
                                          </p:val>
                                        </p:tav>
                                        <p:tav tm="100000">
                                          <p:val>
                                            <p:strVal val="#ppt_x"/>
                                          </p:val>
                                        </p:tav>
                                      </p:tavLst>
                                    </p:anim>
                                    <p:anim calcmode="lin" valueType="num">
                                      <p:cBhvr>
                                        <p:cTn id="49" dur="500" fill="hold"/>
                                        <p:tgtEl>
                                          <p:spTgt spid="35"/>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3500"/>
                            </p:stCondLst>
                            <p:childTnLst>
                              <p:par>
                                <p:cTn id="51" presetID="47"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anim calcmode="lin" valueType="num">
                                      <p:cBhvr>
                                        <p:cTn id="54" dur="500" fill="hold"/>
                                        <p:tgtEl>
                                          <p:spTgt spid="27"/>
                                        </p:tgtEl>
                                        <p:attrNameLst>
                                          <p:attrName>ppt_x</p:attrName>
                                        </p:attrNameLst>
                                      </p:cBhvr>
                                      <p:tavLst>
                                        <p:tav tm="0">
                                          <p:val>
                                            <p:strVal val="#ppt_x"/>
                                          </p:val>
                                        </p:tav>
                                        <p:tav tm="100000">
                                          <p:val>
                                            <p:strVal val="#ppt_x"/>
                                          </p:val>
                                        </p:tav>
                                      </p:tavLst>
                                    </p:anim>
                                    <p:anim calcmode="lin" valueType="num">
                                      <p:cBhvr>
                                        <p:cTn id="55" dur="500" fill="hold"/>
                                        <p:tgtEl>
                                          <p:spTgt spid="27"/>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anim calcmode="lin" valueType="num">
                                      <p:cBhvr>
                                        <p:cTn id="60" dur="500" fill="hold"/>
                                        <p:tgtEl>
                                          <p:spTgt spid="32"/>
                                        </p:tgtEl>
                                        <p:attrNameLst>
                                          <p:attrName>ppt_x</p:attrName>
                                        </p:attrNameLst>
                                      </p:cBhvr>
                                      <p:tavLst>
                                        <p:tav tm="0">
                                          <p:val>
                                            <p:strVal val="#ppt_x"/>
                                          </p:val>
                                        </p:tav>
                                        <p:tav tm="100000">
                                          <p:val>
                                            <p:strVal val="#ppt_x"/>
                                          </p:val>
                                        </p:tav>
                                      </p:tavLst>
                                    </p:anim>
                                    <p:anim calcmode="lin" valueType="num">
                                      <p:cBhvr>
                                        <p:cTn id="61" dur="500" fill="hold"/>
                                        <p:tgtEl>
                                          <p:spTgt spid="32"/>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4500"/>
                            </p:stCondLst>
                            <p:childTnLst>
                              <p:par>
                                <p:cTn id="63" presetID="47"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strVal val="#ppt_x"/>
                                          </p:val>
                                        </p:tav>
                                        <p:tav tm="100000">
                                          <p:val>
                                            <p:strVal val="#ppt_x"/>
                                          </p:val>
                                        </p:tav>
                                      </p:tavLst>
                                    </p:anim>
                                    <p:anim calcmode="lin" valueType="num">
                                      <p:cBhvr>
                                        <p:cTn id="67" dur="500" fill="hold"/>
                                        <p:tgtEl>
                                          <p:spTgt spid="36"/>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5000"/>
                            </p:stCondLst>
                            <p:childTnLst>
                              <p:par>
                                <p:cTn id="69" presetID="47"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anim calcmode="lin" valueType="num">
                                      <p:cBhvr>
                                        <p:cTn id="72" dur="500" fill="hold"/>
                                        <p:tgtEl>
                                          <p:spTgt spid="28"/>
                                        </p:tgtEl>
                                        <p:attrNameLst>
                                          <p:attrName>ppt_x</p:attrName>
                                        </p:attrNameLst>
                                      </p:cBhvr>
                                      <p:tavLst>
                                        <p:tav tm="0">
                                          <p:val>
                                            <p:strVal val="#ppt_x"/>
                                          </p:val>
                                        </p:tav>
                                        <p:tav tm="100000">
                                          <p:val>
                                            <p:strVal val="#ppt_x"/>
                                          </p:val>
                                        </p:tav>
                                      </p:tavLst>
                                    </p:anim>
                                    <p:anim calcmode="lin" valueType="num">
                                      <p:cBhvr>
                                        <p:cTn id="73" dur="500" fill="hold"/>
                                        <p:tgtEl>
                                          <p:spTgt spid="28"/>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5500"/>
                            </p:stCondLst>
                            <p:childTnLst>
                              <p:par>
                                <p:cTn id="75" presetID="47"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anim calcmode="lin" valueType="num">
                                      <p:cBhvr>
                                        <p:cTn id="78" dur="500" fill="hold"/>
                                        <p:tgtEl>
                                          <p:spTgt spid="33"/>
                                        </p:tgtEl>
                                        <p:attrNameLst>
                                          <p:attrName>ppt_x</p:attrName>
                                        </p:attrNameLst>
                                      </p:cBhvr>
                                      <p:tavLst>
                                        <p:tav tm="0">
                                          <p:val>
                                            <p:strVal val="#ppt_x"/>
                                          </p:val>
                                        </p:tav>
                                        <p:tav tm="100000">
                                          <p:val>
                                            <p:strVal val="#ppt_x"/>
                                          </p:val>
                                        </p:tav>
                                      </p:tavLst>
                                    </p:anim>
                                    <p:anim calcmode="lin" valueType="num">
                                      <p:cBhvr>
                                        <p:cTn id="79" dur="500" fill="hold"/>
                                        <p:tgtEl>
                                          <p:spTgt spid="33"/>
                                        </p:tgtEl>
                                        <p:attrNameLst>
                                          <p:attrName>ppt_y</p:attrName>
                                        </p:attrNameLst>
                                      </p:cBhvr>
                                      <p:tavLst>
                                        <p:tav tm="0">
                                          <p:val>
                                            <p:strVal val="#ppt_y-.1"/>
                                          </p:val>
                                        </p:tav>
                                        <p:tav tm="100000">
                                          <p:val>
                                            <p:strVal val="#ppt_y"/>
                                          </p:val>
                                        </p:tav>
                                      </p:tavLst>
                                    </p:anim>
                                  </p:childTnLst>
                                </p:cTn>
                              </p:par>
                            </p:childTnLst>
                          </p:cTn>
                        </p:par>
                        <p:par>
                          <p:cTn id="80" fill="hold" nodeType="afterGroup">
                            <p:stCondLst>
                              <p:cond delay="6000"/>
                            </p:stCondLst>
                            <p:childTnLst>
                              <p:par>
                                <p:cTn id="81" presetID="47" presetClass="entr" presetSubtype="0"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anim calcmode="lin" valueType="num">
                                      <p:cBhvr>
                                        <p:cTn id="84" dur="500" fill="hold"/>
                                        <p:tgtEl>
                                          <p:spTgt spid="37"/>
                                        </p:tgtEl>
                                        <p:attrNameLst>
                                          <p:attrName>ppt_x</p:attrName>
                                        </p:attrNameLst>
                                      </p:cBhvr>
                                      <p:tavLst>
                                        <p:tav tm="0">
                                          <p:val>
                                            <p:strVal val="#ppt_x"/>
                                          </p:val>
                                        </p:tav>
                                        <p:tav tm="100000">
                                          <p:val>
                                            <p:strVal val="#ppt_x"/>
                                          </p:val>
                                        </p:tav>
                                      </p:tavLst>
                                    </p:anim>
                                    <p:anim calcmode="lin" valueType="num">
                                      <p:cBhvr>
                                        <p:cTn id="8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0" grpId="0" animBg="1"/>
      <p:bldP spid="31" grpId="0" animBg="1"/>
      <p:bldP spid="32" grpId="0" animBg="1"/>
      <p:bldP spid="33" grpId="0" animBg="1"/>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 name="图片 13" descr="apple-imac-ipad-workplace-freelancer-computer.jpg"/>
          <p:cNvPicPr>
            <a:picLocks noChangeAspect="1"/>
          </p:cNvPicPr>
          <p:nvPr/>
        </p:nvPicPr>
        <p:blipFill>
          <a:blip r:embed="rId2"/>
          <a:stretch>
            <a:fillRect/>
          </a:stretch>
        </p:blipFill>
        <p:spPr>
          <a:xfrm>
            <a:off x="568865" y="880589"/>
            <a:ext cx="1440000" cy="956699"/>
          </a:xfrm>
          <a:prstGeom prst="roundRect">
            <a:avLst/>
          </a:prstGeom>
          <a:noFill/>
          <a:ln w="3175">
            <a:noFill/>
          </a:ln>
        </p:spPr>
      </p:pic>
      <p:pic>
        <p:nvPicPr>
          <p:cNvPr id="15" name="图片 14" descr="ipad-samsung-music-play-google-tablet-internet.jpg"/>
          <p:cNvPicPr>
            <a:picLocks noChangeAspect="1"/>
          </p:cNvPicPr>
          <p:nvPr/>
        </p:nvPicPr>
        <p:blipFill>
          <a:blip r:embed="rId3"/>
          <a:stretch>
            <a:fillRect/>
          </a:stretch>
        </p:blipFill>
        <p:spPr>
          <a:xfrm>
            <a:off x="568865" y="3779195"/>
            <a:ext cx="1440000" cy="955800"/>
          </a:xfrm>
          <a:prstGeom prst="roundRect">
            <a:avLst/>
          </a:prstGeom>
          <a:noFill/>
          <a:ln w="3175">
            <a:noFill/>
          </a:ln>
        </p:spPr>
      </p:pic>
      <p:pic>
        <p:nvPicPr>
          <p:cNvPr id="16" name="图片 15" descr="ipad-mockup-apple-business-computer-tablet-2.jpg"/>
          <p:cNvPicPr>
            <a:picLocks noChangeAspect="1"/>
          </p:cNvPicPr>
          <p:nvPr/>
        </p:nvPicPr>
        <p:blipFill>
          <a:blip r:embed="rId4"/>
          <a:stretch>
            <a:fillRect/>
          </a:stretch>
        </p:blipFill>
        <p:spPr>
          <a:xfrm>
            <a:off x="568865" y="2286162"/>
            <a:ext cx="1440000" cy="956699"/>
          </a:xfrm>
          <a:prstGeom prst="roundRect">
            <a:avLst/>
          </a:prstGeom>
          <a:noFill/>
          <a:ln w="3175">
            <a:noFill/>
          </a:ln>
        </p:spPr>
      </p:pic>
      <p:cxnSp>
        <p:nvCxnSpPr>
          <p:cNvPr id="17" name="直接连接符 16"/>
          <p:cNvCxnSpPr/>
          <p:nvPr/>
        </p:nvCxnSpPr>
        <p:spPr>
          <a:xfrm flipV="1">
            <a:off x="2202789" y="1261633"/>
            <a:ext cx="6390710" cy="1229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202789" y="4253595"/>
            <a:ext cx="6390710" cy="12291"/>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202789" y="2258954"/>
            <a:ext cx="6390710" cy="1229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202789" y="3256275"/>
            <a:ext cx="6390710" cy="1229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2" name="Freeform 890"/>
          <p:cNvSpPr>
            <a:spLocks noEditPoints="1"/>
          </p:cNvSpPr>
          <p:nvPr/>
        </p:nvSpPr>
        <p:spPr bwMode="auto">
          <a:xfrm>
            <a:off x="2337804" y="2535556"/>
            <a:ext cx="534228" cy="457910"/>
          </a:xfrm>
          <a:custGeom>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3" name="Rectangle 891"/>
          <p:cNvSpPr>
            <a:spLocks noChangeArrowheads="1"/>
          </p:cNvSpPr>
          <p:nvPr/>
        </p:nvSpPr>
        <p:spPr bwMode="auto">
          <a:xfrm>
            <a:off x="2487896" y="2609330"/>
            <a:ext cx="142461" cy="142461"/>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24" name="Rectangle 892"/>
          <p:cNvSpPr>
            <a:spLocks noChangeArrowheads="1"/>
          </p:cNvSpPr>
          <p:nvPr/>
        </p:nvSpPr>
        <p:spPr bwMode="auto">
          <a:xfrm>
            <a:off x="2676148" y="2629681"/>
            <a:ext cx="117021" cy="22896"/>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25" name="Rectangle 893"/>
          <p:cNvSpPr>
            <a:spLocks noChangeArrowheads="1"/>
          </p:cNvSpPr>
          <p:nvPr/>
        </p:nvSpPr>
        <p:spPr bwMode="auto">
          <a:xfrm>
            <a:off x="2652396" y="2667840"/>
            <a:ext cx="117021" cy="25439"/>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26" name="Rectangle 894"/>
          <p:cNvSpPr>
            <a:spLocks noChangeArrowheads="1"/>
          </p:cNvSpPr>
          <p:nvPr/>
        </p:nvSpPr>
        <p:spPr bwMode="auto">
          <a:xfrm>
            <a:off x="2487896" y="2800126"/>
            <a:ext cx="305273" cy="22896"/>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27" name="Rectangle 895"/>
          <p:cNvSpPr>
            <a:spLocks noChangeArrowheads="1"/>
          </p:cNvSpPr>
          <p:nvPr/>
        </p:nvSpPr>
        <p:spPr bwMode="auto">
          <a:xfrm>
            <a:off x="2487896" y="2873900"/>
            <a:ext cx="305273" cy="25439"/>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28" name="Freeform 802"/>
          <p:cNvSpPr>
            <a:spLocks noEditPoints="1"/>
          </p:cNvSpPr>
          <p:nvPr/>
        </p:nvSpPr>
        <p:spPr bwMode="auto">
          <a:xfrm>
            <a:off x="2337804" y="1480682"/>
            <a:ext cx="495055" cy="519808"/>
          </a:xfrm>
          <a:custGeom>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0" name="Freeform 819"/>
          <p:cNvSpPr>
            <a:spLocks noEditPoints="1"/>
          </p:cNvSpPr>
          <p:nvPr/>
        </p:nvSpPr>
        <p:spPr bwMode="auto">
          <a:xfrm>
            <a:off x="2401924" y="3564965"/>
            <a:ext cx="457194" cy="306655"/>
          </a:xfrm>
          <a:custGeom>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1" name="Freeform 820"/>
          <p:cNvSpPr>
            <a:spLocks noEditPoints="1"/>
          </p:cNvSpPr>
          <p:nvPr/>
        </p:nvSpPr>
        <p:spPr bwMode="auto">
          <a:xfrm>
            <a:off x="2337804" y="3896709"/>
            <a:ext cx="582645" cy="66906"/>
          </a:xfrm>
          <a:custGeom>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2" name="Freeform 821"/>
          <p:cNvSpPr/>
          <p:nvPr/>
        </p:nvSpPr>
        <p:spPr bwMode="auto">
          <a:xfrm>
            <a:off x="2337804" y="3988706"/>
            <a:ext cx="582645" cy="22302"/>
          </a:xfrm>
          <a:custGeom>
            <a:gdLst>
              <a:gd name="T0" fmla="*/ 9 w 286"/>
              <a:gd name="T1" fmla="*/ 12 h 12"/>
              <a:gd name="T2" fmla="*/ 277 w 286"/>
              <a:gd name="T3" fmla="*/ 12 h 12"/>
              <a:gd name="T4" fmla="*/ 286 w 286"/>
              <a:gd name="T5" fmla="*/ 0 h 12"/>
              <a:gd name="T6" fmla="*/ 0 w 286"/>
              <a:gd name="T7" fmla="*/ 0 h 12"/>
              <a:gd name="T8" fmla="*/ 9 w 286"/>
              <a:gd name="T9" fmla="*/ 12 h 12"/>
            </a:gd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3" name="TextBox 32"/>
          <p:cNvSpPr txBox="1"/>
          <p:nvPr/>
        </p:nvSpPr>
        <p:spPr>
          <a:xfrm>
            <a:off x="2922869" y="1386926"/>
            <a:ext cx="1890210" cy="307777"/>
          </a:xfrm>
          <a:prstGeom prst="rect">
            <a:avLst/>
          </a:prstGeom>
          <a:noFill/>
        </p:spPr>
        <p:txBody>
          <a:bodyPr wrap="square" rtlCol="0">
            <a:spAutoFit/>
          </a:bodyPr>
          <a:lstStyle/>
          <a:p>
            <a:r>
              <a:rPr lang="zh-CN" altLang="en-US" b="1">
                <a:latin typeface="+mn-ea"/>
                <a:cs typeface="Ebrima" panose="02000000000000000000" pitchFamily="2" charset="0"/>
              </a:rPr>
              <a:t>添加标题文本</a:t>
            </a:r>
            <a:endParaRPr lang="zh-CN" altLang="en-US" b="1">
              <a:latin typeface="+mn-ea"/>
              <a:cs typeface="Ebrima" panose="02000000000000000000" pitchFamily="2" charset="0"/>
            </a:endParaRPr>
          </a:p>
        </p:txBody>
      </p:sp>
      <p:sp>
        <p:nvSpPr>
          <p:cNvPr id="34" name="TextBox 33"/>
          <p:cNvSpPr txBox="1"/>
          <p:nvPr/>
        </p:nvSpPr>
        <p:spPr>
          <a:xfrm>
            <a:off x="2922869" y="2386328"/>
            <a:ext cx="1890210" cy="307777"/>
          </a:xfrm>
          <a:prstGeom prst="rect">
            <a:avLst/>
          </a:prstGeom>
          <a:noFill/>
        </p:spPr>
        <p:txBody>
          <a:bodyPr wrap="square" rtlCol="0">
            <a:spAutoFit/>
          </a:bodyPr>
          <a:lstStyle/>
          <a:p>
            <a:r>
              <a:rPr lang="zh-CN" altLang="en-US" b="1">
                <a:latin typeface="+mn-ea"/>
                <a:cs typeface="Ebrima" panose="02000000000000000000" pitchFamily="2" charset="0"/>
              </a:rPr>
              <a:t>添加标题文本</a:t>
            </a:r>
            <a:endParaRPr lang="zh-CN" altLang="en-US" b="1">
              <a:latin typeface="+mn-ea"/>
              <a:cs typeface="Ebrima" panose="02000000000000000000" pitchFamily="2" charset="0"/>
            </a:endParaRPr>
          </a:p>
        </p:txBody>
      </p:sp>
      <p:sp>
        <p:nvSpPr>
          <p:cNvPr id="35" name="TextBox 34"/>
          <p:cNvSpPr txBox="1"/>
          <p:nvPr/>
        </p:nvSpPr>
        <p:spPr>
          <a:xfrm>
            <a:off x="2922869" y="3376438"/>
            <a:ext cx="1890210" cy="307777"/>
          </a:xfrm>
          <a:prstGeom prst="rect">
            <a:avLst/>
          </a:prstGeom>
          <a:noFill/>
        </p:spPr>
        <p:txBody>
          <a:bodyPr wrap="square" rtlCol="0">
            <a:spAutoFit/>
          </a:bodyPr>
          <a:lstStyle/>
          <a:p>
            <a:r>
              <a:rPr lang="zh-CN" altLang="en-US" b="1">
                <a:latin typeface="+mn-ea"/>
                <a:cs typeface="Ebrima" panose="02000000000000000000" pitchFamily="2" charset="0"/>
              </a:rPr>
              <a:t>添加标题文本</a:t>
            </a:r>
            <a:endParaRPr lang="zh-CN" altLang="en-US" b="1">
              <a:latin typeface="+mn-ea"/>
              <a:cs typeface="Ebrima" panose="02000000000000000000" pitchFamily="2" charset="0"/>
            </a:endParaRPr>
          </a:p>
        </p:txBody>
      </p:sp>
      <p:sp>
        <p:nvSpPr>
          <p:cNvPr id="36" name="矩形 35"/>
          <p:cNvSpPr/>
          <p:nvPr/>
        </p:nvSpPr>
        <p:spPr>
          <a:xfrm>
            <a:off x="2875163" y="1679449"/>
            <a:ext cx="6121375" cy="336695"/>
          </a:xfrm>
          <a:prstGeom prst="rect">
            <a:avLst/>
          </a:prstGeom>
        </p:spPr>
        <p:txBody>
          <a:bodyPr wrap="square">
            <a:spAutoFit/>
          </a:bodyPr>
          <a:lstStyle/>
          <a:p>
            <a:pPr algn="ctr">
              <a:lnSpc>
                <a:spcPct val="150000"/>
              </a:lnSpc>
            </a:pPr>
            <a:r>
              <a:rPr lang="zh-CN" altLang="en-US" sz="1200">
                <a:solidFill>
                  <a:prstClr val="white">
                    <a:lumMod val="50000"/>
                  </a:prstClr>
                </a:solidFill>
                <a:latin typeface="+mn-ea"/>
                <a:cs typeface="Open Sans" panose="020b0606030504020204" pitchFamily="34" charset="0"/>
              </a:rPr>
              <a:t>单击此处添加您的文字内容，或复制文本粘贴至此，字间距和行间距均可自行调节。</a:t>
            </a:r>
            <a:endParaRPr lang="en-IN" altLang="zh-CN" sz="1200">
              <a:solidFill>
                <a:prstClr val="white">
                  <a:lumMod val="50000"/>
                </a:prstClr>
              </a:solidFill>
              <a:latin typeface="+mn-ea"/>
              <a:cs typeface="Open Sans" panose="020b0606030504020204" pitchFamily="34" charset="0"/>
            </a:endParaRPr>
          </a:p>
        </p:txBody>
      </p:sp>
      <p:sp>
        <p:nvSpPr>
          <p:cNvPr id="37" name="矩形 36"/>
          <p:cNvSpPr/>
          <p:nvPr/>
        </p:nvSpPr>
        <p:spPr>
          <a:xfrm>
            <a:off x="2875163" y="2669559"/>
            <a:ext cx="6121375" cy="336695"/>
          </a:xfrm>
          <a:prstGeom prst="rect">
            <a:avLst/>
          </a:prstGeom>
        </p:spPr>
        <p:txBody>
          <a:bodyPr wrap="square">
            <a:spAutoFit/>
          </a:bodyPr>
          <a:lstStyle/>
          <a:p>
            <a:pPr algn="ctr">
              <a:lnSpc>
                <a:spcPct val="150000"/>
              </a:lnSpc>
            </a:pPr>
            <a:r>
              <a:rPr lang="zh-CN" altLang="en-US" sz="1200">
                <a:solidFill>
                  <a:prstClr val="white">
                    <a:lumMod val="50000"/>
                  </a:prstClr>
                </a:solidFill>
                <a:latin typeface="+mn-ea"/>
                <a:cs typeface="Open Sans" panose="020b0606030504020204" pitchFamily="34" charset="0"/>
              </a:rPr>
              <a:t>单击此处添加您的文字内容，或复制文本粘贴至此，字间距和行间距均可自行调节。</a:t>
            </a:r>
            <a:endParaRPr lang="en-IN" altLang="zh-CN" sz="1200">
              <a:solidFill>
                <a:prstClr val="white">
                  <a:lumMod val="50000"/>
                </a:prstClr>
              </a:solidFill>
              <a:latin typeface="+mn-ea"/>
              <a:cs typeface="Open Sans" panose="020b0606030504020204" pitchFamily="34" charset="0"/>
            </a:endParaRPr>
          </a:p>
        </p:txBody>
      </p:sp>
      <p:sp>
        <p:nvSpPr>
          <p:cNvPr id="38" name="矩形 37"/>
          <p:cNvSpPr/>
          <p:nvPr/>
        </p:nvSpPr>
        <p:spPr>
          <a:xfrm>
            <a:off x="2875163" y="3659669"/>
            <a:ext cx="6121375" cy="336695"/>
          </a:xfrm>
          <a:prstGeom prst="rect">
            <a:avLst/>
          </a:prstGeom>
        </p:spPr>
        <p:txBody>
          <a:bodyPr wrap="square">
            <a:spAutoFit/>
          </a:bodyPr>
          <a:lstStyle/>
          <a:p>
            <a:pPr algn="ctr">
              <a:lnSpc>
                <a:spcPct val="150000"/>
              </a:lnSpc>
            </a:pPr>
            <a:r>
              <a:rPr lang="zh-CN" altLang="en-US" sz="1200">
                <a:solidFill>
                  <a:prstClr val="white">
                    <a:lumMod val="50000"/>
                  </a:prstClr>
                </a:solidFill>
                <a:latin typeface="+mn-ea"/>
                <a:cs typeface="Open Sans" panose="020b0606030504020204" pitchFamily="34" charset="0"/>
              </a:rPr>
              <a:t>单击此处添加您的文字内容，或复制文本粘贴至此，字间距和行间距均可自行调节。</a:t>
            </a:r>
            <a:endParaRPr lang="en-IN" altLang="zh-CN" sz="1200">
              <a:solidFill>
                <a:prstClr val="white">
                  <a:lumMod val="50000"/>
                </a:prstClr>
              </a:solidFill>
              <a:latin typeface="+mn-ea"/>
              <a:cs typeface="Open Sans" panose="020b0606030504020204" pitchFamily="34" charset="0"/>
            </a:endParaRPr>
          </a:p>
        </p:txBody>
      </p:sp>
      <p:sp>
        <p:nvSpPr>
          <p:cNvPr id="29" name="文本框 3"/>
          <p:cNvSpPr txBox="1"/>
          <p:nvPr/>
        </p:nvSpPr>
        <p:spPr>
          <a:xfrm>
            <a:off x="3964910" y="216253"/>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关于我们</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2" presetClass="entr" presetSubtype="8"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500"/>
                                        <p:tgtEl>
                                          <p:spTgt spid="37"/>
                                        </p:tgtEl>
                                      </p:cBhvr>
                                    </p:animEffect>
                                  </p:childTnLst>
                                </p:cTn>
                              </p:par>
                            </p:childTnLst>
                          </p:cTn>
                        </p:par>
                      </p:childTnLst>
                    </p:cTn>
                  </p:par>
                  <p:par>
                    <p:cTn id="55" fill="hold" nodeType="clickPar">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par>
                                <p:cTn id="60" presetID="22" presetClass="entr" presetSubtype="8"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left)">
                                      <p:cBhvr>
                                        <p:cTn id="74" dur="500"/>
                                        <p:tgtEl>
                                          <p:spTgt spid="38"/>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left)">
                                      <p:cBhvr>
                                        <p:cTn id="7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30" grpId="0" animBg="1"/>
      <p:bldP spid="31" grpId="0" animBg="1"/>
      <p:bldP spid="32" grpId="0" animBg="1"/>
      <p:bldP spid="33"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9" name="淘宝网chenying0907出品 2"/>
          <p:cNvGrpSpPr/>
          <p:nvPr/>
        </p:nvGrpSpPr>
        <p:grpSpPr>
          <a:xfrm>
            <a:off x="0" y="1394533"/>
            <a:ext cx="9144000" cy="2273294"/>
            <a:chOff x="0" y="1972737"/>
            <a:chExt cx="12192000" cy="3031059"/>
          </a:xfrm>
        </p:grpSpPr>
        <p:sp>
          <p:nvSpPr>
            <p:cNvPr id="30" name="淘宝网chenying0907出品 10"/>
            <p:cNvSpPr/>
            <p:nvPr/>
          </p:nvSpPr>
          <p:spPr>
            <a:xfrm>
              <a:off x="0" y="1972739"/>
              <a:ext cx="12192000" cy="303105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淘宝网chenying0907出品 11"/>
            <p:cNvSpPr/>
            <p:nvPr/>
          </p:nvSpPr>
          <p:spPr>
            <a:xfrm flipV="1">
              <a:off x="0" y="1972737"/>
              <a:ext cx="1880268" cy="3031057"/>
            </a:xfrm>
            <a:prstGeom prst="triangle">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p:cNvSpPr/>
            <p:nvPr/>
          </p:nvSpPr>
          <p:spPr>
            <a:xfrm>
              <a:off x="0" y="1972739"/>
              <a:ext cx="2272911" cy="3031057"/>
            </a:xfrm>
            <a:prstGeom prst="parallelogram">
              <a:avLst>
                <a:gd name="adj" fmla="val 8250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3" name="淘宝网chenying0907出品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597820" y="1450884"/>
            <a:ext cx="3546180" cy="2208303"/>
          </a:xfrm>
          <a:custGeom>
            <a:gdLst>
              <a:gd name="connsiteX0" fmla="*/ 4728240 w 4728240"/>
              <a:gd name="connsiteY0" fmla="*/ 0 h 3031055"/>
              <a:gd name="connsiteX1" fmla="*/ 4728239 w 4728240"/>
              <a:gd name="connsiteY1" fmla="*/ 0 h 3031055"/>
              <a:gd name="connsiteX2" fmla="*/ 4728239 w 4728240"/>
              <a:gd name="connsiteY2" fmla="*/ 3031053 h 3031055"/>
              <a:gd name="connsiteX3" fmla="*/ 2844800 w 4728240"/>
              <a:gd name="connsiteY3" fmla="*/ 0 h 3031055"/>
              <a:gd name="connsiteX4" fmla="*/ 0 w 4728240"/>
              <a:gd name="connsiteY4" fmla="*/ 0 h 3031055"/>
              <a:gd name="connsiteX5" fmla="*/ 0 w 4728240"/>
              <a:gd name="connsiteY5" fmla="*/ 3031055 h 3031055"/>
              <a:gd name="connsiteX6" fmla="*/ 4728240 w 4728240"/>
              <a:gd name="connsiteY6" fmla="*/ 3031055 h 30310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8240" h="3031055">
                <a:moveTo>
                  <a:pt x="4728240" y="0"/>
                </a:moveTo>
                <a:lnTo>
                  <a:pt x="4728239" y="0"/>
                </a:lnTo>
                <a:lnTo>
                  <a:pt x="4728239" y="3031053"/>
                </a:lnTo>
                <a:lnTo>
                  <a:pt x="2844800" y="0"/>
                </a:lnTo>
                <a:lnTo>
                  <a:pt x="0" y="0"/>
                </a:lnTo>
                <a:lnTo>
                  <a:pt x="0" y="3031055"/>
                </a:lnTo>
                <a:lnTo>
                  <a:pt x="4728240" y="3031055"/>
                </a:lnTo>
                <a:close/>
              </a:path>
            </a:pathLst>
          </a:custGeom>
        </p:spPr>
      </p:pic>
      <p:sp>
        <p:nvSpPr>
          <p:cNvPr id="34" name="平行四边形 33"/>
          <p:cNvSpPr/>
          <p:nvPr/>
        </p:nvSpPr>
        <p:spPr>
          <a:xfrm>
            <a:off x="5666227" y="1394535"/>
            <a:ext cx="1704683" cy="2273293"/>
          </a:xfrm>
          <a:prstGeom prst="parallelogram">
            <a:avLst>
              <a:gd name="adj" fmla="val 830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35" name="淘宝网chenying0907出品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218" y="1984780"/>
            <a:ext cx="1170159" cy="1170157"/>
          </a:xfrm>
          <a:custGeom>
            <a:gdLst>
              <a:gd name="connsiteX0" fmla="*/ 2143125 w 4286249"/>
              <a:gd name="connsiteY0" fmla="*/ 0 h 4286250"/>
              <a:gd name="connsiteX1" fmla="*/ 4275186 w 4286249"/>
              <a:gd name="connsiteY1" fmla="*/ 1924003 h 4286250"/>
              <a:gd name="connsiteX2" fmla="*/ 4286249 w 4286249"/>
              <a:gd name="connsiteY2" fmla="*/ 2143105 h 4286250"/>
              <a:gd name="connsiteX3" fmla="*/ 4286249 w 4286249"/>
              <a:gd name="connsiteY3" fmla="*/ 2143145 h 4286250"/>
              <a:gd name="connsiteX4" fmla="*/ 4275186 w 4286249"/>
              <a:gd name="connsiteY4" fmla="*/ 2362247 h 4286250"/>
              <a:gd name="connsiteX5" fmla="*/ 2143125 w 4286249"/>
              <a:gd name="connsiteY5" fmla="*/ 4286250 h 4286250"/>
              <a:gd name="connsiteX6" fmla="*/ 0 w 4286249"/>
              <a:gd name="connsiteY6" fmla="*/ 2143125 h 4286250"/>
              <a:gd name="connsiteX7" fmla="*/ 2143125 w 4286249"/>
              <a:gd name="connsiteY7" fmla="*/ 0 h 4286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49" h="4286250">
                <a:moveTo>
                  <a:pt x="2143125" y="0"/>
                </a:moveTo>
                <a:cubicBezTo>
                  <a:pt x="3252764" y="0"/>
                  <a:pt x="4165436" y="843319"/>
                  <a:pt x="4275186" y="1924003"/>
                </a:cubicBezTo>
                <a:lnTo>
                  <a:pt x="4286249" y="2143105"/>
                </a:lnTo>
                <a:lnTo>
                  <a:pt x="4286249" y="2143145"/>
                </a:lnTo>
                <a:lnTo>
                  <a:pt x="4275186" y="2362247"/>
                </a:lnTo>
                <a:cubicBezTo>
                  <a:pt x="4165436" y="3442931"/>
                  <a:pt x="3252764" y="4286250"/>
                  <a:pt x="2143125" y="4286250"/>
                </a:cubicBezTo>
                <a:cubicBezTo>
                  <a:pt x="959510" y="4286250"/>
                  <a:pt x="0" y="3326740"/>
                  <a:pt x="0" y="2143125"/>
                </a:cubicBezTo>
                <a:cubicBezTo>
                  <a:pt x="0" y="959510"/>
                  <a:pt x="959510" y="0"/>
                  <a:pt x="2143125" y="0"/>
                </a:cubicBezTo>
                <a:close/>
              </a:path>
            </a:pathLst>
          </a:custGeom>
          <a:ln w="76200">
            <a:gradFill>
              <a:gsLst>
                <a:gs pos="50000">
                  <a:srgbClr val="FFC000"/>
                </a:gs>
                <a:gs pos="50000">
                  <a:srgbClr val="4E526E"/>
                </a:gs>
              </a:gsLst>
              <a:lin ang="1800000" scaled="0"/>
            </a:gradFill>
          </a:ln>
        </p:spPr>
      </p:pic>
      <p:pic>
        <p:nvPicPr>
          <p:cNvPr id="36" name="淘宝网chenying0907出品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998" y="1984780"/>
            <a:ext cx="1170158" cy="1170158"/>
          </a:xfrm>
          <a:custGeom>
            <a:gdLst>
              <a:gd name="connsiteX0" fmla="*/ 2143125 w 4286249"/>
              <a:gd name="connsiteY0" fmla="*/ 0 h 4286250"/>
              <a:gd name="connsiteX1" fmla="*/ 4275186 w 4286249"/>
              <a:gd name="connsiteY1" fmla="*/ 1924003 h 4286250"/>
              <a:gd name="connsiteX2" fmla="*/ 4286249 w 4286249"/>
              <a:gd name="connsiteY2" fmla="*/ 2143105 h 4286250"/>
              <a:gd name="connsiteX3" fmla="*/ 4286249 w 4286249"/>
              <a:gd name="connsiteY3" fmla="*/ 2143145 h 4286250"/>
              <a:gd name="connsiteX4" fmla="*/ 4275186 w 4286249"/>
              <a:gd name="connsiteY4" fmla="*/ 2362247 h 4286250"/>
              <a:gd name="connsiteX5" fmla="*/ 2143125 w 4286249"/>
              <a:gd name="connsiteY5" fmla="*/ 4286250 h 4286250"/>
              <a:gd name="connsiteX6" fmla="*/ 0 w 4286249"/>
              <a:gd name="connsiteY6" fmla="*/ 2143125 h 4286250"/>
              <a:gd name="connsiteX7" fmla="*/ 2143125 w 4286249"/>
              <a:gd name="connsiteY7" fmla="*/ 0 h 4286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49" h="4286250">
                <a:moveTo>
                  <a:pt x="2143125" y="0"/>
                </a:moveTo>
                <a:cubicBezTo>
                  <a:pt x="3252764" y="0"/>
                  <a:pt x="4165436" y="843319"/>
                  <a:pt x="4275186" y="1924003"/>
                </a:cubicBezTo>
                <a:lnTo>
                  <a:pt x="4286249" y="2143105"/>
                </a:lnTo>
                <a:lnTo>
                  <a:pt x="4286249" y="2143145"/>
                </a:lnTo>
                <a:lnTo>
                  <a:pt x="4275186" y="2362247"/>
                </a:lnTo>
                <a:cubicBezTo>
                  <a:pt x="4165436" y="3442931"/>
                  <a:pt x="3252764" y="4286250"/>
                  <a:pt x="2143125" y="4286250"/>
                </a:cubicBezTo>
                <a:cubicBezTo>
                  <a:pt x="959510" y="4286250"/>
                  <a:pt x="0" y="3326740"/>
                  <a:pt x="0" y="2143125"/>
                </a:cubicBezTo>
                <a:cubicBezTo>
                  <a:pt x="0" y="959510"/>
                  <a:pt x="959510" y="0"/>
                  <a:pt x="2143125" y="0"/>
                </a:cubicBezTo>
                <a:close/>
              </a:path>
            </a:pathLst>
          </a:custGeom>
          <a:ln w="76200">
            <a:gradFill>
              <a:gsLst>
                <a:gs pos="50000">
                  <a:srgbClr val="FFC000"/>
                </a:gs>
                <a:gs pos="50000">
                  <a:srgbClr val="4E526E"/>
                </a:gs>
              </a:gsLst>
              <a:lin ang="1800000" scaled="0"/>
            </a:gradFill>
          </a:ln>
        </p:spPr>
      </p:pic>
      <p:pic>
        <p:nvPicPr>
          <p:cNvPr id="37" name="淘宝网chenying0907出品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1778" y="1984779"/>
            <a:ext cx="1170158" cy="1170158"/>
          </a:xfrm>
          <a:custGeom>
            <a:gdLst>
              <a:gd name="connsiteX0" fmla="*/ 2143125 w 4286249"/>
              <a:gd name="connsiteY0" fmla="*/ 0 h 4286250"/>
              <a:gd name="connsiteX1" fmla="*/ 4275186 w 4286249"/>
              <a:gd name="connsiteY1" fmla="*/ 1924003 h 4286250"/>
              <a:gd name="connsiteX2" fmla="*/ 4286249 w 4286249"/>
              <a:gd name="connsiteY2" fmla="*/ 2143105 h 4286250"/>
              <a:gd name="connsiteX3" fmla="*/ 4286249 w 4286249"/>
              <a:gd name="connsiteY3" fmla="*/ 2143145 h 4286250"/>
              <a:gd name="connsiteX4" fmla="*/ 4275186 w 4286249"/>
              <a:gd name="connsiteY4" fmla="*/ 2362247 h 4286250"/>
              <a:gd name="connsiteX5" fmla="*/ 2143125 w 4286249"/>
              <a:gd name="connsiteY5" fmla="*/ 4286250 h 4286250"/>
              <a:gd name="connsiteX6" fmla="*/ 0 w 4286249"/>
              <a:gd name="connsiteY6" fmla="*/ 2143125 h 4286250"/>
              <a:gd name="connsiteX7" fmla="*/ 2143125 w 4286249"/>
              <a:gd name="connsiteY7" fmla="*/ 0 h 42862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49" h="4286250">
                <a:moveTo>
                  <a:pt x="2143125" y="0"/>
                </a:moveTo>
                <a:cubicBezTo>
                  <a:pt x="3252764" y="0"/>
                  <a:pt x="4165436" y="843319"/>
                  <a:pt x="4275186" y="1924003"/>
                </a:cubicBezTo>
                <a:lnTo>
                  <a:pt x="4286249" y="2143105"/>
                </a:lnTo>
                <a:lnTo>
                  <a:pt x="4286249" y="2143145"/>
                </a:lnTo>
                <a:lnTo>
                  <a:pt x="4275186" y="2362247"/>
                </a:lnTo>
                <a:cubicBezTo>
                  <a:pt x="4165436" y="3442931"/>
                  <a:pt x="3252764" y="4286250"/>
                  <a:pt x="2143125" y="4286250"/>
                </a:cubicBezTo>
                <a:cubicBezTo>
                  <a:pt x="959510" y="4286250"/>
                  <a:pt x="0" y="3326740"/>
                  <a:pt x="0" y="2143125"/>
                </a:cubicBezTo>
                <a:cubicBezTo>
                  <a:pt x="0" y="959510"/>
                  <a:pt x="959510" y="0"/>
                  <a:pt x="2143125" y="0"/>
                </a:cubicBezTo>
                <a:close/>
              </a:path>
            </a:pathLst>
          </a:custGeom>
          <a:ln w="76200">
            <a:gradFill>
              <a:gsLst>
                <a:gs pos="50000">
                  <a:srgbClr val="FFC000"/>
                </a:gs>
                <a:gs pos="50000">
                  <a:srgbClr val="4E526E"/>
                </a:gs>
              </a:gsLst>
              <a:lin ang="1800000" scaled="0"/>
            </a:gradFill>
          </a:ln>
        </p:spPr>
      </p:pic>
      <p:sp>
        <p:nvSpPr>
          <p:cNvPr id="38" name="淘宝网chenying0907出品 19"/>
          <p:cNvSpPr/>
          <p:nvPr/>
        </p:nvSpPr>
        <p:spPr>
          <a:xfrm>
            <a:off x="1398250" y="3651532"/>
            <a:ext cx="4076417" cy="549381"/>
          </a:xfrm>
          <a:prstGeom prst="rect">
            <a:avLst/>
          </a:prstGeom>
        </p:spPr>
        <p:txBody>
          <a:bodyPr wrap="square" lIns="68580" tIns="34290" rIns="68580" bIns="34290">
            <a:spAutoFit/>
          </a:bodyPr>
          <a:lstStyle/>
          <a:p>
            <a:pPr>
              <a:lnSpc>
                <a:spcPct val="130000"/>
              </a:lnSpc>
              <a:defRPr/>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mn-ea"/>
              </a:rPr>
              <a:t>点击添加文本内容</a:t>
            </a:r>
            <a:r>
              <a:rPr lang="zh-CN" altLang="zh-CN" sz="1200">
                <a:solidFill>
                  <a:schemeClr val="tx1">
                    <a:lumMod val="65000"/>
                    <a:lumOff val="35000"/>
                  </a:schemeClr>
                </a:solidFill>
                <a:latin typeface="微软雅黑" panose="020b0503020204020204" pitchFamily="34" charset="-122"/>
                <a:ea typeface="微软雅黑" panose="020b0503020204020204" pitchFamily="34" charset="-122"/>
                <a:sym typeface="+mn-ea"/>
              </a:rPr>
              <a:t>点击添</a:t>
            </a:r>
            <a:endParaRPr lang="zh-CN" altLang="zh-CN" sz="1200" kern="0" spc="225">
              <a:solidFill>
                <a:schemeClr val="tx1">
                  <a:lumMod val="75000"/>
                  <a:lumOff val="25000"/>
                </a:schemeClr>
              </a:solidFill>
            </a:endParaRPr>
          </a:p>
        </p:txBody>
      </p:sp>
      <p:sp>
        <p:nvSpPr>
          <p:cNvPr id="40" name="淘宝网chenying0907出品 21"/>
          <p:cNvSpPr txBox="1"/>
          <p:nvPr/>
        </p:nvSpPr>
        <p:spPr>
          <a:xfrm>
            <a:off x="269318" y="987142"/>
            <a:ext cx="1523494" cy="346249"/>
          </a:xfrm>
          <a:prstGeom prst="rect">
            <a:avLst/>
          </a:prstGeom>
          <a:noFill/>
        </p:spPr>
        <p:txBody>
          <a:bodyPr wrap="none" lIns="68580" tIns="34290" rIns="68580" bIns="34290" rtlCol="0">
            <a:spAutoFit/>
          </a:bodyPr>
          <a:lstStyle/>
          <a:p>
            <a:r>
              <a:rPr lang="zh-CN" altLang="zh-CN" sz="1800" b="1">
                <a:solidFill>
                  <a:srgbClr val="6E6C79"/>
                </a:solidFill>
                <a:latin typeface="微软雅黑" panose="020b0503020204020204" pitchFamily="34" charset="-122"/>
                <a:ea typeface="微软雅黑" panose="020b0503020204020204" pitchFamily="34" charset="-122"/>
              </a:rPr>
              <a:t>点击添加</a:t>
            </a:r>
            <a:r>
              <a:rPr lang="zh-CN" altLang="en-US" sz="1800" b="1">
                <a:solidFill>
                  <a:srgbClr val="6E6C79"/>
                </a:solidFill>
                <a:latin typeface="微软雅黑" panose="020b0503020204020204" pitchFamily="34" charset="-122"/>
                <a:ea typeface="微软雅黑" panose="020b0503020204020204" pitchFamily="34" charset="-122"/>
              </a:rPr>
              <a:t>标题</a:t>
            </a:r>
            <a:endParaRPr lang="zh-CN" altLang="zh-CN" sz="1800" b="1">
              <a:solidFill>
                <a:srgbClr val="6E6C79"/>
              </a:solidFill>
              <a:latin typeface="微软雅黑" panose="020b0503020204020204" pitchFamily="34" charset="-122"/>
              <a:ea typeface="微软雅黑" panose="020b0503020204020204" pitchFamily="34" charset="-122"/>
            </a:endParaRPr>
          </a:p>
        </p:txBody>
      </p:sp>
      <p:sp>
        <p:nvSpPr>
          <p:cNvPr id="41" name="淘宝网chenying0907出品 22"/>
          <p:cNvSpPr txBox="1"/>
          <p:nvPr/>
        </p:nvSpPr>
        <p:spPr>
          <a:xfrm>
            <a:off x="7791347" y="3648023"/>
            <a:ext cx="1615148" cy="1038746"/>
          </a:xfrm>
          <a:prstGeom prst="rect">
            <a:avLst/>
          </a:prstGeom>
          <a:noFill/>
        </p:spPr>
        <p:txBody>
          <a:bodyPr wrap="square" lIns="68580" tIns="34290" rIns="68580" bIns="34290" rtlCol="0">
            <a:spAutoFit/>
          </a:bodyPr>
          <a:lstStyle/>
          <a:p>
            <a:pPr algn="l">
              <a:lnSpc>
                <a:spcPct val="150000"/>
              </a:lnSpc>
            </a:pPr>
            <a:r>
              <a:rPr lang="zh-CN" altLang="en-US" b="1">
                <a:solidFill>
                  <a:srgbClr val="FFC000"/>
                </a:solidFill>
                <a:latin typeface="微软雅黑" panose="020b0503020204020204" pitchFamily="34" charset="-122"/>
                <a:ea typeface="微软雅黑" panose="020b0503020204020204" pitchFamily="34" charset="-122"/>
                <a:sym typeface="+mn-ea"/>
              </a:rPr>
              <a:t>点击添加</a:t>
            </a:r>
            <a:endParaRPr lang="en-US" altLang="zh-CN" b="1">
              <a:solidFill>
                <a:srgbClr val="FFC000"/>
              </a:solidFill>
              <a:latin typeface="微软雅黑" panose="020b0503020204020204" pitchFamily="34" charset="-122"/>
              <a:ea typeface="微软雅黑" panose="020b0503020204020204" pitchFamily="34" charset="-122"/>
              <a:sym typeface="+mn-ea"/>
            </a:endParaRPr>
          </a:p>
          <a:p>
            <a:pPr algn="l">
              <a:lnSpc>
                <a:spcPct val="150000"/>
              </a:lnSpc>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sym typeface="+mn-ea"/>
              </a:rPr>
              <a:t>        标题内容</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lnSpc>
                <a:spcPct val="150000"/>
              </a:lnSpc>
            </a:pPr>
            <a:endParaRPr lang="en-US" altLang="zh-CN" b="1">
              <a:solidFill>
                <a:srgbClr val="FFC000"/>
              </a:solidFill>
              <a:latin typeface="微软雅黑" panose="020b0503020204020204" pitchFamily="34" charset="-122"/>
              <a:ea typeface="微软雅黑" panose="020b0503020204020204" pitchFamily="34" charset="-122"/>
              <a:sym typeface="+mn-ea"/>
            </a:endParaRPr>
          </a:p>
        </p:txBody>
      </p:sp>
      <p:sp>
        <p:nvSpPr>
          <p:cNvPr id="42" name="淘宝网chenying0907出品 24"/>
          <p:cNvSpPr/>
          <p:nvPr/>
        </p:nvSpPr>
        <p:spPr>
          <a:xfrm rot="19953756" flipH="1">
            <a:off x="659349" y="3805472"/>
            <a:ext cx="205171" cy="176871"/>
          </a:xfrm>
          <a:custGeom>
            <a:gdLst>
              <a:gd name="connsiteX0" fmla="*/ 719137 w 1438275"/>
              <a:gd name="connsiteY0" fmla="*/ 316102 h 1239892"/>
              <a:gd name="connsiteX1" fmla="*/ 269137 w 1438275"/>
              <a:gd name="connsiteY1" fmla="*/ 1072102 h 1239892"/>
              <a:gd name="connsiteX2" fmla="*/ 1169137 w 1438275"/>
              <a:gd name="connsiteY2" fmla="*/ 1072102 h 1239892"/>
              <a:gd name="connsiteX3" fmla="*/ 719138 w 1438275"/>
              <a:gd name="connsiteY3" fmla="*/ 0 h 1239892"/>
              <a:gd name="connsiteX4" fmla="*/ 1438275 w 1438275"/>
              <a:gd name="connsiteY4" fmla="*/ 1239892 h 1239892"/>
              <a:gd name="connsiteX5" fmla="*/ 0 w 1438275"/>
              <a:gd name="connsiteY5" fmla="*/ 1239892 h 12398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275" h="1239892">
                <a:moveTo>
                  <a:pt x="719137" y="316102"/>
                </a:moveTo>
                <a:lnTo>
                  <a:pt x="269137" y="1072102"/>
                </a:lnTo>
                <a:lnTo>
                  <a:pt x="1169137" y="1072102"/>
                </a:lnTo>
                <a:close/>
                <a:moveTo>
                  <a:pt x="719138" y="0"/>
                </a:moveTo>
                <a:lnTo>
                  <a:pt x="1438275" y="1239892"/>
                </a:lnTo>
                <a:lnTo>
                  <a:pt x="0" y="123989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淘宝网chenying0907出品 25"/>
          <p:cNvSpPr/>
          <p:nvPr/>
        </p:nvSpPr>
        <p:spPr>
          <a:xfrm rot="1146988" flipH="1">
            <a:off x="224076" y="3920927"/>
            <a:ext cx="259259" cy="22349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4" name="淘宝网chenying0907出品 27"/>
          <p:cNvSpPr/>
          <p:nvPr/>
        </p:nvSpPr>
        <p:spPr>
          <a:xfrm rot="913722" flipH="1">
            <a:off x="1104417" y="3930971"/>
            <a:ext cx="100307" cy="8647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淘宝网chenying0907出品 7"/>
          <p:cNvSpPr/>
          <p:nvPr/>
        </p:nvSpPr>
        <p:spPr>
          <a:xfrm>
            <a:off x="1937555" y="1175515"/>
            <a:ext cx="108000" cy="108000"/>
          </a:xfrm>
          <a:prstGeom prst="ellipse">
            <a:avLst/>
          </a:prstGeom>
          <a:solidFill>
            <a:srgbClr val="B1B3C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淘宝网chenying0907出品 29"/>
          <p:cNvSpPr/>
          <p:nvPr/>
        </p:nvSpPr>
        <p:spPr>
          <a:xfrm>
            <a:off x="2198086" y="1175515"/>
            <a:ext cx="108000" cy="108000"/>
          </a:xfrm>
          <a:prstGeom prst="ellipse">
            <a:avLst/>
          </a:prstGeom>
          <a:solidFill>
            <a:srgbClr val="B1B3C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淘宝网chenying0907出品 30"/>
          <p:cNvSpPr/>
          <p:nvPr/>
        </p:nvSpPr>
        <p:spPr>
          <a:xfrm>
            <a:off x="2449298" y="1175515"/>
            <a:ext cx="108000" cy="108000"/>
          </a:xfrm>
          <a:prstGeom prst="ellipse">
            <a:avLst/>
          </a:prstGeom>
          <a:solidFill>
            <a:srgbClr val="B1B3C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9" name="淘宝网chenying0907出品 31"/>
          <p:cNvSpPr/>
          <p:nvPr/>
        </p:nvSpPr>
        <p:spPr>
          <a:xfrm>
            <a:off x="5531472" y="1394535"/>
            <a:ext cx="3612529" cy="2273293"/>
          </a:xfrm>
          <a:custGeom>
            <a:gdLst>
              <a:gd name="connsiteX0" fmla="*/ 1888039 w 4816705"/>
              <a:gd name="connsiteY0" fmla="*/ 0 h 3031057"/>
              <a:gd name="connsiteX1" fmla="*/ 2272911 w 4816705"/>
              <a:gd name="connsiteY1" fmla="*/ 0 h 3031057"/>
              <a:gd name="connsiteX2" fmla="*/ 2272909 w 4816705"/>
              <a:gd name="connsiteY2" fmla="*/ 4 h 3031057"/>
              <a:gd name="connsiteX3" fmla="*/ 4816705 w 4816705"/>
              <a:gd name="connsiteY3" fmla="*/ 4 h 3031057"/>
              <a:gd name="connsiteX4" fmla="*/ 4816705 w 4816705"/>
              <a:gd name="connsiteY4" fmla="*/ 105830 h 3031057"/>
              <a:gd name="connsiteX5" fmla="*/ 2206990 w 4816705"/>
              <a:gd name="connsiteY5" fmla="*/ 105830 h 3031057"/>
              <a:gd name="connsiteX6" fmla="*/ 384872 w 4816705"/>
              <a:gd name="connsiteY6" fmla="*/ 3031057 h 3031057"/>
              <a:gd name="connsiteX7" fmla="*/ 0 w 4816705"/>
              <a:gd name="connsiteY7" fmla="*/ 3031057 h 30310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6705" h="3031057">
                <a:moveTo>
                  <a:pt x="1888039" y="0"/>
                </a:moveTo>
                <a:lnTo>
                  <a:pt x="2272911" y="0"/>
                </a:lnTo>
                <a:lnTo>
                  <a:pt x="2272909" y="4"/>
                </a:lnTo>
                <a:lnTo>
                  <a:pt x="4816705" y="4"/>
                </a:lnTo>
                <a:lnTo>
                  <a:pt x="4816705" y="105830"/>
                </a:lnTo>
                <a:lnTo>
                  <a:pt x="2206990" y="105830"/>
                </a:lnTo>
                <a:lnTo>
                  <a:pt x="384872" y="3031057"/>
                </a:lnTo>
                <a:lnTo>
                  <a:pt x="0" y="303105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a:p>
        </p:txBody>
      </p:sp>
      <p:sp>
        <p:nvSpPr>
          <p:cNvPr id="24" name="文本框 3"/>
          <p:cNvSpPr txBox="1"/>
          <p:nvPr/>
        </p:nvSpPr>
        <p:spPr>
          <a:xfrm>
            <a:off x="3964910" y="208302"/>
            <a:ext cx="1261885" cy="369332"/>
          </a:xfrm>
          <a:prstGeom prst="rect">
            <a:avLst/>
          </a:prstGeom>
          <a:noFill/>
        </p:spPr>
        <p:txBody>
          <a:bodyPr wrap="none" rtlCol="0">
            <a:spAutoFit/>
          </a:bodyPr>
          <a:lstStyle/>
          <a:p>
            <a:pPr algn="ctr"/>
            <a:r>
              <a:rPr lang="zh-CN" altLang="en-US" sz="1800" b="1" spc="300">
                <a:latin typeface="微软雅黑" panose="020b0503020204020204" pitchFamily="34" charset="-122"/>
                <a:ea typeface="微软雅黑" panose="020b0503020204020204" pitchFamily="34" charset="-122"/>
              </a:rPr>
              <a:t>关于我们</a:t>
            </a:r>
            <a:endParaRPr lang="zh-CN" altLang="en-US" sz="1800" b="1" spc="3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0-#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1+#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75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par>
                                <p:cTn id="37" presetID="53" presetClass="entr" presetSubtype="16" fill="hold" grpId="0" nodeType="withEffect">
                                  <p:stCondLst>
                                    <p:cond delay="100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par>
                          <p:cTn id="42" fill="hold" nodeType="afterGroup">
                            <p:stCondLst>
                              <p:cond delay="2250"/>
                            </p:stCondLst>
                            <p:childTnLst>
                              <p:par>
                                <p:cTn id="43" presetID="53" presetClass="entr" presetSubtype="16"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750" fill="hold"/>
                                        <p:tgtEl>
                                          <p:spTgt spid="35"/>
                                        </p:tgtEl>
                                        <p:attrNameLst>
                                          <p:attrName>ppt_w</p:attrName>
                                        </p:attrNameLst>
                                      </p:cBhvr>
                                      <p:tavLst>
                                        <p:tav tm="0">
                                          <p:val>
                                            <p:fltVal val="0"/>
                                          </p:val>
                                        </p:tav>
                                        <p:tav tm="100000">
                                          <p:val>
                                            <p:strVal val="#ppt_w"/>
                                          </p:val>
                                        </p:tav>
                                      </p:tavLst>
                                    </p:anim>
                                    <p:anim calcmode="lin" valueType="num">
                                      <p:cBhvr>
                                        <p:cTn id="46" dur="750" fill="hold"/>
                                        <p:tgtEl>
                                          <p:spTgt spid="35"/>
                                        </p:tgtEl>
                                        <p:attrNameLst>
                                          <p:attrName>ppt_h</p:attrName>
                                        </p:attrNameLst>
                                      </p:cBhvr>
                                      <p:tavLst>
                                        <p:tav tm="0">
                                          <p:val>
                                            <p:fltVal val="0"/>
                                          </p:val>
                                        </p:tav>
                                        <p:tav tm="100000">
                                          <p:val>
                                            <p:strVal val="#ppt_h"/>
                                          </p:val>
                                        </p:tav>
                                      </p:tavLst>
                                    </p:anim>
                                    <p:animEffect transition="in" filter="fade">
                                      <p:cBhvr>
                                        <p:cTn id="47" dur="750"/>
                                        <p:tgtEl>
                                          <p:spTgt spid="35"/>
                                        </p:tgtEl>
                                      </p:cBhvr>
                                    </p:animEffect>
                                  </p:childTnLst>
                                </p:cTn>
                              </p:par>
                              <p:par>
                                <p:cTn id="48" presetID="53" presetClass="entr" presetSubtype="16" fill="hold" nodeType="withEffect">
                                  <p:stCondLst>
                                    <p:cond delay="250"/>
                                  </p:stCondLst>
                                  <p:childTnLst>
                                    <p:set>
                                      <p:cBhvr>
                                        <p:cTn id="49" dur="1" fill="hold">
                                          <p:stCondLst>
                                            <p:cond delay="0"/>
                                          </p:stCondLst>
                                        </p:cTn>
                                        <p:tgtEl>
                                          <p:spTgt spid="36"/>
                                        </p:tgtEl>
                                        <p:attrNameLst>
                                          <p:attrName>style.visibility</p:attrName>
                                        </p:attrNameLst>
                                      </p:cBhvr>
                                      <p:to>
                                        <p:strVal val="visible"/>
                                      </p:to>
                                    </p:set>
                                    <p:anim calcmode="lin" valueType="num">
                                      <p:cBhvr>
                                        <p:cTn id="50" dur="750" fill="hold"/>
                                        <p:tgtEl>
                                          <p:spTgt spid="36"/>
                                        </p:tgtEl>
                                        <p:attrNameLst>
                                          <p:attrName>ppt_w</p:attrName>
                                        </p:attrNameLst>
                                      </p:cBhvr>
                                      <p:tavLst>
                                        <p:tav tm="0">
                                          <p:val>
                                            <p:fltVal val="0"/>
                                          </p:val>
                                        </p:tav>
                                        <p:tav tm="100000">
                                          <p:val>
                                            <p:strVal val="#ppt_w"/>
                                          </p:val>
                                        </p:tav>
                                      </p:tavLst>
                                    </p:anim>
                                    <p:anim calcmode="lin" valueType="num">
                                      <p:cBhvr>
                                        <p:cTn id="51" dur="750" fill="hold"/>
                                        <p:tgtEl>
                                          <p:spTgt spid="36"/>
                                        </p:tgtEl>
                                        <p:attrNameLst>
                                          <p:attrName>ppt_h</p:attrName>
                                        </p:attrNameLst>
                                      </p:cBhvr>
                                      <p:tavLst>
                                        <p:tav tm="0">
                                          <p:val>
                                            <p:fltVal val="0"/>
                                          </p:val>
                                        </p:tav>
                                        <p:tav tm="100000">
                                          <p:val>
                                            <p:strVal val="#ppt_h"/>
                                          </p:val>
                                        </p:tav>
                                      </p:tavLst>
                                    </p:anim>
                                    <p:animEffect transition="in" filter="fade">
                                      <p:cBhvr>
                                        <p:cTn id="52" dur="750"/>
                                        <p:tgtEl>
                                          <p:spTgt spid="36"/>
                                        </p:tgtEl>
                                      </p:cBhvr>
                                    </p:animEffect>
                                  </p:childTnLst>
                                </p:cTn>
                              </p:par>
                              <p:par>
                                <p:cTn id="53" presetID="53" presetClass="entr" presetSubtype="16" fill="hold" nodeType="withEffect">
                                  <p:stCondLst>
                                    <p:cond delay="500"/>
                                  </p:stCondLst>
                                  <p:childTnLst>
                                    <p:set>
                                      <p:cBhvr>
                                        <p:cTn id="54" dur="1" fill="hold">
                                          <p:stCondLst>
                                            <p:cond delay="0"/>
                                          </p:stCondLst>
                                        </p:cTn>
                                        <p:tgtEl>
                                          <p:spTgt spid="37"/>
                                        </p:tgtEl>
                                        <p:attrNameLst>
                                          <p:attrName>style.visibility</p:attrName>
                                        </p:attrNameLst>
                                      </p:cBhvr>
                                      <p:to>
                                        <p:strVal val="visible"/>
                                      </p:to>
                                    </p:set>
                                    <p:anim calcmode="lin" valueType="num">
                                      <p:cBhvr>
                                        <p:cTn id="55" dur="750" fill="hold"/>
                                        <p:tgtEl>
                                          <p:spTgt spid="37"/>
                                        </p:tgtEl>
                                        <p:attrNameLst>
                                          <p:attrName>ppt_w</p:attrName>
                                        </p:attrNameLst>
                                      </p:cBhvr>
                                      <p:tavLst>
                                        <p:tav tm="0">
                                          <p:val>
                                            <p:fltVal val="0"/>
                                          </p:val>
                                        </p:tav>
                                        <p:tav tm="100000">
                                          <p:val>
                                            <p:strVal val="#ppt_w"/>
                                          </p:val>
                                        </p:tav>
                                      </p:tavLst>
                                    </p:anim>
                                    <p:anim calcmode="lin" valueType="num">
                                      <p:cBhvr>
                                        <p:cTn id="56" dur="750" fill="hold"/>
                                        <p:tgtEl>
                                          <p:spTgt spid="37"/>
                                        </p:tgtEl>
                                        <p:attrNameLst>
                                          <p:attrName>ppt_h</p:attrName>
                                        </p:attrNameLst>
                                      </p:cBhvr>
                                      <p:tavLst>
                                        <p:tav tm="0">
                                          <p:val>
                                            <p:fltVal val="0"/>
                                          </p:val>
                                        </p:tav>
                                        <p:tav tm="100000">
                                          <p:val>
                                            <p:strVal val="#ppt_h"/>
                                          </p:val>
                                        </p:tav>
                                      </p:tavLst>
                                    </p:anim>
                                    <p:animEffect transition="in" filter="fade">
                                      <p:cBhvr>
                                        <p:cTn id="57" dur="750"/>
                                        <p:tgtEl>
                                          <p:spTgt spid="37"/>
                                        </p:tgtEl>
                                      </p:cBhvr>
                                    </p:animEffect>
                                  </p:childTnLst>
                                </p:cTn>
                              </p:par>
                              <p:par>
                                <p:cTn id="58" presetID="6" presetClass="emph" presetSubtype="0" autoRev="1" fill="hold" nodeType="withEffect">
                                  <p:stCondLst>
                                    <p:cond delay="750"/>
                                  </p:stCondLst>
                                  <p:childTnLst>
                                    <p:animScale>
                                      <p:cBhvr>
                                        <p:cTn id="59" dur="250" fill="hold"/>
                                        <p:tgtEl>
                                          <p:spTgt spid="35"/>
                                        </p:tgtEl>
                                      </p:cBhvr>
                                      <p:by x="105000" y="105000"/>
                                    </p:animScale>
                                  </p:childTnLst>
                                </p:cTn>
                              </p:par>
                              <p:par>
                                <p:cTn id="60" presetID="6" presetClass="emph" presetSubtype="0" autoRev="1" fill="hold" nodeType="withEffect">
                                  <p:stCondLst>
                                    <p:cond delay="1000"/>
                                  </p:stCondLst>
                                  <p:childTnLst>
                                    <p:animScale>
                                      <p:cBhvr>
                                        <p:cTn id="61" dur="250" fill="hold"/>
                                        <p:tgtEl>
                                          <p:spTgt spid="36"/>
                                        </p:tgtEl>
                                      </p:cBhvr>
                                      <p:by x="105000" y="105000"/>
                                    </p:animScale>
                                  </p:childTnLst>
                                </p:cTn>
                              </p:par>
                              <p:par>
                                <p:cTn id="62" presetID="6" presetClass="emph" presetSubtype="0" autoRev="1" fill="hold" nodeType="withEffect">
                                  <p:stCondLst>
                                    <p:cond delay="1250"/>
                                  </p:stCondLst>
                                  <p:childTnLst>
                                    <p:animScale>
                                      <p:cBhvr>
                                        <p:cTn id="63" dur="250" fill="hold"/>
                                        <p:tgtEl>
                                          <p:spTgt spid="37"/>
                                        </p:tgtEl>
                                      </p:cBhvr>
                                      <p:by x="105000" y="105000"/>
                                    </p:animScale>
                                  </p:childTnLst>
                                </p:cTn>
                              </p:par>
                            </p:childTnLst>
                          </p:cTn>
                        </p:par>
                        <p:par>
                          <p:cTn id="64" fill="hold" nodeType="afterGroup">
                            <p:stCondLst>
                              <p:cond delay="3750"/>
                            </p:stCondLst>
                            <p:childTnLst>
                              <p:par>
                                <p:cTn id="65" presetID="2" presetClass="entr" presetSubtype="2"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4250"/>
                            </p:stCondLst>
                            <p:childTnLst>
                              <p:par>
                                <p:cTn id="70" presetID="10"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1000"/>
                                        <p:tgtEl>
                                          <p:spTgt spid="38"/>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1000" fill="hold"/>
                                        <p:tgtEl>
                                          <p:spTgt spid="42"/>
                                        </p:tgtEl>
                                        <p:attrNameLst>
                                          <p:attrName>ppt_w</p:attrName>
                                        </p:attrNameLst>
                                      </p:cBhvr>
                                      <p:tavLst>
                                        <p:tav tm="0">
                                          <p:val>
                                            <p:fltVal val="0"/>
                                          </p:val>
                                        </p:tav>
                                        <p:tav tm="100000">
                                          <p:val>
                                            <p:strVal val="#ppt_w"/>
                                          </p:val>
                                        </p:tav>
                                      </p:tavLst>
                                    </p:anim>
                                    <p:anim calcmode="lin" valueType="num">
                                      <p:cBhvr>
                                        <p:cTn id="76" dur="1000" fill="hold"/>
                                        <p:tgtEl>
                                          <p:spTgt spid="42"/>
                                        </p:tgtEl>
                                        <p:attrNameLst>
                                          <p:attrName>ppt_h</p:attrName>
                                        </p:attrNameLst>
                                      </p:cBhvr>
                                      <p:tavLst>
                                        <p:tav tm="0">
                                          <p:val>
                                            <p:fltVal val="0"/>
                                          </p:val>
                                        </p:tav>
                                        <p:tav tm="100000">
                                          <p:val>
                                            <p:strVal val="#ppt_h"/>
                                          </p:val>
                                        </p:tav>
                                      </p:tavLst>
                                    </p:anim>
                                    <p:anim calcmode="lin" valueType="num">
                                      <p:cBhvr>
                                        <p:cTn id="77" dur="1000" fill="hold"/>
                                        <p:tgtEl>
                                          <p:spTgt spid="42"/>
                                        </p:tgtEl>
                                        <p:attrNameLst>
                                          <p:attrName>style.rotation</p:attrName>
                                        </p:attrNameLst>
                                      </p:cBhvr>
                                      <p:tavLst>
                                        <p:tav tm="0">
                                          <p:val>
                                            <p:fltVal val="90"/>
                                          </p:val>
                                        </p:tav>
                                        <p:tav tm="100000">
                                          <p:val>
                                            <p:fltVal val="0"/>
                                          </p:val>
                                        </p:tav>
                                      </p:tavLst>
                                    </p:anim>
                                    <p:animEffect transition="in" filter="fade">
                                      <p:cBhvr>
                                        <p:cTn id="78" dur="1000"/>
                                        <p:tgtEl>
                                          <p:spTgt spid="42"/>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1000" fill="hold"/>
                                        <p:tgtEl>
                                          <p:spTgt spid="43"/>
                                        </p:tgtEl>
                                        <p:attrNameLst>
                                          <p:attrName>ppt_w</p:attrName>
                                        </p:attrNameLst>
                                      </p:cBhvr>
                                      <p:tavLst>
                                        <p:tav tm="0">
                                          <p:val>
                                            <p:fltVal val="0"/>
                                          </p:val>
                                        </p:tav>
                                        <p:tav tm="100000">
                                          <p:val>
                                            <p:strVal val="#ppt_w"/>
                                          </p:val>
                                        </p:tav>
                                      </p:tavLst>
                                    </p:anim>
                                    <p:anim calcmode="lin" valueType="num">
                                      <p:cBhvr>
                                        <p:cTn id="82" dur="1000" fill="hold"/>
                                        <p:tgtEl>
                                          <p:spTgt spid="43"/>
                                        </p:tgtEl>
                                        <p:attrNameLst>
                                          <p:attrName>ppt_h</p:attrName>
                                        </p:attrNameLst>
                                      </p:cBhvr>
                                      <p:tavLst>
                                        <p:tav tm="0">
                                          <p:val>
                                            <p:fltVal val="0"/>
                                          </p:val>
                                        </p:tav>
                                        <p:tav tm="100000">
                                          <p:val>
                                            <p:strVal val="#ppt_h"/>
                                          </p:val>
                                        </p:tav>
                                      </p:tavLst>
                                    </p:anim>
                                    <p:anim calcmode="lin" valueType="num">
                                      <p:cBhvr>
                                        <p:cTn id="83" dur="1000" fill="hold"/>
                                        <p:tgtEl>
                                          <p:spTgt spid="43"/>
                                        </p:tgtEl>
                                        <p:attrNameLst>
                                          <p:attrName>style.rotation</p:attrName>
                                        </p:attrNameLst>
                                      </p:cBhvr>
                                      <p:tavLst>
                                        <p:tav tm="0">
                                          <p:val>
                                            <p:fltVal val="90"/>
                                          </p:val>
                                        </p:tav>
                                        <p:tav tm="100000">
                                          <p:val>
                                            <p:fltVal val="0"/>
                                          </p:val>
                                        </p:tav>
                                      </p:tavLst>
                                    </p:anim>
                                    <p:animEffect transition="in" filter="fade">
                                      <p:cBhvr>
                                        <p:cTn id="84" dur="1000"/>
                                        <p:tgtEl>
                                          <p:spTgt spid="43"/>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p:cTn id="87" dur="1000" fill="hold"/>
                                        <p:tgtEl>
                                          <p:spTgt spid="44"/>
                                        </p:tgtEl>
                                        <p:attrNameLst>
                                          <p:attrName>ppt_w</p:attrName>
                                        </p:attrNameLst>
                                      </p:cBhvr>
                                      <p:tavLst>
                                        <p:tav tm="0">
                                          <p:val>
                                            <p:fltVal val="0"/>
                                          </p:val>
                                        </p:tav>
                                        <p:tav tm="100000">
                                          <p:val>
                                            <p:strVal val="#ppt_w"/>
                                          </p:val>
                                        </p:tav>
                                      </p:tavLst>
                                    </p:anim>
                                    <p:anim calcmode="lin" valueType="num">
                                      <p:cBhvr>
                                        <p:cTn id="88" dur="1000" fill="hold"/>
                                        <p:tgtEl>
                                          <p:spTgt spid="44"/>
                                        </p:tgtEl>
                                        <p:attrNameLst>
                                          <p:attrName>ppt_h</p:attrName>
                                        </p:attrNameLst>
                                      </p:cBhvr>
                                      <p:tavLst>
                                        <p:tav tm="0">
                                          <p:val>
                                            <p:fltVal val="0"/>
                                          </p:val>
                                        </p:tav>
                                        <p:tav tm="100000">
                                          <p:val>
                                            <p:strVal val="#ppt_h"/>
                                          </p:val>
                                        </p:tav>
                                      </p:tavLst>
                                    </p:anim>
                                    <p:anim calcmode="lin" valueType="num">
                                      <p:cBhvr>
                                        <p:cTn id="89" dur="1000" fill="hold"/>
                                        <p:tgtEl>
                                          <p:spTgt spid="44"/>
                                        </p:tgtEl>
                                        <p:attrNameLst>
                                          <p:attrName>style.rotation</p:attrName>
                                        </p:attrNameLst>
                                      </p:cBhvr>
                                      <p:tavLst>
                                        <p:tav tm="0">
                                          <p:val>
                                            <p:fltVal val="90"/>
                                          </p:val>
                                        </p:tav>
                                        <p:tav tm="100000">
                                          <p:val>
                                            <p:fltVal val="0"/>
                                          </p:val>
                                        </p:tav>
                                      </p:tavLst>
                                    </p:anim>
                                    <p:animEffect transition="in" filter="fade">
                                      <p:cBhvr>
                                        <p:cTn id="9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p:bldP spid="40" grpId="0"/>
      <p:bldP spid="41" grpId="0"/>
      <p:bldP spid="42" grpId="0" animBg="1"/>
      <p:bldP spid="43" grpId="0" animBg="1"/>
      <p:bldP spid="44" grpId="0" animBg="1"/>
      <p:bldP spid="46" grpId="0" animBg="1"/>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2">
            <a:lum/>
          </a:blip>
          <a:stretch>
            <a:fillRect/>
          </a:stretch>
        </a:blipFill>
        <a:effectLst/>
      </p:bgPr>
    </p:bg>
    <p:spTree>
      <p:nvGrpSpPr>
        <p:cNvPr id="1" name=""/>
        <p:cNvGrpSpPr/>
        <p:nvPr/>
      </p:nvGrpSpPr>
      <p:grpSpPr>
        <a:xfrm>
          <a:off x="0" y="0"/>
          <a:ext cx="0" cy="0"/>
        </a:xfrm>
      </p:grpSpPr>
      <p:sp>
        <p:nvSpPr>
          <p:cNvPr id="10" name="矩形 9"/>
          <p:cNvSpPr/>
          <p:nvPr/>
        </p:nvSpPr>
        <p:spPr>
          <a:xfrm>
            <a:off x="0" y="0"/>
            <a:ext cx="9144000" cy="514350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Прямоугольный треугольник 11"/>
          <p:cNvSpPr/>
          <p:nvPr/>
        </p:nvSpPr>
        <p:spPr>
          <a:xfrm>
            <a:off x="-1" y="870009"/>
            <a:ext cx="4843685" cy="4283691"/>
          </a:xfrm>
          <a:custGeom>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1" fmla="*/ 0 w 5380074"/>
              <a:gd name="connsiteY0-2" fmla="*/ 5697940 h 6858000"/>
              <a:gd name="connsiteX1-3" fmla="*/ 0 w 5380074"/>
              <a:gd name="connsiteY1-4" fmla="*/ 0 h 6858000"/>
              <a:gd name="connsiteX2-5" fmla="*/ 5380074 w 5380074"/>
              <a:gd name="connsiteY2-6" fmla="*/ 6858000 h 6858000"/>
              <a:gd name="connsiteX3-7" fmla="*/ 0 w 5380074"/>
              <a:gd name="connsiteY3-8" fmla="*/ 5697940 h 6858000"/>
              <a:gd name="connsiteX0-9" fmla="*/ 0 w 4902402"/>
              <a:gd name="connsiteY0-10" fmla="*/ 5697940 h 5725236"/>
              <a:gd name="connsiteX1-11" fmla="*/ 0 w 4902402"/>
              <a:gd name="connsiteY1-12" fmla="*/ 0 h 5725236"/>
              <a:gd name="connsiteX2-13" fmla="*/ 4902402 w 4902402"/>
              <a:gd name="connsiteY2-14" fmla="*/ 5725236 h 5725236"/>
              <a:gd name="connsiteX3-15" fmla="*/ 0 w 4902402"/>
              <a:gd name="connsiteY3-16" fmla="*/ 5697940 h 5725236"/>
              <a:gd name="connsiteX0-17" fmla="*/ 0 w 6458246"/>
              <a:gd name="connsiteY0-18" fmla="*/ 5697940 h 5711588"/>
              <a:gd name="connsiteX1-19" fmla="*/ 0 w 6458246"/>
              <a:gd name="connsiteY1-20" fmla="*/ 0 h 5711588"/>
              <a:gd name="connsiteX2-21" fmla="*/ 6458246 w 6458246"/>
              <a:gd name="connsiteY2-22" fmla="*/ 5711588 h 5711588"/>
              <a:gd name="connsiteX3-23" fmla="*/ 0 w 6458246"/>
              <a:gd name="connsiteY3-24" fmla="*/ 5697940 h 5711588"/>
            </a:gdLst>
            <a:cxnLst>
              <a:cxn ang="0">
                <a:pos x="connsiteX0-1" y="connsiteY0-2"/>
              </a:cxn>
              <a:cxn ang="0">
                <a:pos x="connsiteX1-3" y="connsiteY1-4"/>
              </a:cxn>
              <a:cxn ang="0">
                <a:pos x="connsiteX2-5" y="connsiteY2-6"/>
              </a:cxn>
              <a:cxn ang="0">
                <a:pos x="connsiteX3-7" y="connsiteY3-8"/>
              </a:cxn>
            </a:cxnLst>
            <a:rect l="l" t="t" r="r" b="b"/>
            <a:pathLst>
              <a:path w="6458246" h="5711588">
                <a:moveTo>
                  <a:pt x="0" y="5697940"/>
                </a:moveTo>
                <a:lnTo>
                  <a:pt x="0" y="0"/>
                </a:lnTo>
                <a:lnTo>
                  <a:pt x="6458246" y="5711588"/>
                </a:lnTo>
                <a:lnTo>
                  <a:pt x="0" y="5697940"/>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Параллелограмм 17"/>
          <p:cNvSpPr/>
          <p:nvPr/>
        </p:nvSpPr>
        <p:spPr>
          <a:xfrm>
            <a:off x="-3839" y="-7145"/>
            <a:ext cx="4038894" cy="5154696"/>
          </a:xfrm>
          <a:custGeom>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1" fmla="*/ 5118 w 5385192"/>
              <a:gd name="connsiteY0-2" fmla="*/ 6844353 h 6858000"/>
              <a:gd name="connsiteX1-3" fmla="*/ 0 w 5385192"/>
              <a:gd name="connsiteY1-4" fmla="*/ 0 h 6858000"/>
              <a:gd name="connsiteX2-5" fmla="*/ 5385192 w 5385192"/>
              <a:gd name="connsiteY2-6" fmla="*/ 0 h 6858000"/>
              <a:gd name="connsiteX3-7" fmla="*/ 3670692 w 5385192"/>
              <a:gd name="connsiteY3-8" fmla="*/ 6858000 h 6858000"/>
              <a:gd name="connsiteX4-9" fmla="*/ 5118 w 5385192"/>
              <a:gd name="connsiteY4-10" fmla="*/ 6844353 h 6858000"/>
              <a:gd name="connsiteX0-11" fmla="*/ 5118 w 5385192"/>
              <a:gd name="connsiteY0-12" fmla="*/ 6844353 h 6871648"/>
              <a:gd name="connsiteX1-13" fmla="*/ 0 w 5385192"/>
              <a:gd name="connsiteY1-14" fmla="*/ 0 h 6871648"/>
              <a:gd name="connsiteX2-15" fmla="*/ 5385192 w 5385192"/>
              <a:gd name="connsiteY2-16" fmla="*/ 0 h 6871648"/>
              <a:gd name="connsiteX3-17" fmla="*/ 2633462 w 5385192"/>
              <a:gd name="connsiteY3-18" fmla="*/ 6871648 h 6871648"/>
              <a:gd name="connsiteX4-19" fmla="*/ 5118 w 5385192"/>
              <a:gd name="connsiteY4-20" fmla="*/ 6844353 h 6871648"/>
              <a:gd name="connsiteX0-21" fmla="*/ 0 w 5389599"/>
              <a:gd name="connsiteY0-22" fmla="*/ 6853878 h 6871648"/>
              <a:gd name="connsiteX1-23" fmla="*/ 4407 w 5389599"/>
              <a:gd name="connsiteY1-24" fmla="*/ 0 h 6871648"/>
              <a:gd name="connsiteX2-25" fmla="*/ 5389599 w 5389599"/>
              <a:gd name="connsiteY2-26" fmla="*/ 0 h 6871648"/>
              <a:gd name="connsiteX3-27" fmla="*/ 2637869 w 5389599"/>
              <a:gd name="connsiteY3-28" fmla="*/ 6871648 h 6871648"/>
              <a:gd name="connsiteX4-29" fmla="*/ 0 w 5389599"/>
              <a:gd name="connsiteY4-30" fmla="*/ 6853878 h 6871648"/>
              <a:gd name="connsiteX0-31" fmla="*/ 24168 w 5385192"/>
              <a:gd name="connsiteY0-32" fmla="*/ 6872928 h 6872928"/>
              <a:gd name="connsiteX1-33" fmla="*/ 0 w 5385192"/>
              <a:gd name="connsiteY1-34" fmla="*/ 0 h 6872928"/>
              <a:gd name="connsiteX2-35" fmla="*/ 5385192 w 5385192"/>
              <a:gd name="connsiteY2-36" fmla="*/ 0 h 6872928"/>
              <a:gd name="connsiteX3-37" fmla="*/ 2633462 w 5385192"/>
              <a:gd name="connsiteY3-38" fmla="*/ 6871648 h 6872928"/>
              <a:gd name="connsiteX4-39" fmla="*/ 24168 w 5385192"/>
              <a:gd name="connsiteY4-40" fmla="*/ 6872928 h 687292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5192" h="6872928">
                <a:moveTo>
                  <a:pt x="24168" y="6872928"/>
                </a:moveTo>
                <a:lnTo>
                  <a:pt x="0" y="0"/>
                </a:lnTo>
                <a:lnTo>
                  <a:pt x="5385192" y="0"/>
                </a:lnTo>
                <a:lnTo>
                  <a:pt x="2633462" y="6871648"/>
                </a:lnTo>
                <a:lnTo>
                  <a:pt x="24168" y="6872928"/>
                </a:lnTo>
                <a:close/>
              </a:path>
            </a:pathLst>
          </a:custGeom>
          <a:solidFill>
            <a:schemeClr val="bg2">
              <a:lumMod val="1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Заголовок 1"/>
          <p:cNvSpPr txBox="1"/>
          <p:nvPr/>
        </p:nvSpPr>
        <p:spPr>
          <a:xfrm>
            <a:off x="299126" y="1768669"/>
            <a:ext cx="3661172" cy="1550140"/>
          </a:xfrm>
          <a:prstGeom prst="rect">
            <a:avLst/>
          </a:prstGeom>
        </p:spPr>
        <p:txBody>
          <a:bodyPr lIns="68580" tIns="34290" rIns="68580" bIns="3429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spc="75">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PART 02</a:t>
            </a:r>
            <a:endParaRPr lang="en-US" b="1" i="1" spc="75">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a:p>
            <a:r>
              <a:rPr lang="zh-CN" altLang="en-US" b="1" i="1" spc="75">
                <a:solidFill>
                  <a:srgbClr val="FFC000"/>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招聘计划</a:t>
            </a:r>
            <a:endParaRPr lang="en-US" b="1" i="1" spc="75">
              <a:solidFill>
                <a:srgbClr val="FFC000"/>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endParaRPr>
          </a:p>
        </p:txBody>
      </p:sp>
      <p:sp>
        <p:nvSpPr>
          <p:cNvPr id="9" name="Подзаголовок 2"/>
          <p:cNvSpPr txBox="1"/>
          <p:nvPr/>
        </p:nvSpPr>
        <p:spPr>
          <a:xfrm>
            <a:off x="397130" y="1480178"/>
            <a:ext cx="2966624" cy="2813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50"/>
              </a:lnSpc>
              <a:spcBef>
                <a:spcPts val="900"/>
              </a:spcBef>
              <a:buNone/>
            </a:pPr>
            <a:r>
              <a:rPr lang="en-US" sz="900" i="1">
                <a:solidFill>
                  <a:schemeClr val="bg1"/>
                </a:solidFill>
                <a:latin typeface="微软雅黑" panose="020b0503020204020204" pitchFamily="34" charset="-122"/>
                <a:ea typeface="微软雅黑" panose="020b0503020204020204" pitchFamily="34" charset="-122"/>
                <a:cs typeface="Poppins SemiBold" panose="02000000000000000000" pitchFamily="2" charset="0"/>
                <a:sym typeface="微软雅黑" panose="020b0503020204020204" pitchFamily="34" charset="-122"/>
              </a:rPr>
              <a:t>#</a:t>
            </a:r>
            <a:r>
              <a:rPr lang="en-US" sz="1200" i="1">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rPr>
              <a:t> Recruitment plan</a:t>
            </a:r>
            <a:endParaRPr lang="ru-RU" sz="1200" i="1">
              <a:solidFill>
                <a:schemeClr val="bg1"/>
              </a:solidFill>
              <a:latin typeface="微软雅黑" panose="020b0503020204020204" pitchFamily="34" charset="-122"/>
              <a:ea typeface="微软雅黑" panose="020b0503020204020204" pitchFamily="34" charset="-122"/>
              <a:cs typeface="Linux Libertine" panose="02000503000000000000" pitchFamily="2" charset="0"/>
              <a:sym typeface="微软雅黑" panose="020b0503020204020204" pitchFamily="34" charset="-122"/>
            </a:endParaRPr>
          </a:p>
        </p:txBody>
      </p:sp>
      <p:sp>
        <p:nvSpPr>
          <p:cNvPr id="4" name="文本框 3"/>
          <p:cNvSpPr txBox="1"/>
          <p:nvPr/>
        </p:nvSpPr>
        <p:spPr>
          <a:xfrm>
            <a:off x="309669" y="3083103"/>
            <a:ext cx="5882640" cy="407804"/>
          </a:xfrm>
          <a:prstGeom prst="rect">
            <a:avLst/>
          </a:prstGeom>
          <a:noFill/>
        </p:spPr>
        <p:txBody>
          <a:bodyPr wrap="square" lIns="68580" tIns="34290" rIns="68580" bIns="34290" rtlCol="0">
            <a:spAutoFit/>
            <a:scene3d>
              <a:camera prst="orthographicFront"/>
              <a:lightRig rig="threePt" dir="t"/>
            </a:scene3d>
            <a:sp3d contourW="12700"/>
          </a:bodyPr>
          <a:lstStyle/>
          <a:p>
            <a:pPr>
              <a:buFont typeface="Arial" panose="020b0604020202020204" pitchFamily="34" charset="0"/>
              <a:buNone/>
            </a:pPr>
            <a:r>
              <a:rPr lang="en-US" altLang="zh-CN"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We have many PowerPoint </a:t>
            </a:r>
            <a:r>
              <a:rPr lang="zh-CN" altLang="en-US"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templates</a:t>
            </a:r>
            <a:r>
              <a:rPr lang="en-US" altLang="zh-CN"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that has been specifically designed to help anyone that is stepping into the world of PowerPoint for the very first time.</a:t>
            </a:r>
            <a:endParaRPr lang="zh-CN" altLang="en-US" sz="110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Theme">
  <a:themeElements>
    <a:clrScheme name="自定义 11">
      <a:dk1>
        <a:sysClr val="windowText" lastClr="000000"/>
      </a:dk1>
      <a:lt1>
        <a:sysClr val="window" lastClr="FFFFFF"/>
      </a:lt1>
      <a:dk2>
        <a:srgbClr val="44546A"/>
      </a:dk2>
      <a:lt2>
        <a:srgbClr val="595959"/>
      </a:lt2>
      <a:accent1>
        <a:srgbClr val="FFC000"/>
      </a:accent1>
      <a:accent2>
        <a:srgbClr val="595959"/>
      </a:accent2>
      <a:accent3>
        <a:srgbClr val="FF9900"/>
      </a:accent3>
      <a:accent4>
        <a:srgbClr val="595959"/>
      </a:accent4>
      <a:accent5>
        <a:srgbClr val="FFC000"/>
      </a:accent5>
      <a:accent6>
        <a:srgbClr val="E2E2E2"/>
      </a:accent6>
      <a:hlink>
        <a:srgbClr val="E46C0A"/>
      </a:hlink>
      <a:folHlink>
        <a:srgbClr val="E2E2E2"/>
      </a:folHlink>
    </a:clrScheme>
    <a:fontScheme name="自定义 1">
      <a:majorFont>
        <a:latin typeface="Franklin Gothic Medium"/>
        <a:ea typeface="微软雅黑"/>
        <a:cs typeface="Arial"/>
      </a:majorFont>
      <a:minorFont>
        <a:latin typeface="Microsoft Sans Serif"/>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231</Paragraphs>
  <Slides>26</Slides>
  <Notes>4</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26</vt:i4>
      </vt:variant>
    </vt:vector>
  </HeadingPairs>
  <TitlesOfParts>
    <vt:vector baseType="lpstr" size="45">
      <vt:lpstr>Arial</vt:lpstr>
      <vt:lpstr>Franklin Gothic Medium</vt:lpstr>
      <vt:lpstr>微软雅黑</vt:lpstr>
      <vt:lpstr>Microsoft Sans Serif</vt:lpstr>
      <vt:lpstr>Calibri</vt:lpstr>
      <vt:lpstr>Lantinghei SC Demibold</vt:lpstr>
      <vt:lpstr>Ebrima</vt:lpstr>
      <vt:lpstr>微软雅黑 Light</vt:lpstr>
      <vt:lpstr>Poppins SemiBold</vt:lpstr>
      <vt:lpstr>Linux Libertine</vt:lpstr>
      <vt:lpstr>Roboto Condensed Light</vt:lpstr>
      <vt:lpstr>Open Sans</vt:lpstr>
      <vt:lpstr>FontAwesome</vt:lpstr>
      <vt:lpstr>Century Gothic</vt:lpstr>
      <vt:lpstr>宋体</vt:lpstr>
      <vt:lpstr>Calibri Light</vt:lpstr>
      <vt:lpstr>Meiryo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2017-08-18T03:02:00Z</dcterms:created>
  <dcterms:modified xsi:type="dcterms:W3CDTF">2023-05-08T04:45:50Z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