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7" r:id="rId4"/>
    <p:sldId id="256" r:id="rId5"/>
    <p:sldId id="259" r:id="rId6"/>
    <p:sldId id="261" r:id="rId7"/>
    <p:sldId id="260" r:id="rId8"/>
    <p:sldId id="263" r:id="rId9"/>
    <p:sldId id="262" r:id="rId10"/>
    <p:sldId id="264" r:id="rId11"/>
    <p:sldId id="265" r:id="rId12"/>
    <p:sldId id="266" r:id="rId13"/>
    <p:sldId id="267" r:id="rId14"/>
    <p:sldId id="268" r:id="rId15"/>
    <p:sldId id="269" r:id="rId16"/>
    <p:sldId id="270" r:id="rId17"/>
    <p:sldId id="272" r:id="rId18"/>
    <p:sldId id="271" r:id="rId19"/>
    <p:sldId id="276" r:id="rId20"/>
    <p:sldId id="274" r:id="rId21"/>
    <p:sldId id="275" r:id="rId22"/>
    <p:sldId id="273" r:id="rId23"/>
    <p:sldId id="277" r:id="rId24"/>
    <p:sldId id="278" r:id="rId25"/>
    <p:sldId id="258" r:id="rId26"/>
    <p:sldId id="283" r:id="rId27"/>
    <p:sldId id="306"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2"/>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6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78BAD-0ED2-4CDE-932C-A1585E0CCDA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0C77D-01CC-449D-9D25-BA7C53BA3EA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0C77D-01CC-449D-9D25-BA7C53BA3EA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矩形 1"/>
          <p:cNvSpPr/>
          <p:nvPr userDrawn="1"/>
        </p:nvSpPr>
        <p:spPr>
          <a:xfrm>
            <a:off x="0" y="0"/>
            <a:ext cx="12192000" cy="6858000"/>
          </a:xfrm>
          <a:prstGeom prst="rect">
            <a:avLst/>
          </a:prstGeom>
          <a:solidFill>
            <a:srgbClr val="2B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2421BD-64DC-42F6-AA54-918D06085D0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02398A-389B-4064-B2BF-612DED892E2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421BD-64DC-42F6-AA54-918D06085D04}"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398A-389B-4064-B2BF-612DED892E2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 Id="rId3" Type="http://schemas.openxmlformats.org/officeDocument/2006/relationships/image" Target="../media/image8.png" /><Relationship Id="rId4" Type="http://schemas.openxmlformats.org/officeDocument/2006/relationships/image" Target="../media/image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image" Target="../media/image10.jpeg" /><Relationship Id="rId4" Type="http://schemas.openxmlformats.org/officeDocument/2006/relationships/image" Target="../media/image1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 Id="rId3" Type="http://schemas.openxmlformats.org/officeDocument/2006/relationships/image" Target="../media/image16.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image" Target="../media/image1.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7.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5.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2.jpeg" /><Relationship Id="rId4" Type="http://schemas.openxmlformats.org/officeDocument/2006/relationships/image" Target="../media/image3.jpeg" /><Relationship Id="rId5" Type="http://schemas.openxmlformats.org/officeDocument/2006/relationships/image" Target="../media/image4.jpeg" /><Relationship Id="rId6"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6.jpe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rcRect b="15686"/>
          <a:stretch>
            <a:fillRect/>
          </a:stretch>
        </p:blipFill>
        <p:spPr>
          <a:xfrm>
            <a:off x="0" y="0"/>
            <a:ext cx="12213771" cy="6865257"/>
          </a:xfrm>
          <a:prstGeom prst="rect">
            <a:avLst/>
          </a:prstGeom>
        </p:spPr>
      </p:pic>
      <p:sp>
        <p:nvSpPr>
          <p:cNvPr id="3" name="椭圆 2"/>
          <p:cNvSpPr/>
          <p:nvPr/>
        </p:nvSpPr>
        <p:spPr>
          <a:xfrm>
            <a:off x="1085850" y="646565"/>
            <a:ext cx="5572125" cy="5572125"/>
          </a:xfrm>
          <a:prstGeom prst="ellipse">
            <a:avLst/>
          </a:prstGeom>
          <a:solidFill>
            <a:schemeClr val="tx1">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293597" y="1594559"/>
            <a:ext cx="3156634" cy="1446550"/>
          </a:xfrm>
          <a:prstGeom prst="rect">
            <a:avLst/>
          </a:prstGeom>
          <a:noFill/>
        </p:spPr>
        <p:txBody>
          <a:bodyPr wrap="none" rtlCol="0">
            <a:spAutoFit/>
          </a:bodyPr>
          <a:lstStyle/>
          <a:p>
            <a:pPr algn="ctr"/>
            <a:r>
              <a:rPr lang="en-US" altLang="zh-CN" sz="8800" b="1" smtClean="0">
                <a:solidFill>
                  <a:schemeClr val="bg1"/>
                </a:solidFill>
                <a:effectLst>
                  <a:outerShdw blurRad="38100" dist="38100" dir="2700000" algn="tl">
                    <a:srgbClr val="000000">
                      <a:alpha val="43137"/>
                    </a:srgbClr>
                  </a:outerShdw>
                </a:effectLst>
              </a:rPr>
              <a:t>20XX</a:t>
            </a:r>
            <a:endParaRPr lang="zh-CN" altLang="en-US" sz="8800" b="1">
              <a:solidFill>
                <a:schemeClr val="bg1"/>
              </a:solidFill>
              <a:effectLst>
                <a:outerShdw blurRad="38100" dist="38100" dir="2700000" algn="tl">
                  <a:srgbClr val="000000">
                    <a:alpha val="43137"/>
                  </a:srgbClr>
                </a:outerShdw>
              </a:effectLst>
            </a:endParaRPr>
          </a:p>
        </p:txBody>
      </p:sp>
      <p:sp>
        <p:nvSpPr>
          <p:cNvPr id="9" name="文本框 8"/>
          <p:cNvSpPr txBox="1"/>
          <p:nvPr/>
        </p:nvSpPr>
        <p:spPr>
          <a:xfrm>
            <a:off x="1471255" y="3337398"/>
            <a:ext cx="4801314" cy="646331"/>
          </a:xfrm>
          <a:prstGeom prst="rect">
            <a:avLst/>
          </a:prstGeom>
          <a:noFill/>
        </p:spPr>
        <p:txBody>
          <a:bodyPr wrap="none" rtlCol="0">
            <a:spAutoFit/>
          </a:bodyPr>
          <a:lstStyle/>
          <a:p>
            <a:pPr algn="ctr"/>
            <a:r>
              <a:rPr lang="zh-CN" altLang="en-US" sz="3600" b="1">
                <a:solidFill>
                  <a:schemeClr val="bg1"/>
                </a:solidFill>
              </a:rPr>
              <a:t>城市建设高端商务模板</a:t>
            </a:r>
            <a:endParaRPr lang="zh-CN" altLang="en-US" sz="3600" b="1">
              <a:solidFill>
                <a:schemeClr val="bg1"/>
              </a:solidFill>
            </a:endParaRPr>
          </a:p>
        </p:txBody>
      </p:sp>
      <p:cxnSp>
        <p:nvCxnSpPr>
          <p:cNvPr id="11" name="直接连接符 10"/>
          <p:cNvCxnSpPr/>
          <p:nvPr/>
        </p:nvCxnSpPr>
        <p:spPr>
          <a:xfrm>
            <a:off x="1471255" y="3261198"/>
            <a:ext cx="480131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471255" y="4070823"/>
            <a:ext cx="480131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nodeType="afterGroup">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nodeType="afterGroup">
                            <p:stCondLst>
                              <p:cond delay="1500"/>
                            </p:stCondLst>
                            <p:childTnLst>
                              <p:par>
                                <p:cTn id="23" presetID="16" presetClass="entr" presetSubtype="2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059963" y="2064204"/>
            <a:ext cx="2844800" cy="3512457"/>
            <a:chOff x="8040913" y="2264229"/>
            <a:chExt cx="2844800" cy="3512457"/>
          </a:xfrm>
        </p:grpSpPr>
        <p:sp>
          <p:nvSpPr>
            <p:cNvPr id="10" name="矩形 9"/>
            <p:cNvSpPr/>
            <p:nvPr/>
          </p:nvSpPr>
          <p:spPr>
            <a:xfrm>
              <a:off x="8040913" y="2264229"/>
              <a:ext cx="2844800" cy="351245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8374743" y="3715658"/>
              <a:ext cx="2104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152379" y="4176785"/>
              <a:ext cx="2621868" cy="1413208"/>
              <a:chOff x="1282475" y="3805889"/>
              <a:chExt cx="2621868" cy="1413208"/>
            </a:xfrm>
          </p:grpSpPr>
          <p:sp>
            <p:nvSpPr>
              <p:cNvPr id="14" name="文本框 13"/>
              <p:cNvSpPr txBox="1"/>
              <p:nvPr/>
            </p:nvSpPr>
            <p:spPr>
              <a:xfrm>
                <a:off x="1988115" y="3805889"/>
                <a:ext cx="1210589" cy="400110"/>
              </a:xfrm>
              <a:prstGeom prst="rect">
                <a:avLst/>
              </a:prstGeom>
              <a:noFill/>
            </p:spPr>
            <p:txBody>
              <a:bodyPr wrap="none" rtlCol="0">
                <a:spAutoFit/>
              </a:bodyPr>
              <a:lstStyle/>
              <a:p>
                <a:pPr algn="ctr"/>
                <a:r>
                  <a:rPr lang="zh-CN" altLang="en-US" sz="2000" b="1">
                    <a:solidFill>
                      <a:schemeClr val="bg1"/>
                    </a:solidFill>
                  </a:rPr>
                  <a:t>添加标题</a:t>
                </a:r>
                <a:endParaRPr lang="zh-CN" altLang="en-US" sz="2000" b="1">
                  <a:solidFill>
                    <a:schemeClr val="bg1"/>
                  </a:solidFill>
                </a:endParaRPr>
              </a:p>
            </p:txBody>
          </p:sp>
          <p:sp>
            <p:nvSpPr>
              <p:cNvPr id="15" name="矩形 14"/>
              <p:cNvSpPr/>
              <p:nvPr/>
            </p:nvSpPr>
            <p:spPr>
              <a:xfrm>
                <a:off x="1282475" y="4205999"/>
                <a:ext cx="2621868" cy="1013098"/>
              </a:xfrm>
              <a:prstGeom prst="rect">
                <a:avLst/>
              </a:prstGeom>
            </p:spPr>
            <p:txBody>
              <a:bodyPr wrap="square">
                <a:spAutoFit/>
              </a:bodyPr>
              <a:lstStyle/>
              <a:p>
                <a:pPr algn="ctr">
                  <a:lnSpc>
                    <a:spcPct val="200000"/>
                  </a:lnSpc>
                </a:pPr>
                <a:r>
                  <a:rPr lang="zh-CN" altLang="en-US" sz="1050">
                    <a:solidFill>
                      <a:schemeClr val="bg1"/>
                    </a:solidFill>
                  </a:rPr>
                  <a:t>点击添加文本内容点击添加文本内容点击添加文本内容点击添加文本内容点击添加文本内容</a:t>
                </a:r>
                <a:endParaRPr lang="zh-CN" altLang="en-US" sz="1050">
                  <a:solidFill>
                    <a:schemeClr val="bg1"/>
                  </a:solidFill>
                </a:endParaRPr>
              </a:p>
            </p:txBody>
          </p:sp>
        </p:grpSp>
        <p:sp>
          <p:nvSpPr>
            <p:cNvPr id="13" name="group_95211"/>
            <p:cNvSpPr>
              <a:spLocks noChangeAspect="1"/>
            </p:cNvSpPr>
            <p:nvPr/>
          </p:nvSpPr>
          <p:spPr bwMode="auto">
            <a:xfrm>
              <a:off x="9122186" y="2832884"/>
              <a:ext cx="609685" cy="555371"/>
            </a:xfrm>
            <a:custGeom>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p:spPr>
          <p:txBody>
            <a:bodyPr/>
            <a:lstStyle/>
            <a:p/>
          </p:txBody>
        </p:sp>
      </p:grpSp>
      <p:grpSp>
        <p:nvGrpSpPr>
          <p:cNvPr id="16" name="组合 15"/>
          <p:cNvGrpSpPr/>
          <p:nvPr/>
        </p:nvGrpSpPr>
        <p:grpSpPr>
          <a:xfrm>
            <a:off x="1165679" y="2064204"/>
            <a:ext cx="2844800" cy="3512457"/>
            <a:chOff x="1146629" y="2264229"/>
            <a:chExt cx="2844800" cy="3512457"/>
          </a:xfrm>
        </p:grpSpPr>
        <p:sp>
          <p:nvSpPr>
            <p:cNvPr id="17" name="矩形 16"/>
            <p:cNvSpPr/>
            <p:nvPr/>
          </p:nvSpPr>
          <p:spPr>
            <a:xfrm>
              <a:off x="1146629" y="2264229"/>
              <a:ext cx="2844800" cy="351245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1538514" y="3715658"/>
              <a:ext cx="21045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258095" y="4176785"/>
              <a:ext cx="2621868" cy="1413208"/>
              <a:chOff x="1282475" y="3805889"/>
              <a:chExt cx="2621868" cy="1413208"/>
            </a:xfrm>
          </p:grpSpPr>
          <p:sp>
            <p:nvSpPr>
              <p:cNvPr id="21" name="文本框 20"/>
              <p:cNvSpPr txBox="1"/>
              <p:nvPr/>
            </p:nvSpPr>
            <p:spPr>
              <a:xfrm>
                <a:off x="1988115" y="3805889"/>
                <a:ext cx="1210589" cy="400110"/>
              </a:xfrm>
              <a:prstGeom prst="rect">
                <a:avLst/>
              </a:prstGeom>
              <a:noFill/>
            </p:spPr>
            <p:txBody>
              <a:bodyPr wrap="none" rtlCol="0">
                <a:spAutoFit/>
              </a:bodyPr>
              <a:lstStyle/>
              <a:p>
                <a:pPr algn="ctr"/>
                <a:r>
                  <a:rPr lang="zh-CN" altLang="en-US" sz="2000" b="1">
                    <a:solidFill>
                      <a:schemeClr val="bg1"/>
                    </a:solidFill>
                  </a:rPr>
                  <a:t>添加标题</a:t>
                </a:r>
                <a:endParaRPr lang="zh-CN" altLang="en-US" sz="2000" b="1">
                  <a:solidFill>
                    <a:schemeClr val="bg1"/>
                  </a:solidFill>
                </a:endParaRPr>
              </a:p>
            </p:txBody>
          </p:sp>
          <p:sp>
            <p:nvSpPr>
              <p:cNvPr id="22" name="矩形 21"/>
              <p:cNvSpPr/>
              <p:nvPr/>
            </p:nvSpPr>
            <p:spPr>
              <a:xfrm>
                <a:off x="1282475" y="4205999"/>
                <a:ext cx="2621868" cy="1013098"/>
              </a:xfrm>
              <a:prstGeom prst="rect">
                <a:avLst/>
              </a:prstGeom>
            </p:spPr>
            <p:txBody>
              <a:bodyPr wrap="square">
                <a:spAutoFit/>
              </a:bodyPr>
              <a:lstStyle/>
              <a:p>
                <a:pPr algn="ctr">
                  <a:lnSpc>
                    <a:spcPct val="200000"/>
                  </a:lnSpc>
                </a:pPr>
                <a:r>
                  <a:rPr lang="zh-CN" altLang="en-US" sz="1050">
                    <a:solidFill>
                      <a:schemeClr val="bg1"/>
                    </a:solidFill>
                  </a:rPr>
                  <a:t>点击添加文本内容点击添加文本内容点击添加文本内容点击添加文本内容点击添加文本内容</a:t>
                </a:r>
                <a:endParaRPr lang="zh-CN" altLang="en-US" sz="1050">
                  <a:solidFill>
                    <a:schemeClr val="bg1"/>
                  </a:solidFill>
                </a:endParaRPr>
              </a:p>
            </p:txBody>
          </p:sp>
        </p:grpSp>
        <p:sp>
          <p:nvSpPr>
            <p:cNvPr id="20" name="queing_95209"/>
            <p:cNvSpPr>
              <a:spLocks noChangeAspect="1"/>
            </p:cNvSpPr>
            <p:nvPr/>
          </p:nvSpPr>
          <p:spPr bwMode="auto">
            <a:xfrm>
              <a:off x="2264186" y="2832884"/>
              <a:ext cx="609685" cy="559695"/>
            </a:xfrm>
            <a:custGeom>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txBody>
            <a:bodyPr/>
            <a:lstStyle/>
            <a:p/>
          </p:txBody>
        </p:sp>
      </p:grpSp>
      <p:grpSp>
        <p:nvGrpSpPr>
          <p:cNvPr id="23" name="组合 22"/>
          <p:cNvGrpSpPr/>
          <p:nvPr/>
        </p:nvGrpSpPr>
        <p:grpSpPr>
          <a:xfrm>
            <a:off x="4387850" y="2064204"/>
            <a:ext cx="3294742" cy="4067998"/>
            <a:chOff x="4368800" y="2264229"/>
            <a:chExt cx="3294742" cy="4067998"/>
          </a:xfrm>
        </p:grpSpPr>
        <p:sp>
          <p:nvSpPr>
            <p:cNvPr id="24" name="矩形 23"/>
            <p:cNvSpPr/>
            <p:nvPr/>
          </p:nvSpPr>
          <p:spPr>
            <a:xfrm>
              <a:off x="4368800" y="2264229"/>
              <a:ext cx="3294742" cy="40679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4918854" y="3904344"/>
              <a:ext cx="2104572"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data-search-interface-symbol-of-a-bars-graphic-with-a-magnifier-tool_38813"/>
            <p:cNvSpPr>
              <a:spLocks noChangeAspect="1"/>
            </p:cNvSpPr>
            <p:nvPr/>
          </p:nvSpPr>
          <p:spPr bwMode="auto">
            <a:xfrm>
              <a:off x="5579590" y="2731263"/>
              <a:ext cx="873162" cy="706048"/>
            </a:xfrm>
            <a:custGeom>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313131"/>
            </a:solidFill>
            <a:ln>
              <a:noFill/>
            </a:ln>
          </p:spPr>
          <p:txBody>
            <a:bodyPr/>
            <a:lstStyle/>
            <a:p/>
          </p:txBody>
        </p:sp>
        <p:grpSp>
          <p:nvGrpSpPr>
            <p:cNvPr id="27" name="组合 26"/>
            <p:cNvGrpSpPr/>
            <p:nvPr/>
          </p:nvGrpSpPr>
          <p:grpSpPr>
            <a:xfrm>
              <a:off x="4690483" y="4332788"/>
              <a:ext cx="2621868" cy="1657079"/>
              <a:chOff x="1282475" y="3693529"/>
              <a:chExt cx="2621868" cy="1657079"/>
            </a:xfrm>
          </p:grpSpPr>
          <p:sp>
            <p:nvSpPr>
              <p:cNvPr id="28" name="文本框 27"/>
              <p:cNvSpPr txBox="1"/>
              <p:nvPr/>
            </p:nvSpPr>
            <p:spPr>
              <a:xfrm>
                <a:off x="1782932" y="3693529"/>
                <a:ext cx="1620957" cy="523220"/>
              </a:xfrm>
              <a:prstGeom prst="rect">
                <a:avLst/>
              </a:prstGeom>
              <a:noFill/>
            </p:spPr>
            <p:txBody>
              <a:bodyPr wrap="none" rtlCol="0">
                <a:spAutoFit/>
              </a:bodyPr>
              <a:lstStyle/>
              <a:p>
                <a:pPr algn="ctr"/>
                <a:r>
                  <a:rPr lang="zh-CN" altLang="en-US" sz="2800" b="1">
                    <a:solidFill>
                      <a:srgbClr val="313131"/>
                    </a:solidFill>
                  </a:rPr>
                  <a:t>添加标题</a:t>
                </a:r>
                <a:endParaRPr lang="zh-CN" altLang="en-US" sz="2800" b="1">
                  <a:solidFill>
                    <a:srgbClr val="313131"/>
                  </a:solidFill>
                </a:endParaRPr>
              </a:p>
            </p:txBody>
          </p:sp>
          <p:sp>
            <p:nvSpPr>
              <p:cNvPr id="29" name="矩形 28"/>
              <p:cNvSpPr/>
              <p:nvPr/>
            </p:nvSpPr>
            <p:spPr>
              <a:xfrm>
                <a:off x="1282475" y="4205999"/>
                <a:ext cx="2621868" cy="1144609"/>
              </a:xfrm>
              <a:prstGeom prst="rect">
                <a:avLst/>
              </a:prstGeom>
            </p:spPr>
            <p:txBody>
              <a:bodyPr wrap="square">
                <a:spAutoFit/>
              </a:bodyPr>
              <a:lstStyle/>
              <a:p>
                <a:pPr algn="ctr">
                  <a:lnSpc>
                    <a:spcPct val="200000"/>
                  </a:lnSpc>
                </a:pPr>
                <a:r>
                  <a:rPr lang="zh-CN" altLang="en-US" sz="1200">
                    <a:solidFill>
                      <a:srgbClr val="313131"/>
                    </a:solidFill>
                  </a:rPr>
                  <a:t>点击添加文本内容点击添加文本内容点击添加文本内容点击添加文本内容点击添加文本内容</a:t>
                </a:r>
                <a:endParaRPr lang="zh-CN" altLang="en-US" sz="1200">
                  <a:solidFill>
                    <a:srgbClr val="313131"/>
                  </a:solidFill>
                </a:endParaRPr>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5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sp>
        <p:nvSpPr>
          <p:cNvPr id="9" name="任意多边形 8"/>
          <p:cNvSpPr/>
          <p:nvPr/>
        </p:nvSpPr>
        <p:spPr>
          <a:xfrm>
            <a:off x="-9331" y="2770351"/>
            <a:ext cx="7025951" cy="1352833"/>
          </a:xfrm>
          <a:custGeom>
            <a:gdLst>
              <a:gd name="connsiteX0" fmla="*/ 0 w 7025951"/>
              <a:gd name="connsiteY0" fmla="*/ 1176498 h 1352833"/>
              <a:gd name="connsiteX1" fmla="*/ 1754155 w 7025951"/>
              <a:gd name="connsiteY1" fmla="*/ 841 h 1352833"/>
              <a:gd name="connsiteX2" fmla="*/ 5197151 w 7025951"/>
              <a:gd name="connsiteY2" fmla="*/ 1335118 h 1352833"/>
              <a:gd name="connsiteX3" fmla="*/ 7025951 w 7025951"/>
              <a:gd name="connsiteY3" fmla="*/ 644653 h 1352833"/>
            </a:gdLst>
            <a:cxnLst>
              <a:cxn ang="0">
                <a:pos x="connsiteX0" y="connsiteY0"/>
              </a:cxn>
              <a:cxn ang="0">
                <a:pos x="connsiteX1" y="connsiteY1"/>
              </a:cxn>
              <a:cxn ang="0">
                <a:pos x="connsiteX2" y="connsiteY2"/>
              </a:cxn>
              <a:cxn ang="0">
                <a:pos x="connsiteX3" y="connsiteY3"/>
              </a:cxn>
            </a:cxnLst>
            <a:rect l="l" t="t" r="r" b="b"/>
            <a:pathLst>
              <a:path w="7025951" h="1352833">
                <a:moveTo>
                  <a:pt x="0" y="1176498"/>
                </a:moveTo>
                <a:cubicBezTo>
                  <a:pt x="443981" y="575451"/>
                  <a:pt x="887963" y="-25596"/>
                  <a:pt x="1754155" y="841"/>
                </a:cubicBezTo>
                <a:cubicBezTo>
                  <a:pt x="2620347" y="27278"/>
                  <a:pt x="4318518" y="1227816"/>
                  <a:pt x="5197151" y="1335118"/>
                </a:cubicBezTo>
                <a:cubicBezTo>
                  <a:pt x="6075784" y="1442420"/>
                  <a:pt x="6550867" y="1043536"/>
                  <a:pt x="7025951" y="644653"/>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nvGrpSpPr>
          <p:cNvPr id="10" name="Group 124"/>
          <p:cNvGrpSpPr/>
          <p:nvPr/>
        </p:nvGrpSpPr>
        <p:grpSpPr>
          <a:xfrm>
            <a:off x="6908610" y="2645719"/>
            <a:ext cx="869004" cy="871922"/>
            <a:chOff x="4906963" y="2173288"/>
            <a:chExt cx="473075" cy="474663"/>
          </a:xfrm>
          <a:solidFill>
            <a:srgbClr val="00B0F0"/>
          </a:solidFill>
        </p:grpSpPr>
        <p:sp>
          <p:nvSpPr>
            <p:cNvPr id="11" name="Freeform 16"/>
            <p:cNvSpPr/>
            <p:nvPr/>
          </p:nvSpPr>
          <p:spPr bwMode="auto">
            <a:xfrm>
              <a:off x="4938713" y="2473325"/>
              <a:ext cx="142875" cy="141288"/>
            </a:xfrm>
            <a:custGeom>
              <a:gdLst>
                <a:gd name="T0" fmla="*/ 40 w 67"/>
                <a:gd name="T1" fmla="*/ 4 h 66"/>
                <a:gd name="T2" fmla="*/ 35 w 67"/>
                <a:gd name="T3" fmla="*/ 3 h 66"/>
                <a:gd name="T4" fmla="*/ 9 w 67"/>
                <a:gd name="T5" fmla="*/ 61 h 66"/>
                <a:gd name="T6" fmla="*/ 64 w 67"/>
                <a:gd name="T7" fmla="*/ 32 h 66"/>
                <a:gd name="T8" fmla="*/ 63 w 67"/>
                <a:gd name="T9" fmla="*/ 27 h 66"/>
                <a:gd name="T10" fmla="*/ 40 w 67"/>
                <a:gd name="T11" fmla="*/ 4 h 66"/>
              </a:gdLst>
              <a:cxnLst>
                <a:cxn ang="0">
                  <a:pos x="T0" y="T1"/>
                </a:cxn>
                <a:cxn ang="0">
                  <a:pos x="T2" y="T3"/>
                </a:cxn>
                <a:cxn ang="0">
                  <a:pos x="T4" y="T5"/>
                </a:cxn>
                <a:cxn ang="0">
                  <a:pos x="T6" y="T7"/>
                </a:cxn>
                <a:cxn ang="0">
                  <a:pos x="T8" y="T9"/>
                </a:cxn>
                <a:cxn ang="0">
                  <a:pos x="T10" y="T11"/>
                </a:cxn>
              </a:cxnLst>
              <a:rect l="0" t="0" r="r" b="b"/>
              <a:pathLst>
                <a:path w="67" h="66">
                  <a:moveTo>
                    <a:pt x="40" y="4"/>
                  </a:moveTo>
                  <a:cubicBezTo>
                    <a:pt x="37" y="0"/>
                    <a:pt x="36" y="2"/>
                    <a:pt x="35" y="3"/>
                  </a:cubicBezTo>
                  <a:cubicBezTo>
                    <a:pt x="17" y="21"/>
                    <a:pt x="0" y="66"/>
                    <a:pt x="9" y="61"/>
                  </a:cubicBezTo>
                  <a:cubicBezTo>
                    <a:pt x="41" y="46"/>
                    <a:pt x="46" y="50"/>
                    <a:pt x="64" y="32"/>
                  </a:cubicBezTo>
                  <a:cubicBezTo>
                    <a:pt x="65" y="31"/>
                    <a:pt x="67" y="30"/>
                    <a:pt x="63" y="27"/>
                  </a:cubicBezTo>
                  <a:lnTo>
                    <a:pt x="40" y="4"/>
                  </a:ln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solidFill>
                  <a:schemeClr val="bg1">
                    <a:lumMod val="95000"/>
                  </a:schemeClr>
                </a:solidFill>
              </a:endParaRPr>
            </a:p>
          </p:txBody>
        </p:sp>
        <p:sp>
          <p:nvSpPr>
            <p:cNvPr id="12" name="Freeform 17"/>
            <p:cNvSpPr>
              <a:spLocks noEditPoints="1"/>
            </p:cNvSpPr>
            <p:nvPr/>
          </p:nvSpPr>
          <p:spPr bwMode="auto">
            <a:xfrm>
              <a:off x="4906963" y="2173288"/>
              <a:ext cx="473075" cy="474663"/>
            </a:xfrm>
            <a:custGeom>
              <a:gdLst>
                <a:gd name="T0" fmla="*/ 155 w 223"/>
                <a:gd name="T1" fmla="*/ 145 h 224"/>
                <a:gd name="T2" fmla="*/ 156 w 223"/>
                <a:gd name="T3" fmla="*/ 141 h 224"/>
                <a:gd name="T4" fmla="*/ 204 w 223"/>
                <a:gd name="T5" fmla="*/ 19 h 224"/>
                <a:gd name="T6" fmla="*/ 84 w 223"/>
                <a:gd name="T7" fmla="*/ 67 h 224"/>
                <a:gd name="T8" fmla="*/ 78 w 223"/>
                <a:gd name="T9" fmla="*/ 69 h 224"/>
                <a:gd name="T10" fmla="*/ 65 w 223"/>
                <a:gd name="T11" fmla="*/ 65 h 224"/>
                <a:gd name="T12" fmla="*/ 53 w 223"/>
                <a:gd name="T13" fmla="*/ 69 h 224"/>
                <a:gd name="T14" fmla="*/ 3 w 223"/>
                <a:gd name="T15" fmla="*/ 119 h 224"/>
                <a:gd name="T16" fmla="*/ 5 w 223"/>
                <a:gd name="T17" fmla="*/ 125 h 224"/>
                <a:gd name="T18" fmla="*/ 41 w 223"/>
                <a:gd name="T19" fmla="*/ 131 h 224"/>
                <a:gd name="T20" fmla="*/ 53 w 223"/>
                <a:gd name="T21" fmla="*/ 127 h 224"/>
                <a:gd name="T22" fmla="*/ 57 w 223"/>
                <a:gd name="T23" fmla="*/ 127 h 224"/>
                <a:gd name="T24" fmla="*/ 96 w 223"/>
                <a:gd name="T25" fmla="*/ 167 h 224"/>
                <a:gd name="T26" fmla="*/ 96 w 223"/>
                <a:gd name="T27" fmla="*/ 170 h 224"/>
                <a:gd name="T28" fmla="*/ 92 w 223"/>
                <a:gd name="T29" fmla="*/ 182 h 224"/>
                <a:gd name="T30" fmla="*/ 98 w 223"/>
                <a:gd name="T31" fmla="*/ 219 h 224"/>
                <a:gd name="T32" fmla="*/ 104 w 223"/>
                <a:gd name="T33" fmla="*/ 221 h 224"/>
                <a:gd name="T34" fmla="*/ 155 w 223"/>
                <a:gd name="T35" fmla="*/ 170 h 224"/>
                <a:gd name="T36" fmla="*/ 158 w 223"/>
                <a:gd name="T37" fmla="*/ 159 h 224"/>
                <a:gd name="T38" fmla="*/ 155 w 223"/>
                <a:gd name="T39" fmla="*/ 145 h 224"/>
                <a:gd name="T40" fmla="*/ 144 w 223"/>
                <a:gd name="T41" fmla="*/ 80 h 224"/>
                <a:gd name="T42" fmla="*/ 144 w 223"/>
                <a:gd name="T43" fmla="*/ 50 h 224"/>
                <a:gd name="T44" fmla="*/ 174 w 223"/>
                <a:gd name="T45" fmla="*/ 50 h 224"/>
                <a:gd name="T46" fmla="*/ 174 w 223"/>
                <a:gd name="T47" fmla="*/ 80 h 224"/>
                <a:gd name="T48" fmla="*/ 144 w 223"/>
                <a:gd name="T49" fmla="*/ 80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24">
                  <a:moveTo>
                    <a:pt x="155" y="145"/>
                  </a:moveTo>
                  <a:cubicBezTo>
                    <a:pt x="154" y="143"/>
                    <a:pt x="156" y="141"/>
                    <a:pt x="156" y="141"/>
                  </a:cubicBezTo>
                  <a:cubicBezTo>
                    <a:pt x="197" y="97"/>
                    <a:pt x="223" y="38"/>
                    <a:pt x="204" y="19"/>
                  </a:cubicBezTo>
                  <a:cubicBezTo>
                    <a:pt x="185" y="0"/>
                    <a:pt x="128" y="26"/>
                    <a:pt x="84" y="67"/>
                  </a:cubicBezTo>
                  <a:cubicBezTo>
                    <a:pt x="83" y="68"/>
                    <a:pt x="81" y="69"/>
                    <a:pt x="78" y="69"/>
                  </a:cubicBezTo>
                  <a:cubicBezTo>
                    <a:pt x="65" y="65"/>
                    <a:pt x="65" y="65"/>
                    <a:pt x="65" y="65"/>
                  </a:cubicBezTo>
                  <a:cubicBezTo>
                    <a:pt x="61" y="64"/>
                    <a:pt x="56" y="66"/>
                    <a:pt x="53" y="69"/>
                  </a:cubicBezTo>
                  <a:cubicBezTo>
                    <a:pt x="3" y="119"/>
                    <a:pt x="3" y="119"/>
                    <a:pt x="3" y="119"/>
                  </a:cubicBezTo>
                  <a:cubicBezTo>
                    <a:pt x="0" y="122"/>
                    <a:pt x="1" y="124"/>
                    <a:pt x="5" y="125"/>
                  </a:cubicBezTo>
                  <a:cubicBezTo>
                    <a:pt x="41" y="131"/>
                    <a:pt x="41" y="131"/>
                    <a:pt x="41" y="131"/>
                  </a:cubicBezTo>
                  <a:cubicBezTo>
                    <a:pt x="45" y="131"/>
                    <a:pt x="50" y="130"/>
                    <a:pt x="53" y="127"/>
                  </a:cubicBezTo>
                  <a:cubicBezTo>
                    <a:pt x="53" y="127"/>
                    <a:pt x="55" y="125"/>
                    <a:pt x="57" y="127"/>
                  </a:cubicBezTo>
                  <a:cubicBezTo>
                    <a:pt x="67" y="137"/>
                    <a:pt x="86" y="157"/>
                    <a:pt x="96" y="167"/>
                  </a:cubicBezTo>
                  <a:cubicBezTo>
                    <a:pt x="98" y="168"/>
                    <a:pt x="96" y="170"/>
                    <a:pt x="96" y="170"/>
                  </a:cubicBezTo>
                  <a:cubicBezTo>
                    <a:pt x="94" y="173"/>
                    <a:pt x="92" y="179"/>
                    <a:pt x="92" y="182"/>
                  </a:cubicBezTo>
                  <a:cubicBezTo>
                    <a:pt x="98" y="219"/>
                    <a:pt x="98" y="219"/>
                    <a:pt x="98" y="219"/>
                  </a:cubicBezTo>
                  <a:cubicBezTo>
                    <a:pt x="99" y="223"/>
                    <a:pt x="102" y="224"/>
                    <a:pt x="104" y="221"/>
                  </a:cubicBezTo>
                  <a:cubicBezTo>
                    <a:pt x="155" y="170"/>
                    <a:pt x="155" y="170"/>
                    <a:pt x="155" y="170"/>
                  </a:cubicBezTo>
                  <a:cubicBezTo>
                    <a:pt x="157" y="168"/>
                    <a:pt x="159" y="162"/>
                    <a:pt x="158" y="159"/>
                  </a:cubicBezTo>
                  <a:lnTo>
                    <a:pt x="155" y="145"/>
                  </a:lnTo>
                  <a:close/>
                  <a:moveTo>
                    <a:pt x="144" y="80"/>
                  </a:moveTo>
                  <a:cubicBezTo>
                    <a:pt x="135" y="72"/>
                    <a:pt x="135" y="58"/>
                    <a:pt x="144" y="50"/>
                  </a:cubicBezTo>
                  <a:cubicBezTo>
                    <a:pt x="152" y="41"/>
                    <a:pt x="166" y="41"/>
                    <a:pt x="174" y="50"/>
                  </a:cubicBezTo>
                  <a:cubicBezTo>
                    <a:pt x="183" y="58"/>
                    <a:pt x="183" y="72"/>
                    <a:pt x="174" y="80"/>
                  </a:cubicBezTo>
                  <a:cubicBezTo>
                    <a:pt x="166" y="89"/>
                    <a:pt x="152" y="89"/>
                    <a:pt x="144" y="80"/>
                  </a:cubicBezTo>
                  <a:close/>
                </a:path>
              </a:pathLst>
            </a:custGeom>
            <a:gr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solidFill>
                  <a:schemeClr val="bg1">
                    <a:lumMod val="95000"/>
                  </a:schemeClr>
                </a:solidFill>
              </a:endParaRPr>
            </a:p>
          </p:txBody>
        </p:sp>
      </p:grpSp>
      <p:sp>
        <p:nvSpPr>
          <p:cNvPr id="13" name="椭圆 12"/>
          <p:cNvSpPr/>
          <p:nvPr/>
        </p:nvSpPr>
        <p:spPr>
          <a:xfrm>
            <a:off x="1302737" y="2498681"/>
            <a:ext cx="620643" cy="62064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rPr>
              <a:t>1</a:t>
            </a:r>
            <a:endParaRPr lang="zh-CN" altLang="en-US">
              <a:solidFill>
                <a:schemeClr val="bg1">
                  <a:lumMod val="95000"/>
                </a:schemeClr>
              </a:solidFill>
            </a:endParaRPr>
          </a:p>
        </p:txBody>
      </p:sp>
      <p:sp>
        <p:nvSpPr>
          <p:cNvPr id="14" name="椭圆 13"/>
          <p:cNvSpPr/>
          <p:nvPr/>
        </p:nvSpPr>
        <p:spPr>
          <a:xfrm>
            <a:off x="3571475" y="3313099"/>
            <a:ext cx="458382" cy="4583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rPr>
              <a:t>2</a:t>
            </a:r>
            <a:endParaRPr lang="zh-CN" altLang="en-US">
              <a:solidFill>
                <a:schemeClr val="bg1">
                  <a:lumMod val="95000"/>
                </a:schemeClr>
              </a:solidFill>
            </a:endParaRPr>
          </a:p>
        </p:txBody>
      </p:sp>
      <p:sp>
        <p:nvSpPr>
          <p:cNvPr id="15" name="椭圆 14"/>
          <p:cNvSpPr/>
          <p:nvPr/>
        </p:nvSpPr>
        <p:spPr>
          <a:xfrm>
            <a:off x="5566943" y="3768033"/>
            <a:ext cx="620643" cy="62064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rPr>
              <a:t>3</a:t>
            </a:r>
            <a:endParaRPr lang="zh-CN" altLang="en-US">
              <a:solidFill>
                <a:schemeClr val="bg1">
                  <a:lumMod val="95000"/>
                </a:schemeClr>
              </a:solidFill>
            </a:endParaRPr>
          </a:p>
        </p:txBody>
      </p:sp>
      <p:sp>
        <p:nvSpPr>
          <p:cNvPr id="16" name="椭圆 15"/>
          <p:cNvSpPr/>
          <p:nvPr/>
        </p:nvSpPr>
        <p:spPr>
          <a:xfrm>
            <a:off x="8089641" y="1049088"/>
            <a:ext cx="1334277" cy="133427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nvGrpSpPr>
          <p:cNvPr id="17" name="组合 16"/>
          <p:cNvGrpSpPr/>
          <p:nvPr/>
        </p:nvGrpSpPr>
        <p:grpSpPr>
          <a:xfrm>
            <a:off x="422553" y="3442603"/>
            <a:ext cx="2272260" cy="1294670"/>
            <a:chOff x="619208" y="3332975"/>
            <a:chExt cx="2272260" cy="1294670"/>
          </a:xfrm>
        </p:grpSpPr>
        <p:sp>
          <p:nvSpPr>
            <p:cNvPr id="18" name="矩形 17"/>
            <p:cNvSpPr/>
            <p:nvPr/>
          </p:nvSpPr>
          <p:spPr>
            <a:xfrm>
              <a:off x="1081944" y="3332975"/>
              <a:ext cx="1346789" cy="338554"/>
            </a:xfrm>
            <a:prstGeom prst="rect">
              <a:avLst/>
            </a:prstGeom>
          </p:spPr>
          <p:txBody>
            <a:bodyPr wrap="square">
              <a:spAutoFit/>
            </a:bodyPr>
            <a:lstStyle/>
            <a:p>
              <a:pPr algn="ct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19208" y="3658405"/>
              <a:ext cx="2272260" cy="969240"/>
            </a:xfrm>
            <a:prstGeom prst="rect">
              <a:avLst/>
            </a:prstGeom>
          </p:spPr>
          <p:txBody>
            <a:bodyPr wrap="square">
              <a:spAutoFit/>
            </a:bodyPr>
            <a:lstStyle/>
            <a:p>
              <a:pPr algn="ct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64536" y="2031140"/>
            <a:ext cx="2272260" cy="1294670"/>
            <a:chOff x="2451333" y="1950088"/>
            <a:chExt cx="2272260" cy="1294670"/>
          </a:xfrm>
        </p:grpSpPr>
        <p:sp>
          <p:nvSpPr>
            <p:cNvPr id="21" name="矩形 20"/>
            <p:cNvSpPr/>
            <p:nvPr/>
          </p:nvSpPr>
          <p:spPr>
            <a:xfrm>
              <a:off x="2914069" y="1950088"/>
              <a:ext cx="1346789" cy="338554"/>
            </a:xfrm>
            <a:prstGeom prst="rect">
              <a:avLst/>
            </a:prstGeom>
          </p:spPr>
          <p:txBody>
            <a:bodyPr wrap="square">
              <a:spAutoFit/>
            </a:bodyPr>
            <a:lstStyle/>
            <a:p>
              <a:pPr algn="ct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2451333" y="2275518"/>
              <a:ext cx="2272260" cy="969240"/>
            </a:xfrm>
            <a:prstGeom prst="rect">
              <a:avLst/>
            </a:prstGeom>
          </p:spPr>
          <p:txBody>
            <a:bodyPr wrap="square">
              <a:spAutoFit/>
            </a:bodyPr>
            <a:lstStyle/>
            <a:p>
              <a:pPr algn="ct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787632" y="4799769"/>
            <a:ext cx="2272260" cy="1294670"/>
            <a:chOff x="4373439" y="4844598"/>
            <a:chExt cx="2272260" cy="1294670"/>
          </a:xfrm>
        </p:grpSpPr>
        <p:sp>
          <p:nvSpPr>
            <p:cNvPr id="24" name="矩形 23"/>
            <p:cNvSpPr/>
            <p:nvPr/>
          </p:nvSpPr>
          <p:spPr>
            <a:xfrm>
              <a:off x="4836175" y="4844598"/>
              <a:ext cx="1346789" cy="338554"/>
            </a:xfrm>
            <a:prstGeom prst="rect">
              <a:avLst/>
            </a:prstGeom>
          </p:spPr>
          <p:txBody>
            <a:bodyPr wrap="square">
              <a:spAutoFit/>
            </a:bodyPr>
            <a:lstStyle/>
            <a:p>
              <a:pPr algn="ctr"/>
              <a:r>
                <a:rPr lang="zh-CN" altLang="en-US" sz="16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4373439" y="5170028"/>
              <a:ext cx="2272260" cy="969240"/>
            </a:xfrm>
            <a:prstGeom prst="rect">
              <a:avLst/>
            </a:prstGeom>
          </p:spPr>
          <p:txBody>
            <a:bodyPr wrap="square">
              <a:spAutoFit/>
            </a:bodyPr>
            <a:lstStyle/>
            <a:p>
              <a:pPr algn="ct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210072" y="2770351"/>
            <a:ext cx="3795316" cy="986893"/>
            <a:chOff x="4373438" y="4844598"/>
            <a:chExt cx="3795316" cy="986893"/>
          </a:xfrm>
        </p:grpSpPr>
        <p:sp>
          <p:nvSpPr>
            <p:cNvPr id="27" name="矩形 26"/>
            <p:cNvSpPr/>
            <p:nvPr/>
          </p:nvSpPr>
          <p:spPr>
            <a:xfrm>
              <a:off x="4373439" y="4844598"/>
              <a:ext cx="1346789" cy="338554"/>
            </a:xfrm>
            <a:prstGeom prst="rect">
              <a:avLst/>
            </a:prstGeom>
          </p:spPr>
          <p:txBody>
            <a:bodyPr wrap="square">
              <a:spAutoFit/>
            </a:bodyPr>
            <a:lstStyle/>
            <a:p>
              <a:r>
                <a:rPr lang="zh-CN" altLang="en-US" sz="16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373438" y="5170028"/>
              <a:ext cx="3795316" cy="661463"/>
            </a:xfrm>
            <a:prstGeom prst="rect">
              <a:avLst/>
            </a:prstGeom>
          </p:spPr>
          <p:txBody>
            <a:bodyPr wrap="square">
              <a:spAutoFit/>
            </a:bodyPr>
            <a:lstStyle/>
            <a:p>
              <a:pP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29" name="big-diamond_61708"/>
          <p:cNvSpPr>
            <a:spLocks noChangeAspect="1"/>
          </p:cNvSpPr>
          <p:nvPr/>
        </p:nvSpPr>
        <p:spPr bwMode="auto">
          <a:xfrm>
            <a:off x="8451936" y="1427758"/>
            <a:ext cx="609685" cy="576936"/>
          </a:xfrm>
          <a:custGeom>
            <a:gdLst>
              <a:gd name="T0" fmla="*/ 5172 w 5173"/>
              <a:gd name="T1" fmla="*/ 1894 h 4903"/>
              <a:gd name="T2" fmla="*/ 5162 w 5173"/>
              <a:gd name="T3" fmla="*/ 1850 h 4903"/>
              <a:gd name="T4" fmla="*/ 5158 w 5173"/>
              <a:gd name="T5" fmla="*/ 1838 h 4903"/>
              <a:gd name="T6" fmla="*/ 5154 w 5173"/>
              <a:gd name="T7" fmla="*/ 1829 h 4903"/>
              <a:gd name="T8" fmla="*/ 4120 w 5173"/>
              <a:gd name="T9" fmla="*/ 0 h 4903"/>
              <a:gd name="T10" fmla="*/ 893 w 5173"/>
              <a:gd name="T11" fmla="*/ 98 h 4903"/>
              <a:gd name="T12" fmla="*/ 17 w 5173"/>
              <a:gd name="T13" fmla="*/ 1834 h 4903"/>
              <a:gd name="T14" fmla="*/ 14 w 5173"/>
              <a:gd name="T15" fmla="*/ 1840 h 4903"/>
              <a:gd name="T16" fmla="*/ 2 w 5173"/>
              <a:gd name="T17" fmla="*/ 1880 h 4903"/>
              <a:gd name="T18" fmla="*/ 1 w 5173"/>
              <a:gd name="T19" fmla="*/ 1899 h 4903"/>
              <a:gd name="T20" fmla="*/ 4 w 5173"/>
              <a:gd name="T21" fmla="*/ 1948 h 4903"/>
              <a:gd name="T22" fmla="*/ 20 w 5173"/>
              <a:gd name="T23" fmla="*/ 1993 h 4903"/>
              <a:gd name="T24" fmla="*/ 25 w 5173"/>
              <a:gd name="T25" fmla="*/ 2005 h 4903"/>
              <a:gd name="T26" fmla="*/ 35 w 5173"/>
              <a:gd name="T27" fmla="*/ 2018 h 4903"/>
              <a:gd name="T28" fmla="*/ 42 w 5173"/>
              <a:gd name="T29" fmla="*/ 2028 h 4903"/>
              <a:gd name="T30" fmla="*/ 2587 w 5173"/>
              <a:gd name="T31" fmla="*/ 4903 h 4903"/>
              <a:gd name="T32" fmla="*/ 5131 w 5173"/>
              <a:gd name="T33" fmla="*/ 2028 h 4903"/>
              <a:gd name="T34" fmla="*/ 5138 w 5173"/>
              <a:gd name="T35" fmla="*/ 2018 h 4903"/>
              <a:gd name="T36" fmla="*/ 5148 w 5173"/>
              <a:gd name="T37" fmla="*/ 2005 h 4903"/>
              <a:gd name="T38" fmla="*/ 5153 w 5173"/>
              <a:gd name="T39" fmla="*/ 1993 h 4903"/>
              <a:gd name="T40" fmla="*/ 5169 w 5173"/>
              <a:gd name="T41" fmla="*/ 1948 h 4903"/>
              <a:gd name="T42" fmla="*/ 5172 w 5173"/>
              <a:gd name="T43" fmla="*/ 1899 h 4903"/>
              <a:gd name="T44" fmla="*/ 3547 w 5173"/>
              <a:gd name="T45" fmla="*/ 1732 h 4903"/>
              <a:gd name="T46" fmla="*/ 2279 w 5173"/>
              <a:gd name="T47" fmla="*/ 358 h 4903"/>
              <a:gd name="T48" fmla="*/ 1163 w 5173"/>
              <a:gd name="T49" fmla="*/ 358 h 4903"/>
              <a:gd name="T50" fmla="*/ 1230 w 5173"/>
              <a:gd name="T51" fmla="*/ 1732 h 4903"/>
              <a:gd name="T52" fmla="*/ 1163 w 5173"/>
              <a:gd name="T53" fmla="*/ 358 h 4903"/>
              <a:gd name="T54" fmla="*/ 1226 w 5173"/>
              <a:gd name="T55" fmla="*/ 2091 h 4903"/>
              <a:gd name="T56" fmla="*/ 567 w 5173"/>
              <a:gd name="T57" fmla="*/ 2091 h 4903"/>
              <a:gd name="T58" fmla="*/ 1618 w 5173"/>
              <a:gd name="T59" fmla="*/ 2091 h 4903"/>
              <a:gd name="T60" fmla="*/ 2587 w 5173"/>
              <a:gd name="T61" fmla="*/ 4288 h 4903"/>
              <a:gd name="T62" fmla="*/ 3947 w 5173"/>
              <a:gd name="T63" fmla="*/ 2091 h 4903"/>
              <a:gd name="T64" fmla="*/ 3248 w 5173"/>
              <a:gd name="T65" fmla="*/ 3677 h 4903"/>
              <a:gd name="T66" fmla="*/ 3290 w 5173"/>
              <a:gd name="T67" fmla="*/ 358 h 4903"/>
              <a:gd name="T68" fmla="*/ 4704 w 5173"/>
              <a:gd name="T69" fmla="*/ 1732 h 49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73" h="4903">
                <a:moveTo>
                  <a:pt x="5172" y="1899"/>
                </a:moveTo>
                <a:lnTo>
                  <a:pt x="5172" y="1894"/>
                </a:lnTo>
                <a:cubicBezTo>
                  <a:pt x="5172" y="1889"/>
                  <a:pt x="5172" y="1884"/>
                  <a:pt x="5171" y="1880"/>
                </a:cubicBezTo>
                <a:cubicBezTo>
                  <a:pt x="5169" y="1871"/>
                  <a:pt x="5166" y="1861"/>
                  <a:pt x="5162" y="1850"/>
                </a:cubicBezTo>
                <a:cubicBezTo>
                  <a:pt x="5161" y="1847"/>
                  <a:pt x="5160" y="1843"/>
                  <a:pt x="5159" y="1840"/>
                </a:cubicBezTo>
                <a:cubicBezTo>
                  <a:pt x="5159" y="1839"/>
                  <a:pt x="5159" y="1838"/>
                  <a:pt x="5158" y="1838"/>
                </a:cubicBezTo>
                <a:cubicBezTo>
                  <a:pt x="5158" y="1837"/>
                  <a:pt x="5157" y="1835"/>
                  <a:pt x="5156" y="1834"/>
                </a:cubicBezTo>
                <a:cubicBezTo>
                  <a:pt x="5156" y="1832"/>
                  <a:pt x="5155" y="1831"/>
                  <a:pt x="5154" y="1829"/>
                </a:cubicBezTo>
                <a:lnTo>
                  <a:pt x="4280" y="98"/>
                </a:lnTo>
                <a:cubicBezTo>
                  <a:pt x="4249" y="37"/>
                  <a:pt x="4188" y="0"/>
                  <a:pt x="4120" y="0"/>
                </a:cubicBezTo>
                <a:lnTo>
                  <a:pt x="1053" y="0"/>
                </a:lnTo>
                <a:cubicBezTo>
                  <a:pt x="985" y="0"/>
                  <a:pt x="924" y="37"/>
                  <a:pt x="893" y="98"/>
                </a:cubicBezTo>
                <a:lnTo>
                  <a:pt x="19" y="1829"/>
                </a:lnTo>
                <a:cubicBezTo>
                  <a:pt x="18" y="1831"/>
                  <a:pt x="18" y="1832"/>
                  <a:pt x="17" y="1834"/>
                </a:cubicBezTo>
                <a:cubicBezTo>
                  <a:pt x="16" y="1835"/>
                  <a:pt x="15" y="1837"/>
                  <a:pt x="15" y="1838"/>
                </a:cubicBezTo>
                <a:cubicBezTo>
                  <a:pt x="14" y="1838"/>
                  <a:pt x="14" y="1839"/>
                  <a:pt x="14" y="1840"/>
                </a:cubicBezTo>
                <a:cubicBezTo>
                  <a:pt x="13" y="1843"/>
                  <a:pt x="12" y="1847"/>
                  <a:pt x="11" y="1850"/>
                </a:cubicBezTo>
                <a:cubicBezTo>
                  <a:pt x="7" y="1861"/>
                  <a:pt x="4" y="1871"/>
                  <a:pt x="2" y="1880"/>
                </a:cubicBezTo>
                <a:cubicBezTo>
                  <a:pt x="1" y="1884"/>
                  <a:pt x="1" y="1889"/>
                  <a:pt x="1" y="1894"/>
                </a:cubicBezTo>
                <a:lnTo>
                  <a:pt x="1" y="1899"/>
                </a:lnTo>
                <a:cubicBezTo>
                  <a:pt x="0" y="1911"/>
                  <a:pt x="0" y="1920"/>
                  <a:pt x="1" y="1928"/>
                </a:cubicBezTo>
                <a:cubicBezTo>
                  <a:pt x="1" y="1934"/>
                  <a:pt x="2" y="1940"/>
                  <a:pt x="4" y="1948"/>
                </a:cubicBezTo>
                <a:cubicBezTo>
                  <a:pt x="6" y="1958"/>
                  <a:pt x="8" y="1966"/>
                  <a:pt x="12" y="1975"/>
                </a:cubicBezTo>
                <a:cubicBezTo>
                  <a:pt x="14" y="1981"/>
                  <a:pt x="17" y="1987"/>
                  <a:pt x="20" y="1993"/>
                </a:cubicBezTo>
                <a:cubicBezTo>
                  <a:pt x="21" y="1996"/>
                  <a:pt x="23" y="1999"/>
                  <a:pt x="24" y="2002"/>
                </a:cubicBezTo>
                <a:cubicBezTo>
                  <a:pt x="24" y="2003"/>
                  <a:pt x="24" y="2004"/>
                  <a:pt x="25" y="2005"/>
                </a:cubicBezTo>
                <a:cubicBezTo>
                  <a:pt x="26" y="2006"/>
                  <a:pt x="28" y="2008"/>
                  <a:pt x="29" y="2010"/>
                </a:cubicBezTo>
                <a:cubicBezTo>
                  <a:pt x="31" y="2013"/>
                  <a:pt x="33" y="2015"/>
                  <a:pt x="35" y="2018"/>
                </a:cubicBezTo>
                <a:cubicBezTo>
                  <a:pt x="37" y="2020"/>
                  <a:pt x="39" y="2023"/>
                  <a:pt x="41" y="2026"/>
                </a:cubicBezTo>
                <a:cubicBezTo>
                  <a:pt x="41" y="2027"/>
                  <a:pt x="41" y="2027"/>
                  <a:pt x="42" y="2028"/>
                </a:cubicBezTo>
                <a:lnTo>
                  <a:pt x="2450" y="4841"/>
                </a:lnTo>
                <a:cubicBezTo>
                  <a:pt x="2485" y="4881"/>
                  <a:pt x="2534" y="4903"/>
                  <a:pt x="2587" y="4903"/>
                </a:cubicBezTo>
                <a:cubicBezTo>
                  <a:pt x="2639" y="4903"/>
                  <a:pt x="2689" y="4881"/>
                  <a:pt x="2723" y="4841"/>
                </a:cubicBezTo>
                <a:lnTo>
                  <a:pt x="5131" y="2028"/>
                </a:lnTo>
                <a:cubicBezTo>
                  <a:pt x="5132" y="2027"/>
                  <a:pt x="5132" y="2027"/>
                  <a:pt x="5132" y="2026"/>
                </a:cubicBezTo>
                <a:cubicBezTo>
                  <a:pt x="5134" y="2023"/>
                  <a:pt x="5136" y="2020"/>
                  <a:pt x="5138" y="2018"/>
                </a:cubicBezTo>
                <a:cubicBezTo>
                  <a:pt x="5140" y="2015"/>
                  <a:pt x="5142" y="2013"/>
                  <a:pt x="5144" y="2010"/>
                </a:cubicBezTo>
                <a:cubicBezTo>
                  <a:pt x="5146" y="2008"/>
                  <a:pt x="5147" y="2006"/>
                  <a:pt x="5148" y="2005"/>
                </a:cubicBezTo>
                <a:cubicBezTo>
                  <a:pt x="5149" y="2004"/>
                  <a:pt x="5149" y="2003"/>
                  <a:pt x="5149" y="2002"/>
                </a:cubicBezTo>
                <a:cubicBezTo>
                  <a:pt x="5151" y="1999"/>
                  <a:pt x="5152" y="1996"/>
                  <a:pt x="5153" y="1993"/>
                </a:cubicBezTo>
                <a:cubicBezTo>
                  <a:pt x="5157" y="1987"/>
                  <a:pt x="5159" y="1981"/>
                  <a:pt x="5162" y="1975"/>
                </a:cubicBezTo>
                <a:cubicBezTo>
                  <a:pt x="5165" y="1966"/>
                  <a:pt x="5167" y="1958"/>
                  <a:pt x="5169" y="1948"/>
                </a:cubicBezTo>
                <a:cubicBezTo>
                  <a:pt x="5171" y="1941"/>
                  <a:pt x="5172" y="1934"/>
                  <a:pt x="5173" y="1928"/>
                </a:cubicBezTo>
                <a:cubicBezTo>
                  <a:pt x="5173" y="1920"/>
                  <a:pt x="5173" y="1912"/>
                  <a:pt x="5172" y="1899"/>
                </a:cubicBezTo>
                <a:close/>
                <a:moveTo>
                  <a:pt x="2894" y="358"/>
                </a:moveTo>
                <a:lnTo>
                  <a:pt x="3547" y="1732"/>
                </a:lnTo>
                <a:lnTo>
                  <a:pt x="1626" y="1732"/>
                </a:lnTo>
                <a:lnTo>
                  <a:pt x="2279" y="358"/>
                </a:lnTo>
                <a:lnTo>
                  <a:pt x="2894" y="358"/>
                </a:lnTo>
                <a:close/>
                <a:moveTo>
                  <a:pt x="1163" y="358"/>
                </a:moveTo>
                <a:lnTo>
                  <a:pt x="1883" y="358"/>
                </a:lnTo>
                <a:lnTo>
                  <a:pt x="1230" y="1732"/>
                </a:lnTo>
                <a:lnTo>
                  <a:pt x="469" y="1732"/>
                </a:lnTo>
                <a:lnTo>
                  <a:pt x="1163" y="358"/>
                </a:lnTo>
                <a:close/>
                <a:moveTo>
                  <a:pt x="567" y="2091"/>
                </a:moveTo>
                <a:lnTo>
                  <a:pt x="1226" y="2091"/>
                </a:lnTo>
                <a:lnTo>
                  <a:pt x="1925" y="3677"/>
                </a:lnTo>
                <a:lnTo>
                  <a:pt x="567" y="2091"/>
                </a:lnTo>
                <a:close/>
                <a:moveTo>
                  <a:pt x="2587" y="4288"/>
                </a:moveTo>
                <a:lnTo>
                  <a:pt x="1618" y="2091"/>
                </a:lnTo>
                <a:lnTo>
                  <a:pt x="3555" y="2091"/>
                </a:lnTo>
                <a:lnTo>
                  <a:pt x="2587" y="4288"/>
                </a:lnTo>
                <a:close/>
                <a:moveTo>
                  <a:pt x="3248" y="3677"/>
                </a:moveTo>
                <a:lnTo>
                  <a:pt x="3947" y="2091"/>
                </a:lnTo>
                <a:lnTo>
                  <a:pt x="4606" y="2091"/>
                </a:lnTo>
                <a:lnTo>
                  <a:pt x="3248" y="3677"/>
                </a:lnTo>
                <a:close/>
                <a:moveTo>
                  <a:pt x="3944" y="1732"/>
                </a:moveTo>
                <a:lnTo>
                  <a:pt x="3290" y="358"/>
                </a:lnTo>
                <a:lnTo>
                  <a:pt x="4010" y="358"/>
                </a:lnTo>
                <a:lnTo>
                  <a:pt x="4704" y="1732"/>
                </a:lnTo>
                <a:lnTo>
                  <a:pt x="3944" y="1732"/>
                </a:lnTo>
                <a:close/>
              </a:path>
            </a:pathLst>
          </a:custGeom>
          <a:solidFill>
            <a:schemeClr val="bg1"/>
          </a:solidFill>
          <a:ln>
            <a:noFill/>
          </a:ln>
        </p:spPr>
        <p:txBody>
          <a:bodyPr/>
          <a:lstStyle/>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nodeType="afterGroup">
                            <p:stCondLst>
                              <p:cond delay="200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nodeType="afterGroup">
                            <p:stCondLst>
                              <p:cond delay="25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nodeType="afterGroup">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42"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anim calcmode="lin" valueType="num">
                                      <p:cBhvr>
                                        <p:cTn id="51" dur="500" fill="hold"/>
                                        <p:tgtEl>
                                          <p:spTgt spid="26"/>
                                        </p:tgtEl>
                                        <p:attrNameLst>
                                          <p:attrName>ppt_x</p:attrName>
                                        </p:attrNameLst>
                                      </p:cBhvr>
                                      <p:tavLst>
                                        <p:tav tm="0">
                                          <p:val>
                                            <p:strVal val="#ppt_x"/>
                                          </p:val>
                                        </p:tav>
                                        <p:tav tm="100000">
                                          <p:val>
                                            <p:strVal val="#ppt_x"/>
                                          </p:val>
                                        </p:tav>
                                      </p:tavLst>
                                    </p:anim>
                                    <p:anim calcmode="lin" valueType="num">
                                      <p:cBhvr>
                                        <p:cTn id="52"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8936229" y="2308910"/>
            <a:ext cx="2034152" cy="1556825"/>
            <a:chOff x="8970370" y="2204135"/>
            <a:chExt cx="2034152" cy="1556825"/>
          </a:xfrm>
        </p:grpSpPr>
        <p:sp>
          <p:nvSpPr>
            <p:cNvPr id="10" name="任意多边形 9"/>
            <p:cNvSpPr/>
            <p:nvPr/>
          </p:nvSpPr>
          <p:spPr>
            <a:xfrm>
              <a:off x="8970370" y="2227774"/>
              <a:ext cx="2034152" cy="1533186"/>
            </a:xfrm>
            <a:custGeom>
              <a:gdLst>
                <a:gd name="connsiteX0" fmla="*/ 244015 w 2174742"/>
                <a:gd name="connsiteY0" fmla="*/ 293027 h 1696533"/>
                <a:gd name="connsiteX1" fmla="*/ 120190 w 2174742"/>
                <a:gd name="connsiteY1" fmla="*/ 1188377 h 1696533"/>
                <a:gd name="connsiteX2" fmla="*/ 1663240 w 2174742"/>
                <a:gd name="connsiteY2" fmla="*/ 1683677 h 1696533"/>
                <a:gd name="connsiteX3" fmla="*/ 2168065 w 2174742"/>
                <a:gd name="connsiteY3" fmla="*/ 683552 h 1696533"/>
                <a:gd name="connsiteX4" fmla="*/ 1377490 w 2174742"/>
                <a:gd name="connsiteY4" fmla="*/ 16802 h 1696533"/>
                <a:gd name="connsiteX5" fmla="*/ 244015 w 2174742"/>
                <a:gd name="connsiteY5" fmla="*/ 293027 h 1696533"/>
                <a:gd name="connsiteX0-1" fmla="*/ 244015 w 2174742"/>
                <a:gd name="connsiteY0-2" fmla="*/ 293027 h 1696533"/>
                <a:gd name="connsiteX1-3" fmla="*/ 120190 w 2174742"/>
                <a:gd name="connsiteY1-4" fmla="*/ 1188377 h 1696533"/>
                <a:gd name="connsiteX2-5" fmla="*/ 1663240 w 2174742"/>
                <a:gd name="connsiteY2-6" fmla="*/ 1683677 h 1696533"/>
                <a:gd name="connsiteX3-7" fmla="*/ 2168065 w 2174742"/>
                <a:gd name="connsiteY3-8" fmla="*/ 683552 h 1696533"/>
                <a:gd name="connsiteX4-9" fmla="*/ 1377490 w 2174742"/>
                <a:gd name="connsiteY4-10" fmla="*/ 16802 h 1696533"/>
                <a:gd name="connsiteX5-11" fmla="*/ 244015 w 2174742"/>
                <a:gd name="connsiteY5-12" fmla="*/ 293027 h 1696533"/>
                <a:gd name="connsiteX0-13" fmla="*/ 244015 w 2174742"/>
                <a:gd name="connsiteY0-14" fmla="*/ 296119 h 1699625"/>
                <a:gd name="connsiteX1-15" fmla="*/ 120190 w 2174742"/>
                <a:gd name="connsiteY1-16" fmla="*/ 1191469 h 1699625"/>
                <a:gd name="connsiteX2-17" fmla="*/ 1663240 w 2174742"/>
                <a:gd name="connsiteY2-18" fmla="*/ 1686769 h 1699625"/>
                <a:gd name="connsiteX3-19" fmla="*/ 2168065 w 2174742"/>
                <a:gd name="connsiteY3-20" fmla="*/ 686644 h 1699625"/>
                <a:gd name="connsiteX4-21" fmla="*/ 1377490 w 2174742"/>
                <a:gd name="connsiteY4-22" fmla="*/ 19894 h 1699625"/>
                <a:gd name="connsiteX5-23" fmla="*/ 244015 w 2174742"/>
                <a:gd name="connsiteY5-24" fmla="*/ 296119 h 1699625"/>
                <a:gd name="connsiteX0-25" fmla="*/ 236997 w 2165954"/>
                <a:gd name="connsiteY0-26" fmla="*/ 296119 h 1534708"/>
                <a:gd name="connsiteX1-27" fmla="*/ 113172 w 2165954"/>
                <a:gd name="connsiteY1-28" fmla="*/ 1191469 h 1534708"/>
                <a:gd name="connsiteX2-29" fmla="*/ 1560972 w 2165954"/>
                <a:gd name="connsiteY2-30" fmla="*/ 1515319 h 1534708"/>
                <a:gd name="connsiteX3-31" fmla="*/ 2161047 w 2165954"/>
                <a:gd name="connsiteY3-32" fmla="*/ 686644 h 1534708"/>
                <a:gd name="connsiteX4-33" fmla="*/ 1370472 w 2165954"/>
                <a:gd name="connsiteY4-34" fmla="*/ 19894 h 1534708"/>
                <a:gd name="connsiteX5-35" fmla="*/ 236997 w 2165954"/>
                <a:gd name="connsiteY5-36" fmla="*/ 296119 h 1534708"/>
                <a:gd name="connsiteX0-37" fmla="*/ 236997 w 2165709"/>
                <a:gd name="connsiteY0-38" fmla="*/ 296119 h 1566498"/>
                <a:gd name="connsiteX1-39" fmla="*/ 113172 w 2165709"/>
                <a:gd name="connsiteY1-40" fmla="*/ 1191469 h 1566498"/>
                <a:gd name="connsiteX2-41" fmla="*/ 1560972 w 2165709"/>
                <a:gd name="connsiteY2-42" fmla="*/ 1515319 h 1566498"/>
                <a:gd name="connsiteX3-43" fmla="*/ 2161047 w 2165709"/>
                <a:gd name="connsiteY3-44" fmla="*/ 686644 h 1566498"/>
                <a:gd name="connsiteX4-45" fmla="*/ 1370472 w 2165709"/>
                <a:gd name="connsiteY4-46" fmla="*/ 19894 h 1566498"/>
                <a:gd name="connsiteX5-47" fmla="*/ 236997 w 2165709"/>
                <a:gd name="connsiteY5-48" fmla="*/ 296119 h 1566498"/>
                <a:gd name="connsiteX0-49" fmla="*/ 223673 w 2150854"/>
                <a:gd name="connsiteY0-50" fmla="*/ 296119 h 1627397"/>
                <a:gd name="connsiteX1-51" fmla="*/ 99848 w 2150854"/>
                <a:gd name="connsiteY1-52" fmla="*/ 1191469 h 1627397"/>
                <a:gd name="connsiteX2-53" fmla="*/ 1366673 w 2150854"/>
                <a:gd name="connsiteY2-54" fmla="*/ 1581994 h 1627397"/>
                <a:gd name="connsiteX3-55" fmla="*/ 2147723 w 2150854"/>
                <a:gd name="connsiteY3-56" fmla="*/ 686644 h 1627397"/>
                <a:gd name="connsiteX4-57" fmla="*/ 1357148 w 2150854"/>
                <a:gd name="connsiteY4-58" fmla="*/ 19894 h 1627397"/>
                <a:gd name="connsiteX5-59" fmla="*/ 223673 w 2150854"/>
                <a:gd name="connsiteY5-60" fmla="*/ 296119 h 1627397"/>
                <a:gd name="connsiteX0-61" fmla="*/ 159063 w 2086262"/>
                <a:gd name="connsiteY0-62" fmla="*/ 293140 h 1596175"/>
                <a:gd name="connsiteX1-63" fmla="*/ 130488 w 2086262"/>
                <a:gd name="connsiteY1-64" fmla="*/ 1198015 h 1596175"/>
                <a:gd name="connsiteX2-65" fmla="*/ 1302063 w 2086262"/>
                <a:gd name="connsiteY2-66" fmla="*/ 1579015 h 1596175"/>
                <a:gd name="connsiteX3-67" fmla="*/ 2083113 w 2086262"/>
                <a:gd name="connsiteY3-68" fmla="*/ 683665 h 1596175"/>
                <a:gd name="connsiteX4-69" fmla="*/ 1292538 w 2086262"/>
                <a:gd name="connsiteY4-70" fmla="*/ 16915 h 1596175"/>
                <a:gd name="connsiteX5-71" fmla="*/ 159063 w 2086262"/>
                <a:gd name="connsiteY5-72" fmla="*/ 293140 h 1596175"/>
                <a:gd name="connsiteX0-73" fmla="*/ 119905 w 2047104"/>
                <a:gd name="connsiteY0-74" fmla="*/ 293140 h 1597677"/>
                <a:gd name="connsiteX1-75" fmla="*/ 91330 w 2047104"/>
                <a:gd name="connsiteY1-76" fmla="*/ 1198015 h 1597677"/>
                <a:gd name="connsiteX2-77" fmla="*/ 1262905 w 2047104"/>
                <a:gd name="connsiteY2-78" fmla="*/ 1579015 h 1597677"/>
                <a:gd name="connsiteX3-79" fmla="*/ 2043955 w 2047104"/>
                <a:gd name="connsiteY3-80" fmla="*/ 683665 h 1597677"/>
                <a:gd name="connsiteX4-81" fmla="*/ 1253380 w 2047104"/>
                <a:gd name="connsiteY4-82" fmla="*/ 16915 h 1597677"/>
                <a:gd name="connsiteX5-83" fmla="*/ 119905 w 2047104"/>
                <a:gd name="connsiteY5-84" fmla="*/ 293140 h 1597677"/>
                <a:gd name="connsiteX0-85" fmla="*/ 231457 w 2034831"/>
                <a:gd name="connsiteY0-86" fmla="*/ 244218 h 1604879"/>
                <a:gd name="connsiteX1-87" fmla="*/ 79057 w 2034831"/>
                <a:gd name="connsiteY1-88" fmla="*/ 1206243 h 1604879"/>
                <a:gd name="connsiteX2-89" fmla="*/ 1250632 w 2034831"/>
                <a:gd name="connsiteY2-90" fmla="*/ 1587243 h 1604879"/>
                <a:gd name="connsiteX3-91" fmla="*/ 2031682 w 2034831"/>
                <a:gd name="connsiteY3-92" fmla="*/ 691893 h 1604879"/>
                <a:gd name="connsiteX4-93" fmla="*/ 1241107 w 2034831"/>
                <a:gd name="connsiteY4-94" fmla="*/ 25143 h 1604879"/>
                <a:gd name="connsiteX5-95" fmla="*/ 231457 w 2034831"/>
                <a:gd name="connsiteY5-96" fmla="*/ 244218 h 1604879"/>
                <a:gd name="connsiteX0-97" fmla="*/ 230778 w 2034152"/>
                <a:gd name="connsiteY0-98" fmla="*/ 172525 h 1533186"/>
                <a:gd name="connsiteX1-99" fmla="*/ 78378 w 2034152"/>
                <a:gd name="connsiteY1-100" fmla="*/ 1134550 h 1533186"/>
                <a:gd name="connsiteX2-101" fmla="*/ 1249953 w 2034152"/>
                <a:gd name="connsiteY2-102" fmla="*/ 1515550 h 1533186"/>
                <a:gd name="connsiteX3-103" fmla="*/ 2031003 w 2034152"/>
                <a:gd name="connsiteY3-104" fmla="*/ 620200 h 1533186"/>
                <a:gd name="connsiteX4-105" fmla="*/ 1221378 w 2034152"/>
                <a:gd name="connsiteY4-106" fmla="*/ 39175 h 1533186"/>
                <a:gd name="connsiteX5-107" fmla="*/ 230778 w 2034152"/>
                <a:gd name="connsiteY5-108" fmla="*/ 172525 h 15331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34152" h="1533186">
                  <a:moveTo>
                    <a:pt x="230778" y="172525"/>
                  </a:moveTo>
                  <a:cubicBezTo>
                    <a:pt x="40278" y="355087"/>
                    <a:pt x="-91485" y="910712"/>
                    <a:pt x="78378" y="1134550"/>
                  </a:cubicBezTo>
                  <a:cubicBezTo>
                    <a:pt x="248241" y="1358388"/>
                    <a:pt x="924516" y="1601275"/>
                    <a:pt x="1249953" y="1515550"/>
                  </a:cubicBezTo>
                  <a:cubicBezTo>
                    <a:pt x="1575390" y="1429825"/>
                    <a:pt x="2078628" y="898013"/>
                    <a:pt x="2031003" y="620200"/>
                  </a:cubicBezTo>
                  <a:cubicBezTo>
                    <a:pt x="1983378" y="342388"/>
                    <a:pt x="1521416" y="113788"/>
                    <a:pt x="1221378" y="39175"/>
                  </a:cubicBezTo>
                  <a:cubicBezTo>
                    <a:pt x="921341" y="-35438"/>
                    <a:pt x="421278" y="-10037"/>
                    <a:pt x="230778" y="172525"/>
                  </a:cubicBezTo>
                  <a:close/>
                </a:path>
              </a:pathLst>
            </a:custGeom>
            <a:noFill/>
            <a:ln>
              <a:solidFill>
                <a:srgbClr val="05A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任意多边形 10"/>
            <p:cNvSpPr/>
            <p:nvPr/>
          </p:nvSpPr>
          <p:spPr>
            <a:xfrm rot="9900000">
              <a:off x="9006543" y="2204135"/>
              <a:ext cx="1923524" cy="1503292"/>
            </a:xfrm>
            <a:custGeom>
              <a:gdLst>
                <a:gd name="connsiteX0" fmla="*/ 244015 w 2174742"/>
                <a:gd name="connsiteY0" fmla="*/ 293027 h 1696533"/>
                <a:gd name="connsiteX1" fmla="*/ 120190 w 2174742"/>
                <a:gd name="connsiteY1" fmla="*/ 1188377 h 1696533"/>
                <a:gd name="connsiteX2" fmla="*/ 1663240 w 2174742"/>
                <a:gd name="connsiteY2" fmla="*/ 1683677 h 1696533"/>
                <a:gd name="connsiteX3" fmla="*/ 2168065 w 2174742"/>
                <a:gd name="connsiteY3" fmla="*/ 683552 h 1696533"/>
                <a:gd name="connsiteX4" fmla="*/ 1377490 w 2174742"/>
                <a:gd name="connsiteY4" fmla="*/ 16802 h 1696533"/>
                <a:gd name="connsiteX5" fmla="*/ 244015 w 2174742"/>
                <a:gd name="connsiteY5" fmla="*/ 293027 h 1696533"/>
                <a:gd name="connsiteX0-1" fmla="*/ 244015 w 2174742"/>
                <a:gd name="connsiteY0-2" fmla="*/ 293027 h 1696533"/>
                <a:gd name="connsiteX1-3" fmla="*/ 120190 w 2174742"/>
                <a:gd name="connsiteY1-4" fmla="*/ 1188377 h 1696533"/>
                <a:gd name="connsiteX2-5" fmla="*/ 1663240 w 2174742"/>
                <a:gd name="connsiteY2-6" fmla="*/ 1683677 h 1696533"/>
                <a:gd name="connsiteX3-7" fmla="*/ 2168065 w 2174742"/>
                <a:gd name="connsiteY3-8" fmla="*/ 683552 h 1696533"/>
                <a:gd name="connsiteX4-9" fmla="*/ 1377490 w 2174742"/>
                <a:gd name="connsiteY4-10" fmla="*/ 16802 h 1696533"/>
                <a:gd name="connsiteX5-11" fmla="*/ 244015 w 2174742"/>
                <a:gd name="connsiteY5-12" fmla="*/ 293027 h 1696533"/>
                <a:gd name="connsiteX0-13" fmla="*/ 244015 w 2174742"/>
                <a:gd name="connsiteY0-14" fmla="*/ 296119 h 1699625"/>
                <a:gd name="connsiteX1-15" fmla="*/ 120190 w 2174742"/>
                <a:gd name="connsiteY1-16" fmla="*/ 1191469 h 1699625"/>
                <a:gd name="connsiteX2-17" fmla="*/ 1663240 w 2174742"/>
                <a:gd name="connsiteY2-18" fmla="*/ 1686769 h 1699625"/>
                <a:gd name="connsiteX3-19" fmla="*/ 2168065 w 2174742"/>
                <a:gd name="connsiteY3-20" fmla="*/ 686644 h 1699625"/>
                <a:gd name="connsiteX4-21" fmla="*/ 1377490 w 2174742"/>
                <a:gd name="connsiteY4-22" fmla="*/ 19894 h 1699625"/>
                <a:gd name="connsiteX5-23" fmla="*/ 244015 w 2174742"/>
                <a:gd name="connsiteY5-24" fmla="*/ 296119 h 16996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74742" h="1699625">
                  <a:moveTo>
                    <a:pt x="244015" y="296119"/>
                  </a:moveTo>
                  <a:cubicBezTo>
                    <a:pt x="34465" y="529481"/>
                    <a:pt x="-116348" y="959694"/>
                    <a:pt x="120190" y="1191469"/>
                  </a:cubicBezTo>
                  <a:cubicBezTo>
                    <a:pt x="356728" y="1423244"/>
                    <a:pt x="1321927" y="1770907"/>
                    <a:pt x="1663240" y="1686769"/>
                  </a:cubicBezTo>
                  <a:cubicBezTo>
                    <a:pt x="2004553" y="1602631"/>
                    <a:pt x="2215690" y="964457"/>
                    <a:pt x="2168065" y="686644"/>
                  </a:cubicBezTo>
                  <a:cubicBezTo>
                    <a:pt x="2120440" y="408832"/>
                    <a:pt x="1699753" y="88157"/>
                    <a:pt x="1377490" y="19894"/>
                  </a:cubicBezTo>
                  <a:cubicBezTo>
                    <a:pt x="1055227" y="-48369"/>
                    <a:pt x="453565" y="62757"/>
                    <a:pt x="244015" y="296119"/>
                  </a:cubicBezTo>
                  <a:close/>
                </a:path>
              </a:pathLst>
            </a:custGeom>
            <a:solidFill>
              <a:srgbClr val="05A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Freeform 28"/>
            <p:cNvSpPr>
              <a:spLocks noEditPoints="1"/>
            </p:cNvSpPr>
            <p:nvPr/>
          </p:nvSpPr>
          <p:spPr bwMode="auto">
            <a:xfrm>
              <a:off x="9656896" y="2670951"/>
              <a:ext cx="661099" cy="642075"/>
            </a:xfrm>
            <a:custGeom>
              <a:gdLst>
                <a:gd name="T0" fmla="*/ 102 w 294"/>
                <a:gd name="T1" fmla="*/ 26 h 285"/>
                <a:gd name="T2" fmla="*/ 129 w 294"/>
                <a:gd name="T3" fmla="*/ 0 h 285"/>
                <a:gd name="T4" fmla="*/ 155 w 294"/>
                <a:gd name="T5" fmla="*/ 26 h 285"/>
                <a:gd name="T6" fmla="*/ 129 w 294"/>
                <a:gd name="T7" fmla="*/ 53 h 285"/>
                <a:gd name="T8" fmla="*/ 102 w 294"/>
                <a:gd name="T9" fmla="*/ 26 h 285"/>
                <a:gd name="T10" fmla="*/ 92 w 294"/>
                <a:gd name="T11" fmla="*/ 168 h 285"/>
                <a:gd name="T12" fmla="*/ 100 w 294"/>
                <a:gd name="T13" fmla="*/ 166 h 285"/>
                <a:gd name="T14" fmla="*/ 154 w 294"/>
                <a:gd name="T15" fmla="*/ 124 h 285"/>
                <a:gd name="T16" fmla="*/ 154 w 294"/>
                <a:gd name="T17" fmla="*/ 83 h 285"/>
                <a:gd name="T18" fmla="*/ 131 w 294"/>
                <a:gd name="T19" fmla="*/ 60 h 285"/>
                <a:gd name="T20" fmla="*/ 107 w 294"/>
                <a:gd name="T21" fmla="*/ 83 h 285"/>
                <a:gd name="T22" fmla="*/ 107 w 294"/>
                <a:gd name="T23" fmla="*/ 130 h 285"/>
                <a:gd name="T24" fmla="*/ 85 w 294"/>
                <a:gd name="T25" fmla="*/ 147 h 285"/>
                <a:gd name="T26" fmla="*/ 83 w 294"/>
                <a:gd name="T27" fmla="*/ 164 h 285"/>
                <a:gd name="T28" fmla="*/ 92 w 294"/>
                <a:gd name="T29" fmla="*/ 168 h 285"/>
                <a:gd name="T30" fmla="*/ 294 w 294"/>
                <a:gd name="T31" fmla="*/ 143 h 285"/>
                <a:gd name="T32" fmla="*/ 253 w 294"/>
                <a:gd name="T33" fmla="*/ 184 h 285"/>
                <a:gd name="T34" fmla="*/ 229 w 294"/>
                <a:gd name="T35" fmla="*/ 184 h 285"/>
                <a:gd name="T36" fmla="*/ 98 w 294"/>
                <a:gd name="T37" fmla="*/ 285 h 285"/>
                <a:gd name="T38" fmla="*/ 41 w 294"/>
                <a:gd name="T39" fmla="*/ 285 h 285"/>
                <a:gd name="T40" fmla="*/ 0 w 294"/>
                <a:gd name="T41" fmla="*/ 244 h 285"/>
                <a:gd name="T42" fmla="*/ 41 w 294"/>
                <a:gd name="T43" fmla="*/ 203 h 285"/>
                <a:gd name="T44" fmla="*/ 71 w 294"/>
                <a:gd name="T45" fmla="*/ 203 h 285"/>
                <a:gd name="T46" fmla="*/ 201 w 294"/>
                <a:gd name="T47" fmla="*/ 102 h 285"/>
                <a:gd name="T48" fmla="*/ 253 w 294"/>
                <a:gd name="T49" fmla="*/ 102 h 285"/>
                <a:gd name="T50" fmla="*/ 294 w 294"/>
                <a:gd name="T51" fmla="*/ 143 h 285"/>
                <a:gd name="T52" fmla="*/ 275 w 294"/>
                <a:gd name="T53" fmla="*/ 143 h 285"/>
                <a:gd name="T54" fmla="*/ 253 w 294"/>
                <a:gd name="T55" fmla="*/ 121 h 285"/>
                <a:gd name="T56" fmla="*/ 208 w 294"/>
                <a:gd name="T57" fmla="*/ 121 h 285"/>
                <a:gd name="T58" fmla="*/ 77 w 294"/>
                <a:gd name="T59" fmla="*/ 222 h 285"/>
                <a:gd name="T60" fmla="*/ 41 w 294"/>
                <a:gd name="T61" fmla="*/ 222 h 285"/>
                <a:gd name="T62" fmla="*/ 18 w 294"/>
                <a:gd name="T63" fmla="*/ 244 h 285"/>
                <a:gd name="T64" fmla="*/ 41 w 294"/>
                <a:gd name="T65" fmla="*/ 266 h 285"/>
                <a:gd name="T66" fmla="*/ 92 w 294"/>
                <a:gd name="T67" fmla="*/ 266 h 285"/>
                <a:gd name="T68" fmla="*/ 223 w 294"/>
                <a:gd name="T69" fmla="*/ 165 h 285"/>
                <a:gd name="T70" fmla="*/ 253 w 294"/>
                <a:gd name="T71" fmla="*/ 165 h 285"/>
                <a:gd name="T72" fmla="*/ 275 w 294"/>
                <a:gd name="T73" fmla="*/ 143 h 285"/>
                <a:gd name="T74" fmla="*/ 162 w 294"/>
                <a:gd name="T75" fmla="*/ 178 h 285"/>
                <a:gd name="T76" fmla="*/ 141 w 294"/>
                <a:gd name="T77" fmla="*/ 195 h 285"/>
                <a:gd name="T78" fmla="*/ 143 w 294"/>
                <a:gd name="T79" fmla="*/ 180 h 285"/>
                <a:gd name="T80" fmla="*/ 133 w 294"/>
                <a:gd name="T81" fmla="*/ 188 h 285"/>
                <a:gd name="T82" fmla="*/ 130 w 294"/>
                <a:gd name="T83" fmla="*/ 208 h 285"/>
                <a:gd name="T84" fmla="*/ 151 w 294"/>
                <a:gd name="T85" fmla="*/ 211 h 285"/>
                <a:gd name="T86" fmla="*/ 161 w 294"/>
                <a:gd name="T87" fmla="*/ 203 h 285"/>
                <a:gd name="T88" fmla="*/ 146 w 294"/>
                <a:gd name="T89" fmla="*/ 202 h 285"/>
                <a:gd name="T90" fmla="*/ 168 w 294"/>
                <a:gd name="T91" fmla="*/ 185 h 285"/>
                <a:gd name="T92" fmla="*/ 162 w 294"/>
                <a:gd name="T93" fmla="*/ 178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4" h="285">
                  <a:moveTo>
                    <a:pt x="102" y="26"/>
                  </a:moveTo>
                  <a:cubicBezTo>
                    <a:pt x="102" y="12"/>
                    <a:pt x="114" y="0"/>
                    <a:pt x="129" y="0"/>
                  </a:cubicBezTo>
                  <a:cubicBezTo>
                    <a:pt x="143" y="0"/>
                    <a:pt x="155" y="12"/>
                    <a:pt x="155" y="26"/>
                  </a:cubicBezTo>
                  <a:cubicBezTo>
                    <a:pt x="155" y="41"/>
                    <a:pt x="143" y="53"/>
                    <a:pt x="129" y="53"/>
                  </a:cubicBezTo>
                  <a:cubicBezTo>
                    <a:pt x="114" y="53"/>
                    <a:pt x="102" y="41"/>
                    <a:pt x="102" y="26"/>
                  </a:cubicBezTo>
                  <a:close/>
                  <a:moveTo>
                    <a:pt x="92" y="168"/>
                  </a:moveTo>
                  <a:cubicBezTo>
                    <a:pt x="95" y="168"/>
                    <a:pt x="98" y="167"/>
                    <a:pt x="100" y="166"/>
                  </a:cubicBezTo>
                  <a:cubicBezTo>
                    <a:pt x="154" y="124"/>
                    <a:pt x="154" y="124"/>
                    <a:pt x="154" y="124"/>
                  </a:cubicBezTo>
                  <a:cubicBezTo>
                    <a:pt x="154" y="83"/>
                    <a:pt x="154" y="83"/>
                    <a:pt x="154" y="83"/>
                  </a:cubicBezTo>
                  <a:cubicBezTo>
                    <a:pt x="154" y="70"/>
                    <a:pt x="143" y="60"/>
                    <a:pt x="131" y="60"/>
                  </a:cubicBezTo>
                  <a:cubicBezTo>
                    <a:pt x="118" y="60"/>
                    <a:pt x="107" y="70"/>
                    <a:pt x="107" y="83"/>
                  </a:cubicBezTo>
                  <a:cubicBezTo>
                    <a:pt x="107" y="130"/>
                    <a:pt x="107" y="130"/>
                    <a:pt x="107" y="130"/>
                  </a:cubicBezTo>
                  <a:cubicBezTo>
                    <a:pt x="85" y="147"/>
                    <a:pt x="85" y="147"/>
                    <a:pt x="85" y="147"/>
                  </a:cubicBezTo>
                  <a:cubicBezTo>
                    <a:pt x="80" y="151"/>
                    <a:pt x="79" y="159"/>
                    <a:pt x="83" y="164"/>
                  </a:cubicBezTo>
                  <a:cubicBezTo>
                    <a:pt x="86" y="167"/>
                    <a:pt x="89" y="168"/>
                    <a:pt x="92" y="168"/>
                  </a:cubicBezTo>
                  <a:close/>
                  <a:moveTo>
                    <a:pt x="294" y="143"/>
                  </a:moveTo>
                  <a:cubicBezTo>
                    <a:pt x="294" y="166"/>
                    <a:pt x="276" y="184"/>
                    <a:pt x="253" y="184"/>
                  </a:cubicBezTo>
                  <a:cubicBezTo>
                    <a:pt x="229" y="184"/>
                    <a:pt x="229" y="184"/>
                    <a:pt x="229" y="184"/>
                  </a:cubicBezTo>
                  <a:cubicBezTo>
                    <a:pt x="98" y="285"/>
                    <a:pt x="98" y="285"/>
                    <a:pt x="98" y="285"/>
                  </a:cubicBezTo>
                  <a:cubicBezTo>
                    <a:pt x="41" y="285"/>
                    <a:pt x="41" y="285"/>
                    <a:pt x="41" y="285"/>
                  </a:cubicBezTo>
                  <a:cubicBezTo>
                    <a:pt x="18" y="285"/>
                    <a:pt x="0" y="267"/>
                    <a:pt x="0" y="244"/>
                  </a:cubicBezTo>
                  <a:cubicBezTo>
                    <a:pt x="0" y="221"/>
                    <a:pt x="18" y="203"/>
                    <a:pt x="41" y="203"/>
                  </a:cubicBezTo>
                  <a:cubicBezTo>
                    <a:pt x="71" y="203"/>
                    <a:pt x="71" y="203"/>
                    <a:pt x="71" y="203"/>
                  </a:cubicBezTo>
                  <a:cubicBezTo>
                    <a:pt x="201" y="102"/>
                    <a:pt x="201" y="102"/>
                    <a:pt x="201" y="102"/>
                  </a:cubicBezTo>
                  <a:cubicBezTo>
                    <a:pt x="253" y="102"/>
                    <a:pt x="253" y="102"/>
                    <a:pt x="253" y="102"/>
                  </a:cubicBezTo>
                  <a:cubicBezTo>
                    <a:pt x="276" y="102"/>
                    <a:pt x="294" y="121"/>
                    <a:pt x="294" y="143"/>
                  </a:cubicBezTo>
                  <a:close/>
                  <a:moveTo>
                    <a:pt x="275" y="143"/>
                  </a:moveTo>
                  <a:cubicBezTo>
                    <a:pt x="275" y="131"/>
                    <a:pt x="265" y="121"/>
                    <a:pt x="253" y="121"/>
                  </a:cubicBezTo>
                  <a:cubicBezTo>
                    <a:pt x="208" y="121"/>
                    <a:pt x="208" y="121"/>
                    <a:pt x="208" y="121"/>
                  </a:cubicBezTo>
                  <a:cubicBezTo>
                    <a:pt x="77" y="222"/>
                    <a:pt x="77" y="222"/>
                    <a:pt x="77" y="222"/>
                  </a:cubicBezTo>
                  <a:cubicBezTo>
                    <a:pt x="41" y="222"/>
                    <a:pt x="41" y="222"/>
                    <a:pt x="41" y="222"/>
                  </a:cubicBezTo>
                  <a:cubicBezTo>
                    <a:pt x="28" y="222"/>
                    <a:pt x="18" y="232"/>
                    <a:pt x="18" y="244"/>
                  </a:cubicBezTo>
                  <a:cubicBezTo>
                    <a:pt x="18" y="256"/>
                    <a:pt x="28" y="266"/>
                    <a:pt x="41" y="266"/>
                  </a:cubicBezTo>
                  <a:cubicBezTo>
                    <a:pt x="92" y="266"/>
                    <a:pt x="92" y="266"/>
                    <a:pt x="92" y="266"/>
                  </a:cubicBezTo>
                  <a:cubicBezTo>
                    <a:pt x="223" y="165"/>
                    <a:pt x="223" y="165"/>
                    <a:pt x="223" y="165"/>
                  </a:cubicBezTo>
                  <a:cubicBezTo>
                    <a:pt x="253" y="165"/>
                    <a:pt x="253" y="165"/>
                    <a:pt x="253" y="165"/>
                  </a:cubicBezTo>
                  <a:cubicBezTo>
                    <a:pt x="265" y="165"/>
                    <a:pt x="275" y="155"/>
                    <a:pt x="275" y="143"/>
                  </a:cubicBezTo>
                  <a:close/>
                  <a:moveTo>
                    <a:pt x="162" y="178"/>
                  </a:moveTo>
                  <a:cubicBezTo>
                    <a:pt x="141" y="195"/>
                    <a:pt x="141" y="195"/>
                    <a:pt x="141" y="195"/>
                  </a:cubicBezTo>
                  <a:cubicBezTo>
                    <a:pt x="143" y="180"/>
                    <a:pt x="143" y="180"/>
                    <a:pt x="143" y="180"/>
                  </a:cubicBezTo>
                  <a:cubicBezTo>
                    <a:pt x="133" y="188"/>
                    <a:pt x="133" y="188"/>
                    <a:pt x="133" y="188"/>
                  </a:cubicBezTo>
                  <a:cubicBezTo>
                    <a:pt x="130" y="208"/>
                    <a:pt x="130" y="208"/>
                    <a:pt x="130" y="208"/>
                  </a:cubicBezTo>
                  <a:cubicBezTo>
                    <a:pt x="151" y="211"/>
                    <a:pt x="151" y="211"/>
                    <a:pt x="151" y="211"/>
                  </a:cubicBezTo>
                  <a:cubicBezTo>
                    <a:pt x="161" y="203"/>
                    <a:pt x="161" y="203"/>
                    <a:pt x="161" y="203"/>
                  </a:cubicBezTo>
                  <a:cubicBezTo>
                    <a:pt x="146" y="202"/>
                    <a:pt x="146" y="202"/>
                    <a:pt x="146" y="202"/>
                  </a:cubicBezTo>
                  <a:cubicBezTo>
                    <a:pt x="168" y="185"/>
                    <a:pt x="168" y="185"/>
                    <a:pt x="168" y="185"/>
                  </a:cubicBezTo>
                  <a:lnTo>
                    <a:pt x="162" y="178"/>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grpSp>
        <p:nvGrpSpPr>
          <p:cNvPr id="13" name="组合 12"/>
          <p:cNvGrpSpPr/>
          <p:nvPr/>
        </p:nvGrpSpPr>
        <p:grpSpPr>
          <a:xfrm>
            <a:off x="4992880" y="2308911"/>
            <a:ext cx="2034152" cy="1556825"/>
            <a:chOff x="5027021" y="2204136"/>
            <a:chExt cx="2034152" cy="1556825"/>
          </a:xfrm>
        </p:grpSpPr>
        <p:sp>
          <p:nvSpPr>
            <p:cNvPr id="14" name="任意多边形 13"/>
            <p:cNvSpPr/>
            <p:nvPr/>
          </p:nvSpPr>
          <p:spPr>
            <a:xfrm>
              <a:off x="5027021" y="2227775"/>
              <a:ext cx="2034152" cy="1533186"/>
            </a:xfrm>
            <a:custGeom>
              <a:gdLst>
                <a:gd name="connsiteX0" fmla="*/ 244015 w 2174742"/>
                <a:gd name="connsiteY0" fmla="*/ 293027 h 1696533"/>
                <a:gd name="connsiteX1" fmla="*/ 120190 w 2174742"/>
                <a:gd name="connsiteY1" fmla="*/ 1188377 h 1696533"/>
                <a:gd name="connsiteX2" fmla="*/ 1663240 w 2174742"/>
                <a:gd name="connsiteY2" fmla="*/ 1683677 h 1696533"/>
                <a:gd name="connsiteX3" fmla="*/ 2168065 w 2174742"/>
                <a:gd name="connsiteY3" fmla="*/ 683552 h 1696533"/>
                <a:gd name="connsiteX4" fmla="*/ 1377490 w 2174742"/>
                <a:gd name="connsiteY4" fmla="*/ 16802 h 1696533"/>
                <a:gd name="connsiteX5" fmla="*/ 244015 w 2174742"/>
                <a:gd name="connsiteY5" fmla="*/ 293027 h 1696533"/>
                <a:gd name="connsiteX0-1" fmla="*/ 244015 w 2174742"/>
                <a:gd name="connsiteY0-2" fmla="*/ 293027 h 1696533"/>
                <a:gd name="connsiteX1-3" fmla="*/ 120190 w 2174742"/>
                <a:gd name="connsiteY1-4" fmla="*/ 1188377 h 1696533"/>
                <a:gd name="connsiteX2-5" fmla="*/ 1663240 w 2174742"/>
                <a:gd name="connsiteY2-6" fmla="*/ 1683677 h 1696533"/>
                <a:gd name="connsiteX3-7" fmla="*/ 2168065 w 2174742"/>
                <a:gd name="connsiteY3-8" fmla="*/ 683552 h 1696533"/>
                <a:gd name="connsiteX4-9" fmla="*/ 1377490 w 2174742"/>
                <a:gd name="connsiteY4-10" fmla="*/ 16802 h 1696533"/>
                <a:gd name="connsiteX5-11" fmla="*/ 244015 w 2174742"/>
                <a:gd name="connsiteY5-12" fmla="*/ 293027 h 1696533"/>
                <a:gd name="connsiteX0-13" fmla="*/ 244015 w 2174742"/>
                <a:gd name="connsiteY0-14" fmla="*/ 296119 h 1699625"/>
                <a:gd name="connsiteX1-15" fmla="*/ 120190 w 2174742"/>
                <a:gd name="connsiteY1-16" fmla="*/ 1191469 h 1699625"/>
                <a:gd name="connsiteX2-17" fmla="*/ 1663240 w 2174742"/>
                <a:gd name="connsiteY2-18" fmla="*/ 1686769 h 1699625"/>
                <a:gd name="connsiteX3-19" fmla="*/ 2168065 w 2174742"/>
                <a:gd name="connsiteY3-20" fmla="*/ 686644 h 1699625"/>
                <a:gd name="connsiteX4-21" fmla="*/ 1377490 w 2174742"/>
                <a:gd name="connsiteY4-22" fmla="*/ 19894 h 1699625"/>
                <a:gd name="connsiteX5-23" fmla="*/ 244015 w 2174742"/>
                <a:gd name="connsiteY5-24" fmla="*/ 296119 h 1699625"/>
                <a:gd name="connsiteX0-25" fmla="*/ 236997 w 2165954"/>
                <a:gd name="connsiteY0-26" fmla="*/ 296119 h 1534708"/>
                <a:gd name="connsiteX1-27" fmla="*/ 113172 w 2165954"/>
                <a:gd name="connsiteY1-28" fmla="*/ 1191469 h 1534708"/>
                <a:gd name="connsiteX2-29" fmla="*/ 1560972 w 2165954"/>
                <a:gd name="connsiteY2-30" fmla="*/ 1515319 h 1534708"/>
                <a:gd name="connsiteX3-31" fmla="*/ 2161047 w 2165954"/>
                <a:gd name="connsiteY3-32" fmla="*/ 686644 h 1534708"/>
                <a:gd name="connsiteX4-33" fmla="*/ 1370472 w 2165954"/>
                <a:gd name="connsiteY4-34" fmla="*/ 19894 h 1534708"/>
                <a:gd name="connsiteX5-35" fmla="*/ 236997 w 2165954"/>
                <a:gd name="connsiteY5-36" fmla="*/ 296119 h 1534708"/>
                <a:gd name="connsiteX0-37" fmla="*/ 236997 w 2165709"/>
                <a:gd name="connsiteY0-38" fmla="*/ 296119 h 1566498"/>
                <a:gd name="connsiteX1-39" fmla="*/ 113172 w 2165709"/>
                <a:gd name="connsiteY1-40" fmla="*/ 1191469 h 1566498"/>
                <a:gd name="connsiteX2-41" fmla="*/ 1560972 w 2165709"/>
                <a:gd name="connsiteY2-42" fmla="*/ 1515319 h 1566498"/>
                <a:gd name="connsiteX3-43" fmla="*/ 2161047 w 2165709"/>
                <a:gd name="connsiteY3-44" fmla="*/ 686644 h 1566498"/>
                <a:gd name="connsiteX4-45" fmla="*/ 1370472 w 2165709"/>
                <a:gd name="connsiteY4-46" fmla="*/ 19894 h 1566498"/>
                <a:gd name="connsiteX5-47" fmla="*/ 236997 w 2165709"/>
                <a:gd name="connsiteY5-48" fmla="*/ 296119 h 1566498"/>
                <a:gd name="connsiteX0-49" fmla="*/ 223673 w 2150854"/>
                <a:gd name="connsiteY0-50" fmla="*/ 296119 h 1627397"/>
                <a:gd name="connsiteX1-51" fmla="*/ 99848 w 2150854"/>
                <a:gd name="connsiteY1-52" fmla="*/ 1191469 h 1627397"/>
                <a:gd name="connsiteX2-53" fmla="*/ 1366673 w 2150854"/>
                <a:gd name="connsiteY2-54" fmla="*/ 1581994 h 1627397"/>
                <a:gd name="connsiteX3-55" fmla="*/ 2147723 w 2150854"/>
                <a:gd name="connsiteY3-56" fmla="*/ 686644 h 1627397"/>
                <a:gd name="connsiteX4-57" fmla="*/ 1357148 w 2150854"/>
                <a:gd name="connsiteY4-58" fmla="*/ 19894 h 1627397"/>
                <a:gd name="connsiteX5-59" fmla="*/ 223673 w 2150854"/>
                <a:gd name="connsiteY5-60" fmla="*/ 296119 h 1627397"/>
                <a:gd name="connsiteX0-61" fmla="*/ 159063 w 2086262"/>
                <a:gd name="connsiteY0-62" fmla="*/ 293140 h 1596175"/>
                <a:gd name="connsiteX1-63" fmla="*/ 130488 w 2086262"/>
                <a:gd name="connsiteY1-64" fmla="*/ 1198015 h 1596175"/>
                <a:gd name="connsiteX2-65" fmla="*/ 1302063 w 2086262"/>
                <a:gd name="connsiteY2-66" fmla="*/ 1579015 h 1596175"/>
                <a:gd name="connsiteX3-67" fmla="*/ 2083113 w 2086262"/>
                <a:gd name="connsiteY3-68" fmla="*/ 683665 h 1596175"/>
                <a:gd name="connsiteX4-69" fmla="*/ 1292538 w 2086262"/>
                <a:gd name="connsiteY4-70" fmla="*/ 16915 h 1596175"/>
                <a:gd name="connsiteX5-71" fmla="*/ 159063 w 2086262"/>
                <a:gd name="connsiteY5-72" fmla="*/ 293140 h 1596175"/>
                <a:gd name="connsiteX0-73" fmla="*/ 119905 w 2047104"/>
                <a:gd name="connsiteY0-74" fmla="*/ 293140 h 1597677"/>
                <a:gd name="connsiteX1-75" fmla="*/ 91330 w 2047104"/>
                <a:gd name="connsiteY1-76" fmla="*/ 1198015 h 1597677"/>
                <a:gd name="connsiteX2-77" fmla="*/ 1262905 w 2047104"/>
                <a:gd name="connsiteY2-78" fmla="*/ 1579015 h 1597677"/>
                <a:gd name="connsiteX3-79" fmla="*/ 2043955 w 2047104"/>
                <a:gd name="connsiteY3-80" fmla="*/ 683665 h 1597677"/>
                <a:gd name="connsiteX4-81" fmla="*/ 1253380 w 2047104"/>
                <a:gd name="connsiteY4-82" fmla="*/ 16915 h 1597677"/>
                <a:gd name="connsiteX5-83" fmla="*/ 119905 w 2047104"/>
                <a:gd name="connsiteY5-84" fmla="*/ 293140 h 1597677"/>
                <a:gd name="connsiteX0-85" fmla="*/ 231457 w 2034831"/>
                <a:gd name="connsiteY0-86" fmla="*/ 244218 h 1604879"/>
                <a:gd name="connsiteX1-87" fmla="*/ 79057 w 2034831"/>
                <a:gd name="connsiteY1-88" fmla="*/ 1206243 h 1604879"/>
                <a:gd name="connsiteX2-89" fmla="*/ 1250632 w 2034831"/>
                <a:gd name="connsiteY2-90" fmla="*/ 1587243 h 1604879"/>
                <a:gd name="connsiteX3-91" fmla="*/ 2031682 w 2034831"/>
                <a:gd name="connsiteY3-92" fmla="*/ 691893 h 1604879"/>
                <a:gd name="connsiteX4-93" fmla="*/ 1241107 w 2034831"/>
                <a:gd name="connsiteY4-94" fmla="*/ 25143 h 1604879"/>
                <a:gd name="connsiteX5-95" fmla="*/ 231457 w 2034831"/>
                <a:gd name="connsiteY5-96" fmla="*/ 244218 h 1604879"/>
                <a:gd name="connsiteX0-97" fmla="*/ 230778 w 2034152"/>
                <a:gd name="connsiteY0-98" fmla="*/ 172525 h 1533186"/>
                <a:gd name="connsiteX1-99" fmla="*/ 78378 w 2034152"/>
                <a:gd name="connsiteY1-100" fmla="*/ 1134550 h 1533186"/>
                <a:gd name="connsiteX2-101" fmla="*/ 1249953 w 2034152"/>
                <a:gd name="connsiteY2-102" fmla="*/ 1515550 h 1533186"/>
                <a:gd name="connsiteX3-103" fmla="*/ 2031003 w 2034152"/>
                <a:gd name="connsiteY3-104" fmla="*/ 620200 h 1533186"/>
                <a:gd name="connsiteX4-105" fmla="*/ 1221378 w 2034152"/>
                <a:gd name="connsiteY4-106" fmla="*/ 39175 h 1533186"/>
                <a:gd name="connsiteX5-107" fmla="*/ 230778 w 2034152"/>
                <a:gd name="connsiteY5-108" fmla="*/ 172525 h 15331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34152" h="1533186">
                  <a:moveTo>
                    <a:pt x="230778" y="172525"/>
                  </a:moveTo>
                  <a:cubicBezTo>
                    <a:pt x="40278" y="355087"/>
                    <a:pt x="-91485" y="910712"/>
                    <a:pt x="78378" y="1134550"/>
                  </a:cubicBezTo>
                  <a:cubicBezTo>
                    <a:pt x="248241" y="1358388"/>
                    <a:pt x="924516" y="1601275"/>
                    <a:pt x="1249953" y="1515550"/>
                  </a:cubicBezTo>
                  <a:cubicBezTo>
                    <a:pt x="1575390" y="1429825"/>
                    <a:pt x="2078628" y="898013"/>
                    <a:pt x="2031003" y="620200"/>
                  </a:cubicBezTo>
                  <a:cubicBezTo>
                    <a:pt x="1983378" y="342388"/>
                    <a:pt x="1521416" y="113788"/>
                    <a:pt x="1221378" y="39175"/>
                  </a:cubicBezTo>
                  <a:cubicBezTo>
                    <a:pt x="921341" y="-35438"/>
                    <a:pt x="421278" y="-10037"/>
                    <a:pt x="230778" y="172525"/>
                  </a:cubicBezTo>
                  <a:close/>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任意多边形 14"/>
            <p:cNvSpPr/>
            <p:nvPr/>
          </p:nvSpPr>
          <p:spPr>
            <a:xfrm rot="9900000">
              <a:off x="5063194" y="2204136"/>
              <a:ext cx="1923524" cy="1503292"/>
            </a:xfrm>
            <a:custGeom>
              <a:gdLst>
                <a:gd name="connsiteX0" fmla="*/ 244015 w 2174742"/>
                <a:gd name="connsiteY0" fmla="*/ 293027 h 1696533"/>
                <a:gd name="connsiteX1" fmla="*/ 120190 w 2174742"/>
                <a:gd name="connsiteY1" fmla="*/ 1188377 h 1696533"/>
                <a:gd name="connsiteX2" fmla="*/ 1663240 w 2174742"/>
                <a:gd name="connsiteY2" fmla="*/ 1683677 h 1696533"/>
                <a:gd name="connsiteX3" fmla="*/ 2168065 w 2174742"/>
                <a:gd name="connsiteY3" fmla="*/ 683552 h 1696533"/>
                <a:gd name="connsiteX4" fmla="*/ 1377490 w 2174742"/>
                <a:gd name="connsiteY4" fmla="*/ 16802 h 1696533"/>
                <a:gd name="connsiteX5" fmla="*/ 244015 w 2174742"/>
                <a:gd name="connsiteY5" fmla="*/ 293027 h 1696533"/>
                <a:gd name="connsiteX0-1" fmla="*/ 244015 w 2174742"/>
                <a:gd name="connsiteY0-2" fmla="*/ 293027 h 1696533"/>
                <a:gd name="connsiteX1-3" fmla="*/ 120190 w 2174742"/>
                <a:gd name="connsiteY1-4" fmla="*/ 1188377 h 1696533"/>
                <a:gd name="connsiteX2-5" fmla="*/ 1663240 w 2174742"/>
                <a:gd name="connsiteY2-6" fmla="*/ 1683677 h 1696533"/>
                <a:gd name="connsiteX3-7" fmla="*/ 2168065 w 2174742"/>
                <a:gd name="connsiteY3-8" fmla="*/ 683552 h 1696533"/>
                <a:gd name="connsiteX4-9" fmla="*/ 1377490 w 2174742"/>
                <a:gd name="connsiteY4-10" fmla="*/ 16802 h 1696533"/>
                <a:gd name="connsiteX5-11" fmla="*/ 244015 w 2174742"/>
                <a:gd name="connsiteY5-12" fmla="*/ 293027 h 1696533"/>
                <a:gd name="connsiteX0-13" fmla="*/ 244015 w 2174742"/>
                <a:gd name="connsiteY0-14" fmla="*/ 296119 h 1699625"/>
                <a:gd name="connsiteX1-15" fmla="*/ 120190 w 2174742"/>
                <a:gd name="connsiteY1-16" fmla="*/ 1191469 h 1699625"/>
                <a:gd name="connsiteX2-17" fmla="*/ 1663240 w 2174742"/>
                <a:gd name="connsiteY2-18" fmla="*/ 1686769 h 1699625"/>
                <a:gd name="connsiteX3-19" fmla="*/ 2168065 w 2174742"/>
                <a:gd name="connsiteY3-20" fmla="*/ 686644 h 1699625"/>
                <a:gd name="connsiteX4-21" fmla="*/ 1377490 w 2174742"/>
                <a:gd name="connsiteY4-22" fmla="*/ 19894 h 1699625"/>
                <a:gd name="connsiteX5-23" fmla="*/ 244015 w 2174742"/>
                <a:gd name="connsiteY5-24" fmla="*/ 296119 h 16996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74742" h="1699625">
                  <a:moveTo>
                    <a:pt x="244015" y="296119"/>
                  </a:moveTo>
                  <a:cubicBezTo>
                    <a:pt x="34465" y="529481"/>
                    <a:pt x="-116348" y="959694"/>
                    <a:pt x="120190" y="1191469"/>
                  </a:cubicBezTo>
                  <a:cubicBezTo>
                    <a:pt x="356728" y="1423244"/>
                    <a:pt x="1321927" y="1770907"/>
                    <a:pt x="1663240" y="1686769"/>
                  </a:cubicBezTo>
                  <a:cubicBezTo>
                    <a:pt x="2004553" y="1602631"/>
                    <a:pt x="2215690" y="964457"/>
                    <a:pt x="2168065" y="686644"/>
                  </a:cubicBezTo>
                  <a:cubicBezTo>
                    <a:pt x="2120440" y="408832"/>
                    <a:pt x="1699753" y="88157"/>
                    <a:pt x="1377490" y="19894"/>
                  </a:cubicBezTo>
                  <a:cubicBezTo>
                    <a:pt x="1055227" y="-48369"/>
                    <a:pt x="453565" y="62757"/>
                    <a:pt x="244015" y="296119"/>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Freeform 21"/>
            <p:cNvSpPr>
              <a:spLocks noEditPoints="1"/>
            </p:cNvSpPr>
            <p:nvPr/>
          </p:nvSpPr>
          <p:spPr bwMode="auto">
            <a:xfrm>
              <a:off x="5774359" y="2734683"/>
              <a:ext cx="452781" cy="519367"/>
            </a:xfrm>
            <a:custGeom>
              <a:gdLst>
                <a:gd name="T0" fmla="*/ 100 w 201"/>
                <a:gd name="T1" fmla="*/ 176 h 231"/>
                <a:gd name="T2" fmla="*/ 201 w 201"/>
                <a:gd name="T3" fmla="*/ 109 h 231"/>
                <a:gd name="T4" fmla="*/ 201 w 201"/>
                <a:gd name="T5" fmla="*/ 229 h 231"/>
                <a:gd name="T6" fmla="*/ 142 w 201"/>
                <a:gd name="T7" fmla="*/ 185 h 231"/>
                <a:gd name="T8" fmla="*/ 135 w 201"/>
                <a:gd name="T9" fmla="*/ 194 h 231"/>
                <a:gd name="T10" fmla="*/ 185 w 201"/>
                <a:gd name="T11" fmla="*/ 231 h 231"/>
                <a:gd name="T12" fmla="*/ 16 w 201"/>
                <a:gd name="T13" fmla="*/ 231 h 231"/>
                <a:gd name="T14" fmla="*/ 66 w 201"/>
                <a:gd name="T15" fmla="*/ 195 h 231"/>
                <a:gd name="T16" fmla="*/ 59 w 201"/>
                <a:gd name="T17" fmla="*/ 185 h 231"/>
                <a:gd name="T18" fmla="*/ 0 w 201"/>
                <a:gd name="T19" fmla="*/ 229 h 231"/>
                <a:gd name="T20" fmla="*/ 0 w 201"/>
                <a:gd name="T21" fmla="*/ 110 h 231"/>
                <a:gd name="T22" fmla="*/ 100 w 201"/>
                <a:gd name="T23" fmla="*/ 176 h 231"/>
                <a:gd name="T24" fmla="*/ 187 w 201"/>
                <a:gd name="T25" fmla="*/ 73 h 231"/>
                <a:gd name="T26" fmla="*/ 161 w 201"/>
                <a:gd name="T27" fmla="*/ 50 h 231"/>
                <a:gd name="T28" fmla="*/ 154 w 201"/>
                <a:gd name="T29" fmla="*/ 16 h 231"/>
                <a:gd name="T30" fmla="*/ 130 w 201"/>
                <a:gd name="T31" fmla="*/ 22 h 231"/>
                <a:gd name="T32" fmla="*/ 115 w 201"/>
                <a:gd name="T33" fmla="*/ 7 h 231"/>
                <a:gd name="T34" fmla="*/ 86 w 201"/>
                <a:gd name="T35" fmla="*/ 7 h 231"/>
                <a:gd name="T36" fmla="*/ 51 w 201"/>
                <a:gd name="T37" fmla="*/ 39 h 231"/>
                <a:gd name="T38" fmla="*/ 13 w 201"/>
                <a:gd name="T39" fmla="*/ 48 h 231"/>
                <a:gd name="T40" fmla="*/ 18 w 201"/>
                <a:gd name="T41" fmla="*/ 69 h 231"/>
                <a:gd name="T42" fmla="*/ 14 w 201"/>
                <a:gd name="T43" fmla="*/ 73 h 231"/>
                <a:gd name="T44" fmla="*/ 0 w 201"/>
                <a:gd name="T45" fmla="*/ 95 h 231"/>
                <a:gd name="T46" fmla="*/ 0 w 201"/>
                <a:gd name="T47" fmla="*/ 96 h 231"/>
                <a:gd name="T48" fmla="*/ 42 w 201"/>
                <a:gd name="T49" fmla="*/ 124 h 231"/>
                <a:gd name="T50" fmla="*/ 27 w 201"/>
                <a:gd name="T51" fmla="*/ 56 h 231"/>
                <a:gd name="T52" fmla="*/ 145 w 201"/>
                <a:gd name="T53" fmla="*/ 30 h 231"/>
                <a:gd name="T54" fmla="*/ 165 w 201"/>
                <a:gd name="T55" fmla="*/ 119 h 231"/>
                <a:gd name="T56" fmla="*/ 201 w 201"/>
                <a:gd name="T57" fmla="*/ 95 h 231"/>
                <a:gd name="T58" fmla="*/ 201 w 201"/>
                <a:gd name="T59" fmla="*/ 95 h 231"/>
                <a:gd name="T60" fmla="*/ 187 w 201"/>
                <a:gd name="T61" fmla="*/ 73 h 231"/>
                <a:gd name="T62" fmla="*/ 51 w 201"/>
                <a:gd name="T63" fmla="*/ 113 h 231"/>
                <a:gd name="T64" fmla="*/ 54 w 201"/>
                <a:gd name="T65" fmla="*/ 124 h 231"/>
                <a:gd name="T66" fmla="*/ 150 w 201"/>
                <a:gd name="T67" fmla="*/ 103 h 231"/>
                <a:gd name="T68" fmla="*/ 147 w 201"/>
                <a:gd name="T69" fmla="*/ 92 h 231"/>
                <a:gd name="T70" fmla="*/ 51 w 201"/>
                <a:gd name="T71" fmla="*/ 113 h 231"/>
                <a:gd name="T72" fmla="*/ 142 w 201"/>
                <a:gd name="T73" fmla="*/ 70 h 231"/>
                <a:gd name="T74" fmla="*/ 46 w 201"/>
                <a:gd name="T75" fmla="*/ 91 h 231"/>
                <a:gd name="T76" fmla="*/ 49 w 201"/>
                <a:gd name="T77" fmla="*/ 102 h 231"/>
                <a:gd name="T78" fmla="*/ 145 w 201"/>
                <a:gd name="T79" fmla="*/ 81 h 231"/>
                <a:gd name="T80" fmla="*/ 142 w 201"/>
                <a:gd name="T81" fmla="*/ 70 h 231"/>
                <a:gd name="T82" fmla="*/ 137 w 201"/>
                <a:gd name="T83" fmla="*/ 47 h 231"/>
                <a:gd name="T84" fmla="*/ 41 w 201"/>
                <a:gd name="T85" fmla="*/ 68 h 231"/>
                <a:gd name="T86" fmla="*/ 43 w 201"/>
                <a:gd name="T87" fmla="*/ 79 h 231"/>
                <a:gd name="T88" fmla="*/ 140 w 201"/>
                <a:gd name="T89" fmla="*/ 58 h 231"/>
                <a:gd name="T90" fmla="*/ 137 w 201"/>
                <a:gd name="T91" fmla="*/ 47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1" h="231">
                  <a:moveTo>
                    <a:pt x="100" y="176"/>
                  </a:moveTo>
                  <a:cubicBezTo>
                    <a:pt x="201" y="109"/>
                    <a:pt x="201" y="109"/>
                    <a:pt x="201" y="109"/>
                  </a:cubicBezTo>
                  <a:cubicBezTo>
                    <a:pt x="201" y="141"/>
                    <a:pt x="201" y="216"/>
                    <a:pt x="201" y="229"/>
                  </a:cubicBezTo>
                  <a:cubicBezTo>
                    <a:pt x="142" y="185"/>
                    <a:pt x="142" y="185"/>
                    <a:pt x="142" y="185"/>
                  </a:cubicBezTo>
                  <a:cubicBezTo>
                    <a:pt x="135" y="194"/>
                    <a:pt x="135" y="194"/>
                    <a:pt x="135" y="194"/>
                  </a:cubicBezTo>
                  <a:cubicBezTo>
                    <a:pt x="185" y="231"/>
                    <a:pt x="185" y="231"/>
                    <a:pt x="185" y="231"/>
                  </a:cubicBezTo>
                  <a:cubicBezTo>
                    <a:pt x="16" y="231"/>
                    <a:pt x="16" y="231"/>
                    <a:pt x="16" y="231"/>
                  </a:cubicBezTo>
                  <a:cubicBezTo>
                    <a:pt x="66" y="195"/>
                    <a:pt x="66" y="195"/>
                    <a:pt x="66" y="195"/>
                  </a:cubicBezTo>
                  <a:cubicBezTo>
                    <a:pt x="59" y="185"/>
                    <a:pt x="59" y="185"/>
                    <a:pt x="59" y="185"/>
                  </a:cubicBezTo>
                  <a:cubicBezTo>
                    <a:pt x="0" y="229"/>
                    <a:pt x="0" y="229"/>
                    <a:pt x="0" y="229"/>
                  </a:cubicBezTo>
                  <a:cubicBezTo>
                    <a:pt x="0" y="216"/>
                    <a:pt x="0" y="141"/>
                    <a:pt x="0" y="110"/>
                  </a:cubicBezTo>
                  <a:lnTo>
                    <a:pt x="100" y="176"/>
                  </a:lnTo>
                  <a:close/>
                  <a:moveTo>
                    <a:pt x="187" y="73"/>
                  </a:moveTo>
                  <a:cubicBezTo>
                    <a:pt x="161" y="50"/>
                    <a:pt x="161" y="50"/>
                    <a:pt x="161" y="50"/>
                  </a:cubicBezTo>
                  <a:cubicBezTo>
                    <a:pt x="154" y="16"/>
                    <a:pt x="154" y="16"/>
                    <a:pt x="154" y="16"/>
                  </a:cubicBezTo>
                  <a:cubicBezTo>
                    <a:pt x="130" y="22"/>
                    <a:pt x="130" y="22"/>
                    <a:pt x="130" y="22"/>
                  </a:cubicBezTo>
                  <a:cubicBezTo>
                    <a:pt x="115" y="7"/>
                    <a:pt x="115" y="7"/>
                    <a:pt x="115" y="7"/>
                  </a:cubicBezTo>
                  <a:cubicBezTo>
                    <a:pt x="107" y="0"/>
                    <a:pt x="94" y="0"/>
                    <a:pt x="86" y="7"/>
                  </a:cubicBezTo>
                  <a:cubicBezTo>
                    <a:pt x="51" y="39"/>
                    <a:pt x="51" y="39"/>
                    <a:pt x="51" y="39"/>
                  </a:cubicBezTo>
                  <a:cubicBezTo>
                    <a:pt x="13" y="48"/>
                    <a:pt x="13" y="48"/>
                    <a:pt x="13" y="48"/>
                  </a:cubicBezTo>
                  <a:cubicBezTo>
                    <a:pt x="18" y="69"/>
                    <a:pt x="18" y="69"/>
                    <a:pt x="18" y="69"/>
                  </a:cubicBezTo>
                  <a:cubicBezTo>
                    <a:pt x="14" y="73"/>
                    <a:pt x="14" y="73"/>
                    <a:pt x="14" y="73"/>
                  </a:cubicBezTo>
                  <a:cubicBezTo>
                    <a:pt x="6" y="80"/>
                    <a:pt x="0" y="86"/>
                    <a:pt x="0" y="95"/>
                  </a:cubicBezTo>
                  <a:cubicBezTo>
                    <a:pt x="0" y="95"/>
                    <a:pt x="0" y="95"/>
                    <a:pt x="0" y="96"/>
                  </a:cubicBezTo>
                  <a:cubicBezTo>
                    <a:pt x="42" y="124"/>
                    <a:pt x="42" y="124"/>
                    <a:pt x="42" y="124"/>
                  </a:cubicBezTo>
                  <a:cubicBezTo>
                    <a:pt x="27" y="56"/>
                    <a:pt x="27" y="56"/>
                    <a:pt x="27" y="56"/>
                  </a:cubicBezTo>
                  <a:cubicBezTo>
                    <a:pt x="145" y="30"/>
                    <a:pt x="145" y="30"/>
                    <a:pt x="145" y="30"/>
                  </a:cubicBezTo>
                  <a:cubicBezTo>
                    <a:pt x="165" y="119"/>
                    <a:pt x="165" y="119"/>
                    <a:pt x="165" y="119"/>
                  </a:cubicBezTo>
                  <a:cubicBezTo>
                    <a:pt x="201" y="95"/>
                    <a:pt x="201" y="95"/>
                    <a:pt x="201" y="95"/>
                  </a:cubicBezTo>
                  <a:cubicBezTo>
                    <a:pt x="201" y="95"/>
                    <a:pt x="201" y="95"/>
                    <a:pt x="201" y="95"/>
                  </a:cubicBezTo>
                  <a:cubicBezTo>
                    <a:pt x="201" y="85"/>
                    <a:pt x="195" y="80"/>
                    <a:pt x="187" y="73"/>
                  </a:cubicBezTo>
                  <a:close/>
                  <a:moveTo>
                    <a:pt x="51" y="113"/>
                  </a:moveTo>
                  <a:cubicBezTo>
                    <a:pt x="54" y="124"/>
                    <a:pt x="54" y="124"/>
                    <a:pt x="54" y="124"/>
                  </a:cubicBezTo>
                  <a:cubicBezTo>
                    <a:pt x="150" y="103"/>
                    <a:pt x="150" y="103"/>
                    <a:pt x="150" y="103"/>
                  </a:cubicBezTo>
                  <a:cubicBezTo>
                    <a:pt x="147" y="92"/>
                    <a:pt x="147" y="92"/>
                    <a:pt x="147" y="92"/>
                  </a:cubicBezTo>
                  <a:lnTo>
                    <a:pt x="51" y="113"/>
                  </a:lnTo>
                  <a:close/>
                  <a:moveTo>
                    <a:pt x="142" y="70"/>
                  </a:moveTo>
                  <a:cubicBezTo>
                    <a:pt x="46" y="91"/>
                    <a:pt x="46" y="91"/>
                    <a:pt x="46" y="91"/>
                  </a:cubicBezTo>
                  <a:cubicBezTo>
                    <a:pt x="49" y="102"/>
                    <a:pt x="49" y="102"/>
                    <a:pt x="49" y="102"/>
                  </a:cubicBezTo>
                  <a:cubicBezTo>
                    <a:pt x="145" y="81"/>
                    <a:pt x="145" y="81"/>
                    <a:pt x="145" y="81"/>
                  </a:cubicBezTo>
                  <a:lnTo>
                    <a:pt x="142" y="70"/>
                  </a:lnTo>
                  <a:close/>
                  <a:moveTo>
                    <a:pt x="137" y="47"/>
                  </a:moveTo>
                  <a:cubicBezTo>
                    <a:pt x="41" y="68"/>
                    <a:pt x="41" y="68"/>
                    <a:pt x="41" y="68"/>
                  </a:cubicBezTo>
                  <a:cubicBezTo>
                    <a:pt x="43" y="79"/>
                    <a:pt x="43" y="79"/>
                    <a:pt x="43" y="79"/>
                  </a:cubicBezTo>
                  <a:cubicBezTo>
                    <a:pt x="140" y="58"/>
                    <a:pt x="140" y="58"/>
                    <a:pt x="140" y="58"/>
                  </a:cubicBezTo>
                  <a:lnTo>
                    <a:pt x="137" y="47"/>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grpSp>
        <p:nvGrpSpPr>
          <p:cNvPr id="17" name="组合 16"/>
          <p:cNvGrpSpPr/>
          <p:nvPr/>
        </p:nvGrpSpPr>
        <p:grpSpPr>
          <a:xfrm>
            <a:off x="1049531" y="2308912"/>
            <a:ext cx="2034152" cy="1556825"/>
            <a:chOff x="1083672" y="2204137"/>
            <a:chExt cx="2034152" cy="1556825"/>
          </a:xfrm>
        </p:grpSpPr>
        <p:sp>
          <p:nvSpPr>
            <p:cNvPr id="18" name="任意多边形 17"/>
            <p:cNvSpPr/>
            <p:nvPr/>
          </p:nvSpPr>
          <p:spPr>
            <a:xfrm>
              <a:off x="1083672" y="2227776"/>
              <a:ext cx="2034152" cy="1533186"/>
            </a:xfrm>
            <a:custGeom>
              <a:gdLst>
                <a:gd name="connsiteX0" fmla="*/ 244015 w 2174742"/>
                <a:gd name="connsiteY0" fmla="*/ 293027 h 1696533"/>
                <a:gd name="connsiteX1" fmla="*/ 120190 w 2174742"/>
                <a:gd name="connsiteY1" fmla="*/ 1188377 h 1696533"/>
                <a:gd name="connsiteX2" fmla="*/ 1663240 w 2174742"/>
                <a:gd name="connsiteY2" fmla="*/ 1683677 h 1696533"/>
                <a:gd name="connsiteX3" fmla="*/ 2168065 w 2174742"/>
                <a:gd name="connsiteY3" fmla="*/ 683552 h 1696533"/>
                <a:gd name="connsiteX4" fmla="*/ 1377490 w 2174742"/>
                <a:gd name="connsiteY4" fmla="*/ 16802 h 1696533"/>
                <a:gd name="connsiteX5" fmla="*/ 244015 w 2174742"/>
                <a:gd name="connsiteY5" fmla="*/ 293027 h 1696533"/>
                <a:gd name="connsiteX0-1" fmla="*/ 244015 w 2174742"/>
                <a:gd name="connsiteY0-2" fmla="*/ 293027 h 1696533"/>
                <a:gd name="connsiteX1-3" fmla="*/ 120190 w 2174742"/>
                <a:gd name="connsiteY1-4" fmla="*/ 1188377 h 1696533"/>
                <a:gd name="connsiteX2-5" fmla="*/ 1663240 w 2174742"/>
                <a:gd name="connsiteY2-6" fmla="*/ 1683677 h 1696533"/>
                <a:gd name="connsiteX3-7" fmla="*/ 2168065 w 2174742"/>
                <a:gd name="connsiteY3-8" fmla="*/ 683552 h 1696533"/>
                <a:gd name="connsiteX4-9" fmla="*/ 1377490 w 2174742"/>
                <a:gd name="connsiteY4-10" fmla="*/ 16802 h 1696533"/>
                <a:gd name="connsiteX5-11" fmla="*/ 244015 w 2174742"/>
                <a:gd name="connsiteY5-12" fmla="*/ 293027 h 1696533"/>
                <a:gd name="connsiteX0-13" fmla="*/ 244015 w 2174742"/>
                <a:gd name="connsiteY0-14" fmla="*/ 296119 h 1699625"/>
                <a:gd name="connsiteX1-15" fmla="*/ 120190 w 2174742"/>
                <a:gd name="connsiteY1-16" fmla="*/ 1191469 h 1699625"/>
                <a:gd name="connsiteX2-17" fmla="*/ 1663240 w 2174742"/>
                <a:gd name="connsiteY2-18" fmla="*/ 1686769 h 1699625"/>
                <a:gd name="connsiteX3-19" fmla="*/ 2168065 w 2174742"/>
                <a:gd name="connsiteY3-20" fmla="*/ 686644 h 1699625"/>
                <a:gd name="connsiteX4-21" fmla="*/ 1377490 w 2174742"/>
                <a:gd name="connsiteY4-22" fmla="*/ 19894 h 1699625"/>
                <a:gd name="connsiteX5-23" fmla="*/ 244015 w 2174742"/>
                <a:gd name="connsiteY5-24" fmla="*/ 296119 h 1699625"/>
                <a:gd name="connsiteX0-25" fmla="*/ 236997 w 2165954"/>
                <a:gd name="connsiteY0-26" fmla="*/ 296119 h 1534708"/>
                <a:gd name="connsiteX1-27" fmla="*/ 113172 w 2165954"/>
                <a:gd name="connsiteY1-28" fmla="*/ 1191469 h 1534708"/>
                <a:gd name="connsiteX2-29" fmla="*/ 1560972 w 2165954"/>
                <a:gd name="connsiteY2-30" fmla="*/ 1515319 h 1534708"/>
                <a:gd name="connsiteX3-31" fmla="*/ 2161047 w 2165954"/>
                <a:gd name="connsiteY3-32" fmla="*/ 686644 h 1534708"/>
                <a:gd name="connsiteX4-33" fmla="*/ 1370472 w 2165954"/>
                <a:gd name="connsiteY4-34" fmla="*/ 19894 h 1534708"/>
                <a:gd name="connsiteX5-35" fmla="*/ 236997 w 2165954"/>
                <a:gd name="connsiteY5-36" fmla="*/ 296119 h 1534708"/>
                <a:gd name="connsiteX0-37" fmla="*/ 236997 w 2165709"/>
                <a:gd name="connsiteY0-38" fmla="*/ 296119 h 1566498"/>
                <a:gd name="connsiteX1-39" fmla="*/ 113172 w 2165709"/>
                <a:gd name="connsiteY1-40" fmla="*/ 1191469 h 1566498"/>
                <a:gd name="connsiteX2-41" fmla="*/ 1560972 w 2165709"/>
                <a:gd name="connsiteY2-42" fmla="*/ 1515319 h 1566498"/>
                <a:gd name="connsiteX3-43" fmla="*/ 2161047 w 2165709"/>
                <a:gd name="connsiteY3-44" fmla="*/ 686644 h 1566498"/>
                <a:gd name="connsiteX4-45" fmla="*/ 1370472 w 2165709"/>
                <a:gd name="connsiteY4-46" fmla="*/ 19894 h 1566498"/>
                <a:gd name="connsiteX5-47" fmla="*/ 236997 w 2165709"/>
                <a:gd name="connsiteY5-48" fmla="*/ 296119 h 1566498"/>
                <a:gd name="connsiteX0-49" fmla="*/ 223673 w 2150854"/>
                <a:gd name="connsiteY0-50" fmla="*/ 296119 h 1627397"/>
                <a:gd name="connsiteX1-51" fmla="*/ 99848 w 2150854"/>
                <a:gd name="connsiteY1-52" fmla="*/ 1191469 h 1627397"/>
                <a:gd name="connsiteX2-53" fmla="*/ 1366673 w 2150854"/>
                <a:gd name="connsiteY2-54" fmla="*/ 1581994 h 1627397"/>
                <a:gd name="connsiteX3-55" fmla="*/ 2147723 w 2150854"/>
                <a:gd name="connsiteY3-56" fmla="*/ 686644 h 1627397"/>
                <a:gd name="connsiteX4-57" fmla="*/ 1357148 w 2150854"/>
                <a:gd name="connsiteY4-58" fmla="*/ 19894 h 1627397"/>
                <a:gd name="connsiteX5-59" fmla="*/ 223673 w 2150854"/>
                <a:gd name="connsiteY5-60" fmla="*/ 296119 h 1627397"/>
                <a:gd name="connsiteX0-61" fmla="*/ 159063 w 2086262"/>
                <a:gd name="connsiteY0-62" fmla="*/ 293140 h 1596175"/>
                <a:gd name="connsiteX1-63" fmla="*/ 130488 w 2086262"/>
                <a:gd name="connsiteY1-64" fmla="*/ 1198015 h 1596175"/>
                <a:gd name="connsiteX2-65" fmla="*/ 1302063 w 2086262"/>
                <a:gd name="connsiteY2-66" fmla="*/ 1579015 h 1596175"/>
                <a:gd name="connsiteX3-67" fmla="*/ 2083113 w 2086262"/>
                <a:gd name="connsiteY3-68" fmla="*/ 683665 h 1596175"/>
                <a:gd name="connsiteX4-69" fmla="*/ 1292538 w 2086262"/>
                <a:gd name="connsiteY4-70" fmla="*/ 16915 h 1596175"/>
                <a:gd name="connsiteX5-71" fmla="*/ 159063 w 2086262"/>
                <a:gd name="connsiteY5-72" fmla="*/ 293140 h 1596175"/>
                <a:gd name="connsiteX0-73" fmla="*/ 119905 w 2047104"/>
                <a:gd name="connsiteY0-74" fmla="*/ 293140 h 1597677"/>
                <a:gd name="connsiteX1-75" fmla="*/ 91330 w 2047104"/>
                <a:gd name="connsiteY1-76" fmla="*/ 1198015 h 1597677"/>
                <a:gd name="connsiteX2-77" fmla="*/ 1262905 w 2047104"/>
                <a:gd name="connsiteY2-78" fmla="*/ 1579015 h 1597677"/>
                <a:gd name="connsiteX3-79" fmla="*/ 2043955 w 2047104"/>
                <a:gd name="connsiteY3-80" fmla="*/ 683665 h 1597677"/>
                <a:gd name="connsiteX4-81" fmla="*/ 1253380 w 2047104"/>
                <a:gd name="connsiteY4-82" fmla="*/ 16915 h 1597677"/>
                <a:gd name="connsiteX5-83" fmla="*/ 119905 w 2047104"/>
                <a:gd name="connsiteY5-84" fmla="*/ 293140 h 1597677"/>
                <a:gd name="connsiteX0-85" fmla="*/ 231457 w 2034831"/>
                <a:gd name="connsiteY0-86" fmla="*/ 244218 h 1604879"/>
                <a:gd name="connsiteX1-87" fmla="*/ 79057 w 2034831"/>
                <a:gd name="connsiteY1-88" fmla="*/ 1206243 h 1604879"/>
                <a:gd name="connsiteX2-89" fmla="*/ 1250632 w 2034831"/>
                <a:gd name="connsiteY2-90" fmla="*/ 1587243 h 1604879"/>
                <a:gd name="connsiteX3-91" fmla="*/ 2031682 w 2034831"/>
                <a:gd name="connsiteY3-92" fmla="*/ 691893 h 1604879"/>
                <a:gd name="connsiteX4-93" fmla="*/ 1241107 w 2034831"/>
                <a:gd name="connsiteY4-94" fmla="*/ 25143 h 1604879"/>
                <a:gd name="connsiteX5-95" fmla="*/ 231457 w 2034831"/>
                <a:gd name="connsiteY5-96" fmla="*/ 244218 h 1604879"/>
                <a:gd name="connsiteX0-97" fmla="*/ 230778 w 2034152"/>
                <a:gd name="connsiteY0-98" fmla="*/ 172525 h 1533186"/>
                <a:gd name="connsiteX1-99" fmla="*/ 78378 w 2034152"/>
                <a:gd name="connsiteY1-100" fmla="*/ 1134550 h 1533186"/>
                <a:gd name="connsiteX2-101" fmla="*/ 1249953 w 2034152"/>
                <a:gd name="connsiteY2-102" fmla="*/ 1515550 h 1533186"/>
                <a:gd name="connsiteX3-103" fmla="*/ 2031003 w 2034152"/>
                <a:gd name="connsiteY3-104" fmla="*/ 620200 h 1533186"/>
                <a:gd name="connsiteX4-105" fmla="*/ 1221378 w 2034152"/>
                <a:gd name="connsiteY4-106" fmla="*/ 39175 h 1533186"/>
                <a:gd name="connsiteX5-107" fmla="*/ 230778 w 2034152"/>
                <a:gd name="connsiteY5-108" fmla="*/ 172525 h 15331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34152" h="1533186">
                  <a:moveTo>
                    <a:pt x="230778" y="172525"/>
                  </a:moveTo>
                  <a:cubicBezTo>
                    <a:pt x="40278" y="355087"/>
                    <a:pt x="-91485" y="910712"/>
                    <a:pt x="78378" y="1134550"/>
                  </a:cubicBezTo>
                  <a:cubicBezTo>
                    <a:pt x="248241" y="1358388"/>
                    <a:pt x="924516" y="1601275"/>
                    <a:pt x="1249953" y="1515550"/>
                  </a:cubicBezTo>
                  <a:cubicBezTo>
                    <a:pt x="1575390" y="1429825"/>
                    <a:pt x="2078628" y="898013"/>
                    <a:pt x="2031003" y="620200"/>
                  </a:cubicBezTo>
                  <a:cubicBezTo>
                    <a:pt x="1983378" y="342388"/>
                    <a:pt x="1521416" y="113788"/>
                    <a:pt x="1221378" y="39175"/>
                  </a:cubicBezTo>
                  <a:cubicBezTo>
                    <a:pt x="921341" y="-35438"/>
                    <a:pt x="421278" y="-10037"/>
                    <a:pt x="230778" y="172525"/>
                  </a:cubicBezTo>
                  <a:close/>
                </a:path>
              </a:pathLst>
            </a:custGeom>
            <a:noFill/>
            <a:ln>
              <a:solidFill>
                <a:srgbClr val="05AF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任意多边形 18"/>
            <p:cNvSpPr/>
            <p:nvPr/>
          </p:nvSpPr>
          <p:spPr>
            <a:xfrm rot="9900000">
              <a:off x="1119845" y="2204137"/>
              <a:ext cx="1923524" cy="1503292"/>
            </a:xfrm>
            <a:custGeom>
              <a:gdLst>
                <a:gd name="connsiteX0" fmla="*/ 244015 w 2174742"/>
                <a:gd name="connsiteY0" fmla="*/ 293027 h 1696533"/>
                <a:gd name="connsiteX1" fmla="*/ 120190 w 2174742"/>
                <a:gd name="connsiteY1" fmla="*/ 1188377 h 1696533"/>
                <a:gd name="connsiteX2" fmla="*/ 1663240 w 2174742"/>
                <a:gd name="connsiteY2" fmla="*/ 1683677 h 1696533"/>
                <a:gd name="connsiteX3" fmla="*/ 2168065 w 2174742"/>
                <a:gd name="connsiteY3" fmla="*/ 683552 h 1696533"/>
                <a:gd name="connsiteX4" fmla="*/ 1377490 w 2174742"/>
                <a:gd name="connsiteY4" fmla="*/ 16802 h 1696533"/>
                <a:gd name="connsiteX5" fmla="*/ 244015 w 2174742"/>
                <a:gd name="connsiteY5" fmla="*/ 293027 h 1696533"/>
                <a:gd name="connsiteX0-1" fmla="*/ 244015 w 2174742"/>
                <a:gd name="connsiteY0-2" fmla="*/ 293027 h 1696533"/>
                <a:gd name="connsiteX1-3" fmla="*/ 120190 w 2174742"/>
                <a:gd name="connsiteY1-4" fmla="*/ 1188377 h 1696533"/>
                <a:gd name="connsiteX2-5" fmla="*/ 1663240 w 2174742"/>
                <a:gd name="connsiteY2-6" fmla="*/ 1683677 h 1696533"/>
                <a:gd name="connsiteX3-7" fmla="*/ 2168065 w 2174742"/>
                <a:gd name="connsiteY3-8" fmla="*/ 683552 h 1696533"/>
                <a:gd name="connsiteX4-9" fmla="*/ 1377490 w 2174742"/>
                <a:gd name="connsiteY4-10" fmla="*/ 16802 h 1696533"/>
                <a:gd name="connsiteX5-11" fmla="*/ 244015 w 2174742"/>
                <a:gd name="connsiteY5-12" fmla="*/ 293027 h 1696533"/>
                <a:gd name="connsiteX0-13" fmla="*/ 244015 w 2174742"/>
                <a:gd name="connsiteY0-14" fmla="*/ 296119 h 1699625"/>
                <a:gd name="connsiteX1-15" fmla="*/ 120190 w 2174742"/>
                <a:gd name="connsiteY1-16" fmla="*/ 1191469 h 1699625"/>
                <a:gd name="connsiteX2-17" fmla="*/ 1663240 w 2174742"/>
                <a:gd name="connsiteY2-18" fmla="*/ 1686769 h 1699625"/>
                <a:gd name="connsiteX3-19" fmla="*/ 2168065 w 2174742"/>
                <a:gd name="connsiteY3-20" fmla="*/ 686644 h 1699625"/>
                <a:gd name="connsiteX4-21" fmla="*/ 1377490 w 2174742"/>
                <a:gd name="connsiteY4-22" fmla="*/ 19894 h 1699625"/>
                <a:gd name="connsiteX5-23" fmla="*/ 244015 w 2174742"/>
                <a:gd name="connsiteY5-24" fmla="*/ 296119 h 169962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74742" h="1699625">
                  <a:moveTo>
                    <a:pt x="244015" y="296119"/>
                  </a:moveTo>
                  <a:cubicBezTo>
                    <a:pt x="34465" y="529481"/>
                    <a:pt x="-116348" y="959694"/>
                    <a:pt x="120190" y="1191469"/>
                  </a:cubicBezTo>
                  <a:cubicBezTo>
                    <a:pt x="356728" y="1423244"/>
                    <a:pt x="1321927" y="1770907"/>
                    <a:pt x="1663240" y="1686769"/>
                  </a:cubicBezTo>
                  <a:cubicBezTo>
                    <a:pt x="2004553" y="1602631"/>
                    <a:pt x="2215690" y="964457"/>
                    <a:pt x="2168065" y="686644"/>
                  </a:cubicBezTo>
                  <a:cubicBezTo>
                    <a:pt x="2120440" y="408832"/>
                    <a:pt x="1699753" y="88157"/>
                    <a:pt x="1377490" y="19894"/>
                  </a:cubicBezTo>
                  <a:cubicBezTo>
                    <a:pt x="1055227" y="-48369"/>
                    <a:pt x="453565" y="62757"/>
                    <a:pt x="244015" y="296119"/>
                  </a:cubicBezTo>
                  <a:close/>
                </a:path>
              </a:pathLst>
            </a:custGeom>
            <a:solidFill>
              <a:srgbClr val="05A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Freeform 24"/>
            <p:cNvSpPr>
              <a:spLocks noEditPoints="1"/>
            </p:cNvSpPr>
            <p:nvPr/>
          </p:nvSpPr>
          <p:spPr bwMode="auto">
            <a:xfrm>
              <a:off x="1817167" y="2675708"/>
              <a:ext cx="528879" cy="637318"/>
            </a:xfrm>
            <a:custGeom>
              <a:gdLst>
                <a:gd name="T0" fmla="*/ 171 w 235"/>
                <a:gd name="T1" fmla="*/ 39 h 283"/>
                <a:gd name="T2" fmla="*/ 86 w 235"/>
                <a:gd name="T3" fmla="*/ 0 h 283"/>
                <a:gd name="T4" fmla="*/ 148 w 235"/>
                <a:gd name="T5" fmla="*/ 253 h 283"/>
                <a:gd name="T6" fmla="*/ 148 w 235"/>
                <a:gd name="T7" fmla="*/ 253 h 283"/>
                <a:gd name="T8" fmla="*/ 86 w 235"/>
                <a:gd name="T9" fmla="*/ 283 h 283"/>
                <a:gd name="T10" fmla="*/ 117 w 235"/>
                <a:gd name="T11" fmla="*/ 217 h 283"/>
                <a:gd name="T12" fmla="*/ 144 w 235"/>
                <a:gd name="T13" fmla="*/ 70 h 283"/>
                <a:gd name="T14" fmla="*/ 180 w 235"/>
                <a:gd name="T15" fmla="*/ 119 h 283"/>
                <a:gd name="T16" fmla="*/ 153 w 235"/>
                <a:gd name="T17" fmla="*/ 100 h 283"/>
                <a:gd name="T18" fmla="*/ 162 w 235"/>
                <a:gd name="T19" fmla="*/ 91 h 283"/>
                <a:gd name="T20" fmla="*/ 142 w 235"/>
                <a:gd name="T21" fmla="*/ 92 h 283"/>
                <a:gd name="T22" fmla="*/ 135 w 235"/>
                <a:gd name="T23" fmla="*/ 89 h 283"/>
                <a:gd name="T24" fmla="*/ 114 w 235"/>
                <a:gd name="T25" fmla="*/ 78 h 283"/>
                <a:gd name="T26" fmla="*/ 125 w 235"/>
                <a:gd name="T27" fmla="*/ 71 h 283"/>
                <a:gd name="T28" fmla="*/ 119 w 235"/>
                <a:gd name="T29" fmla="*/ 77 h 283"/>
                <a:gd name="T30" fmla="*/ 105 w 235"/>
                <a:gd name="T31" fmla="*/ 135 h 283"/>
                <a:gd name="T32" fmla="*/ 105 w 235"/>
                <a:gd name="T33" fmla="*/ 149 h 283"/>
                <a:gd name="T34" fmla="*/ 100 w 235"/>
                <a:gd name="T35" fmla="*/ 89 h 283"/>
                <a:gd name="T36" fmla="*/ 67 w 235"/>
                <a:gd name="T37" fmla="*/ 97 h 283"/>
                <a:gd name="T38" fmla="*/ 67 w 235"/>
                <a:gd name="T39" fmla="*/ 91 h 283"/>
                <a:gd name="T40" fmla="*/ 66 w 235"/>
                <a:gd name="T41" fmla="*/ 122 h 283"/>
                <a:gd name="T42" fmla="*/ 54 w 235"/>
                <a:gd name="T43" fmla="*/ 119 h 283"/>
                <a:gd name="T44" fmla="*/ 59 w 235"/>
                <a:gd name="T45" fmla="*/ 137 h 283"/>
                <a:gd name="T46" fmla="*/ 65 w 235"/>
                <a:gd name="T47" fmla="*/ 150 h 283"/>
                <a:gd name="T48" fmla="*/ 63 w 235"/>
                <a:gd name="T49" fmla="*/ 146 h 283"/>
                <a:gd name="T50" fmla="*/ 57 w 235"/>
                <a:gd name="T51" fmla="*/ 133 h 283"/>
                <a:gd name="T52" fmla="*/ 53 w 235"/>
                <a:gd name="T53" fmla="*/ 140 h 283"/>
                <a:gd name="T54" fmla="*/ 68 w 235"/>
                <a:gd name="T55" fmla="*/ 166 h 283"/>
                <a:gd name="T56" fmla="*/ 56 w 235"/>
                <a:gd name="T57" fmla="*/ 171 h 283"/>
                <a:gd name="T58" fmla="*/ 76 w 235"/>
                <a:gd name="T59" fmla="*/ 177 h 283"/>
                <a:gd name="T60" fmla="*/ 73 w 235"/>
                <a:gd name="T61" fmla="*/ 191 h 283"/>
                <a:gd name="T62" fmla="*/ 93 w 235"/>
                <a:gd name="T63" fmla="*/ 190 h 283"/>
                <a:gd name="T64" fmla="*/ 96 w 235"/>
                <a:gd name="T65" fmla="*/ 204 h 283"/>
                <a:gd name="T66" fmla="*/ 116 w 235"/>
                <a:gd name="T67" fmla="*/ 198 h 283"/>
                <a:gd name="T68" fmla="*/ 118 w 235"/>
                <a:gd name="T69" fmla="*/ 193 h 283"/>
                <a:gd name="T70" fmla="*/ 117 w 235"/>
                <a:gd name="T71" fmla="*/ 207 h 283"/>
                <a:gd name="T72" fmla="*/ 123 w 235"/>
                <a:gd name="T73" fmla="*/ 205 h 283"/>
                <a:gd name="T74" fmla="*/ 111 w 235"/>
                <a:gd name="T75" fmla="*/ 140 h 283"/>
                <a:gd name="T76" fmla="*/ 123 w 235"/>
                <a:gd name="T77" fmla="*/ 138 h 283"/>
                <a:gd name="T78" fmla="*/ 117 w 235"/>
                <a:gd name="T79" fmla="*/ 127 h 283"/>
                <a:gd name="T80" fmla="*/ 142 w 235"/>
                <a:gd name="T81" fmla="*/ 190 h 283"/>
                <a:gd name="T82" fmla="*/ 144 w 235"/>
                <a:gd name="T83" fmla="*/ 207 h 283"/>
                <a:gd name="T84" fmla="*/ 153 w 235"/>
                <a:gd name="T85" fmla="*/ 183 h 283"/>
                <a:gd name="T86" fmla="*/ 167 w 235"/>
                <a:gd name="T87" fmla="*/ 186 h 283"/>
                <a:gd name="T88" fmla="*/ 166 w 235"/>
                <a:gd name="T89" fmla="*/ 166 h 283"/>
                <a:gd name="T90" fmla="*/ 180 w 235"/>
                <a:gd name="T91" fmla="*/ 163 h 283"/>
                <a:gd name="T92" fmla="*/ 184 w 235"/>
                <a:gd name="T93" fmla="*/ 143 h 283"/>
                <a:gd name="T94" fmla="*/ 184 w 235"/>
                <a:gd name="T95" fmla="*/ 136 h 283"/>
                <a:gd name="T96" fmla="*/ 184 w 235"/>
                <a:gd name="T97" fmla="*/ 150 h 283"/>
                <a:gd name="T98" fmla="*/ 19 w 235"/>
                <a:gd name="T99" fmla="*/ 105 h 283"/>
                <a:gd name="T100" fmla="*/ 153 w 235"/>
                <a:gd name="T101" fmla="*/ 43 h 283"/>
                <a:gd name="T102" fmla="*/ 35 w 235"/>
                <a:gd name="T103" fmla="*/ 111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5" h="283">
                  <a:moveTo>
                    <a:pt x="148" y="30"/>
                  </a:moveTo>
                  <a:cubicBezTo>
                    <a:pt x="148" y="0"/>
                    <a:pt x="148" y="0"/>
                    <a:pt x="148" y="0"/>
                  </a:cubicBezTo>
                  <a:cubicBezTo>
                    <a:pt x="171" y="0"/>
                    <a:pt x="171" y="0"/>
                    <a:pt x="171" y="0"/>
                  </a:cubicBezTo>
                  <a:cubicBezTo>
                    <a:pt x="171" y="39"/>
                    <a:pt x="171" y="39"/>
                    <a:pt x="171" y="39"/>
                  </a:cubicBezTo>
                  <a:cubicBezTo>
                    <a:pt x="167" y="37"/>
                    <a:pt x="162" y="35"/>
                    <a:pt x="157" y="33"/>
                  </a:cubicBezTo>
                  <a:cubicBezTo>
                    <a:pt x="154" y="32"/>
                    <a:pt x="151" y="31"/>
                    <a:pt x="148" y="30"/>
                  </a:cubicBezTo>
                  <a:close/>
                  <a:moveTo>
                    <a:pt x="86" y="30"/>
                  </a:moveTo>
                  <a:cubicBezTo>
                    <a:pt x="86" y="0"/>
                    <a:pt x="86" y="0"/>
                    <a:pt x="86" y="0"/>
                  </a:cubicBezTo>
                  <a:cubicBezTo>
                    <a:pt x="64" y="0"/>
                    <a:pt x="64" y="0"/>
                    <a:pt x="64" y="0"/>
                  </a:cubicBezTo>
                  <a:cubicBezTo>
                    <a:pt x="64" y="39"/>
                    <a:pt x="64" y="39"/>
                    <a:pt x="64" y="39"/>
                  </a:cubicBezTo>
                  <a:cubicBezTo>
                    <a:pt x="71" y="35"/>
                    <a:pt x="79" y="32"/>
                    <a:pt x="86" y="30"/>
                  </a:cubicBezTo>
                  <a:close/>
                  <a:moveTo>
                    <a:pt x="148" y="253"/>
                  </a:moveTo>
                  <a:cubicBezTo>
                    <a:pt x="148" y="283"/>
                    <a:pt x="148" y="283"/>
                    <a:pt x="148" y="283"/>
                  </a:cubicBezTo>
                  <a:cubicBezTo>
                    <a:pt x="171" y="283"/>
                    <a:pt x="171" y="283"/>
                    <a:pt x="171" y="283"/>
                  </a:cubicBezTo>
                  <a:cubicBezTo>
                    <a:pt x="171" y="244"/>
                    <a:pt x="171" y="244"/>
                    <a:pt x="171" y="244"/>
                  </a:cubicBezTo>
                  <a:cubicBezTo>
                    <a:pt x="164" y="247"/>
                    <a:pt x="156" y="250"/>
                    <a:pt x="148" y="253"/>
                  </a:cubicBezTo>
                  <a:close/>
                  <a:moveTo>
                    <a:pt x="78" y="250"/>
                  </a:moveTo>
                  <a:cubicBezTo>
                    <a:pt x="73" y="248"/>
                    <a:pt x="68" y="246"/>
                    <a:pt x="64" y="244"/>
                  </a:cubicBezTo>
                  <a:cubicBezTo>
                    <a:pt x="64" y="283"/>
                    <a:pt x="64" y="283"/>
                    <a:pt x="64" y="283"/>
                  </a:cubicBezTo>
                  <a:cubicBezTo>
                    <a:pt x="86" y="283"/>
                    <a:pt x="86" y="283"/>
                    <a:pt x="86" y="283"/>
                  </a:cubicBezTo>
                  <a:cubicBezTo>
                    <a:pt x="86" y="253"/>
                    <a:pt x="86" y="253"/>
                    <a:pt x="86" y="253"/>
                  </a:cubicBezTo>
                  <a:cubicBezTo>
                    <a:pt x="83" y="252"/>
                    <a:pt x="80" y="251"/>
                    <a:pt x="78" y="250"/>
                  </a:cubicBezTo>
                  <a:close/>
                  <a:moveTo>
                    <a:pt x="189" y="167"/>
                  </a:moveTo>
                  <a:cubicBezTo>
                    <a:pt x="178" y="197"/>
                    <a:pt x="149" y="217"/>
                    <a:pt x="117" y="217"/>
                  </a:cubicBezTo>
                  <a:cubicBezTo>
                    <a:pt x="108" y="217"/>
                    <a:pt x="100" y="216"/>
                    <a:pt x="91" y="213"/>
                  </a:cubicBezTo>
                  <a:cubicBezTo>
                    <a:pt x="52" y="198"/>
                    <a:pt x="32" y="154"/>
                    <a:pt x="46" y="115"/>
                  </a:cubicBezTo>
                  <a:cubicBezTo>
                    <a:pt x="57" y="85"/>
                    <a:pt x="86" y="65"/>
                    <a:pt x="117" y="65"/>
                  </a:cubicBezTo>
                  <a:cubicBezTo>
                    <a:pt x="126" y="65"/>
                    <a:pt x="135" y="67"/>
                    <a:pt x="144" y="70"/>
                  </a:cubicBezTo>
                  <a:cubicBezTo>
                    <a:pt x="183" y="84"/>
                    <a:pt x="203" y="128"/>
                    <a:pt x="189" y="167"/>
                  </a:cubicBezTo>
                  <a:close/>
                  <a:moveTo>
                    <a:pt x="166" y="117"/>
                  </a:moveTo>
                  <a:cubicBezTo>
                    <a:pt x="168" y="119"/>
                    <a:pt x="169" y="122"/>
                    <a:pt x="169" y="124"/>
                  </a:cubicBezTo>
                  <a:cubicBezTo>
                    <a:pt x="180" y="119"/>
                    <a:pt x="180" y="119"/>
                    <a:pt x="180" y="119"/>
                  </a:cubicBezTo>
                  <a:cubicBezTo>
                    <a:pt x="183" y="119"/>
                    <a:pt x="183" y="116"/>
                    <a:pt x="183" y="114"/>
                  </a:cubicBezTo>
                  <a:cubicBezTo>
                    <a:pt x="182" y="112"/>
                    <a:pt x="179" y="111"/>
                    <a:pt x="177" y="112"/>
                  </a:cubicBezTo>
                  <a:lnTo>
                    <a:pt x="166" y="117"/>
                  </a:lnTo>
                  <a:close/>
                  <a:moveTo>
                    <a:pt x="153" y="100"/>
                  </a:moveTo>
                  <a:cubicBezTo>
                    <a:pt x="155" y="102"/>
                    <a:pt x="157" y="103"/>
                    <a:pt x="159" y="105"/>
                  </a:cubicBezTo>
                  <a:cubicBezTo>
                    <a:pt x="167" y="97"/>
                    <a:pt x="167" y="97"/>
                    <a:pt x="167" y="97"/>
                  </a:cubicBezTo>
                  <a:cubicBezTo>
                    <a:pt x="169" y="95"/>
                    <a:pt x="169" y="93"/>
                    <a:pt x="167" y="91"/>
                  </a:cubicBezTo>
                  <a:cubicBezTo>
                    <a:pt x="166" y="90"/>
                    <a:pt x="163" y="90"/>
                    <a:pt x="162" y="91"/>
                  </a:cubicBezTo>
                  <a:lnTo>
                    <a:pt x="153" y="100"/>
                  </a:lnTo>
                  <a:close/>
                  <a:moveTo>
                    <a:pt x="135" y="89"/>
                  </a:moveTo>
                  <a:cubicBezTo>
                    <a:pt x="135" y="89"/>
                    <a:pt x="136" y="90"/>
                    <a:pt x="136" y="90"/>
                  </a:cubicBezTo>
                  <a:cubicBezTo>
                    <a:pt x="138" y="91"/>
                    <a:pt x="140" y="91"/>
                    <a:pt x="142" y="92"/>
                  </a:cubicBezTo>
                  <a:cubicBezTo>
                    <a:pt x="147" y="81"/>
                    <a:pt x="147" y="81"/>
                    <a:pt x="147" y="81"/>
                  </a:cubicBezTo>
                  <a:cubicBezTo>
                    <a:pt x="147" y="79"/>
                    <a:pt x="146" y="77"/>
                    <a:pt x="144" y="76"/>
                  </a:cubicBezTo>
                  <a:cubicBezTo>
                    <a:pt x="142" y="75"/>
                    <a:pt x="140" y="76"/>
                    <a:pt x="139" y="78"/>
                  </a:cubicBezTo>
                  <a:lnTo>
                    <a:pt x="135" y="89"/>
                  </a:lnTo>
                  <a:close/>
                  <a:moveTo>
                    <a:pt x="110" y="89"/>
                  </a:moveTo>
                  <a:cubicBezTo>
                    <a:pt x="114" y="89"/>
                    <a:pt x="114" y="89"/>
                    <a:pt x="114" y="89"/>
                  </a:cubicBezTo>
                  <a:cubicBezTo>
                    <a:pt x="114" y="83"/>
                    <a:pt x="114" y="83"/>
                    <a:pt x="114" y="83"/>
                  </a:cubicBezTo>
                  <a:cubicBezTo>
                    <a:pt x="114" y="81"/>
                    <a:pt x="114" y="80"/>
                    <a:pt x="114" y="78"/>
                  </a:cubicBezTo>
                  <a:cubicBezTo>
                    <a:pt x="115" y="80"/>
                    <a:pt x="116" y="81"/>
                    <a:pt x="116" y="82"/>
                  </a:cubicBezTo>
                  <a:cubicBezTo>
                    <a:pt x="120" y="89"/>
                    <a:pt x="120" y="89"/>
                    <a:pt x="120" y="89"/>
                  </a:cubicBezTo>
                  <a:cubicBezTo>
                    <a:pt x="125" y="89"/>
                    <a:pt x="125" y="89"/>
                    <a:pt x="125" y="89"/>
                  </a:cubicBezTo>
                  <a:cubicBezTo>
                    <a:pt x="125" y="71"/>
                    <a:pt x="125" y="71"/>
                    <a:pt x="125" y="71"/>
                  </a:cubicBezTo>
                  <a:cubicBezTo>
                    <a:pt x="120" y="71"/>
                    <a:pt x="120" y="71"/>
                    <a:pt x="120" y="71"/>
                  </a:cubicBezTo>
                  <a:cubicBezTo>
                    <a:pt x="120" y="76"/>
                    <a:pt x="120" y="76"/>
                    <a:pt x="120" y="76"/>
                  </a:cubicBezTo>
                  <a:cubicBezTo>
                    <a:pt x="120" y="78"/>
                    <a:pt x="120" y="80"/>
                    <a:pt x="121" y="81"/>
                  </a:cubicBezTo>
                  <a:cubicBezTo>
                    <a:pt x="120" y="80"/>
                    <a:pt x="119" y="78"/>
                    <a:pt x="119" y="77"/>
                  </a:cubicBezTo>
                  <a:cubicBezTo>
                    <a:pt x="115" y="71"/>
                    <a:pt x="115" y="71"/>
                    <a:pt x="115" y="71"/>
                  </a:cubicBezTo>
                  <a:cubicBezTo>
                    <a:pt x="110" y="71"/>
                    <a:pt x="110" y="71"/>
                    <a:pt x="110" y="71"/>
                  </a:cubicBezTo>
                  <a:lnTo>
                    <a:pt x="110" y="89"/>
                  </a:lnTo>
                  <a:close/>
                  <a:moveTo>
                    <a:pt x="105" y="135"/>
                  </a:moveTo>
                  <a:cubicBezTo>
                    <a:pt x="94" y="145"/>
                    <a:pt x="72" y="167"/>
                    <a:pt x="70" y="169"/>
                  </a:cubicBezTo>
                  <a:cubicBezTo>
                    <a:pt x="68" y="171"/>
                    <a:pt x="69" y="174"/>
                    <a:pt x="72" y="173"/>
                  </a:cubicBezTo>
                  <a:cubicBezTo>
                    <a:pt x="75" y="172"/>
                    <a:pt x="104" y="161"/>
                    <a:pt x="118" y="155"/>
                  </a:cubicBezTo>
                  <a:cubicBezTo>
                    <a:pt x="113" y="156"/>
                    <a:pt x="108" y="153"/>
                    <a:pt x="105" y="149"/>
                  </a:cubicBezTo>
                  <a:cubicBezTo>
                    <a:pt x="103" y="145"/>
                    <a:pt x="103" y="139"/>
                    <a:pt x="105" y="135"/>
                  </a:cubicBezTo>
                  <a:close/>
                  <a:moveTo>
                    <a:pt x="88" y="81"/>
                  </a:moveTo>
                  <a:cubicBezTo>
                    <a:pt x="93" y="92"/>
                    <a:pt x="93" y="92"/>
                    <a:pt x="93" y="92"/>
                  </a:cubicBezTo>
                  <a:cubicBezTo>
                    <a:pt x="95" y="91"/>
                    <a:pt x="98" y="90"/>
                    <a:pt x="100" y="89"/>
                  </a:cubicBezTo>
                  <a:cubicBezTo>
                    <a:pt x="96" y="78"/>
                    <a:pt x="96" y="78"/>
                    <a:pt x="96" y="78"/>
                  </a:cubicBezTo>
                  <a:cubicBezTo>
                    <a:pt x="95" y="76"/>
                    <a:pt x="92" y="75"/>
                    <a:pt x="90" y="76"/>
                  </a:cubicBezTo>
                  <a:cubicBezTo>
                    <a:pt x="88" y="77"/>
                    <a:pt x="87" y="79"/>
                    <a:pt x="88" y="81"/>
                  </a:cubicBezTo>
                  <a:close/>
                  <a:moveTo>
                    <a:pt x="67" y="97"/>
                  </a:moveTo>
                  <a:cubicBezTo>
                    <a:pt x="76" y="105"/>
                    <a:pt x="76" y="105"/>
                    <a:pt x="76" y="105"/>
                  </a:cubicBezTo>
                  <a:cubicBezTo>
                    <a:pt x="78" y="103"/>
                    <a:pt x="80" y="102"/>
                    <a:pt x="81" y="100"/>
                  </a:cubicBezTo>
                  <a:cubicBezTo>
                    <a:pt x="73" y="91"/>
                    <a:pt x="73" y="91"/>
                    <a:pt x="73" y="91"/>
                  </a:cubicBezTo>
                  <a:cubicBezTo>
                    <a:pt x="72" y="90"/>
                    <a:pt x="69" y="90"/>
                    <a:pt x="67" y="91"/>
                  </a:cubicBezTo>
                  <a:cubicBezTo>
                    <a:pt x="66" y="93"/>
                    <a:pt x="66" y="95"/>
                    <a:pt x="67" y="97"/>
                  </a:cubicBezTo>
                  <a:close/>
                  <a:moveTo>
                    <a:pt x="54" y="119"/>
                  </a:moveTo>
                  <a:cubicBezTo>
                    <a:pt x="65" y="124"/>
                    <a:pt x="65" y="124"/>
                    <a:pt x="65" y="124"/>
                  </a:cubicBezTo>
                  <a:cubicBezTo>
                    <a:pt x="66" y="123"/>
                    <a:pt x="66" y="123"/>
                    <a:pt x="66" y="122"/>
                  </a:cubicBezTo>
                  <a:cubicBezTo>
                    <a:pt x="67" y="120"/>
                    <a:pt x="67" y="119"/>
                    <a:pt x="68" y="117"/>
                  </a:cubicBezTo>
                  <a:cubicBezTo>
                    <a:pt x="57" y="112"/>
                    <a:pt x="57" y="112"/>
                    <a:pt x="57" y="112"/>
                  </a:cubicBezTo>
                  <a:cubicBezTo>
                    <a:pt x="55" y="111"/>
                    <a:pt x="53" y="112"/>
                    <a:pt x="52" y="114"/>
                  </a:cubicBezTo>
                  <a:cubicBezTo>
                    <a:pt x="51" y="116"/>
                    <a:pt x="52" y="119"/>
                    <a:pt x="54" y="119"/>
                  </a:cubicBezTo>
                  <a:close/>
                  <a:moveTo>
                    <a:pt x="52" y="150"/>
                  </a:moveTo>
                  <a:cubicBezTo>
                    <a:pt x="56" y="150"/>
                    <a:pt x="56" y="150"/>
                    <a:pt x="56" y="150"/>
                  </a:cubicBezTo>
                  <a:cubicBezTo>
                    <a:pt x="58" y="142"/>
                    <a:pt x="58" y="142"/>
                    <a:pt x="58" y="142"/>
                  </a:cubicBezTo>
                  <a:cubicBezTo>
                    <a:pt x="58" y="141"/>
                    <a:pt x="58" y="139"/>
                    <a:pt x="59" y="137"/>
                  </a:cubicBezTo>
                  <a:cubicBezTo>
                    <a:pt x="59" y="137"/>
                    <a:pt x="59" y="137"/>
                    <a:pt x="59" y="137"/>
                  </a:cubicBezTo>
                  <a:cubicBezTo>
                    <a:pt x="59" y="139"/>
                    <a:pt x="59" y="141"/>
                    <a:pt x="59" y="142"/>
                  </a:cubicBezTo>
                  <a:cubicBezTo>
                    <a:pt x="61" y="150"/>
                    <a:pt x="61" y="150"/>
                    <a:pt x="61" y="150"/>
                  </a:cubicBezTo>
                  <a:cubicBezTo>
                    <a:pt x="65" y="150"/>
                    <a:pt x="65" y="150"/>
                    <a:pt x="65" y="150"/>
                  </a:cubicBezTo>
                  <a:cubicBezTo>
                    <a:pt x="69" y="133"/>
                    <a:pt x="69" y="133"/>
                    <a:pt x="69" y="133"/>
                  </a:cubicBezTo>
                  <a:cubicBezTo>
                    <a:pt x="66" y="133"/>
                    <a:pt x="66" y="133"/>
                    <a:pt x="66" y="133"/>
                  </a:cubicBezTo>
                  <a:cubicBezTo>
                    <a:pt x="64" y="140"/>
                    <a:pt x="64" y="140"/>
                    <a:pt x="64" y="140"/>
                  </a:cubicBezTo>
                  <a:cubicBezTo>
                    <a:pt x="64" y="142"/>
                    <a:pt x="63" y="144"/>
                    <a:pt x="63" y="146"/>
                  </a:cubicBezTo>
                  <a:cubicBezTo>
                    <a:pt x="63" y="146"/>
                    <a:pt x="63" y="146"/>
                    <a:pt x="63" y="146"/>
                  </a:cubicBezTo>
                  <a:cubicBezTo>
                    <a:pt x="63" y="144"/>
                    <a:pt x="63" y="142"/>
                    <a:pt x="62" y="140"/>
                  </a:cubicBezTo>
                  <a:cubicBezTo>
                    <a:pt x="61" y="133"/>
                    <a:pt x="61" y="133"/>
                    <a:pt x="61" y="133"/>
                  </a:cubicBezTo>
                  <a:cubicBezTo>
                    <a:pt x="57" y="133"/>
                    <a:pt x="57" y="133"/>
                    <a:pt x="57" y="133"/>
                  </a:cubicBezTo>
                  <a:cubicBezTo>
                    <a:pt x="55" y="140"/>
                    <a:pt x="55" y="140"/>
                    <a:pt x="55" y="140"/>
                  </a:cubicBezTo>
                  <a:cubicBezTo>
                    <a:pt x="55" y="142"/>
                    <a:pt x="55" y="144"/>
                    <a:pt x="54" y="146"/>
                  </a:cubicBezTo>
                  <a:cubicBezTo>
                    <a:pt x="54" y="146"/>
                    <a:pt x="54" y="146"/>
                    <a:pt x="54" y="146"/>
                  </a:cubicBezTo>
                  <a:cubicBezTo>
                    <a:pt x="54" y="144"/>
                    <a:pt x="54" y="142"/>
                    <a:pt x="53" y="140"/>
                  </a:cubicBezTo>
                  <a:cubicBezTo>
                    <a:pt x="52" y="133"/>
                    <a:pt x="52" y="133"/>
                    <a:pt x="52" y="133"/>
                  </a:cubicBezTo>
                  <a:cubicBezTo>
                    <a:pt x="48" y="133"/>
                    <a:pt x="48" y="133"/>
                    <a:pt x="48" y="133"/>
                  </a:cubicBezTo>
                  <a:lnTo>
                    <a:pt x="52" y="150"/>
                  </a:lnTo>
                  <a:close/>
                  <a:moveTo>
                    <a:pt x="68" y="166"/>
                  </a:moveTo>
                  <a:cubicBezTo>
                    <a:pt x="67" y="164"/>
                    <a:pt x="66" y="161"/>
                    <a:pt x="65" y="159"/>
                  </a:cubicBezTo>
                  <a:cubicBezTo>
                    <a:pt x="54" y="163"/>
                    <a:pt x="54" y="163"/>
                    <a:pt x="54" y="163"/>
                  </a:cubicBezTo>
                  <a:cubicBezTo>
                    <a:pt x="52" y="164"/>
                    <a:pt x="51" y="166"/>
                    <a:pt x="52" y="168"/>
                  </a:cubicBezTo>
                  <a:cubicBezTo>
                    <a:pt x="53" y="170"/>
                    <a:pt x="54" y="171"/>
                    <a:pt x="56" y="171"/>
                  </a:cubicBezTo>
                  <a:cubicBezTo>
                    <a:pt x="56" y="171"/>
                    <a:pt x="57" y="171"/>
                    <a:pt x="57" y="170"/>
                  </a:cubicBezTo>
                  <a:lnTo>
                    <a:pt x="68" y="166"/>
                  </a:lnTo>
                  <a:close/>
                  <a:moveTo>
                    <a:pt x="82" y="183"/>
                  </a:moveTo>
                  <a:cubicBezTo>
                    <a:pt x="80" y="181"/>
                    <a:pt x="78" y="179"/>
                    <a:pt x="76" y="177"/>
                  </a:cubicBezTo>
                  <a:cubicBezTo>
                    <a:pt x="67" y="186"/>
                    <a:pt x="67" y="186"/>
                    <a:pt x="67" y="186"/>
                  </a:cubicBezTo>
                  <a:cubicBezTo>
                    <a:pt x="66" y="187"/>
                    <a:pt x="66" y="190"/>
                    <a:pt x="67" y="191"/>
                  </a:cubicBezTo>
                  <a:cubicBezTo>
                    <a:pt x="68" y="192"/>
                    <a:pt x="69" y="192"/>
                    <a:pt x="70" y="192"/>
                  </a:cubicBezTo>
                  <a:cubicBezTo>
                    <a:pt x="71" y="192"/>
                    <a:pt x="72" y="192"/>
                    <a:pt x="73" y="191"/>
                  </a:cubicBezTo>
                  <a:lnTo>
                    <a:pt x="82" y="183"/>
                  </a:lnTo>
                  <a:close/>
                  <a:moveTo>
                    <a:pt x="100" y="193"/>
                  </a:moveTo>
                  <a:cubicBezTo>
                    <a:pt x="100" y="193"/>
                    <a:pt x="99" y="193"/>
                    <a:pt x="98" y="193"/>
                  </a:cubicBezTo>
                  <a:cubicBezTo>
                    <a:pt x="96" y="192"/>
                    <a:pt x="95" y="191"/>
                    <a:pt x="93" y="190"/>
                  </a:cubicBezTo>
                  <a:cubicBezTo>
                    <a:pt x="88" y="201"/>
                    <a:pt x="88" y="201"/>
                    <a:pt x="88" y="201"/>
                  </a:cubicBezTo>
                  <a:cubicBezTo>
                    <a:pt x="87" y="203"/>
                    <a:pt x="88" y="206"/>
                    <a:pt x="90" y="207"/>
                  </a:cubicBezTo>
                  <a:cubicBezTo>
                    <a:pt x="91" y="207"/>
                    <a:pt x="91" y="207"/>
                    <a:pt x="92" y="207"/>
                  </a:cubicBezTo>
                  <a:cubicBezTo>
                    <a:pt x="93" y="207"/>
                    <a:pt x="95" y="206"/>
                    <a:pt x="96" y="204"/>
                  </a:cubicBezTo>
                  <a:lnTo>
                    <a:pt x="100" y="193"/>
                  </a:lnTo>
                  <a:close/>
                  <a:moveTo>
                    <a:pt x="123" y="205"/>
                  </a:moveTo>
                  <a:cubicBezTo>
                    <a:pt x="123" y="203"/>
                    <a:pt x="122" y="201"/>
                    <a:pt x="119" y="200"/>
                  </a:cubicBezTo>
                  <a:cubicBezTo>
                    <a:pt x="117" y="199"/>
                    <a:pt x="116" y="199"/>
                    <a:pt x="116" y="198"/>
                  </a:cubicBezTo>
                  <a:cubicBezTo>
                    <a:pt x="116" y="197"/>
                    <a:pt x="116" y="196"/>
                    <a:pt x="118" y="196"/>
                  </a:cubicBezTo>
                  <a:cubicBezTo>
                    <a:pt x="120" y="196"/>
                    <a:pt x="121" y="196"/>
                    <a:pt x="122" y="197"/>
                  </a:cubicBezTo>
                  <a:cubicBezTo>
                    <a:pt x="122" y="194"/>
                    <a:pt x="122" y="194"/>
                    <a:pt x="122" y="194"/>
                  </a:cubicBezTo>
                  <a:cubicBezTo>
                    <a:pt x="121" y="193"/>
                    <a:pt x="120" y="193"/>
                    <a:pt x="118" y="193"/>
                  </a:cubicBezTo>
                  <a:cubicBezTo>
                    <a:pt x="114" y="193"/>
                    <a:pt x="112" y="195"/>
                    <a:pt x="112" y="198"/>
                  </a:cubicBezTo>
                  <a:cubicBezTo>
                    <a:pt x="112" y="200"/>
                    <a:pt x="114" y="202"/>
                    <a:pt x="116" y="203"/>
                  </a:cubicBezTo>
                  <a:cubicBezTo>
                    <a:pt x="118" y="204"/>
                    <a:pt x="119" y="204"/>
                    <a:pt x="119" y="205"/>
                  </a:cubicBezTo>
                  <a:cubicBezTo>
                    <a:pt x="119" y="206"/>
                    <a:pt x="118" y="207"/>
                    <a:pt x="117" y="207"/>
                  </a:cubicBezTo>
                  <a:cubicBezTo>
                    <a:pt x="115" y="207"/>
                    <a:pt x="113" y="207"/>
                    <a:pt x="112" y="206"/>
                  </a:cubicBezTo>
                  <a:cubicBezTo>
                    <a:pt x="112" y="209"/>
                    <a:pt x="112" y="209"/>
                    <a:pt x="112" y="209"/>
                  </a:cubicBezTo>
                  <a:cubicBezTo>
                    <a:pt x="113" y="210"/>
                    <a:pt x="114" y="210"/>
                    <a:pt x="116" y="210"/>
                  </a:cubicBezTo>
                  <a:cubicBezTo>
                    <a:pt x="121" y="210"/>
                    <a:pt x="123" y="208"/>
                    <a:pt x="123" y="205"/>
                  </a:cubicBezTo>
                  <a:close/>
                  <a:moveTo>
                    <a:pt x="123" y="138"/>
                  </a:moveTo>
                  <a:cubicBezTo>
                    <a:pt x="122" y="136"/>
                    <a:pt x="120" y="135"/>
                    <a:pt x="117" y="135"/>
                  </a:cubicBezTo>
                  <a:cubicBezTo>
                    <a:pt x="116" y="135"/>
                    <a:pt x="115" y="135"/>
                    <a:pt x="114" y="136"/>
                  </a:cubicBezTo>
                  <a:cubicBezTo>
                    <a:pt x="112" y="137"/>
                    <a:pt x="111" y="138"/>
                    <a:pt x="111" y="140"/>
                  </a:cubicBezTo>
                  <a:cubicBezTo>
                    <a:pt x="111" y="142"/>
                    <a:pt x="111" y="143"/>
                    <a:pt x="112" y="145"/>
                  </a:cubicBezTo>
                  <a:cubicBezTo>
                    <a:pt x="113" y="147"/>
                    <a:pt x="115" y="148"/>
                    <a:pt x="117" y="148"/>
                  </a:cubicBezTo>
                  <a:cubicBezTo>
                    <a:pt x="119" y="148"/>
                    <a:pt x="120" y="147"/>
                    <a:pt x="121" y="147"/>
                  </a:cubicBezTo>
                  <a:cubicBezTo>
                    <a:pt x="124" y="145"/>
                    <a:pt x="125" y="141"/>
                    <a:pt x="123" y="138"/>
                  </a:cubicBezTo>
                  <a:close/>
                  <a:moveTo>
                    <a:pt x="130" y="148"/>
                  </a:moveTo>
                  <a:cubicBezTo>
                    <a:pt x="140" y="138"/>
                    <a:pt x="163" y="115"/>
                    <a:pt x="165" y="114"/>
                  </a:cubicBezTo>
                  <a:cubicBezTo>
                    <a:pt x="167" y="111"/>
                    <a:pt x="165" y="108"/>
                    <a:pt x="162" y="110"/>
                  </a:cubicBezTo>
                  <a:cubicBezTo>
                    <a:pt x="160" y="111"/>
                    <a:pt x="130" y="122"/>
                    <a:pt x="117" y="127"/>
                  </a:cubicBezTo>
                  <a:cubicBezTo>
                    <a:pt x="122" y="127"/>
                    <a:pt x="126" y="129"/>
                    <a:pt x="129" y="134"/>
                  </a:cubicBezTo>
                  <a:cubicBezTo>
                    <a:pt x="132" y="138"/>
                    <a:pt x="132" y="143"/>
                    <a:pt x="130" y="148"/>
                  </a:cubicBezTo>
                  <a:close/>
                  <a:moveTo>
                    <a:pt x="147" y="201"/>
                  </a:moveTo>
                  <a:cubicBezTo>
                    <a:pt x="142" y="190"/>
                    <a:pt x="142" y="190"/>
                    <a:pt x="142" y="190"/>
                  </a:cubicBezTo>
                  <a:cubicBezTo>
                    <a:pt x="140" y="191"/>
                    <a:pt x="137" y="192"/>
                    <a:pt x="135" y="193"/>
                  </a:cubicBezTo>
                  <a:cubicBezTo>
                    <a:pt x="139" y="204"/>
                    <a:pt x="139" y="204"/>
                    <a:pt x="139" y="204"/>
                  </a:cubicBezTo>
                  <a:cubicBezTo>
                    <a:pt x="140" y="206"/>
                    <a:pt x="141" y="207"/>
                    <a:pt x="143" y="207"/>
                  </a:cubicBezTo>
                  <a:cubicBezTo>
                    <a:pt x="143" y="207"/>
                    <a:pt x="144" y="207"/>
                    <a:pt x="144" y="207"/>
                  </a:cubicBezTo>
                  <a:cubicBezTo>
                    <a:pt x="146" y="206"/>
                    <a:pt x="147" y="203"/>
                    <a:pt x="147" y="201"/>
                  </a:cubicBezTo>
                  <a:close/>
                  <a:moveTo>
                    <a:pt x="167" y="186"/>
                  </a:moveTo>
                  <a:cubicBezTo>
                    <a:pt x="159" y="177"/>
                    <a:pt x="159" y="177"/>
                    <a:pt x="159" y="177"/>
                  </a:cubicBezTo>
                  <a:cubicBezTo>
                    <a:pt x="157" y="179"/>
                    <a:pt x="155" y="181"/>
                    <a:pt x="153" y="183"/>
                  </a:cubicBezTo>
                  <a:cubicBezTo>
                    <a:pt x="162" y="191"/>
                    <a:pt x="162" y="191"/>
                    <a:pt x="162" y="191"/>
                  </a:cubicBezTo>
                  <a:cubicBezTo>
                    <a:pt x="162" y="192"/>
                    <a:pt x="163" y="192"/>
                    <a:pt x="165" y="192"/>
                  </a:cubicBezTo>
                  <a:cubicBezTo>
                    <a:pt x="166" y="192"/>
                    <a:pt x="167" y="192"/>
                    <a:pt x="167" y="191"/>
                  </a:cubicBezTo>
                  <a:cubicBezTo>
                    <a:pt x="169" y="190"/>
                    <a:pt x="169" y="187"/>
                    <a:pt x="167" y="186"/>
                  </a:cubicBezTo>
                  <a:close/>
                  <a:moveTo>
                    <a:pt x="180" y="163"/>
                  </a:moveTo>
                  <a:cubicBezTo>
                    <a:pt x="169" y="159"/>
                    <a:pt x="169" y="159"/>
                    <a:pt x="169" y="159"/>
                  </a:cubicBezTo>
                  <a:cubicBezTo>
                    <a:pt x="169" y="159"/>
                    <a:pt x="169" y="160"/>
                    <a:pt x="169" y="160"/>
                  </a:cubicBezTo>
                  <a:cubicBezTo>
                    <a:pt x="168" y="162"/>
                    <a:pt x="167" y="164"/>
                    <a:pt x="166" y="166"/>
                  </a:cubicBezTo>
                  <a:cubicBezTo>
                    <a:pt x="177" y="170"/>
                    <a:pt x="177" y="170"/>
                    <a:pt x="177" y="170"/>
                  </a:cubicBezTo>
                  <a:cubicBezTo>
                    <a:pt x="178" y="171"/>
                    <a:pt x="178" y="171"/>
                    <a:pt x="179" y="171"/>
                  </a:cubicBezTo>
                  <a:cubicBezTo>
                    <a:pt x="181" y="171"/>
                    <a:pt x="182" y="170"/>
                    <a:pt x="183" y="168"/>
                  </a:cubicBezTo>
                  <a:cubicBezTo>
                    <a:pt x="183" y="166"/>
                    <a:pt x="183" y="164"/>
                    <a:pt x="180" y="163"/>
                  </a:cubicBezTo>
                  <a:close/>
                  <a:moveTo>
                    <a:pt x="184" y="147"/>
                  </a:moveTo>
                  <a:cubicBezTo>
                    <a:pt x="177" y="147"/>
                    <a:pt x="177" y="147"/>
                    <a:pt x="177" y="147"/>
                  </a:cubicBezTo>
                  <a:cubicBezTo>
                    <a:pt x="177" y="143"/>
                    <a:pt x="177" y="143"/>
                    <a:pt x="177" y="143"/>
                  </a:cubicBezTo>
                  <a:cubicBezTo>
                    <a:pt x="184" y="143"/>
                    <a:pt x="184" y="143"/>
                    <a:pt x="184" y="143"/>
                  </a:cubicBezTo>
                  <a:cubicBezTo>
                    <a:pt x="184" y="139"/>
                    <a:pt x="184" y="139"/>
                    <a:pt x="184" y="139"/>
                  </a:cubicBezTo>
                  <a:cubicBezTo>
                    <a:pt x="177" y="139"/>
                    <a:pt x="177" y="139"/>
                    <a:pt x="177" y="139"/>
                  </a:cubicBezTo>
                  <a:cubicBezTo>
                    <a:pt x="177" y="136"/>
                    <a:pt x="177" y="136"/>
                    <a:pt x="177" y="136"/>
                  </a:cubicBezTo>
                  <a:cubicBezTo>
                    <a:pt x="184" y="136"/>
                    <a:pt x="184" y="136"/>
                    <a:pt x="184" y="136"/>
                  </a:cubicBezTo>
                  <a:cubicBezTo>
                    <a:pt x="184" y="133"/>
                    <a:pt x="184" y="133"/>
                    <a:pt x="184" y="133"/>
                  </a:cubicBezTo>
                  <a:cubicBezTo>
                    <a:pt x="174" y="133"/>
                    <a:pt x="174" y="133"/>
                    <a:pt x="174" y="133"/>
                  </a:cubicBezTo>
                  <a:cubicBezTo>
                    <a:pt x="174" y="150"/>
                    <a:pt x="174" y="150"/>
                    <a:pt x="174" y="150"/>
                  </a:cubicBezTo>
                  <a:cubicBezTo>
                    <a:pt x="184" y="150"/>
                    <a:pt x="184" y="150"/>
                    <a:pt x="184" y="150"/>
                  </a:cubicBezTo>
                  <a:lnTo>
                    <a:pt x="184" y="147"/>
                  </a:lnTo>
                  <a:close/>
                  <a:moveTo>
                    <a:pt x="153" y="43"/>
                  </a:moveTo>
                  <a:cubicBezTo>
                    <a:pt x="142" y="39"/>
                    <a:pt x="130" y="37"/>
                    <a:pt x="117" y="37"/>
                  </a:cubicBezTo>
                  <a:cubicBezTo>
                    <a:pt x="74" y="37"/>
                    <a:pt x="35" y="64"/>
                    <a:pt x="19" y="105"/>
                  </a:cubicBezTo>
                  <a:cubicBezTo>
                    <a:pt x="0" y="159"/>
                    <a:pt x="27" y="219"/>
                    <a:pt x="81" y="239"/>
                  </a:cubicBezTo>
                  <a:cubicBezTo>
                    <a:pt x="93" y="243"/>
                    <a:pt x="105" y="246"/>
                    <a:pt x="117" y="246"/>
                  </a:cubicBezTo>
                  <a:cubicBezTo>
                    <a:pt x="161" y="246"/>
                    <a:pt x="200" y="218"/>
                    <a:pt x="215" y="177"/>
                  </a:cubicBezTo>
                  <a:cubicBezTo>
                    <a:pt x="235" y="123"/>
                    <a:pt x="207" y="63"/>
                    <a:pt x="153" y="43"/>
                  </a:cubicBezTo>
                  <a:close/>
                  <a:moveTo>
                    <a:pt x="199" y="171"/>
                  </a:moveTo>
                  <a:cubicBezTo>
                    <a:pt x="187" y="206"/>
                    <a:pt x="154" y="229"/>
                    <a:pt x="117" y="229"/>
                  </a:cubicBezTo>
                  <a:cubicBezTo>
                    <a:pt x="107" y="229"/>
                    <a:pt x="97" y="227"/>
                    <a:pt x="87" y="223"/>
                  </a:cubicBezTo>
                  <a:cubicBezTo>
                    <a:pt x="42" y="207"/>
                    <a:pt x="19" y="156"/>
                    <a:pt x="35" y="111"/>
                  </a:cubicBezTo>
                  <a:cubicBezTo>
                    <a:pt x="48" y="77"/>
                    <a:pt x="81" y="54"/>
                    <a:pt x="117" y="54"/>
                  </a:cubicBezTo>
                  <a:cubicBezTo>
                    <a:pt x="128" y="54"/>
                    <a:pt x="138" y="56"/>
                    <a:pt x="147" y="59"/>
                  </a:cubicBezTo>
                  <a:cubicBezTo>
                    <a:pt x="193" y="76"/>
                    <a:pt x="216" y="126"/>
                    <a:pt x="199" y="171"/>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grpSp>
        <p:nvGrpSpPr>
          <p:cNvPr id="21" name="组合 20"/>
          <p:cNvGrpSpPr/>
          <p:nvPr/>
        </p:nvGrpSpPr>
        <p:grpSpPr>
          <a:xfrm>
            <a:off x="840825" y="4283392"/>
            <a:ext cx="2451564" cy="1404893"/>
            <a:chOff x="848825" y="3969067"/>
            <a:chExt cx="2451564" cy="1404893"/>
          </a:xfrm>
        </p:grpSpPr>
        <p:sp>
          <p:nvSpPr>
            <p:cNvPr id="22" name="矩形 21"/>
            <p:cNvSpPr/>
            <p:nvPr/>
          </p:nvSpPr>
          <p:spPr>
            <a:xfrm>
              <a:off x="1200009" y="3969067"/>
              <a:ext cx="1749197" cy="400110"/>
            </a:xfrm>
            <a:prstGeom prst="rect">
              <a:avLst/>
            </a:prstGeom>
          </p:spPr>
          <p:txBody>
            <a:bodyPr wrap="none">
              <a:spAutoFit/>
            </a:bodyPr>
            <a:lstStyle/>
            <a:p>
              <a:pPr algn="ctr"/>
              <a:r>
                <a:rPr lang="zh-CN" altLang="en-US" sz="2000" b="1">
                  <a:solidFill>
                    <a:schemeClr val="bg1"/>
                  </a:solidFill>
                </a:rPr>
                <a:t>添  加  标  题 </a:t>
              </a:r>
              <a:endParaRPr lang="zh-CN" altLang="en-US" sz="2000" b="1">
                <a:solidFill>
                  <a:schemeClr val="bg1"/>
                </a:solidFill>
              </a:endParaRPr>
            </a:p>
          </p:txBody>
        </p:sp>
        <p:sp>
          <p:nvSpPr>
            <p:cNvPr id="23" name="矩形 22"/>
            <p:cNvSpPr/>
            <p:nvPr/>
          </p:nvSpPr>
          <p:spPr>
            <a:xfrm>
              <a:off x="848825" y="4450630"/>
              <a:ext cx="2451564" cy="923330"/>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点击添加文本内容点击添加文本内容点击添加文本内容点击添加文本内容点击添加文本内容设计</a:t>
              </a:r>
              <a:endParaRPr lang="zh-CN" altLang="en-US" sz="1200">
                <a:solidFill>
                  <a:schemeClr val="bg1"/>
                </a:solidFill>
              </a:endParaRPr>
            </a:p>
          </p:txBody>
        </p:sp>
      </p:grpSp>
      <p:grpSp>
        <p:nvGrpSpPr>
          <p:cNvPr id="24" name="组合 23"/>
          <p:cNvGrpSpPr/>
          <p:nvPr/>
        </p:nvGrpSpPr>
        <p:grpSpPr>
          <a:xfrm>
            <a:off x="4765033" y="4283392"/>
            <a:ext cx="2451564" cy="1404893"/>
            <a:chOff x="848825" y="3969067"/>
            <a:chExt cx="2451564" cy="1404893"/>
          </a:xfrm>
        </p:grpSpPr>
        <p:sp>
          <p:nvSpPr>
            <p:cNvPr id="25" name="矩形 24"/>
            <p:cNvSpPr/>
            <p:nvPr/>
          </p:nvSpPr>
          <p:spPr>
            <a:xfrm>
              <a:off x="1200009" y="3969067"/>
              <a:ext cx="1749197" cy="400110"/>
            </a:xfrm>
            <a:prstGeom prst="rect">
              <a:avLst/>
            </a:prstGeom>
          </p:spPr>
          <p:txBody>
            <a:bodyPr wrap="none">
              <a:spAutoFit/>
            </a:bodyPr>
            <a:lstStyle/>
            <a:p>
              <a:pPr algn="ctr"/>
              <a:r>
                <a:rPr lang="zh-CN" altLang="en-US" sz="2000" b="1">
                  <a:solidFill>
                    <a:schemeClr val="bg1"/>
                  </a:solidFill>
                </a:rPr>
                <a:t>添  加  标  题 </a:t>
              </a:r>
              <a:endParaRPr lang="zh-CN" altLang="en-US" sz="2000" b="1">
                <a:solidFill>
                  <a:schemeClr val="bg1"/>
                </a:solidFill>
              </a:endParaRPr>
            </a:p>
          </p:txBody>
        </p:sp>
        <p:sp>
          <p:nvSpPr>
            <p:cNvPr id="26" name="矩形 25"/>
            <p:cNvSpPr/>
            <p:nvPr/>
          </p:nvSpPr>
          <p:spPr>
            <a:xfrm>
              <a:off x="848825" y="4450630"/>
              <a:ext cx="2451564" cy="923330"/>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点击添加文本内容点击添加文本内容点击添加文本内容点击添加文本内容点击添加文本内容设计</a:t>
              </a:r>
              <a:endParaRPr lang="zh-CN" altLang="en-US" sz="1200">
                <a:solidFill>
                  <a:schemeClr val="bg1"/>
                </a:solidFill>
              </a:endParaRPr>
            </a:p>
          </p:txBody>
        </p:sp>
      </p:grpSp>
      <p:grpSp>
        <p:nvGrpSpPr>
          <p:cNvPr id="27" name="组合 26"/>
          <p:cNvGrpSpPr/>
          <p:nvPr/>
        </p:nvGrpSpPr>
        <p:grpSpPr>
          <a:xfrm>
            <a:off x="8810632" y="4283392"/>
            <a:ext cx="2451564" cy="1404893"/>
            <a:chOff x="848825" y="3969067"/>
            <a:chExt cx="2451564" cy="1404893"/>
          </a:xfrm>
        </p:grpSpPr>
        <p:sp>
          <p:nvSpPr>
            <p:cNvPr id="28" name="矩形 27"/>
            <p:cNvSpPr/>
            <p:nvPr/>
          </p:nvSpPr>
          <p:spPr>
            <a:xfrm>
              <a:off x="1200009" y="3969067"/>
              <a:ext cx="1749197" cy="400110"/>
            </a:xfrm>
            <a:prstGeom prst="rect">
              <a:avLst/>
            </a:prstGeom>
          </p:spPr>
          <p:txBody>
            <a:bodyPr wrap="none">
              <a:spAutoFit/>
            </a:bodyPr>
            <a:lstStyle/>
            <a:p>
              <a:pPr algn="ctr"/>
              <a:r>
                <a:rPr lang="zh-CN" altLang="en-US" sz="2000" b="1">
                  <a:solidFill>
                    <a:schemeClr val="bg1"/>
                  </a:solidFill>
                </a:rPr>
                <a:t>添  加  标  题 </a:t>
              </a:r>
              <a:endParaRPr lang="zh-CN" altLang="en-US" sz="2000" b="1">
                <a:solidFill>
                  <a:schemeClr val="bg1"/>
                </a:solidFill>
              </a:endParaRPr>
            </a:p>
          </p:txBody>
        </p:sp>
        <p:sp>
          <p:nvSpPr>
            <p:cNvPr id="29" name="矩形 28"/>
            <p:cNvSpPr/>
            <p:nvPr/>
          </p:nvSpPr>
          <p:spPr>
            <a:xfrm>
              <a:off x="848825" y="4450630"/>
              <a:ext cx="2451564" cy="923330"/>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点击添加文本内容点击添加文本内容点击添加文本内容点击添加文本内容点击添加文本内容设计</a:t>
              </a:r>
              <a:endParaRPr lang="zh-CN" altLang="en-US" sz="1200">
                <a:solidFill>
                  <a:schemeClr val="bg1"/>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52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par>
                                <p:cTn id="12" presetID="2" presetClass="entr" presetSubtype="4" decel="10000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53" presetClass="entr" presetSubtype="52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fltVal val="0.5"/>
                                          </p:val>
                                        </p:tav>
                                        <p:tav tm="100000">
                                          <p:val>
                                            <p:strVal val="#ppt_x"/>
                                          </p:val>
                                        </p:tav>
                                      </p:tavLst>
                                    </p:anim>
                                    <p:anim calcmode="lin" valueType="num">
                                      <p:cBhvr>
                                        <p:cTn id="23" dur="500" fill="hold"/>
                                        <p:tgtEl>
                                          <p:spTgt spid="13"/>
                                        </p:tgtEl>
                                        <p:attrNameLst>
                                          <p:attrName>ppt_y</p:attrName>
                                        </p:attrNameLst>
                                      </p:cBhvr>
                                      <p:tavLst>
                                        <p:tav tm="0">
                                          <p:val>
                                            <p:fltVal val="0.5"/>
                                          </p:val>
                                        </p:tav>
                                        <p:tav tm="100000">
                                          <p:val>
                                            <p:strVal val="#ppt_y"/>
                                          </p:val>
                                        </p:tav>
                                      </p:tavLst>
                                    </p:anim>
                                  </p:childTnLst>
                                </p:cTn>
                              </p:par>
                              <p:par>
                                <p:cTn id="24" presetID="2" presetClass="entr" presetSubtype="4" decel="10000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000"/>
                            </p:stCondLst>
                            <p:childTnLst>
                              <p:par>
                                <p:cTn id="29" presetID="53" presetClass="entr" presetSubtype="52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par>
                                <p:cTn id="36" presetID="2" presetClass="entr" presetSubtype="4" decel="10000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3809999" y="1181098"/>
            <a:ext cx="4533902" cy="4533902"/>
          </a:xfrm>
          <a:prstGeom prst="ellipse">
            <a:avLst/>
          </a:prstGeom>
          <a:solidFill>
            <a:srgbClr val="0070C0"/>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6F6F6"/>
              </a:solidFill>
            </a:endParaRPr>
          </a:p>
        </p:txBody>
      </p:sp>
      <p:sp>
        <p:nvSpPr>
          <p:cNvPr id="3" name="文本框 2"/>
          <p:cNvSpPr txBox="1"/>
          <p:nvPr/>
        </p:nvSpPr>
        <p:spPr>
          <a:xfrm>
            <a:off x="5288914" y="1841500"/>
            <a:ext cx="1576073" cy="1446550"/>
          </a:xfrm>
          <a:prstGeom prst="rect">
            <a:avLst/>
          </a:prstGeom>
          <a:noFill/>
          <a:ln>
            <a:noFill/>
          </a:ln>
        </p:spPr>
        <p:txBody>
          <a:bodyPr wrap="none" rtlCol="0">
            <a:spAutoFit/>
          </a:bodyPr>
          <a:lstStyle/>
          <a:p>
            <a:pPr algn="ctr"/>
            <a:r>
              <a:rPr lang="en-US" altLang="zh-CN" sz="8800" b="1">
                <a:solidFill>
                  <a:srgbClr val="F6F6F6"/>
                </a:solidFill>
                <a:effectLst>
                  <a:outerShdw blurRad="38100" dist="38100" dir="2700000" algn="tl">
                    <a:srgbClr val="000000">
                      <a:alpha val="43137"/>
                    </a:srgbClr>
                  </a:outerShdw>
                </a:effectLst>
              </a:rPr>
              <a:t>03</a:t>
            </a:r>
            <a:endParaRPr lang="zh-CN" altLang="en-US" sz="8800" b="1">
              <a:solidFill>
                <a:srgbClr val="F6F6F6"/>
              </a:solidFill>
              <a:effectLst>
                <a:outerShdw blurRad="38100" dist="38100" dir="2700000" algn="tl">
                  <a:srgbClr val="000000">
                    <a:alpha val="43137"/>
                  </a:srgbClr>
                </a:outerShdw>
              </a:effectLst>
            </a:endParaRPr>
          </a:p>
        </p:txBody>
      </p:sp>
      <p:cxnSp>
        <p:nvCxnSpPr>
          <p:cNvPr id="4" name="直接连接符 3"/>
          <p:cNvCxnSpPr/>
          <p:nvPr/>
        </p:nvCxnSpPr>
        <p:spPr>
          <a:xfrm>
            <a:off x="4225925" y="3321229"/>
            <a:ext cx="3702050" cy="0"/>
          </a:xfrm>
          <a:prstGeom prst="line">
            <a:avLst/>
          </a:prstGeom>
          <a:ln>
            <a:solidFill>
              <a:srgbClr val="F6F6F6"/>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69064" y="3621824"/>
            <a:ext cx="1415772" cy="461665"/>
          </a:xfrm>
          <a:prstGeom prst="rect">
            <a:avLst/>
          </a:prstGeom>
          <a:noFill/>
        </p:spPr>
        <p:txBody>
          <a:bodyPr wrap="none" rtlCol="0">
            <a:spAutoFit/>
          </a:bodyPr>
          <a:lstStyle/>
          <a:p>
            <a:pPr algn="ctr"/>
            <a:r>
              <a:rPr lang="zh-CN" altLang="en-US" sz="2400" b="1">
                <a:solidFill>
                  <a:srgbClr val="F6F6F6"/>
                </a:solidFill>
              </a:rPr>
              <a:t>添加标题</a:t>
            </a:r>
            <a:endParaRPr lang="zh-CN" altLang="en-US" sz="2400" b="1">
              <a:solidFill>
                <a:srgbClr val="F6F6F6"/>
              </a:solidFill>
            </a:endParaRPr>
          </a:p>
        </p:txBody>
      </p:sp>
      <p:sp>
        <p:nvSpPr>
          <p:cNvPr id="6" name="矩形 5"/>
          <p:cNvSpPr/>
          <p:nvPr/>
        </p:nvSpPr>
        <p:spPr>
          <a:xfrm>
            <a:off x="4406900" y="4062450"/>
            <a:ext cx="3340100" cy="570284"/>
          </a:xfrm>
          <a:prstGeom prst="rect">
            <a:avLst/>
          </a:prstGeom>
        </p:spPr>
        <p:txBody>
          <a:bodyPr wrap="square">
            <a:spAutoFit/>
          </a:bodyPr>
          <a:lstStyle/>
          <a:p>
            <a:pPr algn="ctr">
              <a:lnSpc>
                <a:spcPct val="150000"/>
              </a:lnSpc>
            </a:pPr>
            <a:r>
              <a:rPr lang="zh-CN" altLang="en-US" sz="1100">
                <a:solidFill>
                  <a:srgbClr val="F6F6F6"/>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点击添加文本内容点击添加文本内容点击添加文本内容点击添加文本内容点击添加文本内容的</a:t>
            </a:r>
            <a:endParaRPr lang="en-US" altLang="zh-CN" sz="1100">
              <a:solidFill>
                <a:srgbClr val="F6F6F6"/>
              </a:solidFill>
              <a:latin typeface="微软雅黑" panose="020b0503020204020204" pitchFamily="34" charset="-122"/>
              <a:ea typeface="微软雅黑" panose="020b0503020204020204" pitchFamily="34" charset="-122"/>
            </a:endParaRPr>
          </a:p>
        </p:txBody>
      </p:sp>
      <p:sp>
        <p:nvSpPr>
          <p:cNvPr id="7" name="等腰三角形 6"/>
          <p:cNvSpPr/>
          <p:nvPr/>
        </p:nvSpPr>
        <p:spPr>
          <a:xfrm rot="10800000">
            <a:off x="5956301" y="5165937"/>
            <a:ext cx="241300" cy="208017"/>
          </a:xfrm>
          <a:prstGeom prs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417328" y="1799577"/>
            <a:ext cx="6639852" cy="4058216"/>
            <a:chOff x="743080" y="1722794"/>
            <a:chExt cx="6639852" cy="4058216"/>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80" y="1722794"/>
              <a:ext cx="6639852" cy="4058216"/>
            </a:xfrm>
            <a:prstGeom prst="rect">
              <a:avLst/>
            </a:prstGeom>
          </p:spPr>
        </p:pic>
        <p:pic>
          <p:nvPicPr>
            <p:cNvPr id="11" name="图片 10"/>
            <p:cNvPicPr>
              <a:picLocks noChangeAspect="1"/>
            </p:cNvPicPr>
            <p:nvPr/>
          </p:nvPicPr>
          <p:blipFill>
            <a:blip r:embed="rId4"/>
            <a:srcRect l="421" t="3650" r="-421" b="20286"/>
            <a:stretch>
              <a:fillRect/>
            </a:stretch>
          </p:blipFill>
          <p:spPr>
            <a:xfrm>
              <a:off x="1839297" y="2072271"/>
              <a:ext cx="4430874" cy="2527721"/>
            </a:xfrm>
            <a:prstGeom prst="rect">
              <a:avLst/>
            </a:prstGeom>
          </p:spPr>
        </p:pic>
      </p:grpSp>
      <p:grpSp>
        <p:nvGrpSpPr>
          <p:cNvPr id="12" name="组合 11"/>
          <p:cNvGrpSpPr/>
          <p:nvPr/>
        </p:nvGrpSpPr>
        <p:grpSpPr>
          <a:xfrm>
            <a:off x="714701" y="4759210"/>
            <a:ext cx="4370096" cy="933062"/>
            <a:chOff x="565799" y="4654435"/>
            <a:chExt cx="4370096" cy="933062"/>
          </a:xfrm>
        </p:grpSpPr>
        <p:sp>
          <p:nvSpPr>
            <p:cNvPr id="13" name="圆角矩形 12"/>
            <p:cNvSpPr/>
            <p:nvPr/>
          </p:nvSpPr>
          <p:spPr>
            <a:xfrm>
              <a:off x="565799" y="4654435"/>
              <a:ext cx="4370096" cy="933062"/>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nvGrpSpPr>
            <p:cNvPr id="14" name="组合 13"/>
            <p:cNvGrpSpPr/>
            <p:nvPr/>
          </p:nvGrpSpPr>
          <p:grpSpPr>
            <a:xfrm>
              <a:off x="1586200" y="4790883"/>
              <a:ext cx="3301355" cy="632978"/>
              <a:chOff x="802433" y="2881605"/>
              <a:chExt cx="3301355" cy="632978"/>
            </a:xfrm>
          </p:grpSpPr>
          <p:sp>
            <p:nvSpPr>
              <p:cNvPr id="18" name="矩形 17"/>
              <p:cNvSpPr/>
              <p:nvPr/>
            </p:nvSpPr>
            <p:spPr>
              <a:xfrm>
                <a:off x="802433" y="2881605"/>
                <a:ext cx="1346789" cy="338554"/>
              </a:xfrm>
              <a:prstGeom prst="rect">
                <a:avLst/>
              </a:prstGeom>
            </p:spPr>
            <p:txBody>
              <a:bodyPr wrap="square">
                <a:spAutoFit/>
              </a:bodyPr>
              <a:lstStyle/>
              <a:p>
                <a:r>
                  <a:rPr lang="zh-CN" altLang="en-US" sz="16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02433" y="3218605"/>
                <a:ext cx="3301355" cy="295978"/>
              </a:xfrm>
              <a:prstGeom prst="rect">
                <a:avLst/>
              </a:prstGeom>
            </p:spPr>
            <p:txBody>
              <a:bodyPr wrap="square">
                <a:spAutoFit/>
              </a:bodyPr>
              <a:lstStyle/>
              <a:p>
                <a:pPr>
                  <a:lnSpc>
                    <a:spcPct val="15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74441" y="4819407"/>
              <a:ext cx="603117" cy="603117"/>
              <a:chOff x="774441" y="4819407"/>
              <a:chExt cx="603117" cy="603117"/>
            </a:xfrm>
          </p:grpSpPr>
          <p:sp>
            <p:nvSpPr>
              <p:cNvPr id="16" name="椭圆 15"/>
              <p:cNvSpPr/>
              <p:nvPr/>
            </p:nvSpPr>
            <p:spPr>
              <a:xfrm>
                <a:off x="774441" y="4819407"/>
                <a:ext cx="603117" cy="60311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7" name="book-and-clock_43440"/>
              <p:cNvSpPr>
                <a:spLocks noChangeAspect="1"/>
              </p:cNvSpPr>
              <p:nvPr/>
            </p:nvSpPr>
            <p:spPr bwMode="auto">
              <a:xfrm>
                <a:off x="933672" y="4960160"/>
                <a:ext cx="281372" cy="299984"/>
              </a:xfrm>
              <a:custGeom>
                <a:gdLst>
                  <a:gd name="connsiteX0" fmla="*/ 409147 w 528302"/>
                  <a:gd name="connsiteY0" fmla="*/ 184917 h 563246"/>
                  <a:gd name="connsiteX1" fmla="*/ 277072 w 528302"/>
                  <a:gd name="connsiteY1" fmla="*/ 230775 h 563246"/>
                  <a:gd name="connsiteX2" fmla="*/ 277072 w 528302"/>
                  <a:gd name="connsiteY2" fmla="*/ 414208 h 563246"/>
                  <a:gd name="connsiteX3" fmla="*/ 268458 w 528302"/>
                  <a:gd name="connsiteY3" fmla="*/ 404176 h 563246"/>
                  <a:gd name="connsiteX4" fmla="*/ 268458 w 528302"/>
                  <a:gd name="connsiteY4" fmla="*/ 527419 h 563246"/>
                  <a:gd name="connsiteX5" fmla="*/ 417761 w 528302"/>
                  <a:gd name="connsiteY5" fmla="*/ 493026 h 563246"/>
                  <a:gd name="connsiteX6" fmla="*/ 492412 w 528302"/>
                  <a:gd name="connsiteY6" fmla="*/ 505924 h 563246"/>
                  <a:gd name="connsiteX7" fmla="*/ 492412 w 528302"/>
                  <a:gd name="connsiteY7" fmla="*/ 197815 h 563246"/>
                  <a:gd name="connsiteX8" fmla="*/ 409147 w 528302"/>
                  <a:gd name="connsiteY8" fmla="*/ 184917 h 563246"/>
                  <a:gd name="connsiteX9" fmla="*/ 123462 w 528302"/>
                  <a:gd name="connsiteY9" fmla="*/ 184917 h 563246"/>
                  <a:gd name="connsiteX10" fmla="*/ 40197 w 528302"/>
                  <a:gd name="connsiteY10" fmla="*/ 197815 h 563246"/>
                  <a:gd name="connsiteX11" fmla="*/ 40197 w 528302"/>
                  <a:gd name="connsiteY11" fmla="*/ 505924 h 563246"/>
                  <a:gd name="connsiteX12" fmla="*/ 110541 w 528302"/>
                  <a:gd name="connsiteY12" fmla="*/ 493026 h 563246"/>
                  <a:gd name="connsiteX13" fmla="*/ 264151 w 528302"/>
                  <a:gd name="connsiteY13" fmla="*/ 527419 h 563246"/>
                  <a:gd name="connsiteX14" fmla="*/ 264151 w 528302"/>
                  <a:gd name="connsiteY14" fmla="*/ 404176 h 563246"/>
                  <a:gd name="connsiteX15" fmla="*/ 254102 w 528302"/>
                  <a:gd name="connsiteY15" fmla="*/ 414208 h 563246"/>
                  <a:gd name="connsiteX16" fmla="*/ 254102 w 528302"/>
                  <a:gd name="connsiteY16" fmla="*/ 230775 h 563246"/>
                  <a:gd name="connsiteX17" fmla="*/ 123462 w 528302"/>
                  <a:gd name="connsiteY17" fmla="*/ 184917 h 563246"/>
                  <a:gd name="connsiteX18" fmla="*/ 345994 w 528302"/>
                  <a:gd name="connsiteY18" fmla="*/ 157709 h 563246"/>
                  <a:gd name="connsiteX19" fmla="*/ 357489 w 528302"/>
                  <a:gd name="connsiteY19" fmla="*/ 157709 h 563246"/>
                  <a:gd name="connsiteX20" fmla="*/ 357489 w 528302"/>
                  <a:gd name="connsiteY20" fmla="*/ 166215 h 563246"/>
                  <a:gd name="connsiteX21" fmla="*/ 345994 w 528302"/>
                  <a:gd name="connsiteY21" fmla="*/ 166215 h 563246"/>
                  <a:gd name="connsiteX22" fmla="*/ 347431 w 528302"/>
                  <a:gd name="connsiteY22" fmla="*/ 161962 h 563246"/>
                  <a:gd name="connsiteX23" fmla="*/ 345994 w 528302"/>
                  <a:gd name="connsiteY23" fmla="*/ 157709 h 563246"/>
                  <a:gd name="connsiteX24" fmla="*/ 191044 w 528302"/>
                  <a:gd name="connsiteY24" fmla="*/ 157709 h 563246"/>
                  <a:gd name="connsiteX25" fmla="*/ 200930 w 528302"/>
                  <a:gd name="connsiteY25" fmla="*/ 157709 h 563246"/>
                  <a:gd name="connsiteX26" fmla="*/ 200930 w 528302"/>
                  <a:gd name="connsiteY26" fmla="*/ 161962 h 563246"/>
                  <a:gd name="connsiteX27" fmla="*/ 200930 w 528302"/>
                  <a:gd name="connsiteY27" fmla="*/ 166215 h 563246"/>
                  <a:gd name="connsiteX28" fmla="*/ 191044 w 528302"/>
                  <a:gd name="connsiteY28" fmla="*/ 166215 h 563246"/>
                  <a:gd name="connsiteX29" fmla="*/ 269898 w 528302"/>
                  <a:gd name="connsiteY29" fmla="*/ 96097 h 563246"/>
                  <a:gd name="connsiteX30" fmla="*/ 277066 w 528302"/>
                  <a:gd name="connsiteY30" fmla="*/ 96097 h 563246"/>
                  <a:gd name="connsiteX31" fmla="*/ 277066 w 528302"/>
                  <a:gd name="connsiteY31" fmla="*/ 157629 h 563246"/>
                  <a:gd name="connsiteX32" fmla="*/ 318636 w 528302"/>
                  <a:gd name="connsiteY32" fmla="*/ 157629 h 563246"/>
                  <a:gd name="connsiteX33" fmla="*/ 318636 w 528302"/>
                  <a:gd name="connsiteY33" fmla="*/ 166215 h 563246"/>
                  <a:gd name="connsiteX34" fmla="*/ 269898 w 528302"/>
                  <a:gd name="connsiteY34" fmla="*/ 166215 h 563246"/>
                  <a:gd name="connsiteX35" fmla="*/ 268519 w 528302"/>
                  <a:gd name="connsiteY35" fmla="*/ 78854 h 563246"/>
                  <a:gd name="connsiteX36" fmla="*/ 278405 w 528302"/>
                  <a:gd name="connsiteY36" fmla="*/ 78854 h 563246"/>
                  <a:gd name="connsiteX37" fmla="*/ 278405 w 528302"/>
                  <a:gd name="connsiteY37" fmla="*/ 88969 h 563246"/>
                  <a:gd name="connsiteX38" fmla="*/ 274168 w 528302"/>
                  <a:gd name="connsiteY38" fmla="*/ 88969 h 563246"/>
                  <a:gd name="connsiteX39" fmla="*/ 268519 w 528302"/>
                  <a:gd name="connsiteY39" fmla="*/ 88969 h 563246"/>
                  <a:gd name="connsiteX40" fmla="*/ 274200 w 528302"/>
                  <a:gd name="connsiteY40" fmla="*/ 73138 h 563246"/>
                  <a:gd name="connsiteX41" fmla="*/ 185193 w 528302"/>
                  <a:gd name="connsiteY41" fmla="*/ 161988 h 563246"/>
                  <a:gd name="connsiteX42" fmla="*/ 188064 w 528302"/>
                  <a:gd name="connsiteY42" fmla="*/ 177752 h 563246"/>
                  <a:gd name="connsiteX43" fmla="*/ 265587 w 528302"/>
                  <a:gd name="connsiteY43" fmla="*/ 220744 h 563246"/>
                  <a:gd name="connsiteX44" fmla="*/ 358901 w 528302"/>
                  <a:gd name="connsiteY44" fmla="*/ 174886 h 563246"/>
                  <a:gd name="connsiteX45" fmla="*/ 360337 w 528302"/>
                  <a:gd name="connsiteY45" fmla="*/ 160555 h 563246"/>
                  <a:gd name="connsiteX46" fmla="*/ 350287 w 528302"/>
                  <a:gd name="connsiteY46" fmla="*/ 118996 h 563246"/>
                  <a:gd name="connsiteX47" fmla="*/ 274200 w 528302"/>
                  <a:gd name="connsiteY47" fmla="*/ 73138 h 563246"/>
                  <a:gd name="connsiteX48" fmla="*/ 274200 w 528302"/>
                  <a:gd name="connsiteY48" fmla="*/ 41611 h 563246"/>
                  <a:gd name="connsiteX49" fmla="*/ 394791 w 528302"/>
                  <a:gd name="connsiteY49" fmla="*/ 161988 h 563246"/>
                  <a:gd name="connsiteX50" fmla="*/ 393356 w 528302"/>
                  <a:gd name="connsiteY50" fmla="*/ 170587 h 563246"/>
                  <a:gd name="connsiteX51" fmla="*/ 409147 w 528302"/>
                  <a:gd name="connsiteY51" fmla="*/ 169154 h 563246"/>
                  <a:gd name="connsiteX52" fmla="*/ 502461 w 528302"/>
                  <a:gd name="connsiteY52" fmla="*/ 184917 h 563246"/>
                  <a:gd name="connsiteX53" fmla="*/ 506768 w 528302"/>
                  <a:gd name="connsiteY53" fmla="*/ 187784 h 563246"/>
                  <a:gd name="connsiteX54" fmla="*/ 506768 w 528302"/>
                  <a:gd name="connsiteY54" fmla="*/ 220744 h 563246"/>
                  <a:gd name="connsiteX55" fmla="*/ 528302 w 528302"/>
                  <a:gd name="connsiteY55" fmla="*/ 235075 h 563246"/>
                  <a:gd name="connsiteX56" fmla="*/ 528302 w 528302"/>
                  <a:gd name="connsiteY56" fmla="*/ 551782 h 563246"/>
                  <a:gd name="connsiteX57" fmla="*/ 300041 w 528302"/>
                  <a:gd name="connsiteY57" fmla="*/ 551782 h 563246"/>
                  <a:gd name="connsiteX58" fmla="*/ 267022 w 528302"/>
                  <a:gd name="connsiteY58" fmla="*/ 563246 h 563246"/>
                  <a:gd name="connsiteX59" fmla="*/ 234004 w 528302"/>
                  <a:gd name="connsiteY59" fmla="*/ 551782 h 563246"/>
                  <a:gd name="connsiteX60" fmla="*/ 0 w 528302"/>
                  <a:gd name="connsiteY60" fmla="*/ 551782 h 563246"/>
                  <a:gd name="connsiteX61" fmla="*/ 0 w 528302"/>
                  <a:gd name="connsiteY61" fmla="*/ 235075 h 563246"/>
                  <a:gd name="connsiteX62" fmla="*/ 25841 w 528302"/>
                  <a:gd name="connsiteY62" fmla="*/ 217878 h 563246"/>
                  <a:gd name="connsiteX63" fmla="*/ 25841 w 528302"/>
                  <a:gd name="connsiteY63" fmla="*/ 187784 h 563246"/>
                  <a:gd name="connsiteX64" fmla="*/ 30147 w 528302"/>
                  <a:gd name="connsiteY64" fmla="*/ 184917 h 563246"/>
                  <a:gd name="connsiteX65" fmla="*/ 123462 w 528302"/>
                  <a:gd name="connsiteY65" fmla="*/ 169154 h 563246"/>
                  <a:gd name="connsiteX66" fmla="*/ 153610 w 528302"/>
                  <a:gd name="connsiteY66" fmla="*/ 172020 h 563246"/>
                  <a:gd name="connsiteX67" fmla="*/ 152174 w 528302"/>
                  <a:gd name="connsiteY67" fmla="*/ 161988 h 563246"/>
                  <a:gd name="connsiteX68" fmla="*/ 274200 w 528302"/>
                  <a:gd name="connsiteY68" fmla="*/ 41611 h 563246"/>
                  <a:gd name="connsiteX69" fmla="*/ 358986 w 528302"/>
                  <a:gd name="connsiteY69" fmla="*/ 0 h 563246"/>
                  <a:gd name="connsiteX70" fmla="*/ 420710 w 528302"/>
                  <a:gd name="connsiteY70" fmla="*/ 61691 h 563246"/>
                  <a:gd name="connsiteX71" fmla="*/ 390566 w 528302"/>
                  <a:gd name="connsiteY71" fmla="*/ 113339 h 563246"/>
                  <a:gd name="connsiteX72" fmla="*/ 303003 w 528302"/>
                  <a:gd name="connsiteY72" fmla="*/ 37302 h 563246"/>
                  <a:gd name="connsiteX73" fmla="*/ 358986 w 528302"/>
                  <a:gd name="connsiteY73" fmla="*/ 0 h 563246"/>
                  <a:gd name="connsiteX74" fmla="*/ 188168 w 528302"/>
                  <a:gd name="connsiteY74" fmla="*/ 0 h 563246"/>
                  <a:gd name="connsiteX75" fmla="*/ 244150 w 528302"/>
                  <a:gd name="connsiteY75" fmla="*/ 37302 h 563246"/>
                  <a:gd name="connsiteX76" fmla="*/ 155152 w 528302"/>
                  <a:gd name="connsiteY76" fmla="*/ 113339 h 563246"/>
                  <a:gd name="connsiteX77" fmla="*/ 126443 w 528302"/>
                  <a:gd name="connsiteY77" fmla="*/ 61691 h 563246"/>
                  <a:gd name="connsiteX78" fmla="*/ 188168 w 528302"/>
                  <a:gd name="connsiteY78" fmla="*/ 0 h 5632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28302" h="563246">
                    <a:moveTo>
                      <a:pt x="409147" y="184917"/>
                    </a:moveTo>
                    <a:cubicBezTo>
                      <a:pt x="357465" y="184917"/>
                      <a:pt x="312962" y="200681"/>
                      <a:pt x="277072" y="230775"/>
                    </a:cubicBezTo>
                    <a:lnTo>
                      <a:pt x="277072" y="414208"/>
                    </a:lnTo>
                    <a:lnTo>
                      <a:pt x="268458" y="404176"/>
                    </a:lnTo>
                    <a:lnTo>
                      <a:pt x="268458" y="527419"/>
                    </a:lnTo>
                    <a:cubicBezTo>
                      <a:pt x="287121" y="518821"/>
                      <a:pt x="351723" y="493026"/>
                      <a:pt x="417761" y="493026"/>
                    </a:cubicBezTo>
                    <a:cubicBezTo>
                      <a:pt x="445037" y="493026"/>
                      <a:pt x="470878" y="497325"/>
                      <a:pt x="492412" y="505924"/>
                    </a:cubicBezTo>
                    <a:lnTo>
                      <a:pt x="492412" y="197815"/>
                    </a:lnTo>
                    <a:cubicBezTo>
                      <a:pt x="479492" y="193516"/>
                      <a:pt x="447908" y="184917"/>
                      <a:pt x="409147" y="184917"/>
                    </a:cubicBezTo>
                    <a:close/>
                    <a:moveTo>
                      <a:pt x="123462" y="184917"/>
                    </a:moveTo>
                    <a:cubicBezTo>
                      <a:pt x="83265" y="184917"/>
                      <a:pt x="51681" y="193516"/>
                      <a:pt x="40197" y="197815"/>
                    </a:cubicBezTo>
                    <a:lnTo>
                      <a:pt x="40197" y="505924"/>
                    </a:lnTo>
                    <a:cubicBezTo>
                      <a:pt x="60295" y="497325"/>
                      <a:pt x="83265" y="493026"/>
                      <a:pt x="110541" y="493026"/>
                    </a:cubicBezTo>
                    <a:cubicBezTo>
                      <a:pt x="176579" y="493026"/>
                      <a:pt x="244053" y="518821"/>
                      <a:pt x="264151" y="527419"/>
                    </a:cubicBezTo>
                    <a:lnTo>
                      <a:pt x="264151" y="404176"/>
                    </a:lnTo>
                    <a:lnTo>
                      <a:pt x="254102" y="414208"/>
                    </a:lnTo>
                    <a:lnTo>
                      <a:pt x="254102" y="230775"/>
                    </a:lnTo>
                    <a:cubicBezTo>
                      <a:pt x="218212" y="200681"/>
                      <a:pt x="173708" y="184917"/>
                      <a:pt x="123462" y="184917"/>
                    </a:cubicBezTo>
                    <a:close/>
                    <a:moveTo>
                      <a:pt x="345994" y="157709"/>
                    </a:moveTo>
                    <a:lnTo>
                      <a:pt x="357489" y="157709"/>
                    </a:lnTo>
                    <a:lnTo>
                      <a:pt x="357489" y="166215"/>
                    </a:lnTo>
                    <a:lnTo>
                      <a:pt x="345994" y="166215"/>
                    </a:lnTo>
                    <a:cubicBezTo>
                      <a:pt x="347431" y="164797"/>
                      <a:pt x="347431" y="163380"/>
                      <a:pt x="347431" y="161962"/>
                    </a:cubicBezTo>
                    <a:cubicBezTo>
                      <a:pt x="347431" y="160544"/>
                      <a:pt x="347431" y="159127"/>
                      <a:pt x="345994" y="157709"/>
                    </a:cubicBezTo>
                    <a:close/>
                    <a:moveTo>
                      <a:pt x="191044" y="157709"/>
                    </a:moveTo>
                    <a:lnTo>
                      <a:pt x="200930" y="157709"/>
                    </a:lnTo>
                    <a:cubicBezTo>
                      <a:pt x="200930" y="159127"/>
                      <a:pt x="200930" y="160544"/>
                      <a:pt x="200930" y="161962"/>
                    </a:cubicBezTo>
                    <a:cubicBezTo>
                      <a:pt x="200930" y="163380"/>
                      <a:pt x="200930" y="164797"/>
                      <a:pt x="200930" y="166215"/>
                    </a:cubicBezTo>
                    <a:lnTo>
                      <a:pt x="191044" y="166215"/>
                    </a:lnTo>
                    <a:close/>
                    <a:moveTo>
                      <a:pt x="269898" y="96097"/>
                    </a:moveTo>
                    <a:lnTo>
                      <a:pt x="277066" y="96097"/>
                    </a:lnTo>
                    <a:lnTo>
                      <a:pt x="277066" y="157629"/>
                    </a:lnTo>
                    <a:lnTo>
                      <a:pt x="318636" y="157629"/>
                    </a:lnTo>
                    <a:lnTo>
                      <a:pt x="318636" y="166215"/>
                    </a:lnTo>
                    <a:lnTo>
                      <a:pt x="269898" y="166215"/>
                    </a:lnTo>
                    <a:close/>
                    <a:moveTo>
                      <a:pt x="268519" y="78854"/>
                    </a:moveTo>
                    <a:lnTo>
                      <a:pt x="278405" y="78854"/>
                    </a:lnTo>
                    <a:lnTo>
                      <a:pt x="278405" y="88969"/>
                    </a:lnTo>
                    <a:cubicBezTo>
                      <a:pt x="276993" y="88969"/>
                      <a:pt x="275581" y="88969"/>
                      <a:pt x="274168" y="88969"/>
                    </a:cubicBezTo>
                    <a:cubicBezTo>
                      <a:pt x="272756" y="88969"/>
                      <a:pt x="271344" y="88969"/>
                      <a:pt x="268519" y="88969"/>
                    </a:cubicBezTo>
                    <a:close/>
                    <a:moveTo>
                      <a:pt x="274200" y="73138"/>
                    </a:moveTo>
                    <a:cubicBezTo>
                      <a:pt x="225390" y="73138"/>
                      <a:pt x="185193" y="113264"/>
                      <a:pt x="185193" y="161988"/>
                    </a:cubicBezTo>
                    <a:cubicBezTo>
                      <a:pt x="185193" y="167721"/>
                      <a:pt x="186629" y="173453"/>
                      <a:pt x="188064" y="177752"/>
                    </a:cubicBezTo>
                    <a:cubicBezTo>
                      <a:pt x="216776" y="186350"/>
                      <a:pt x="242617" y="200681"/>
                      <a:pt x="265587" y="220744"/>
                    </a:cubicBezTo>
                    <a:cubicBezTo>
                      <a:pt x="292863" y="197815"/>
                      <a:pt x="324447" y="182051"/>
                      <a:pt x="358901" y="174886"/>
                    </a:cubicBezTo>
                    <a:cubicBezTo>
                      <a:pt x="360337" y="170587"/>
                      <a:pt x="360337" y="164855"/>
                      <a:pt x="360337" y="160555"/>
                    </a:cubicBezTo>
                    <a:cubicBezTo>
                      <a:pt x="360337" y="146225"/>
                      <a:pt x="357465" y="131894"/>
                      <a:pt x="350287" y="118996"/>
                    </a:cubicBezTo>
                    <a:cubicBezTo>
                      <a:pt x="335931" y="91768"/>
                      <a:pt x="307219" y="73138"/>
                      <a:pt x="274200" y="73138"/>
                    </a:cubicBezTo>
                    <a:close/>
                    <a:moveTo>
                      <a:pt x="274200" y="41611"/>
                    </a:moveTo>
                    <a:cubicBezTo>
                      <a:pt x="340238" y="41611"/>
                      <a:pt x="394791" y="94634"/>
                      <a:pt x="394791" y="161988"/>
                    </a:cubicBezTo>
                    <a:cubicBezTo>
                      <a:pt x="394791" y="164855"/>
                      <a:pt x="393356" y="167721"/>
                      <a:pt x="393356" y="170587"/>
                    </a:cubicBezTo>
                    <a:cubicBezTo>
                      <a:pt x="399098" y="170587"/>
                      <a:pt x="403405" y="169154"/>
                      <a:pt x="409147" y="169154"/>
                    </a:cubicBezTo>
                    <a:cubicBezTo>
                      <a:pt x="460829" y="169154"/>
                      <a:pt x="501026" y="184917"/>
                      <a:pt x="502461" y="184917"/>
                    </a:cubicBezTo>
                    <a:lnTo>
                      <a:pt x="506768" y="187784"/>
                    </a:lnTo>
                    <a:lnTo>
                      <a:pt x="506768" y="220744"/>
                    </a:lnTo>
                    <a:cubicBezTo>
                      <a:pt x="519689" y="223610"/>
                      <a:pt x="528302" y="227909"/>
                      <a:pt x="528302" y="235075"/>
                    </a:cubicBezTo>
                    <a:lnTo>
                      <a:pt x="528302" y="551782"/>
                    </a:lnTo>
                    <a:lnTo>
                      <a:pt x="300041" y="551782"/>
                    </a:lnTo>
                    <a:cubicBezTo>
                      <a:pt x="291428" y="558947"/>
                      <a:pt x="279943" y="563246"/>
                      <a:pt x="267022" y="563246"/>
                    </a:cubicBezTo>
                    <a:cubicBezTo>
                      <a:pt x="254102" y="563246"/>
                      <a:pt x="241182" y="558947"/>
                      <a:pt x="234004" y="551782"/>
                    </a:cubicBezTo>
                    <a:lnTo>
                      <a:pt x="0" y="551782"/>
                    </a:lnTo>
                    <a:lnTo>
                      <a:pt x="0" y="235075"/>
                    </a:lnTo>
                    <a:cubicBezTo>
                      <a:pt x="0" y="226476"/>
                      <a:pt x="10049" y="220744"/>
                      <a:pt x="25841" y="217878"/>
                    </a:cubicBezTo>
                    <a:lnTo>
                      <a:pt x="25841" y="187784"/>
                    </a:lnTo>
                    <a:lnTo>
                      <a:pt x="30147" y="184917"/>
                    </a:lnTo>
                    <a:cubicBezTo>
                      <a:pt x="31583" y="184917"/>
                      <a:pt x="70344" y="169154"/>
                      <a:pt x="123462" y="169154"/>
                    </a:cubicBezTo>
                    <a:cubicBezTo>
                      <a:pt x="133511" y="169154"/>
                      <a:pt x="143561" y="170587"/>
                      <a:pt x="153610" y="172020"/>
                    </a:cubicBezTo>
                    <a:cubicBezTo>
                      <a:pt x="153610" y="167721"/>
                      <a:pt x="152174" y="164855"/>
                      <a:pt x="152174" y="161988"/>
                    </a:cubicBezTo>
                    <a:cubicBezTo>
                      <a:pt x="152174" y="94634"/>
                      <a:pt x="206727" y="41611"/>
                      <a:pt x="274200" y="41611"/>
                    </a:cubicBezTo>
                    <a:close/>
                    <a:moveTo>
                      <a:pt x="358986" y="0"/>
                    </a:moveTo>
                    <a:cubicBezTo>
                      <a:pt x="393437" y="0"/>
                      <a:pt x="420710" y="27259"/>
                      <a:pt x="420710" y="61691"/>
                    </a:cubicBezTo>
                    <a:cubicBezTo>
                      <a:pt x="420710" y="83211"/>
                      <a:pt x="409227" y="101862"/>
                      <a:pt x="390566" y="113339"/>
                    </a:cubicBezTo>
                    <a:cubicBezTo>
                      <a:pt x="376211" y="74603"/>
                      <a:pt x="343196" y="45910"/>
                      <a:pt x="303003" y="37302"/>
                    </a:cubicBezTo>
                    <a:cubicBezTo>
                      <a:pt x="311616" y="15781"/>
                      <a:pt x="333148" y="0"/>
                      <a:pt x="358986" y="0"/>
                    </a:cubicBezTo>
                    <a:close/>
                    <a:moveTo>
                      <a:pt x="188168" y="0"/>
                    </a:moveTo>
                    <a:cubicBezTo>
                      <a:pt x="214006" y="0"/>
                      <a:pt x="235538" y="15781"/>
                      <a:pt x="244150" y="37302"/>
                    </a:cubicBezTo>
                    <a:cubicBezTo>
                      <a:pt x="203958" y="45910"/>
                      <a:pt x="170942" y="74603"/>
                      <a:pt x="155152" y="113339"/>
                    </a:cubicBezTo>
                    <a:cubicBezTo>
                      <a:pt x="137927" y="101862"/>
                      <a:pt x="126443" y="83211"/>
                      <a:pt x="126443" y="61691"/>
                    </a:cubicBezTo>
                    <a:cubicBezTo>
                      <a:pt x="126443" y="27259"/>
                      <a:pt x="153717" y="0"/>
                      <a:pt x="188168" y="0"/>
                    </a:cubicBezTo>
                    <a:close/>
                  </a:path>
                </a:pathLst>
              </a:custGeom>
              <a:solidFill>
                <a:schemeClr val="bg1"/>
              </a:solidFill>
              <a:ln>
                <a:noFill/>
              </a:ln>
            </p:spPr>
            <p:txBody>
              <a:bodyPr/>
              <a:lstStyle/>
              <a:p/>
            </p:txBody>
          </p:sp>
        </p:grpSp>
      </p:grpSp>
      <p:grpSp>
        <p:nvGrpSpPr>
          <p:cNvPr id="20" name="组合 19"/>
          <p:cNvGrpSpPr/>
          <p:nvPr/>
        </p:nvGrpSpPr>
        <p:grpSpPr>
          <a:xfrm>
            <a:off x="714701" y="3402376"/>
            <a:ext cx="4370096" cy="933062"/>
            <a:chOff x="565799" y="3297601"/>
            <a:chExt cx="4370096" cy="933062"/>
          </a:xfrm>
        </p:grpSpPr>
        <p:sp>
          <p:nvSpPr>
            <p:cNvPr id="21" name="圆角矩形 20"/>
            <p:cNvSpPr/>
            <p:nvPr/>
          </p:nvSpPr>
          <p:spPr>
            <a:xfrm>
              <a:off x="565799" y="3297601"/>
              <a:ext cx="4370096" cy="933062"/>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nvGrpSpPr>
            <p:cNvPr id="22" name="组合 21"/>
            <p:cNvGrpSpPr/>
            <p:nvPr/>
          </p:nvGrpSpPr>
          <p:grpSpPr>
            <a:xfrm>
              <a:off x="1586200" y="3434049"/>
              <a:ext cx="3301355" cy="632978"/>
              <a:chOff x="802433" y="2881605"/>
              <a:chExt cx="3301355" cy="632978"/>
            </a:xfrm>
          </p:grpSpPr>
          <p:sp>
            <p:nvSpPr>
              <p:cNvPr id="26" name="矩形 25"/>
              <p:cNvSpPr/>
              <p:nvPr/>
            </p:nvSpPr>
            <p:spPr>
              <a:xfrm>
                <a:off x="802433" y="2881605"/>
                <a:ext cx="1346789" cy="338554"/>
              </a:xfrm>
              <a:prstGeom prst="rect">
                <a:avLst/>
              </a:prstGeom>
            </p:spPr>
            <p:txBody>
              <a:bodyPr wrap="square">
                <a:spAutoFit/>
              </a:bodyPr>
              <a:lstStyle/>
              <a:p>
                <a:r>
                  <a:rPr lang="zh-CN" altLang="en-US" sz="16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802433" y="3218605"/>
                <a:ext cx="3301355" cy="295978"/>
              </a:xfrm>
              <a:prstGeom prst="rect">
                <a:avLst/>
              </a:prstGeom>
            </p:spPr>
            <p:txBody>
              <a:bodyPr wrap="square">
                <a:spAutoFit/>
              </a:bodyPr>
              <a:lstStyle/>
              <a:p>
                <a:pPr>
                  <a:lnSpc>
                    <a:spcPct val="15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74441" y="3462573"/>
              <a:ext cx="603117" cy="603117"/>
              <a:chOff x="774441" y="3462573"/>
              <a:chExt cx="603117" cy="603117"/>
            </a:xfrm>
          </p:grpSpPr>
          <p:sp>
            <p:nvSpPr>
              <p:cNvPr id="24" name="椭圆 23"/>
              <p:cNvSpPr/>
              <p:nvPr/>
            </p:nvSpPr>
            <p:spPr>
              <a:xfrm>
                <a:off x="774441" y="3462573"/>
                <a:ext cx="603117" cy="60311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5" name="bank_156767"/>
              <p:cNvSpPr>
                <a:spLocks noChangeAspect="1"/>
              </p:cNvSpPr>
              <p:nvPr/>
            </p:nvSpPr>
            <p:spPr bwMode="auto">
              <a:xfrm>
                <a:off x="957189" y="3573918"/>
                <a:ext cx="234338" cy="299984"/>
              </a:xfrm>
              <a:custGeom>
                <a:gdLst>
                  <a:gd name="connsiteX0" fmla="*/ 11784 w 473070"/>
                  <a:gd name="connsiteY0" fmla="*/ 563888 h 605592"/>
                  <a:gd name="connsiteX1" fmla="*/ 461073 w 473070"/>
                  <a:gd name="connsiteY1" fmla="*/ 563888 h 605592"/>
                  <a:gd name="connsiteX2" fmla="*/ 461073 w 473070"/>
                  <a:gd name="connsiteY2" fmla="*/ 605592 h 605592"/>
                  <a:gd name="connsiteX3" fmla="*/ 11784 w 473070"/>
                  <a:gd name="connsiteY3" fmla="*/ 605592 h 605592"/>
                  <a:gd name="connsiteX4" fmla="*/ 11784 w 473070"/>
                  <a:gd name="connsiteY4" fmla="*/ 500661 h 605592"/>
                  <a:gd name="connsiteX5" fmla="*/ 461073 w 473070"/>
                  <a:gd name="connsiteY5" fmla="*/ 500661 h 605592"/>
                  <a:gd name="connsiteX6" fmla="*/ 461073 w 473070"/>
                  <a:gd name="connsiteY6" fmla="*/ 542506 h 605592"/>
                  <a:gd name="connsiteX7" fmla="*/ 11784 w 473070"/>
                  <a:gd name="connsiteY7" fmla="*/ 542506 h 605592"/>
                  <a:gd name="connsiteX8" fmla="*/ 365246 w 473070"/>
                  <a:gd name="connsiteY8" fmla="*/ 196807 h 605592"/>
                  <a:gd name="connsiteX9" fmla="*/ 407162 w 473070"/>
                  <a:gd name="connsiteY9" fmla="*/ 196807 h 605592"/>
                  <a:gd name="connsiteX10" fmla="*/ 407162 w 473070"/>
                  <a:gd name="connsiteY10" fmla="*/ 467496 h 605592"/>
                  <a:gd name="connsiteX11" fmla="*/ 365246 w 473070"/>
                  <a:gd name="connsiteY11" fmla="*/ 467496 h 605592"/>
                  <a:gd name="connsiteX12" fmla="*/ 215507 w 473070"/>
                  <a:gd name="connsiteY12" fmla="*/ 196807 h 605592"/>
                  <a:gd name="connsiteX13" fmla="*/ 257352 w 473070"/>
                  <a:gd name="connsiteY13" fmla="*/ 196807 h 605592"/>
                  <a:gd name="connsiteX14" fmla="*/ 257352 w 473070"/>
                  <a:gd name="connsiteY14" fmla="*/ 467496 h 605592"/>
                  <a:gd name="connsiteX15" fmla="*/ 215507 w 473070"/>
                  <a:gd name="connsiteY15" fmla="*/ 467496 h 605592"/>
                  <a:gd name="connsiteX16" fmla="*/ 65767 w 473070"/>
                  <a:gd name="connsiteY16" fmla="*/ 196807 h 605592"/>
                  <a:gd name="connsiteX17" fmla="*/ 107612 w 473070"/>
                  <a:gd name="connsiteY17" fmla="*/ 196807 h 605592"/>
                  <a:gd name="connsiteX18" fmla="*/ 107612 w 473070"/>
                  <a:gd name="connsiteY18" fmla="*/ 467496 h 605592"/>
                  <a:gd name="connsiteX19" fmla="*/ 65767 w 473070"/>
                  <a:gd name="connsiteY19" fmla="*/ 467496 h 605592"/>
                  <a:gd name="connsiteX20" fmla="*/ 236581 w 473070"/>
                  <a:gd name="connsiteY20" fmla="*/ 0 h 605592"/>
                  <a:gd name="connsiteX21" fmla="*/ 473070 w 473070"/>
                  <a:gd name="connsiteY21" fmla="*/ 164833 h 605592"/>
                  <a:gd name="connsiteX22" fmla="*/ 449115 w 473070"/>
                  <a:gd name="connsiteY22" fmla="*/ 199135 h 605592"/>
                  <a:gd name="connsiteX23" fmla="*/ 236303 w 473070"/>
                  <a:gd name="connsiteY23" fmla="*/ 50711 h 605592"/>
                  <a:gd name="connsiteX24" fmla="*/ 23491 w 473070"/>
                  <a:gd name="connsiteY24" fmla="*/ 194963 h 605592"/>
                  <a:gd name="connsiteX25" fmla="*/ 0 w 473070"/>
                  <a:gd name="connsiteY25" fmla="*/ 160383 h 6055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3070" h="605592">
                    <a:moveTo>
                      <a:pt x="11784" y="563888"/>
                    </a:moveTo>
                    <a:lnTo>
                      <a:pt x="461073" y="563888"/>
                    </a:lnTo>
                    <a:lnTo>
                      <a:pt x="461073" y="605592"/>
                    </a:lnTo>
                    <a:lnTo>
                      <a:pt x="11784" y="605592"/>
                    </a:lnTo>
                    <a:close/>
                    <a:moveTo>
                      <a:pt x="11784" y="500661"/>
                    </a:moveTo>
                    <a:lnTo>
                      <a:pt x="461073" y="500661"/>
                    </a:lnTo>
                    <a:lnTo>
                      <a:pt x="461073" y="542506"/>
                    </a:lnTo>
                    <a:lnTo>
                      <a:pt x="11784" y="542506"/>
                    </a:lnTo>
                    <a:close/>
                    <a:moveTo>
                      <a:pt x="365246" y="196807"/>
                    </a:moveTo>
                    <a:lnTo>
                      <a:pt x="407162" y="196807"/>
                    </a:lnTo>
                    <a:lnTo>
                      <a:pt x="407162" y="467496"/>
                    </a:lnTo>
                    <a:lnTo>
                      <a:pt x="365246" y="467496"/>
                    </a:lnTo>
                    <a:close/>
                    <a:moveTo>
                      <a:pt x="215507" y="196807"/>
                    </a:moveTo>
                    <a:lnTo>
                      <a:pt x="257352" y="196807"/>
                    </a:lnTo>
                    <a:lnTo>
                      <a:pt x="257352" y="467496"/>
                    </a:lnTo>
                    <a:lnTo>
                      <a:pt x="215507" y="467496"/>
                    </a:lnTo>
                    <a:close/>
                    <a:moveTo>
                      <a:pt x="65767" y="196807"/>
                    </a:moveTo>
                    <a:lnTo>
                      <a:pt x="107612" y="196807"/>
                    </a:lnTo>
                    <a:lnTo>
                      <a:pt x="107612" y="467496"/>
                    </a:lnTo>
                    <a:lnTo>
                      <a:pt x="65767" y="467496"/>
                    </a:lnTo>
                    <a:close/>
                    <a:moveTo>
                      <a:pt x="236581" y="0"/>
                    </a:moveTo>
                    <a:lnTo>
                      <a:pt x="473070" y="164833"/>
                    </a:lnTo>
                    <a:lnTo>
                      <a:pt x="449115" y="199135"/>
                    </a:lnTo>
                    <a:lnTo>
                      <a:pt x="236303" y="50711"/>
                    </a:lnTo>
                    <a:lnTo>
                      <a:pt x="23491" y="194963"/>
                    </a:lnTo>
                    <a:lnTo>
                      <a:pt x="0" y="160383"/>
                    </a:lnTo>
                    <a:close/>
                  </a:path>
                </a:pathLst>
              </a:custGeom>
              <a:solidFill>
                <a:schemeClr val="bg1"/>
              </a:solidFill>
              <a:ln>
                <a:noFill/>
              </a:ln>
            </p:spPr>
            <p:txBody>
              <a:bodyPr/>
              <a:lstStyle/>
              <a:p/>
            </p:txBody>
          </p:sp>
        </p:grpSp>
      </p:grpSp>
      <p:grpSp>
        <p:nvGrpSpPr>
          <p:cNvPr id="28" name="组合 27"/>
          <p:cNvGrpSpPr/>
          <p:nvPr/>
        </p:nvGrpSpPr>
        <p:grpSpPr>
          <a:xfrm>
            <a:off x="714701" y="2045542"/>
            <a:ext cx="4370096" cy="933062"/>
            <a:chOff x="565799" y="1940767"/>
            <a:chExt cx="4370096" cy="933062"/>
          </a:xfrm>
        </p:grpSpPr>
        <p:sp>
          <p:nvSpPr>
            <p:cNvPr id="29" name="圆角矩形 28"/>
            <p:cNvSpPr/>
            <p:nvPr/>
          </p:nvSpPr>
          <p:spPr>
            <a:xfrm>
              <a:off x="565799" y="1940767"/>
              <a:ext cx="4370096" cy="933062"/>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nvGrpSpPr>
            <p:cNvPr id="30" name="组合 29"/>
            <p:cNvGrpSpPr/>
            <p:nvPr/>
          </p:nvGrpSpPr>
          <p:grpSpPr>
            <a:xfrm>
              <a:off x="1586200" y="2077215"/>
              <a:ext cx="3301355" cy="632978"/>
              <a:chOff x="802433" y="2881605"/>
              <a:chExt cx="3301355" cy="632978"/>
            </a:xfrm>
          </p:grpSpPr>
          <p:sp>
            <p:nvSpPr>
              <p:cNvPr id="34" name="矩形 33"/>
              <p:cNvSpPr/>
              <p:nvPr/>
            </p:nvSpPr>
            <p:spPr>
              <a:xfrm>
                <a:off x="802433" y="2881605"/>
                <a:ext cx="1346789" cy="338554"/>
              </a:xfrm>
              <a:prstGeom prst="rect">
                <a:avLst/>
              </a:prstGeom>
            </p:spPr>
            <p:txBody>
              <a:bodyPr wrap="square">
                <a:spAutoFit/>
              </a:bodyPr>
              <a:lstStyle/>
              <a:p>
                <a:r>
                  <a:rPr lang="zh-CN" altLang="en-US" sz="16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802433" y="3218605"/>
                <a:ext cx="3301355" cy="295978"/>
              </a:xfrm>
              <a:prstGeom prst="rect">
                <a:avLst/>
              </a:prstGeom>
            </p:spPr>
            <p:txBody>
              <a:bodyPr wrap="square">
                <a:spAutoFit/>
              </a:bodyPr>
              <a:lstStyle/>
              <a:p>
                <a:pPr>
                  <a:lnSpc>
                    <a:spcPct val="15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774441" y="2105739"/>
              <a:ext cx="603117" cy="603117"/>
              <a:chOff x="774441" y="2105739"/>
              <a:chExt cx="603117" cy="603117"/>
            </a:xfrm>
          </p:grpSpPr>
          <p:sp>
            <p:nvSpPr>
              <p:cNvPr id="32" name="椭圆 31"/>
              <p:cNvSpPr/>
              <p:nvPr/>
            </p:nvSpPr>
            <p:spPr>
              <a:xfrm>
                <a:off x="774441" y="2105739"/>
                <a:ext cx="603117" cy="60311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33" name="male-avatar_93"/>
              <p:cNvSpPr>
                <a:spLocks noChangeAspect="1"/>
              </p:cNvSpPr>
              <p:nvPr/>
            </p:nvSpPr>
            <p:spPr bwMode="auto">
              <a:xfrm>
                <a:off x="960471" y="2234395"/>
                <a:ext cx="231056" cy="299984"/>
              </a:xfrm>
              <a:custGeom>
                <a:gdLst>
                  <a:gd name="connsiteX0" fmla="*/ 159295 w 459358"/>
                  <a:gd name="connsiteY0" fmla="*/ 288060 h 596388"/>
                  <a:gd name="connsiteX1" fmla="*/ 298499 w 459358"/>
                  <a:gd name="connsiteY1" fmla="*/ 288060 h 596388"/>
                  <a:gd name="connsiteX2" fmla="*/ 338681 w 459358"/>
                  <a:gd name="connsiteY2" fmla="*/ 316728 h 596388"/>
                  <a:gd name="connsiteX3" fmla="*/ 426222 w 459358"/>
                  <a:gd name="connsiteY3" fmla="*/ 366897 h 596388"/>
                  <a:gd name="connsiteX4" fmla="*/ 457794 w 459358"/>
                  <a:gd name="connsiteY4" fmla="*/ 543206 h 596388"/>
                  <a:gd name="connsiteX5" fmla="*/ 443443 w 459358"/>
                  <a:gd name="connsiteY5" fmla="*/ 558974 h 596388"/>
                  <a:gd name="connsiteX6" fmla="*/ 219569 w 459358"/>
                  <a:gd name="connsiteY6" fmla="*/ 596242 h 596388"/>
                  <a:gd name="connsiteX7" fmla="*/ 11481 w 459358"/>
                  <a:gd name="connsiteY7" fmla="*/ 553240 h 596388"/>
                  <a:gd name="connsiteX8" fmla="*/ 0 w 459358"/>
                  <a:gd name="connsiteY8" fmla="*/ 524572 h 596388"/>
                  <a:gd name="connsiteX9" fmla="*/ 38747 w 459358"/>
                  <a:gd name="connsiteY9" fmla="*/ 356864 h 596388"/>
                  <a:gd name="connsiteX10" fmla="*/ 73189 w 459358"/>
                  <a:gd name="connsiteY10" fmla="*/ 333929 h 596388"/>
                  <a:gd name="connsiteX11" fmla="*/ 159295 w 459358"/>
                  <a:gd name="connsiteY11" fmla="*/ 288060 h 596388"/>
                  <a:gd name="connsiteX12" fmla="*/ 225223 w 459358"/>
                  <a:gd name="connsiteY12" fmla="*/ 10030 h 596388"/>
                  <a:gd name="connsiteX13" fmla="*/ 218047 w 459358"/>
                  <a:gd name="connsiteY13" fmla="*/ 21493 h 596388"/>
                  <a:gd name="connsiteX14" fmla="*/ 219482 w 459358"/>
                  <a:gd name="connsiteY14" fmla="*/ 21493 h 596388"/>
                  <a:gd name="connsiteX15" fmla="*/ 225223 w 459358"/>
                  <a:gd name="connsiteY15" fmla="*/ 10030 h 596388"/>
                  <a:gd name="connsiteX16" fmla="*/ 236703 w 459358"/>
                  <a:gd name="connsiteY16" fmla="*/ 0 h 596388"/>
                  <a:gd name="connsiteX17" fmla="*/ 226658 w 459358"/>
                  <a:gd name="connsiteY17" fmla="*/ 14329 h 596388"/>
                  <a:gd name="connsiteX18" fmla="*/ 238138 w 459358"/>
                  <a:gd name="connsiteY18" fmla="*/ 4299 h 596388"/>
                  <a:gd name="connsiteX19" fmla="*/ 256793 w 459358"/>
                  <a:gd name="connsiteY19" fmla="*/ 30090 h 596388"/>
                  <a:gd name="connsiteX20" fmla="*/ 253923 w 459358"/>
                  <a:gd name="connsiteY20" fmla="*/ 25791 h 596388"/>
                  <a:gd name="connsiteX21" fmla="*/ 259663 w 459358"/>
                  <a:gd name="connsiteY21" fmla="*/ 32955 h 596388"/>
                  <a:gd name="connsiteX22" fmla="*/ 262533 w 459358"/>
                  <a:gd name="connsiteY22" fmla="*/ 32955 h 596388"/>
                  <a:gd name="connsiteX23" fmla="*/ 258228 w 459358"/>
                  <a:gd name="connsiteY23" fmla="*/ 27224 h 596388"/>
                  <a:gd name="connsiteX24" fmla="*/ 263968 w 459358"/>
                  <a:gd name="connsiteY24" fmla="*/ 32955 h 596388"/>
                  <a:gd name="connsiteX25" fmla="*/ 269708 w 459358"/>
                  <a:gd name="connsiteY25" fmla="*/ 34388 h 596388"/>
                  <a:gd name="connsiteX26" fmla="*/ 268273 w 459358"/>
                  <a:gd name="connsiteY26" fmla="*/ 32955 h 596388"/>
                  <a:gd name="connsiteX27" fmla="*/ 272578 w 459358"/>
                  <a:gd name="connsiteY27" fmla="*/ 35821 h 596388"/>
                  <a:gd name="connsiteX28" fmla="*/ 317064 w 459358"/>
                  <a:gd name="connsiteY28" fmla="*/ 63045 h 596388"/>
                  <a:gd name="connsiteX29" fmla="*/ 327109 w 459358"/>
                  <a:gd name="connsiteY29" fmla="*/ 159046 h 596388"/>
                  <a:gd name="connsiteX30" fmla="*/ 329979 w 459358"/>
                  <a:gd name="connsiteY30" fmla="*/ 190568 h 596388"/>
                  <a:gd name="connsiteX31" fmla="*/ 321369 w 459358"/>
                  <a:gd name="connsiteY31" fmla="*/ 206329 h 596388"/>
                  <a:gd name="connsiteX32" fmla="*/ 228093 w 459358"/>
                  <a:gd name="connsiteY32" fmla="*/ 308061 h 596388"/>
                  <a:gd name="connsiteX33" fmla="*/ 139121 w 459358"/>
                  <a:gd name="connsiteY33" fmla="*/ 206329 h 596388"/>
                  <a:gd name="connsiteX34" fmla="*/ 131946 w 459358"/>
                  <a:gd name="connsiteY34" fmla="*/ 190568 h 596388"/>
                  <a:gd name="connsiteX35" fmla="*/ 136251 w 459358"/>
                  <a:gd name="connsiteY35" fmla="*/ 160478 h 596388"/>
                  <a:gd name="connsiteX36" fmla="*/ 133381 w 459358"/>
                  <a:gd name="connsiteY36" fmla="*/ 84538 h 596388"/>
                  <a:gd name="connsiteX37" fmla="*/ 195087 w 459358"/>
                  <a:gd name="connsiteY37" fmla="*/ 21493 h 596388"/>
                  <a:gd name="connsiteX38" fmla="*/ 203697 w 459358"/>
                  <a:gd name="connsiteY38" fmla="*/ 17194 h 596388"/>
                  <a:gd name="connsiteX39" fmla="*/ 209437 w 459358"/>
                  <a:gd name="connsiteY39" fmla="*/ 11463 h 596388"/>
                  <a:gd name="connsiteX40" fmla="*/ 203697 w 459358"/>
                  <a:gd name="connsiteY40" fmla="*/ 21493 h 596388"/>
                  <a:gd name="connsiteX41" fmla="*/ 209437 w 459358"/>
                  <a:gd name="connsiteY41" fmla="*/ 22926 h 596388"/>
                  <a:gd name="connsiteX42" fmla="*/ 215177 w 459358"/>
                  <a:gd name="connsiteY42" fmla="*/ 15761 h 596388"/>
                  <a:gd name="connsiteX43" fmla="*/ 209437 w 459358"/>
                  <a:gd name="connsiteY43" fmla="*/ 24358 h 596388"/>
                  <a:gd name="connsiteX44" fmla="*/ 212307 w 459358"/>
                  <a:gd name="connsiteY44" fmla="*/ 25791 h 596388"/>
                  <a:gd name="connsiteX45" fmla="*/ 226658 w 459358"/>
                  <a:gd name="connsiteY45" fmla="*/ 8597 h 596388"/>
                  <a:gd name="connsiteX46" fmla="*/ 236703 w 459358"/>
                  <a:gd name="connsiteY46" fmla="*/ 0 h 5963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9358" h="596388">
                    <a:moveTo>
                      <a:pt x="159295" y="288060"/>
                    </a:moveTo>
                    <a:cubicBezTo>
                      <a:pt x="159295" y="288060"/>
                      <a:pt x="219569" y="442868"/>
                      <a:pt x="298499" y="288060"/>
                    </a:cubicBezTo>
                    <a:cubicBezTo>
                      <a:pt x="298499" y="288060"/>
                      <a:pt x="298499" y="302394"/>
                      <a:pt x="338681" y="316728"/>
                    </a:cubicBezTo>
                    <a:cubicBezTo>
                      <a:pt x="338681" y="316728"/>
                      <a:pt x="413306" y="339663"/>
                      <a:pt x="426222" y="366897"/>
                    </a:cubicBezTo>
                    <a:cubicBezTo>
                      <a:pt x="426222" y="366897"/>
                      <a:pt x="467839" y="460069"/>
                      <a:pt x="457794" y="543206"/>
                    </a:cubicBezTo>
                    <a:cubicBezTo>
                      <a:pt x="457794" y="543206"/>
                      <a:pt x="457794" y="550373"/>
                      <a:pt x="443443" y="558974"/>
                    </a:cubicBezTo>
                    <a:cubicBezTo>
                      <a:pt x="443443" y="558974"/>
                      <a:pt x="348727" y="599109"/>
                      <a:pt x="219569" y="596242"/>
                    </a:cubicBezTo>
                    <a:cubicBezTo>
                      <a:pt x="219569" y="596242"/>
                      <a:pt x="91846" y="589075"/>
                      <a:pt x="11481" y="553240"/>
                    </a:cubicBezTo>
                    <a:cubicBezTo>
                      <a:pt x="11481" y="553240"/>
                      <a:pt x="0" y="550373"/>
                      <a:pt x="0" y="524572"/>
                    </a:cubicBezTo>
                    <a:cubicBezTo>
                      <a:pt x="0" y="524572"/>
                      <a:pt x="4305" y="408466"/>
                      <a:pt x="38747" y="356864"/>
                    </a:cubicBezTo>
                    <a:cubicBezTo>
                      <a:pt x="38747" y="356864"/>
                      <a:pt x="48793" y="342530"/>
                      <a:pt x="73189" y="333929"/>
                    </a:cubicBezTo>
                    <a:cubicBezTo>
                      <a:pt x="73189" y="333929"/>
                      <a:pt x="153555" y="309561"/>
                      <a:pt x="159295" y="288060"/>
                    </a:cubicBezTo>
                    <a:close/>
                    <a:moveTo>
                      <a:pt x="225223" y="10030"/>
                    </a:moveTo>
                    <a:cubicBezTo>
                      <a:pt x="222352" y="12896"/>
                      <a:pt x="219482" y="17194"/>
                      <a:pt x="218047" y="21493"/>
                    </a:cubicBezTo>
                    <a:lnTo>
                      <a:pt x="219482" y="21493"/>
                    </a:lnTo>
                    <a:cubicBezTo>
                      <a:pt x="220917" y="17194"/>
                      <a:pt x="223788" y="12896"/>
                      <a:pt x="225223" y="10030"/>
                    </a:cubicBezTo>
                    <a:close/>
                    <a:moveTo>
                      <a:pt x="236703" y="0"/>
                    </a:moveTo>
                    <a:cubicBezTo>
                      <a:pt x="230963" y="4299"/>
                      <a:pt x="228093" y="8597"/>
                      <a:pt x="226658" y="14329"/>
                    </a:cubicBezTo>
                    <a:cubicBezTo>
                      <a:pt x="230963" y="7164"/>
                      <a:pt x="238138" y="4299"/>
                      <a:pt x="238138" y="4299"/>
                    </a:cubicBezTo>
                    <a:cubicBezTo>
                      <a:pt x="238138" y="15761"/>
                      <a:pt x="251053" y="25791"/>
                      <a:pt x="256793" y="30090"/>
                    </a:cubicBezTo>
                    <a:cubicBezTo>
                      <a:pt x="255358" y="27224"/>
                      <a:pt x="253923" y="25791"/>
                      <a:pt x="253923" y="25791"/>
                    </a:cubicBezTo>
                    <a:cubicBezTo>
                      <a:pt x="256793" y="27224"/>
                      <a:pt x="258228" y="30090"/>
                      <a:pt x="259663" y="32955"/>
                    </a:cubicBezTo>
                    <a:cubicBezTo>
                      <a:pt x="261098" y="32955"/>
                      <a:pt x="261098" y="32955"/>
                      <a:pt x="262533" y="32955"/>
                    </a:cubicBezTo>
                    <a:cubicBezTo>
                      <a:pt x="259663" y="30090"/>
                      <a:pt x="258228" y="27224"/>
                      <a:pt x="258228" y="27224"/>
                    </a:cubicBezTo>
                    <a:cubicBezTo>
                      <a:pt x="261098" y="30090"/>
                      <a:pt x="262533" y="31523"/>
                      <a:pt x="263968" y="32955"/>
                    </a:cubicBezTo>
                    <a:cubicBezTo>
                      <a:pt x="266838" y="34388"/>
                      <a:pt x="268273" y="34388"/>
                      <a:pt x="269708" y="34388"/>
                    </a:cubicBezTo>
                    <a:cubicBezTo>
                      <a:pt x="268273" y="32955"/>
                      <a:pt x="268273" y="32955"/>
                      <a:pt x="268273" y="32955"/>
                    </a:cubicBezTo>
                    <a:cubicBezTo>
                      <a:pt x="269708" y="32955"/>
                      <a:pt x="271143" y="34388"/>
                      <a:pt x="272578" y="35821"/>
                    </a:cubicBezTo>
                    <a:cubicBezTo>
                      <a:pt x="304149" y="44418"/>
                      <a:pt x="317064" y="63045"/>
                      <a:pt x="317064" y="63045"/>
                    </a:cubicBezTo>
                    <a:cubicBezTo>
                      <a:pt x="345764" y="94568"/>
                      <a:pt x="331414" y="146150"/>
                      <a:pt x="327109" y="159046"/>
                    </a:cubicBezTo>
                    <a:cubicBezTo>
                      <a:pt x="340024" y="156180"/>
                      <a:pt x="329979" y="190568"/>
                      <a:pt x="329979" y="190568"/>
                    </a:cubicBezTo>
                    <a:cubicBezTo>
                      <a:pt x="328544" y="200598"/>
                      <a:pt x="324239" y="204897"/>
                      <a:pt x="321369" y="206329"/>
                    </a:cubicBezTo>
                    <a:cubicBezTo>
                      <a:pt x="315629" y="253613"/>
                      <a:pt x="272578" y="308061"/>
                      <a:pt x="228093" y="308061"/>
                    </a:cubicBezTo>
                    <a:cubicBezTo>
                      <a:pt x="187912" y="308061"/>
                      <a:pt x="146296" y="256479"/>
                      <a:pt x="139121" y="206329"/>
                    </a:cubicBezTo>
                    <a:cubicBezTo>
                      <a:pt x="137686" y="204897"/>
                      <a:pt x="133381" y="200598"/>
                      <a:pt x="131946" y="190568"/>
                    </a:cubicBezTo>
                    <a:cubicBezTo>
                      <a:pt x="131946" y="190568"/>
                      <a:pt x="120466" y="153314"/>
                      <a:pt x="136251" y="160478"/>
                    </a:cubicBezTo>
                    <a:cubicBezTo>
                      <a:pt x="124771" y="104598"/>
                      <a:pt x="133381" y="84538"/>
                      <a:pt x="133381" y="84538"/>
                    </a:cubicBezTo>
                    <a:cubicBezTo>
                      <a:pt x="147731" y="42985"/>
                      <a:pt x="195087" y="21493"/>
                      <a:pt x="195087" y="21493"/>
                    </a:cubicBezTo>
                    <a:cubicBezTo>
                      <a:pt x="205132" y="10030"/>
                      <a:pt x="205132" y="14329"/>
                      <a:pt x="203697" y="17194"/>
                    </a:cubicBezTo>
                    <a:cubicBezTo>
                      <a:pt x="206567" y="14329"/>
                      <a:pt x="209437" y="11463"/>
                      <a:pt x="209437" y="11463"/>
                    </a:cubicBezTo>
                    <a:cubicBezTo>
                      <a:pt x="206567" y="14329"/>
                      <a:pt x="205132" y="18627"/>
                      <a:pt x="203697" y="21493"/>
                    </a:cubicBezTo>
                    <a:lnTo>
                      <a:pt x="209437" y="22926"/>
                    </a:lnTo>
                    <a:cubicBezTo>
                      <a:pt x="212307" y="18627"/>
                      <a:pt x="215177" y="15761"/>
                      <a:pt x="215177" y="15761"/>
                    </a:cubicBezTo>
                    <a:cubicBezTo>
                      <a:pt x="212307" y="18627"/>
                      <a:pt x="210872" y="21493"/>
                      <a:pt x="209437" y="24358"/>
                    </a:cubicBezTo>
                    <a:lnTo>
                      <a:pt x="212307" y="25791"/>
                    </a:lnTo>
                    <a:cubicBezTo>
                      <a:pt x="215177" y="15761"/>
                      <a:pt x="223788" y="10030"/>
                      <a:pt x="226658" y="8597"/>
                    </a:cubicBezTo>
                    <a:cubicBezTo>
                      <a:pt x="230963" y="2866"/>
                      <a:pt x="236703" y="0"/>
                      <a:pt x="236703" y="0"/>
                    </a:cubicBezTo>
                    <a:close/>
                  </a:path>
                </a:pathLst>
              </a:custGeom>
              <a:solidFill>
                <a:schemeClr val="bg1"/>
              </a:solidFill>
              <a:ln>
                <a:noFill/>
              </a:ln>
            </p:spPr>
            <p:txBody>
              <a:bodyPr/>
              <a:lstStyle/>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0423" y="2113068"/>
            <a:ext cx="3301355" cy="690687"/>
            <a:chOff x="802433" y="2881605"/>
            <a:chExt cx="3301355" cy="690687"/>
          </a:xfrm>
        </p:grpSpPr>
        <p:sp>
          <p:nvSpPr>
            <p:cNvPr id="10" name="矩形 9"/>
            <p:cNvSpPr/>
            <p:nvPr/>
          </p:nvSpPr>
          <p:spPr>
            <a:xfrm>
              <a:off x="2756999" y="2881605"/>
              <a:ext cx="1346789" cy="369332"/>
            </a:xfrm>
            <a:prstGeom prst="rect">
              <a:avLst/>
            </a:prstGeom>
          </p:spPr>
          <p:txBody>
            <a:bodyPr wrap="square">
              <a:spAutoFit/>
            </a:bodyPr>
            <a:lstStyle/>
            <a:p>
              <a:pPr algn="r"/>
              <a:r>
                <a:rPr lang="zh-CN" altLang="en-US"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02433" y="3218605"/>
              <a:ext cx="3301355" cy="353687"/>
            </a:xfrm>
            <a:prstGeom prst="rect">
              <a:avLst/>
            </a:prstGeom>
          </p:spPr>
          <p:txBody>
            <a:bodyPr wrap="square">
              <a:spAutoFit/>
            </a:bodyPr>
            <a:lstStyle/>
            <a:p>
              <a:pPr algn="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70423" y="4753287"/>
            <a:ext cx="3301355" cy="690687"/>
            <a:chOff x="802433" y="2881605"/>
            <a:chExt cx="3301355" cy="690687"/>
          </a:xfrm>
        </p:grpSpPr>
        <p:sp>
          <p:nvSpPr>
            <p:cNvPr id="13" name="矩形 12"/>
            <p:cNvSpPr/>
            <p:nvPr/>
          </p:nvSpPr>
          <p:spPr>
            <a:xfrm>
              <a:off x="2756999" y="2881605"/>
              <a:ext cx="1346789" cy="369332"/>
            </a:xfrm>
            <a:prstGeom prst="rect">
              <a:avLst/>
            </a:prstGeom>
          </p:spPr>
          <p:txBody>
            <a:bodyPr wrap="square">
              <a:spAutoFit/>
            </a:bodyPr>
            <a:lstStyle/>
            <a:p>
              <a:pPr algn="r"/>
              <a:r>
                <a:rPr lang="zh-CN" altLang="en-US"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02433" y="3218605"/>
              <a:ext cx="3301355" cy="353687"/>
            </a:xfrm>
            <a:prstGeom prst="rect">
              <a:avLst/>
            </a:prstGeom>
          </p:spPr>
          <p:txBody>
            <a:bodyPr wrap="square">
              <a:spAutoFit/>
            </a:bodyPr>
            <a:lstStyle/>
            <a:p>
              <a:pPr algn="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228548" y="2113068"/>
            <a:ext cx="3301355" cy="690687"/>
            <a:chOff x="802433" y="2881605"/>
            <a:chExt cx="3301355" cy="690687"/>
          </a:xfrm>
        </p:grpSpPr>
        <p:sp>
          <p:nvSpPr>
            <p:cNvPr id="16" name="矩形 15"/>
            <p:cNvSpPr/>
            <p:nvPr/>
          </p:nvSpPr>
          <p:spPr>
            <a:xfrm>
              <a:off x="802433" y="2881605"/>
              <a:ext cx="1346789" cy="369332"/>
            </a:xfrm>
            <a:prstGeom prst="rect">
              <a:avLst/>
            </a:prstGeom>
          </p:spPr>
          <p:txBody>
            <a:bodyPr wrap="square">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02433" y="3218605"/>
              <a:ext cx="3301355" cy="353687"/>
            </a:xfrm>
            <a:prstGeom prst="rect">
              <a:avLst/>
            </a:prstGeom>
          </p:spPr>
          <p:txBody>
            <a:bodyPr wrap="square">
              <a:spAutoFit/>
            </a:bodyPr>
            <a:lstStyle/>
            <a:p>
              <a:pP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8228548" y="4753287"/>
            <a:ext cx="3301355" cy="690687"/>
            <a:chOff x="802433" y="2881605"/>
            <a:chExt cx="3301355" cy="690687"/>
          </a:xfrm>
        </p:grpSpPr>
        <p:sp>
          <p:nvSpPr>
            <p:cNvPr id="19" name="矩形 18"/>
            <p:cNvSpPr/>
            <p:nvPr/>
          </p:nvSpPr>
          <p:spPr>
            <a:xfrm>
              <a:off x="802433" y="2881605"/>
              <a:ext cx="1346789" cy="369332"/>
            </a:xfrm>
            <a:prstGeom prst="rect">
              <a:avLst/>
            </a:prstGeom>
          </p:spPr>
          <p:txBody>
            <a:bodyPr wrap="square">
              <a:spAutoFit/>
            </a:bodyPr>
            <a:lstStyle/>
            <a:p>
              <a:r>
                <a:rPr lang="zh-CN" altLang="en-US"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b="1">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02433" y="3218605"/>
              <a:ext cx="3301355" cy="353687"/>
            </a:xfrm>
            <a:prstGeom prst="rect">
              <a:avLst/>
            </a:prstGeom>
          </p:spPr>
          <p:txBody>
            <a:bodyPr wrap="square">
              <a:spAutoFit/>
            </a:bodyPr>
            <a:lstStyle/>
            <a:p>
              <a:pP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538856" y="3881251"/>
            <a:ext cx="1730375" cy="1755775"/>
            <a:chOff x="5538856" y="3881251"/>
            <a:chExt cx="1730375" cy="1755775"/>
          </a:xfrm>
        </p:grpSpPr>
        <p:sp>
          <p:nvSpPr>
            <p:cNvPr id="22" name="Freeform 3"/>
            <p:cNvSpPr/>
            <p:nvPr/>
          </p:nvSpPr>
          <p:spPr bwMode="auto">
            <a:xfrm rot="8579122">
              <a:off x="5538856" y="3881251"/>
              <a:ext cx="1730375" cy="1755775"/>
            </a:xfrm>
            <a:custGeom>
              <a:gdLst>
                <a:gd name="T0" fmla="*/ 93390709 w 10688"/>
                <a:gd name="T1" fmla="*/ 185134039 h 10844"/>
                <a:gd name="T2" fmla="*/ 93390709 w 10688"/>
                <a:gd name="T3" fmla="*/ 185134039 h 10844"/>
                <a:gd name="T4" fmla="*/ 119601810 w 10688"/>
                <a:gd name="T5" fmla="*/ 281790716 h 10844"/>
                <a:gd name="T6" fmla="*/ 208038576 w 10688"/>
                <a:gd name="T7" fmla="*/ 257226866 h 10844"/>
                <a:gd name="T8" fmla="*/ 237526187 w 10688"/>
                <a:gd name="T9" fmla="*/ 72931694 h 10844"/>
                <a:gd name="T10" fmla="*/ 53261163 w 10688"/>
                <a:gd name="T11" fmla="*/ 42626441 h 10844"/>
                <a:gd name="T12" fmla="*/ 0 w 10688"/>
                <a:gd name="T13" fmla="*/ 128639663 h 10844"/>
                <a:gd name="T14" fmla="*/ 93390709 w 10688"/>
                <a:gd name="T15" fmla="*/ 185134039 h 10844"/>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0B0F0"/>
            </a:solidFill>
            <a:ln w="9525" cmpd="sng">
              <a:noFill/>
              <a:round/>
            </a:ln>
          </p:spPr>
          <p:txBody>
            <a:bodyPr wrap="none" anchor="ctr"/>
            <a:lstStyle/>
            <a:p>
              <a:endParaRPr lang="zh-CN" altLang="en-US">
                <a:solidFill>
                  <a:schemeClr val="bg1">
                    <a:lumMod val="95000"/>
                  </a:schemeClr>
                </a:solidFill>
              </a:endParaRPr>
            </a:p>
          </p:txBody>
        </p:sp>
        <p:sp>
          <p:nvSpPr>
            <p:cNvPr id="23" name="android_250530"/>
            <p:cNvSpPr>
              <a:spLocks noChangeAspect="1"/>
            </p:cNvSpPr>
            <p:nvPr/>
          </p:nvSpPr>
          <p:spPr bwMode="auto">
            <a:xfrm>
              <a:off x="6221223" y="4578629"/>
              <a:ext cx="365640" cy="400756"/>
            </a:xfrm>
            <a:custGeom>
              <a:gdLst>
                <a:gd name="connsiteX0" fmla="*/ 135003 w 553586"/>
                <a:gd name="connsiteY0" fmla="*/ 229481 h 606751"/>
                <a:gd name="connsiteX1" fmla="*/ 135003 w 553586"/>
                <a:gd name="connsiteY1" fmla="*/ 433714 h 606751"/>
                <a:gd name="connsiteX2" fmla="*/ 174342 w 553586"/>
                <a:gd name="connsiteY2" fmla="*/ 472196 h 606751"/>
                <a:gd name="connsiteX3" fmla="*/ 190185 w 553586"/>
                <a:gd name="connsiteY3" fmla="*/ 472196 h 606751"/>
                <a:gd name="connsiteX4" fmla="*/ 202556 w 553586"/>
                <a:gd name="connsiteY4" fmla="*/ 485349 h 606751"/>
                <a:gd name="connsiteX5" fmla="*/ 202556 w 553586"/>
                <a:gd name="connsiteY5" fmla="*/ 559559 h 606751"/>
                <a:gd name="connsiteX6" fmla="*/ 222848 w 553586"/>
                <a:gd name="connsiteY6" fmla="*/ 579734 h 606751"/>
                <a:gd name="connsiteX7" fmla="*/ 243052 w 553586"/>
                <a:gd name="connsiteY7" fmla="*/ 559559 h 606751"/>
                <a:gd name="connsiteX8" fmla="*/ 243052 w 553586"/>
                <a:gd name="connsiteY8" fmla="*/ 485349 h 606751"/>
                <a:gd name="connsiteX9" fmla="*/ 257648 w 553586"/>
                <a:gd name="connsiteY9" fmla="*/ 472196 h 606751"/>
                <a:gd name="connsiteX10" fmla="*/ 298233 w 553586"/>
                <a:gd name="connsiteY10" fmla="*/ 472196 h 606751"/>
                <a:gd name="connsiteX11" fmla="*/ 310605 w 553586"/>
                <a:gd name="connsiteY11" fmla="*/ 485349 h 606751"/>
                <a:gd name="connsiteX12" fmla="*/ 310605 w 553586"/>
                <a:gd name="connsiteY12" fmla="*/ 559559 h 606751"/>
                <a:gd name="connsiteX13" fmla="*/ 330809 w 553586"/>
                <a:gd name="connsiteY13" fmla="*/ 579734 h 606751"/>
                <a:gd name="connsiteX14" fmla="*/ 351101 w 553586"/>
                <a:gd name="connsiteY14" fmla="*/ 559559 h 606751"/>
                <a:gd name="connsiteX15" fmla="*/ 351101 w 553586"/>
                <a:gd name="connsiteY15" fmla="*/ 485349 h 606751"/>
                <a:gd name="connsiteX16" fmla="*/ 365697 w 553586"/>
                <a:gd name="connsiteY16" fmla="*/ 472196 h 606751"/>
                <a:gd name="connsiteX17" fmla="*/ 381629 w 553586"/>
                <a:gd name="connsiteY17" fmla="*/ 472196 h 606751"/>
                <a:gd name="connsiteX18" fmla="*/ 418565 w 553586"/>
                <a:gd name="connsiteY18" fmla="*/ 433714 h 606751"/>
                <a:gd name="connsiteX19" fmla="*/ 418565 w 553586"/>
                <a:gd name="connsiteY19" fmla="*/ 229481 h 606751"/>
                <a:gd name="connsiteX20" fmla="*/ 506343 w 553586"/>
                <a:gd name="connsiteY20" fmla="*/ 229205 h 606751"/>
                <a:gd name="connsiteX21" fmla="*/ 486146 w 553586"/>
                <a:gd name="connsiteY21" fmla="*/ 249472 h 606751"/>
                <a:gd name="connsiteX22" fmla="*/ 486146 w 553586"/>
                <a:gd name="connsiteY22" fmla="*/ 424680 h 606751"/>
                <a:gd name="connsiteX23" fmla="*/ 506343 w 553586"/>
                <a:gd name="connsiteY23" fmla="*/ 444948 h 606751"/>
                <a:gd name="connsiteX24" fmla="*/ 526628 w 553586"/>
                <a:gd name="connsiteY24" fmla="*/ 424680 h 606751"/>
                <a:gd name="connsiteX25" fmla="*/ 526628 w 553586"/>
                <a:gd name="connsiteY25" fmla="*/ 249472 h 606751"/>
                <a:gd name="connsiteX26" fmla="*/ 506343 w 553586"/>
                <a:gd name="connsiteY26" fmla="*/ 229205 h 606751"/>
                <a:gd name="connsiteX27" fmla="*/ 47279 w 553586"/>
                <a:gd name="connsiteY27" fmla="*/ 229205 h 606751"/>
                <a:gd name="connsiteX28" fmla="*/ 27067 w 553586"/>
                <a:gd name="connsiteY28" fmla="*/ 249472 h 606751"/>
                <a:gd name="connsiteX29" fmla="*/ 27067 w 553586"/>
                <a:gd name="connsiteY29" fmla="*/ 424680 h 606751"/>
                <a:gd name="connsiteX30" fmla="*/ 47279 w 553586"/>
                <a:gd name="connsiteY30" fmla="*/ 444948 h 606751"/>
                <a:gd name="connsiteX31" fmla="*/ 67579 w 553586"/>
                <a:gd name="connsiteY31" fmla="*/ 424680 h 606751"/>
                <a:gd name="connsiteX32" fmla="*/ 67579 w 553586"/>
                <a:gd name="connsiteY32" fmla="*/ 249472 h 606751"/>
                <a:gd name="connsiteX33" fmla="*/ 47279 w 553586"/>
                <a:gd name="connsiteY33" fmla="*/ 229205 h 606751"/>
                <a:gd name="connsiteX34" fmla="*/ 122632 w 553586"/>
                <a:gd name="connsiteY34" fmla="*/ 202552 h 606751"/>
                <a:gd name="connsiteX35" fmla="*/ 433250 w 553586"/>
                <a:gd name="connsiteY35" fmla="*/ 202552 h 606751"/>
                <a:gd name="connsiteX36" fmla="*/ 445621 w 553586"/>
                <a:gd name="connsiteY36" fmla="*/ 215706 h 606751"/>
                <a:gd name="connsiteX37" fmla="*/ 445621 w 553586"/>
                <a:gd name="connsiteY37" fmla="*/ 433714 h 606751"/>
                <a:gd name="connsiteX38" fmla="*/ 381629 w 553586"/>
                <a:gd name="connsiteY38" fmla="*/ 499125 h 606751"/>
                <a:gd name="connsiteX39" fmla="*/ 378069 w 553586"/>
                <a:gd name="connsiteY39" fmla="*/ 499125 h 606751"/>
                <a:gd name="connsiteX40" fmla="*/ 378069 w 553586"/>
                <a:gd name="connsiteY40" fmla="*/ 559559 h 606751"/>
                <a:gd name="connsiteX41" fmla="*/ 330809 w 553586"/>
                <a:gd name="connsiteY41" fmla="*/ 606751 h 606751"/>
                <a:gd name="connsiteX42" fmla="*/ 283548 w 553586"/>
                <a:gd name="connsiteY42" fmla="*/ 559559 h 606751"/>
                <a:gd name="connsiteX43" fmla="*/ 283548 w 553586"/>
                <a:gd name="connsiteY43" fmla="*/ 499125 h 606751"/>
                <a:gd name="connsiteX44" fmla="*/ 270020 w 553586"/>
                <a:gd name="connsiteY44" fmla="*/ 499125 h 606751"/>
                <a:gd name="connsiteX45" fmla="*/ 270020 w 553586"/>
                <a:gd name="connsiteY45" fmla="*/ 559559 h 606751"/>
                <a:gd name="connsiteX46" fmla="*/ 222848 w 553586"/>
                <a:gd name="connsiteY46" fmla="*/ 606751 h 606751"/>
                <a:gd name="connsiteX47" fmla="*/ 175588 w 553586"/>
                <a:gd name="connsiteY47" fmla="*/ 559559 h 606751"/>
                <a:gd name="connsiteX48" fmla="*/ 175588 w 553586"/>
                <a:gd name="connsiteY48" fmla="*/ 499125 h 606751"/>
                <a:gd name="connsiteX49" fmla="*/ 174342 w 553586"/>
                <a:gd name="connsiteY49" fmla="*/ 499125 h 606751"/>
                <a:gd name="connsiteX50" fmla="*/ 108036 w 553586"/>
                <a:gd name="connsiteY50" fmla="*/ 433714 h 606751"/>
                <a:gd name="connsiteX51" fmla="*/ 108036 w 553586"/>
                <a:gd name="connsiteY51" fmla="*/ 215706 h 606751"/>
                <a:gd name="connsiteX52" fmla="*/ 122632 w 553586"/>
                <a:gd name="connsiteY52" fmla="*/ 202552 h 606751"/>
                <a:gd name="connsiteX53" fmla="*/ 506343 w 553586"/>
                <a:gd name="connsiteY53" fmla="*/ 202270 h 606751"/>
                <a:gd name="connsiteX54" fmla="*/ 553586 w 553586"/>
                <a:gd name="connsiteY54" fmla="*/ 249472 h 606751"/>
                <a:gd name="connsiteX55" fmla="*/ 553586 w 553586"/>
                <a:gd name="connsiteY55" fmla="*/ 424680 h 606751"/>
                <a:gd name="connsiteX56" fmla="*/ 506343 w 553586"/>
                <a:gd name="connsiteY56" fmla="*/ 471971 h 606751"/>
                <a:gd name="connsiteX57" fmla="*/ 459099 w 553586"/>
                <a:gd name="connsiteY57" fmla="*/ 424680 h 606751"/>
                <a:gd name="connsiteX58" fmla="*/ 459099 w 553586"/>
                <a:gd name="connsiteY58" fmla="*/ 249472 h 606751"/>
                <a:gd name="connsiteX59" fmla="*/ 506343 w 553586"/>
                <a:gd name="connsiteY59" fmla="*/ 202270 h 606751"/>
                <a:gd name="connsiteX60" fmla="*/ 47279 w 553586"/>
                <a:gd name="connsiteY60" fmla="*/ 202270 h 606751"/>
                <a:gd name="connsiteX61" fmla="*/ 94558 w 553586"/>
                <a:gd name="connsiteY61" fmla="*/ 249472 h 606751"/>
                <a:gd name="connsiteX62" fmla="*/ 94558 w 553586"/>
                <a:gd name="connsiteY62" fmla="*/ 424680 h 606751"/>
                <a:gd name="connsiteX63" fmla="*/ 47279 w 553586"/>
                <a:gd name="connsiteY63" fmla="*/ 471971 h 606751"/>
                <a:gd name="connsiteX64" fmla="*/ 0 w 553586"/>
                <a:gd name="connsiteY64" fmla="*/ 424680 h 606751"/>
                <a:gd name="connsiteX65" fmla="*/ 0 w 553586"/>
                <a:gd name="connsiteY65" fmla="*/ 249472 h 606751"/>
                <a:gd name="connsiteX66" fmla="*/ 47279 w 553586"/>
                <a:gd name="connsiteY66" fmla="*/ 202270 h 606751"/>
                <a:gd name="connsiteX67" fmla="*/ 338715 w 553586"/>
                <a:gd name="connsiteY67" fmla="*/ 94446 h 606751"/>
                <a:gd name="connsiteX68" fmla="*/ 365742 w 553586"/>
                <a:gd name="connsiteY68" fmla="*/ 121402 h 606751"/>
                <a:gd name="connsiteX69" fmla="*/ 338715 w 553586"/>
                <a:gd name="connsiteY69" fmla="*/ 148358 h 606751"/>
                <a:gd name="connsiteX70" fmla="*/ 311688 w 553586"/>
                <a:gd name="connsiteY70" fmla="*/ 121402 h 606751"/>
                <a:gd name="connsiteX71" fmla="*/ 338715 w 553586"/>
                <a:gd name="connsiteY71" fmla="*/ 94446 h 606751"/>
                <a:gd name="connsiteX72" fmla="*/ 217236 w 553586"/>
                <a:gd name="connsiteY72" fmla="*/ 94446 h 606751"/>
                <a:gd name="connsiteX73" fmla="*/ 244228 w 553586"/>
                <a:gd name="connsiteY73" fmla="*/ 121402 h 606751"/>
                <a:gd name="connsiteX74" fmla="*/ 217236 w 553586"/>
                <a:gd name="connsiteY74" fmla="*/ 148358 h 606751"/>
                <a:gd name="connsiteX75" fmla="*/ 190244 w 553586"/>
                <a:gd name="connsiteY75" fmla="*/ 121402 h 606751"/>
                <a:gd name="connsiteX76" fmla="*/ 217236 w 553586"/>
                <a:gd name="connsiteY76" fmla="*/ 94446 h 606751"/>
                <a:gd name="connsiteX77" fmla="*/ 277992 w 553586"/>
                <a:gd name="connsiteY77" fmla="*/ 33975 h 606751"/>
                <a:gd name="connsiteX78" fmla="*/ 136827 w 553586"/>
                <a:gd name="connsiteY78" fmla="*/ 162143 h 606751"/>
                <a:gd name="connsiteX79" fmla="*/ 419158 w 553586"/>
                <a:gd name="connsiteY79" fmla="*/ 162143 h 606751"/>
                <a:gd name="connsiteX80" fmla="*/ 277992 w 553586"/>
                <a:gd name="connsiteY80" fmla="*/ 33975 h 606751"/>
                <a:gd name="connsiteX81" fmla="*/ 153649 w 553586"/>
                <a:gd name="connsiteY81" fmla="*/ 3933 h 606751"/>
                <a:gd name="connsiteX82" fmla="*/ 172786 w 553586"/>
                <a:gd name="connsiteY82" fmla="*/ 3933 h 606751"/>
                <a:gd name="connsiteX83" fmla="*/ 196551 w 553586"/>
                <a:gd name="connsiteY83" fmla="*/ 27753 h 606751"/>
                <a:gd name="connsiteX84" fmla="*/ 277992 w 553586"/>
                <a:gd name="connsiteY84" fmla="*/ 6777 h 606751"/>
                <a:gd name="connsiteX85" fmla="*/ 359434 w 553586"/>
                <a:gd name="connsiteY85" fmla="*/ 27753 h 606751"/>
                <a:gd name="connsiteX86" fmla="*/ 383199 w 553586"/>
                <a:gd name="connsiteY86" fmla="*/ 3933 h 606751"/>
                <a:gd name="connsiteX87" fmla="*/ 402336 w 553586"/>
                <a:gd name="connsiteY87" fmla="*/ 3933 h 606751"/>
                <a:gd name="connsiteX88" fmla="*/ 402336 w 553586"/>
                <a:gd name="connsiteY88" fmla="*/ 23042 h 606751"/>
                <a:gd name="connsiteX89" fmla="*/ 382309 w 553586"/>
                <a:gd name="connsiteY89" fmla="*/ 42952 h 606751"/>
                <a:gd name="connsiteX90" fmla="*/ 446750 w 553586"/>
                <a:gd name="connsiteY90" fmla="*/ 175475 h 606751"/>
                <a:gd name="connsiteX91" fmla="*/ 433310 w 553586"/>
                <a:gd name="connsiteY91" fmla="*/ 189074 h 606751"/>
                <a:gd name="connsiteX92" fmla="*/ 122675 w 553586"/>
                <a:gd name="connsiteY92" fmla="*/ 189074 h 606751"/>
                <a:gd name="connsiteX93" fmla="*/ 109235 w 553586"/>
                <a:gd name="connsiteY93" fmla="*/ 175475 h 606751"/>
                <a:gd name="connsiteX94" fmla="*/ 173676 w 553586"/>
                <a:gd name="connsiteY94" fmla="*/ 42952 h 606751"/>
                <a:gd name="connsiteX95" fmla="*/ 153649 w 553586"/>
                <a:gd name="connsiteY95" fmla="*/ 23042 h 606751"/>
                <a:gd name="connsiteX96" fmla="*/ 153649 w 553586"/>
                <a:gd name="connsiteY96" fmla="*/ 3933 h 6067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53586" h="606751">
                  <a:moveTo>
                    <a:pt x="135003" y="229481"/>
                  </a:moveTo>
                  <a:lnTo>
                    <a:pt x="135003" y="433714"/>
                  </a:lnTo>
                  <a:cubicBezTo>
                    <a:pt x="135003" y="454777"/>
                    <a:pt x="153249" y="472196"/>
                    <a:pt x="174342" y="472196"/>
                  </a:cubicBezTo>
                  <a:lnTo>
                    <a:pt x="190185" y="472196"/>
                  </a:lnTo>
                  <a:cubicBezTo>
                    <a:pt x="197661" y="472196"/>
                    <a:pt x="202556" y="477884"/>
                    <a:pt x="202556" y="485349"/>
                  </a:cubicBezTo>
                  <a:lnTo>
                    <a:pt x="202556" y="559559"/>
                  </a:lnTo>
                  <a:cubicBezTo>
                    <a:pt x="202556" y="570668"/>
                    <a:pt x="211634" y="579734"/>
                    <a:pt x="222848" y="579734"/>
                  </a:cubicBezTo>
                  <a:cubicBezTo>
                    <a:pt x="233974" y="579734"/>
                    <a:pt x="243052" y="570668"/>
                    <a:pt x="243052" y="559559"/>
                  </a:cubicBezTo>
                  <a:lnTo>
                    <a:pt x="243052" y="485349"/>
                  </a:lnTo>
                  <a:cubicBezTo>
                    <a:pt x="243052" y="477884"/>
                    <a:pt x="250261" y="472196"/>
                    <a:pt x="257648" y="472196"/>
                  </a:cubicBezTo>
                  <a:lnTo>
                    <a:pt x="298233" y="472196"/>
                  </a:lnTo>
                  <a:cubicBezTo>
                    <a:pt x="305620" y="472196"/>
                    <a:pt x="310605" y="477884"/>
                    <a:pt x="310605" y="485349"/>
                  </a:cubicBezTo>
                  <a:lnTo>
                    <a:pt x="310605" y="559559"/>
                  </a:lnTo>
                  <a:cubicBezTo>
                    <a:pt x="310605" y="570668"/>
                    <a:pt x="319683" y="579734"/>
                    <a:pt x="330809" y="579734"/>
                  </a:cubicBezTo>
                  <a:cubicBezTo>
                    <a:pt x="342023" y="579734"/>
                    <a:pt x="351101" y="570668"/>
                    <a:pt x="351101" y="559559"/>
                  </a:cubicBezTo>
                  <a:lnTo>
                    <a:pt x="351101" y="485349"/>
                  </a:lnTo>
                  <a:cubicBezTo>
                    <a:pt x="351101" y="477884"/>
                    <a:pt x="358221" y="472196"/>
                    <a:pt x="365697" y="472196"/>
                  </a:cubicBezTo>
                  <a:lnTo>
                    <a:pt x="381629" y="472196"/>
                  </a:lnTo>
                  <a:cubicBezTo>
                    <a:pt x="402633" y="472196"/>
                    <a:pt x="418565" y="454777"/>
                    <a:pt x="418565" y="433714"/>
                  </a:cubicBezTo>
                  <a:lnTo>
                    <a:pt x="418565" y="229481"/>
                  </a:lnTo>
                  <a:close/>
                  <a:moveTo>
                    <a:pt x="506343" y="229205"/>
                  </a:moveTo>
                  <a:cubicBezTo>
                    <a:pt x="495221" y="229205"/>
                    <a:pt x="486146" y="238272"/>
                    <a:pt x="486146" y="249472"/>
                  </a:cubicBezTo>
                  <a:lnTo>
                    <a:pt x="486146" y="424680"/>
                  </a:lnTo>
                  <a:cubicBezTo>
                    <a:pt x="486146" y="435881"/>
                    <a:pt x="495221" y="444948"/>
                    <a:pt x="506343" y="444948"/>
                  </a:cubicBezTo>
                  <a:cubicBezTo>
                    <a:pt x="517553" y="444948"/>
                    <a:pt x="526628" y="435881"/>
                    <a:pt x="526628" y="424680"/>
                  </a:cubicBezTo>
                  <a:lnTo>
                    <a:pt x="526628" y="249472"/>
                  </a:lnTo>
                  <a:cubicBezTo>
                    <a:pt x="526628" y="238272"/>
                    <a:pt x="517553" y="229205"/>
                    <a:pt x="506343" y="229205"/>
                  </a:cubicBezTo>
                  <a:close/>
                  <a:moveTo>
                    <a:pt x="47279" y="229205"/>
                  </a:moveTo>
                  <a:cubicBezTo>
                    <a:pt x="36149" y="229205"/>
                    <a:pt x="27067" y="238272"/>
                    <a:pt x="27067" y="249472"/>
                  </a:cubicBezTo>
                  <a:lnTo>
                    <a:pt x="27067" y="424680"/>
                  </a:lnTo>
                  <a:cubicBezTo>
                    <a:pt x="27067" y="435881"/>
                    <a:pt x="36149" y="444948"/>
                    <a:pt x="47279" y="444948"/>
                  </a:cubicBezTo>
                  <a:cubicBezTo>
                    <a:pt x="58497" y="444948"/>
                    <a:pt x="67579" y="435881"/>
                    <a:pt x="67579" y="424680"/>
                  </a:cubicBezTo>
                  <a:lnTo>
                    <a:pt x="67579" y="249472"/>
                  </a:lnTo>
                  <a:cubicBezTo>
                    <a:pt x="67579" y="238272"/>
                    <a:pt x="58497" y="229205"/>
                    <a:pt x="47279" y="229205"/>
                  </a:cubicBezTo>
                  <a:close/>
                  <a:moveTo>
                    <a:pt x="122632" y="202552"/>
                  </a:moveTo>
                  <a:lnTo>
                    <a:pt x="433250" y="202552"/>
                  </a:lnTo>
                  <a:cubicBezTo>
                    <a:pt x="440637" y="202552"/>
                    <a:pt x="445621" y="208240"/>
                    <a:pt x="445621" y="215706"/>
                  </a:cubicBezTo>
                  <a:lnTo>
                    <a:pt x="445621" y="433714"/>
                  </a:lnTo>
                  <a:cubicBezTo>
                    <a:pt x="445621" y="469619"/>
                    <a:pt x="417497" y="499125"/>
                    <a:pt x="381629" y="499125"/>
                  </a:cubicBezTo>
                  <a:lnTo>
                    <a:pt x="378069" y="499125"/>
                  </a:lnTo>
                  <a:lnTo>
                    <a:pt x="378069" y="559559"/>
                  </a:lnTo>
                  <a:cubicBezTo>
                    <a:pt x="378069" y="585510"/>
                    <a:pt x="356886" y="606751"/>
                    <a:pt x="330809" y="606751"/>
                  </a:cubicBezTo>
                  <a:cubicBezTo>
                    <a:pt x="304730" y="606751"/>
                    <a:pt x="283548" y="585510"/>
                    <a:pt x="283548" y="559559"/>
                  </a:cubicBezTo>
                  <a:lnTo>
                    <a:pt x="283548" y="499125"/>
                  </a:lnTo>
                  <a:lnTo>
                    <a:pt x="270020" y="499125"/>
                  </a:lnTo>
                  <a:lnTo>
                    <a:pt x="270020" y="559559"/>
                  </a:lnTo>
                  <a:cubicBezTo>
                    <a:pt x="270020" y="585510"/>
                    <a:pt x="248837" y="606751"/>
                    <a:pt x="222848" y="606751"/>
                  </a:cubicBezTo>
                  <a:cubicBezTo>
                    <a:pt x="196771" y="606751"/>
                    <a:pt x="175588" y="585510"/>
                    <a:pt x="175588" y="559559"/>
                  </a:cubicBezTo>
                  <a:lnTo>
                    <a:pt x="175588" y="499125"/>
                  </a:lnTo>
                  <a:lnTo>
                    <a:pt x="174342" y="499125"/>
                  </a:lnTo>
                  <a:cubicBezTo>
                    <a:pt x="138385" y="499125"/>
                    <a:pt x="108036" y="469619"/>
                    <a:pt x="108036" y="433714"/>
                  </a:cubicBezTo>
                  <a:lnTo>
                    <a:pt x="108036" y="215706"/>
                  </a:lnTo>
                  <a:cubicBezTo>
                    <a:pt x="108036" y="208240"/>
                    <a:pt x="115245" y="202552"/>
                    <a:pt x="122632" y="202552"/>
                  </a:cubicBezTo>
                  <a:close/>
                  <a:moveTo>
                    <a:pt x="506343" y="202270"/>
                  </a:moveTo>
                  <a:cubicBezTo>
                    <a:pt x="532411" y="202270"/>
                    <a:pt x="553586" y="223427"/>
                    <a:pt x="553586" y="249472"/>
                  </a:cubicBezTo>
                  <a:lnTo>
                    <a:pt x="553586" y="424680"/>
                  </a:lnTo>
                  <a:cubicBezTo>
                    <a:pt x="553586" y="450726"/>
                    <a:pt x="532411" y="471971"/>
                    <a:pt x="506343" y="471971"/>
                  </a:cubicBezTo>
                  <a:cubicBezTo>
                    <a:pt x="480363" y="471971"/>
                    <a:pt x="459099" y="450726"/>
                    <a:pt x="459099" y="424680"/>
                  </a:cubicBezTo>
                  <a:lnTo>
                    <a:pt x="459099" y="249472"/>
                  </a:lnTo>
                  <a:cubicBezTo>
                    <a:pt x="459099" y="223427"/>
                    <a:pt x="480363" y="202270"/>
                    <a:pt x="506343" y="202270"/>
                  </a:cubicBezTo>
                  <a:close/>
                  <a:moveTo>
                    <a:pt x="47279" y="202270"/>
                  </a:moveTo>
                  <a:cubicBezTo>
                    <a:pt x="73367" y="202270"/>
                    <a:pt x="94558" y="223427"/>
                    <a:pt x="94558" y="249472"/>
                  </a:cubicBezTo>
                  <a:lnTo>
                    <a:pt x="94558" y="424680"/>
                  </a:lnTo>
                  <a:cubicBezTo>
                    <a:pt x="94558" y="450726"/>
                    <a:pt x="73367" y="471971"/>
                    <a:pt x="47279" y="471971"/>
                  </a:cubicBezTo>
                  <a:cubicBezTo>
                    <a:pt x="21280" y="471971"/>
                    <a:pt x="0" y="450726"/>
                    <a:pt x="0" y="424680"/>
                  </a:cubicBezTo>
                  <a:lnTo>
                    <a:pt x="0" y="249472"/>
                  </a:lnTo>
                  <a:cubicBezTo>
                    <a:pt x="0" y="223427"/>
                    <a:pt x="21280" y="202270"/>
                    <a:pt x="47279" y="202270"/>
                  </a:cubicBezTo>
                  <a:close/>
                  <a:moveTo>
                    <a:pt x="338715" y="94446"/>
                  </a:moveTo>
                  <a:cubicBezTo>
                    <a:pt x="353642" y="94446"/>
                    <a:pt x="365742" y="106515"/>
                    <a:pt x="365742" y="121402"/>
                  </a:cubicBezTo>
                  <a:cubicBezTo>
                    <a:pt x="365742" y="136289"/>
                    <a:pt x="353642" y="148358"/>
                    <a:pt x="338715" y="148358"/>
                  </a:cubicBezTo>
                  <a:cubicBezTo>
                    <a:pt x="323788" y="148358"/>
                    <a:pt x="311688" y="136289"/>
                    <a:pt x="311688" y="121402"/>
                  </a:cubicBezTo>
                  <a:cubicBezTo>
                    <a:pt x="311688" y="106515"/>
                    <a:pt x="323788" y="94446"/>
                    <a:pt x="338715" y="94446"/>
                  </a:cubicBezTo>
                  <a:close/>
                  <a:moveTo>
                    <a:pt x="217236" y="94446"/>
                  </a:moveTo>
                  <a:cubicBezTo>
                    <a:pt x="232143" y="94446"/>
                    <a:pt x="244228" y="106515"/>
                    <a:pt x="244228" y="121402"/>
                  </a:cubicBezTo>
                  <a:cubicBezTo>
                    <a:pt x="244228" y="136289"/>
                    <a:pt x="232143" y="148358"/>
                    <a:pt x="217236" y="148358"/>
                  </a:cubicBezTo>
                  <a:cubicBezTo>
                    <a:pt x="202329" y="148358"/>
                    <a:pt x="190244" y="136289"/>
                    <a:pt x="190244" y="121402"/>
                  </a:cubicBezTo>
                  <a:cubicBezTo>
                    <a:pt x="190244" y="106515"/>
                    <a:pt x="202329" y="94446"/>
                    <a:pt x="217236" y="94446"/>
                  </a:cubicBezTo>
                  <a:close/>
                  <a:moveTo>
                    <a:pt x="277992" y="33975"/>
                  </a:moveTo>
                  <a:cubicBezTo>
                    <a:pt x="204383" y="33975"/>
                    <a:pt x="143681" y="91304"/>
                    <a:pt x="136827" y="162143"/>
                  </a:cubicBezTo>
                  <a:lnTo>
                    <a:pt x="419158" y="162143"/>
                  </a:lnTo>
                  <a:cubicBezTo>
                    <a:pt x="412304" y="91304"/>
                    <a:pt x="351602" y="33975"/>
                    <a:pt x="277992" y="33975"/>
                  </a:cubicBezTo>
                  <a:close/>
                  <a:moveTo>
                    <a:pt x="153649" y="3933"/>
                  </a:moveTo>
                  <a:cubicBezTo>
                    <a:pt x="158990" y="-1311"/>
                    <a:pt x="167534" y="-1311"/>
                    <a:pt x="172786" y="3933"/>
                  </a:cubicBezTo>
                  <a:lnTo>
                    <a:pt x="196551" y="27753"/>
                  </a:lnTo>
                  <a:cubicBezTo>
                    <a:pt x="220761" y="14421"/>
                    <a:pt x="248442" y="6777"/>
                    <a:pt x="277992" y="6777"/>
                  </a:cubicBezTo>
                  <a:cubicBezTo>
                    <a:pt x="307543" y="6777"/>
                    <a:pt x="335224" y="14421"/>
                    <a:pt x="359434" y="27753"/>
                  </a:cubicBezTo>
                  <a:lnTo>
                    <a:pt x="383199" y="3933"/>
                  </a:lnTo>
                  <a:cubicBezTo>
                    <a:pt x="388540" y="-1311"/>
                    <a:pt x="397084" y="-1311"/>
                    <a:pt x="402336" y="3933"/>
                  </a:cubicBezTo>
                  <a:cubicBezTo>
                    <a:pt x="407587" y="9266"/>
                    <a:pt x="407587" y="17798"/>
                    <a:pt x="402336" y="23042"/>
                  </a:cubicBezTo>
                  <a:lnTo>
                    <a:pt x="382309" y="42952"/>
                  </a:lnTo>
                  <a:cubicBezTo>
                    <a:pt x="421561" y="73883"/>
                    <a:pt x="446750" y="121791"/>
                    <a:pt x="446750" y="175475"/>
                  </a:cubicBezTo>
                  <a:cubicBezTo>
                    <a:pt x="446750" y="182853"/>
                    <a:pt x="440698" y="189074"/>
                    <a:pt x="433310" y="189074"/>
                  </a:cubicBezTo>
                  <a:lnTo>
                    <a:pt x="122675" y="189074"/>
                  </a:lnTo>
                  <a:cubicBezTo>
                    <a:pt x="115287" y="189074"/>
                    <a:pt x="109235" y="182853"/>
                    <a:pt x="109235" y="175475"/>
                  </a:cubicBezTo>
                  <a:cubicBezTo>
                    <a:pt x="109235" y="121791"/>
                    <a:pt x="134424" y="73883"/>
                    <a:pt x="173676" y="42952"/>
                  </a:cubicBezTo>
                  <a:lnTo>
                    <a:pt x="153649" y="23042"/>
                  </a:lnTo>
                  <a:cubicBezTo>
                    <a:pt x="148398" y="17798"/>
                    <a:pt x="148398" y="9266"/>
                    <a:pt x="153649" y="3933"/>
                  </a:cubicBezTo>
                  <a:close/>
                </a:path>
              </a:pathLst>
            </a:custGeom>
            <a:solidFill>
              <a:schemeClr val="bg1"/>
            </a:solidFill>
            <a:ln>
              <a:noFill/>
            </a:ln>
          </p:spPr>
          <p:txBody>
            <a:bodyPr/>
            <a:lstStyle/>
            <a:p/>
          </p:txBody>
        </p:sp>
      </p:grpSp>
      <p:grpSp>
        <p:nvGrpSpPr>
          <p:cNvPr id="24" name="组合 23"/>
          <p:cNvGrpSpPr/>
          <p:nvPr/>
        </p:nvGrpSpPr>
        <p:grpSpPr>
          <a:xfrm>
            <a:off x="4306956" y="3493901"/>
            <a:ext cx="1754188" cy="1730375"/>
            <a:chOff x="4306956" y="3493901"/>
            <a:chExt cx="1754188" cy="1730375"/>
          </a:xfrm>
        </p:grpSpPr>
        <p:sp>
          <p:nvSpPr>
            <p:cNvPr id="25" name="Freeform 3"/>
            <p:cNvSpPr/>
            <p:nvPr/>
          </p:nvSpPr>
          <p:spPr bwMode="auto">
            <a:xfrm rot="-7621736">
              <a:off x="4318862" y="3481995"/>
              <a:ext cx="1730375" cy="1754188"/>
            </a:xfrm>
            <a:custGeom>
              <a:gdLst>
                <a:gd name="T0" fmla="*/ 93390709 w 10688"/>
                <a:gd name="T1" fmla="*/ 184799597 h 10844"/>
                <a:gd name="T2" fmla="*/ 93390709 w 10688"/>
                <a:gd name="T3" fmla="*/ 184799597 h 10844"/>
                <a:gd name="T4" fmla="*/ 119601810 w 10688"/>
                <a:gd name="T5" fmla="*/ 281281555 h 10844"/>
                <a:gd name="T6" fmla="*/ 208038576 w 10688"/>
                <a:gd name="T7" fmla="*/ 256762070 h 10844"/>
                <a:gd name="T8" fmla="*/ 237526187 w 10688"/>
                <a:gd name="T9" fmla="*/ 72799773 h 10844"/>
                <a:gd name="T10" fmla="*/ 53261163 w 10688"/>
                <a:gd name="T11" fmla="*/ 42549412 h 10844"/>
                <a:gd name="T12" fmla="*/ 0 w 10688"/>
                <a:gd name="T13" fmla="*/ 128407241 h 10844"/>
                <a:gd name="T14" fmla="*/ 93390709 w 10688"/>
                <a:gd name="T15" fmla="*/ 184799597 h 10844"/>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tx1">
                <a:lumMod val="65000"/>
                <a:lumOff val="35000"/>
              </a:schemeClr>
            </a:solidFill>
            <a:ln>
              <a:noFill/>
            </a:ln>
          </p:spPr>
          <p:txBody>
            <a:bodyPr wrap="none" anchor="ctr"/>
            <a:lstStyle/>
            <a:p>
              <a:endParaRPr lang="zh-CN" altLang="en-US">
                <a:solidFill>
                  <a:schemeClr val="bg1">
                    <a:lumMod val="95000"/>
                  </a:schemeClr>
                </a:solidFill>
              </a:endParaRPr>
            </a:p>
          </p:txBody>
        </p:sp>
        <p:sp>
          <p:nvSpPr>
            <p:cNvPr id="26" name="analytics_155894"/>
            <p:cNvSpPr>
              <a:spLocks noChangeAspect="1"/>
            </p:cNvSpPr>
            <p:nvPr/>
          </p:nvSpPr>
          <p:spPr bwMode="auto">
            <a:xfrm>
              <a:off x="4989629" y="4166832"/>
              <a:ext cx="400756" cy="362620"/>
            </a:xfrm>
            <a:custGeom>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a:noFill/>
            </a:ln>
          </p:spPr>
          <p:txBody>
            <a:bodyPr/>
            <a:lstStyle/>
            <a:p/>
          </p:txBody>
        </p:sp>
      </p:grpSp>
      <p:grpSp>
        <p:nvGrpSpPr>
          <p:cNvPr id="27" name="组合 26"/>
          <p:cNvGrpSpPr/>
          <p:nvPr/>
        </p:nvGrpSpPr>
        <p:grpSpPr>
          <a:xfrm>
            <a:off x="4730819" y="2249301"/>
            <a:ext cx="1730375" cy="1755775"/>
            <a:chOff x="4730819" y="2249301"/>
            <a:chExt cx="1730375" cy="1755775"/>
          </a:xfrm>
        </p:grpSpPr>
        <p:sp>
          <p:nvSpPr>
            <p:cNvPr id="28" name="Freeform 3"/>
            <p:cNvSpPr/>
            <p:nvPr/>
          </p:nvSpPr>
          <p:spPr bwMode="auto">
            <a:xfrm rot="-2202532">
              <a:off x="4730819" y="2249301"/>
              <a:ext cx="1730375" cy="1755775"/>
            </a:xfrm>
            <a:custGeom>
              <a:gdLst>
                <a:gd name="T0" fmla="*/ 93390709 w 10688"/>
                <a:gd name="T1" fmla="*/ 185134039 h 10844"/>
                <a:gd name="T2" fmla="*/ 93390709 w 10688"/>
                <a:gd name="T3" fmla="*/ 185134039 h 10844"/>
                <a:gd name="T4" fmla="*/ 119601810 w 10688"/>
                <a:gd name="T5" fmla="*/ 281790716 h 10844"/>
                <a:gd name="T6" fmla="*/ 208038576 w 10688"/>
                <a:gd name="T7" fmla="*/ 257226866 h 10844"/>
                <a:gd name="T8" fmla="*/ 237526187 w 10688"/>
                <a:gd name="T9" fmla="*/ 72931694 h 10844"/>
                <a:gd name="T10" fmla="*/ 53261163 w 10688"/>
                <a:gd name="T11" fmla="*/ 42626441 h 10844"/>
                <a:gd name="T12" fmla="*/ 0 w 10688"/>
                <a:gd name="T13" fmla="*/ 128639663 h 10844"/>
                <a:gd name="T14" fmla="*/ 93390709 w 10688"/>
                <a:gd name="T15" fmla="*/ 185134039 h 10844"/>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0B0F0"/>
            </a:solidFill>
            <a:ln>
              <a:noFill/>
            </a:ln>
          </p:spPr>
          <p:txBody>
            <a:bodyPr wrap="none" anchor="ctr"/>
            <a:lstStyle/>
            <a:p>
              <a:endParaRPr lang="zh-CN" altLang="en-US">
                <a:solidFill>
                  <a:schemeClr val="bg1">
                    <a:lumMod val="95000"/>
                  </a:schemeClr>
                </a:solidFill>
              </a:endParaRPr>
            </a:p>
          </p:txBody>
        </p:sp>
        <p:sp>
          <p:nvSpPr>
            <p:cNvPr id="29" name="male-avatar_93"/>
            <p:cNvSpPr>
              <a:spLocks noChangeAspect="1"/>
            </p:cNvSpPr>
            <p:nvPr/>
          </p:nvSpPr>
          <p:spPr bwMode="auto">
            <a:xfrm>
              <a:off x="5405039" y="2850178"/>
              <a:ext cx="308676" cy="400756"/>
            </a:xfrm>
            <a:custGeom>
              <a:gdLst>
                <a:gd name="connsiteX0" fmla="*/ 159295 w 459358"/>
                <a:gd name="connsiteY0" fmla="*/ 288060 h 596388"/>
                <a:gd name="connsiteX1" fmla="*/ 298499 w 459358"/>
                <a:gd name="connsiteY1" fmla="*/ 288060 h 596388"/>
                <a:gd name="connsiteX2" fmla="*/ 338681 w 459358"/>
                <a:gd name="connsiteY2" fmla="*/ 316728 h 596388"/>
                <a:gd name="connsiteX3" fmla="*/ 426222 w 459358"/>
                <a:gd name="connsiteY3" fmla="*/ 366897 h 596388"/>
                <a:gd name="connsiteX4" fmla="*/ 457794 w 459358"/>
                <a:gd name="connsiteY4" fmla="*/ 543206 h 596388"/>
                <a:gd name="connsiteX5" fmla="*/ 443443 w 459358"/>
                <a:gd name="connsiteY5" fmla="*/ 558974 h 596388"/>
                <a:gd name="connsiteX6" fmla="*/ 219569 w 459358"/>
                <a:gd name="connsiteY6" fmla="*/ 596242 h 596388"/>
                <a:gd name="connsiteX7" fmla="*/ 11481 w 459358"/>
                <a:gd name="connsiteY7" fmla="*/ 553240 h 596388"/>
                <a:gd name="connsiteX8" fmla="*/ 0 w 459358"/>
                <a:gd name="connsiteY8" fmla="*/ 524572 h 596388"/>
                <a:gd name="connsiteX9" fmla="*/ 38747 w 459358"/>
                <a:gd name="connsiteY9" fmla="*/ 356864 h 596388"/>
                <a:gd name="connsiteX10" fmla="*/ 73189 w 459358"/>
                <a:gd name="connsiteY10" fmla="*/ 333929 h 596388"/>
                <a:gd name="connsiteX11" fmla="*/ 159295 w 459358"/>
                <a:gd name="connsiteY11" fmla="*/ 288060 h 596388"/>
                <a:gd name="connsiteX12" fmla="*/ 225223 w 459358"/>
                <a:gd name="connsiteY12" fmla="*/ 10030 h 596388"/>
                <a:gd name="connsiteX13" fmla="*/ 218047 w 459358"/>
                <a:gd name="connsiteY13" fmla="*/ 21493 h 596388"/>
                <a:gd name="connsiteX14" fmla="*/ 219482 w 459358"/>
                <a:gd name="connsiteY14" fmla="*/ 21493 h 596388"/>
                <a:gd name="connsiteX15" fmla="*/ 225223 w 459358"/>
                <a:gd name="connsiteY15" fmla="*/ 10030 h 596388"/>
                <a:gd name="connsiteX16" fmla="*/ 236703 w 459358"/>
                <a:gd name="connsiteY16" fmla="*/ 0 h 596388"/>
                <a:gd name="connsiteX17" fmla="*/ 226658 w 459358"/>
                <a:gd name="connsiteY17" fmla="*/ 14329 h 596388"/>
                <a:gd name="connsiteX18" fmla="*/ 238138 w 459358"/>
                <a:gd name="connsiteY18" fmla="*/ 4299 h 596388"/>
                <a:gd name="connsiteX19" fmla="*/ 256793 w 459358"/>
                <a:gd name="connsiteY19" fmla="*/ 30090 h 596388"/>
                <a:gd name="connsiteX20" fmla="*/ 253923 w 459358"/>
                <a:gd name="connsiteY20" fmla="*/ 25791 h 596388"/>
                <a:gd name="connsiteX21" fmla="*/ 259663 w 459358"/>
                <a:gd name="connsiteY21" fmla="*/ 32955 h 596388"/>
                <a:gd name="connsiteX22" fmla="*/ 262533 w 459358"/>
                <a:gd name="connsiteY22" fmla="*/ 32955 h 596388"/>
                <a:gd name="connsiteX23" fmla="*/ 258228 w 459358"/>
                <a:gd name="connsiteY23" fmla="*/ 27224 h 596388"/>
                <a:gd name="connsiteX24" fmla="*/ 263968 w 459358"/>
                <a:gd name="connsiteY24" fmla="*/ 32955 h 596388"/>
                <a:gd name="connsiteX25" fmla="*/ 269708 w 459358"/>
                <a:gd name="connsiteY25" fmla="*/ 34388 h 596388"/>
                <a:gd name="connsiteX26" fmla="*/ 268273 w 459358"/>
                <a:gd name="connsiteY26" fmla="*/ 32955 h 596388"/>
                <a:gd name="connsiteX27" fmla="*/ 272578 w 459358"/>
                <a:gd name="connsiteY27" fmla="*/ 35821 h 596388"/>
                <a:gd name="connsiteX28" fmla="*/ 317064 w 459358"/>
                <a:gd name="connsiteY28" fmla="*/ 63045 h 596388"/>
                <a:gd name="connsiteX29" fmla="*/ 327109 w 459358"/>
                <a:gd name="connsiteY29" fmla="*/ 159046 h 596388"/>
                <a:gd name="connsiteX30" fmla="*/ 329979 w 459358"/>
                <a:gd name="connsiteY30" fmla="*/ 190568 h 596388"/>
                <a:gd name="connsiteX31" fmla="*/ 321369 w 459358"/>
                <a:gd name="connsiteY31" fmla="*/ 206329 h 596388"/>
                <a:gd name="connsiteX32" fmla="*/ 228093 w 459358"/>
                <a:gd name="connsiteY32" fmla="*/ 308061 h 596388"/>
                <a:gd name="connsiteX33" fmla="*/ 139121 w 459358"/>
                <a:gd name="connsiteY33" fmla="*/ 206329 h 596388"/>
                <a:gd name="connsiteX34" fmla="*/ 131946 w 459358"/>
                <a:gd name="connsiteY34" fmla="*/ 190568 h 596388"/>
                <a:gd name="connsiteX35" fmla="*/ 136251 w 459358"/>
                <a:gd name="connsiteY35" fmla="*/ 160478 h 596388"/>
                <a:gd name="connsiteX36" fmla="*/ 133381 w 459358"/>
                <a:gd name="connsiteY36" fmla="*/ 84538 h 596388"/>
                <a:gd name="connsiteX37" fmla="*/ 195087 w 459358"/>
                <a:gd name="connsiteY37" fmla="*/ 21493 h 596388"/>
                <a:gd name="connsiteX38" fmla="*/ 203697 w 459358"/>
                <a:gd name="connsiteY38" fmla="*/ 17194 h 596388"/>
                <a:gd name="connsiteX39" fmla="*/ 209437 w 459358"/>
                <a:gd name="connsiteY39" fmla="*/ 11463 h 596388"/>
                <a:gd name="connsiteX40" fmla="*/ 203697 w 459358"/>
                <a:gd name="connsiteY40" fmla="*/ 21493 h 596388"/>
                <a:gd name="connsiteX41" fmla="*/ 209437 w 459358"/>
                <a:gd name="connsiteY41" fmla="*/ 22926 h 596388"/>
                <a:gd name="connsiteX42" fmla="*/ 215177 w 459358"/>
                <a:gd name="connsiteY42" fmla="*/ 15761 h 596388"/>
                <a:gd name="connsiteX43" fmla="*/ 209437 w 459358"/>
                <a:gd name="connsiteY43" fmla="*/ 24358 h 596388"/>
                <a:gd name="connsiteX44" fmla="*/ 212307 w 459358"/>
                <a:gd name="connsiteY44" fmla="*/ 25791 h 596388"/>
                <a:gd name="connsiteX45" fmla="*/ 226658 w 459358"/>
                <a:gd name="connsiteY45" fmla="*/ 8597 h 596388"/>
                <a:gd name="connsiteX46" fmla="*/ 236703 w 459358"/>
                <a:gd name="connsiteY46" fmla="*/ 0 h 5963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9358" h="596388">
                  <a:moveTo>
                    <a:pt x="159295" y="288060"/>
                  </a:moveTo>
                  <a:cubicBezTo>
                    <a:pt x="159295" y="288060"/>
                    <a:pt x="219569" y="442868"/>
                    <a:pt x="298499" y="288060"/>
                  </a:cubicBezTo>
                  <a:cubicBezTo>
                    <a:pt x="298499" y="288060"/>
                    <a:pt x="298499" y="302394"/>
                    <a:pt x="338681" y="316728"/>
                  </a:cubicBezTo>
                  <a:cubicBezTo>
                    <a:pt x="338681" y="316728"/>
                    <a:pt x="413306" y="339663"/>
                    <a:pt x="426222" y="366897"/>
                  </a:cubicBezTo>
                  <a:cubicBezTo>
                    <a:pt x="426222" y="366897"/>
                    <a:pt x="467839" y="460069"/>
                    <a:pt x="457794" y="543206"/>
                  </a:cubicBezTo>
                  <a:cubicBezTo>
                    <a:pt x="457794" y="543206"/>
                    <a:pt x="457794" y="550373"/>
                    <a:pt x="443443" y="558974"/>
                  </a:cubicBezTo>
                  <a:cubicBezTo>
                    <a:pt x="443443" y="558974"/>
                    <a:pt x="348727" y="599109"/>
                    <a:pt x="219569" y="596242"/>
                  </a:cubicBezTo>
                  <a:cubicBezTo>
                    <a:pt x="219569" y="596242"/>
                    <a:pt x="91846" y="589075"/>
                    <a:pt x="11481" y="553240"/>
                  </a:cubicBezTo>
                  <a:cubicBezTo>
                    <a:pt x="11481" y="553240"/>
                    <a:pt x="0" y="550373"/>
                    <a:pt x="0" y="524572"/>
                  </a:cubicBezTo>
                  <a:cubicBezTo>
                    <a:pt x="0" y="524572"/>
                    <a:pt x="4305" y="408466"/>
                    <a:pt x="38747" y="356864"/>
                  </a:cubicBezTo>
                  <a:cubicBezTo>
                    <a:pt x="38747" y="356864"/>
                    <a:pt x="48793" y="342530"/>
                    <a:pt x="73189" y="333929"/>
                  </a:cubicBezTo>
                  <a:cubicBezTo>
                    <a:pt x="73189" y="333929"/>
                    <a:pt x="153555" y="309561"/>
                    <a:pt x="159295" y="288060"/>
                  </a:cubicBezTo>
                  <a:close/>
                  <a:moveTo>
                    <a:pt x="225223" y="10030"/>
                  </a:moveTo>
                  <a:cubicBezTo>
                    <a:pt x="222352" y="12896"/>
                    <a:pt x="219482" y="17194"/>
                    <a:pt x="218047" y="21493"/>
                  </a:cubicBezTo>
                  <a:lnTo>
                    <a:pt x="219482" y="21493"/>
                  </a:lnTo>
                  <a:cubicBezTo>
                    <a:pt x="220917" y="17194"/>
                    <a:pt x="223788" y="12896"/>
                    <a:pt x="225223" y="10030"/>
                  </a:cubicBezTo>
                  <a:close/>
                  <a:moveTo>
                    <a:pt x="236703" y="0"/>
                  </a:moveTo>
                  <a:cubicBezTo>
                    <a:pt x="230963" y="4299"/>
                    <a:pt x="228093" y="8597"/>
                    <a:pt x="226658" y="14329"/>
                  </a:cubicBezTo>
                  <a:cubicBezTo>
                    <a:pt x="230963" y="7164"/>
                    <a:pt x="238138" y="4299"/>
                    <a:pt x="238138" y="4299"/>
                  </a:cubicBezTo>
                  <a:cubicBezTo>
                    <a:pt x="238138" y="15761"/>
                    <a:pt x="251053" y="25791"/>
                    <a:pt x="256793" y="30090"/>
                  </a:cubicBezTo>
                  <a:cubicBezTo>
                    <a:pt x="255358" y="27224"/>
                    <a:pt x="253923" y="25791"/>
                    <a:pt x="253923" y="25791"/>
                  </a:cubicBezTo>
                  <a:cubicBezTo>
                    <a:pt x="256793" y="27224"/>
                    <a:pt x="258228" y="30090"/>
                    <a:pt x="259663" y="32955"/>
                  </a:cubicBezTo>
                  <a:cubicBezTo>
                    <a:pt x="261098" y="32955"/>
                    <a:pt x="261098" y="32955"/>
                    <a:pt x="262533" y="32955"/>
                  </a:cubicBezTo>
                  <a:cubicBezTo>
                    <a:pt x="259663" y="30090"/>
                    <a:pt x="258228" y="27224"/>
                    <a:pt x="258228" y="27224"/>
                  </a:cubicBezTo>
                  <a:cubicBezTo>
                    <a:pt x="261098" y="30090"/>
                    <a:pt x="262533" y="31523"/>
                    <a:pt x="263968" y="32955"/>
                  </a:cubicBezTo>
                  <a:cubicBezTo>
                    <a:pt x="266838" y="34388"/>
                    <a:pt x="268273" y="34388"/>
                    <a:pt x="269708" y="34388"/>
                  </a:cubicBezTo>
                  <a:cubicBezTo>
                    <a:pt x="268273" y="32955"/>
                    <a:pt x="268273" y="32955"/>
                    <a:pt x="268273" y="32955"/>
                  </a:cubicBezTo>
                  <a:cubicBezTo>
                    <a:pt x="269708" y="32955"/>
                    <a:pt x="271143" y="34388"/>
                    <a:pt x="272578" y="35821"/>
                  </a:cubicBezTo>
                  <a:cubicBezTo>
                    <a:pt x="304149" y="44418"/>
                    <a:pt x="317064" y="63045"/>
                    <a:pt x="317064" y="63045"/>
                  </a:cubicBezTo>
                  <a:cubicBezTo>
                    <a:pt x="345764" y="94568"/>
                    <a:pt x="331414" y="146150"/>
                    <a:pt x="327109" y="159046"/>
                  </a:cubicBezTo>
                  <a:cubicBezTo>
                    <a:pt x="340024" y="156180"/>
                    <a:pt x="329979" y="190568"/>
                    <a:pt x="329979" y="190568"/>
                  </a:cubicBezTo>
                  <a:cubicBezTo>
                    <a:pt x="328544" y="200598"/>
                    <a:pt x="324239" y="204897"/>
                    <a:pt x="321369" y="206329"/>
                  </a:cubicBezTo>
                  <a:cubicBezTo>
                    <a:pt x="315629" y="253613"/>
                    <a:pt x="272578" y="308061"/>
                    <a:pt x="228093" y="308061"/>
                  </a:cubicBezTo>
                  <a:cubicBezTo>
                    <a:pt x="187912" y="308061"/>
                    <a:pt x="146296" y="256479"/>
                    <a:pt x="139121" y="206329"/>
                  </a:cubicBezTo>
                  <a:cubicBezTo>
                    <a:pt x="137686" y="204897"/>
                    <a:pt x="133381" y="200598"/>
                    <a:pt x="131946" y="190568"/>
                  </a:cubicBezTo>
                  <a:cubicBezTo>
                    <a:pt x="131946" y="190568"/>
                    <a:pt x="120466" y="153314"/>
                    <a:pt x="136251" y="160478"/>
                  </a:cubicBezTo>
                  <a:cubicBezTo>
                    <a:pt x="124771" y="104598"/>
                    <a:pt x="133381" y="84538"/>
                    <a:pt x="133381" y="84538"/>
                  </a:cubicBezTo>
                  <a:cubicBezTo>
                    <a:pt x="147731" y="42985"/>
                    <a:pt x="195087" y="21493"/>
                    <a:pt x="195087" y="21493"/>
                  </a:cubicBezTo>
                  <a:cubicBezTo>
                    <a:pt x="205132" y="10030"/>
                    <a:pt x="205132" y="14329"/>
                    <a:pt x="203697" y="17194"/>
                  </a:cubicBezTo>
                  <a:cubicBezTo>
                    <a:pt x="206567" y="14329"/>
                    <a:pt x="209437" y="11463"/>
                    <a:pt x="209437" y="11463"/>
                  </a:cubicBezTo>
                  <a:cubicBezTo>
                    <a:pt x="206567" y="14329"/>
                    <a:pt x="205132" y="18627"/>
                    <a:pt x="203697" y="21493"/>
                  </a:cubicBezTo>
                  <a:lnTo>
                    <a:pt x="209437" y="22926"/>
                  </a:lnTo>
                  <a:cubicBezTo>
                    <a:pt x="212307" y="18627"/>
                    <a:pt x="215177" y="15761"/>
                    <a:pt x="215177" y="15761"/>
                  </a:cubicBezTo>
                  <a:cubicBezTo>
                    <a:pt x="212307" y="18627"/>
                    <a:pt x="210872" y="21493"/>
                    <a:pt x="209437" y="24358"/>
                  </a:cubicBezTo>
                  <a:lnTo>
                    <a:pt x="212307" y="25791"/>
                  </a:lnTo>
                  <a:cubicBezTo>
                    <a:pt x="215177" y="15761"/>
                    <a:pt x="223788" y="10030"/>
                    <a:pt x="226658" y="8597"/>
                  </a:cubicBezTo>
                  <a:cubicBezTo>
                    <a:pt x="230963" y="2866"/>
                    <a:pt x="236703" y="0"/>
                    <a:pt x="236703" y="0"/>
                  </a:cubicBezTo>
                  <a:close/>
                </a:path>
              </a:pathLst>
            </a:custGeom>
            <a:solidFill>
              <a:schemeClr val="bg1"/>
            </a:solidFill>
            <a:ln>
              <a:noFill/>
            </a:ln>
          </p:spPr>
          <p:txBody>
            <a:bodyPr/>
            <a:lstStyle/>
            <a:p/>
          </p:txBody>
        </p:sp>
      </p:grpSp>
      <p:grpSp>
        <p:nvGrpSpPr>
          <p:cNvPr id="30" name="组合 29"/>
          <p:cNvGrpSpPr/>
          <p:nvPr/>
        </p:nvGrpSpPr>
        <p:grpSpPr>
          <a:xfrm>
            <a:off x="5938906" y="2669988"/>
            <a:ext cx="1755775" cy="1730375"/>
            <a:chOff x="5938906" y="2669988"/>
            <a:chExt cx="1755775" cy="1730375"/>
          </a:xfrm>
        </p:grpSpPr>
        <p:sp>
          <p:nvSpPr>
            <p:cNvPr id="31" name="Freeform 3"/>
            <p:cNvSpPr/>
            <p:nvPr/>
          </p:nvSpPr>
          <p:spPr bwMode="auto">
            <a:xfrm rot="3202081">
              <a:off x="5951606" y="2657288"/>
              <a:ext cx="1730375" cy="1755775"/>
            </a:xfrm>
            <a:custGeom>
              <a:gdLst>
                <a:gd name="T0" fmla="*/ 93390709 w 10688"/>
                <a:gd name="T1" fmla="*/ 185134039 h 10844"/>
                <a:gd name="T2" fmla="*/ 93390709 w 10688"/>
                <a:gd name="T3" fmla="*/ 185134039 h 10844"/>
                <a:gd name="T4" fmla="*/ 119601810 w 10688"/>
                <a:gd name="T5" fmla="*/ 281790716 h 10844"/>
                <a:gd name="T6" fmla="*/ 208038576 w 10688"/>
                <a:gd name="T7" fmla="*/ 257226866 h 10844"/>
                <a:gd name="T8" fmla="*/ 237526187 w 10688"/>
                <a:gd name="T9" fmla="*/ 72931694 h 10844"/>
                <a:gd name="T10" fmla="*/ 53261163 w 10688"/>
                <a:gd name="T11" fmla="*/ 42626441 h 10844"/>
                <a:gd name="T12" fmla="*/ 0 w 10688"/>
                <a:gd name="T13" fmla="*/ 128639663 h 10844"/>
                <a:gd name="T14" fmla="*/ 93390709 w 10688"/>
                <a:gd name="T15" fmla="*/ 185134039 h 10844"/>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tx1">
                <a:lumMod val="65000"/>
                <a:lumOff val="35000"/>
              </a:schemeClr>
            </a:solidFill>
            <a:ln>
              <a:noFill/>
            </a:ln>
          </p:spPr>
          <p:txBody>
            <a:bodyPr wrap="none" anchor="ctr"/>
            <a:lstStyle/>
            <a:p>
              <a:endParaRPr lang="zh-CN" altLang="en-US">
                <a:solidFill>
                  <a:schemeClr val="bg1">
                    <a:lumMod val="95000"/>
                  </a:schemeClr>
                </a:solidFill>
              </a:endParaRPr>
            </a:p>
          </p:txBody>
        </p:sp>
        <p:sp>
          <p:nvSpPr>
            <p:cNvPr id="32" name="family-connection_73054"/>
            <p:cNvSpPr>
              <a:spLocks noChangeAspect="1"/>
            </p:cNvSpPr>
            <p:nvPr/>
          </p:nvSpPr>
          <p:spPr bwMode="auto">
            <a:xfrm>
              <a:off x="6657007" y="3334797"/>
              <a:ext cx="389036" cy="400756"/>
            </a:xfrm>
            <a:custGeom>
              <a:gdLst>
                <a:gd name="connsiteX0" fmla="*/ 288471 w 590280"/>
                <a:gd name="connsiteY0" fmla="*/ 493393 h 608062"/>
                <a:gd name="connsiteX1" fmla="*/ 301667 w 590280"/>
                <a:gd name="connsiteY1" fmla="*/ 493393 h 608062"/>
                <a:gd name="connsiteX2" fmla="*/ 311369 w 590280"/>
                <a:gd name="connsiteY2" fmla="*/ 499110 h 608062"/>
                <a:gd name="connsiteX3" fmla="*/ 311078 w 590280"/>
                <a:gd name="connsiteY3" fmla="*/ 510446 h 608062"/>
                <a:gd name="connsiteX4" fmla="*/ 307876 w 590280"/>
                <a:gd name="connsiteY4" fmla="*/ 515485 h 608062"/>
                <a:gd name="connsiteX5" fmla="*/ 302249 w 590280"/>
                <a:gd name="connsiteY5" fmla="*/ 518585 h 608062"/>
                <a:gd name="connsiteX6" fmla="*/ 287889 w 590280"/>
                <a:gd name="connsiteY6" fmla="*/ 518585 h 608062"/>
                <a:gd name="connsiteX7" fmla="*/ 282261 w 590280"/>
                <a:gd name="connsiteY7" fmla="*/ 515485 h 608062"/>
                <a:gd name="connsiteX8" fmla="*/ 279059 w 590280"/>
                <a:gd name="connsiteY8" fmla="*/ 510446 h 608062"/>
                <a:gd name="connsiteX9" fmla="*/ 278768 w 590280"/>
                <a:gd name="connsiteY9" fmla="*/ 499110 h 608062"/>
                <a:gd name="connsiteX10" fmla="*/ 288471 w 590280"/>
                <a:gd name="connsiteY10" fmla="*/ 493393 h 608062"/>
                <a:gd name="connsiteX11" fmla="*/ 253371 w 590280"/>
                <a:gd name="connsiteY11" fmla="*/ 486196 h 608062"/>
                <a:gd name="connsiteX12" fmla="*/ 282769 w 590280"/>
                <a:gd name="connsiteY12" fmla="*/ 557899 h 608062"/>
                <a:gd name="connsiteX13" fmla="*/ 282769 w 590280"/>
                <a:gd name="connsiteY13" fmla="*/ 535807 h 608062"/>
                <a:gd name="connsiteX14" fmla="*/ 290337 w 590280"/>
                <a:gd name="connsiteY14" fmla="*/ 528249 h 608062"/>
                <a:gd name="connsiteX15" fmla="*/ 300039 w 590280"/>
                <a:gd name="connsiteY15" fmla="*/ 528249 h 608062"/>
                <a:gd name="connsiteX16" fmla="*/ 307607 w 590280"/>
                <a:gd name="connsiteY16" fmla="*/ 535807 h 608062"/>
                <a:gd name="connsiteX17" fmla="*/ 307607 w 590280"/>
                <a:gd name="connsiteY17" fmla="*/ 557608 h 608062"/>
                <a:gd name="connsiteX18" fmla="*/ 336810 w 590280"/>
                <a:gd name="connsiteY18" fmla="*/ 486196 h 608062"/>
                <a:gd name="connsiteX19" fmla="*/ 357767 w 590280"/>
                <a:gd name="connsiteY19" fmla="*/ 500634 h 608062"/>
                <a:gd name="connsiteX20" fmla="*/ 372417 w 590280"/>
                <a:gd name="connsiteY20" fmla="*/ 538907 h 608062"/>
                <a:gd name="connsiteX21" fmla="*/ 374843 w 590280"/>
                <a:gd name="connsiteY21" fmla="*/ 545109 h 608062"/>
                <a:gd name="connsiteX22" fmla="*/ 300039 w 590280"/>
                <a:gd name="connsiteY22" fmla="*/ 576987 h 608062"/>
                <a:gd name="connsiteX23" fmla="*/ 295188 w 590280"/>
                <a:gd name="connsiteY23" fmla="*/ 577084 h 608062"/>
                <a:gd name="connsiteX24" fmla="*/ 291016 w 590280"/>
                <a:gd name="connsiteY24" fmla="*/ 576987 h 608062"/>
                <a:gd name="connsiteX25" fmla="*/ 215436 w 590280"/>
                <a:gd name="connsiteY25" fmla="*/ 545109 h 608062"/>
                <a:gd name="connsiteX26" fmla="*/ 217764 w 590280"/>
                <a:gd name="connsiteY26" fmla="*/ 538907 h 608062"/>
                <a:gd name="connsiteX27" fmla="*/ 232221 w 590280"/>
                <a:gd name="connsiteY27" fmla="*/ 500827 h 608062"/>
                <a:gd name="connsiteX28" fmla="*/ 253371 w 590280"/>
                <a:gd name="connsiteY28" fmla="*/ 486196 h 608062"/>
                <a:gd name="connsiteX29" fmla="*/ 295188 w 590280"/>
                <a:gd name="connsiteY29" fmla="*/ 366279 h 608062"/>
                <a:gd name="connsiteX30" fmla="*/ 262960 w 590280"/>
                <a:gd name="connsiteY30" fmla="*/ 414607 h 608062"/>
                <a:gd name="connsiteX31" fmla="*/ 295188 w 590280"/>
                <a:gd name="connsiteY31" fmla="*/ 462839 h 608062"/>
                <a:gd name="connsiteX32" fmla="*/ 327320 w 590280"/>
                <a:gd name="connsiteY32" fmla="*/ 414607 h 608062"/>
                <a:gd name="connsiteX33" fmla="*/ 295188 w 590280"/>
                <a:gd name="connsiteY33" fmla="*/ 366279 h 608062"/>
                <a:gd name="connsiteX34" fmla="*/ 295188 w 590280"/>
                <a:gd name="connsiteY34" fmla="*/ 351557 h 608062"/>
                <a:gd name="connsiteX35" fmla="*/ 342172 w 590280"/>
                <a:gd name="connsiteY35" fmla="*/ 414607 h 608062"/>
                <a:gd name="connsiteX36" fmla="*/ 322757 w 590280"/>
                <a:gd name="connsiteY36" fmla="*/ 465551 h 608062"/>
                <a:gd name="connsiteX37" fmla="*/ 295188 w 590280"/>
                <a:gd name="connsiteY37" fmla="*/ 477657 h 608062"/>
                <a:gd name="connsiteX38" fmla="*/ 267522 w 590280"/>
                <a:gd name="connsiteY38" fmla="*/ 465551 h 608062"/>
                <a:gd name="connsiteX39" fmla="*/ 248108 w 590280"/>
                <a:gd name="connsiteY39" fmla="*/ 414607 h 608062"/>
                <a:gd name="connsiteX40" fmla="*/ 295188 w 590280"/>
                <a:gd name="connsiteY40" fmla="*/ 351557 h 608062"/>
                <a:gd name="connsiteX41" fmla="*/ 295188 w 590280"/>
                <a:gd name="connsiteY41" fmla="*/ 336295 h 608062"/>
                <a:gd name="connsiteX42" fmla="*/ 169427 w 590280"/>
                <a:gd name="connsiteY42" fmla="*/ 461860 h 608062"/>
                <a:gd name="connsiteX43" fmla="*/ 295188 w 590280"/>
                <a:gd name="connsiteY43" fmla="*/ 587425 h 608062"/>
                <a:gd name="connsiteX44" fmla="*/ 420852 w 590280"/>
                <a:gd name="connsiteY44" fmla="*/ 461860 h 608062"/>
                <a:gd name="connsiteX45" fmla="*/ 295188 w 590280"/>
                <a:gd name="connsiteY45" fmla="*/ 336295 h 608062"/>
                <a:gd name="connsiteX46" fmla="*/ 426654 w 590280"/>
                <a:gd name="connsiteY46" fmla="*/ 149810 h 608062"/>
                <a:gd name="connsiteX47" fmla="*/ 461485 w 590280"/>
                <a:gd name="connsiteY47" fmla="*/ 179065 h 608062"/>
                <a:gd name="connsiteX48" fmla="*/ 496315 w 590280"/>
                <a:gd name="connsiteY48" fmla="*/ 149810 h 608062"/>
                <a:gd name="connsiteX49" fmla="*/ 512615 w 590280"/>
                <a:gd name="connsiteY49" fmla="*/ 162500 h 608062"/>
                <a:gd name="connsiteX50" fmla="*/ 523966 w 590280"/>
                <a:gd name="connsiteY50" fmla="*/ 192142 h 608062"/>
                <a:gd name="connsiteX51" fmla="*/ 526974 w 590280"/>
                <a:gd name="connsiteY51" fmla="*/ 200086 h 608062"/>
                <a:gd name="connsiteX52" fmla="*/ 522899 w 590280"/>
                <a:gd name="connsiteY52" fmla="*/ 212679 h 608062"/>
                <a:gd name="connsiteX53" fmla="*/ 461485 w 590280"/>
                <a:gd name="connsiteY53" fmla="*/ 230890 h 608062"/>
                <a:gd name="connsiteX54" fmla="*/ 400070 w 590280"/>
                <a:gd name="connsiteY54" fmla="*/ 212679 h 608062"/>
                <a:gd name="connsiteX55" fmla="*/ 395995 w 590280"/>
                <a:gd name="connsiteY55" fmla="*/ 200086 h 608062"/>
                <a:gd name="connsiteX56" fmla="*/ 399003 w 590280"/>
                <a:gd name="connsiteY56" fmla="*/ 192239 h 608062"/>
                <a:gd name="connsiteX57" fmla="*/ 410451 w 590280"/>
                <a:gd name="connsiteY57" fmla="*/ 162500 h 608062"/>
                <a:gd name="connsiteX58" fmla="*/ 426654 w 590280"/>
                <a:gd name="connsiteY58" fmla="*/ 149810 h 608062"/>
                <a:gd name="connsiteX59" fmla="*/ 94788 w 590280"/>
                <a:gd name="connsiteY59" fmla="*/ 142613 h 608062"/>
                <a:gd name="connsiteX60" fmla="*/ 107988 w 590280"/>
                <a:gd name="connsiteY60" fmla="*/ 174970 h 608062"/>
                <a:gd name="connsiteX61" fmla="*/ 130991 w 590280"/>
                <a:gd name="connsiteY61" fmla="*/ 190374 h 608062"/>
                <a:gd name="connsiteX62" fmla="*/ 153994 w 590280"/>
                <a:gd name="connsiteY62" fmla="*/ 174970 h 608062"/>
                <a:gd name="connsiteX63" fmla="*/ 167194 w 590280"/>
                <a:gd name="connsiteY63" fmla="*/ 142613 h 608062"/>
                <a:gd name="connsiteX64" fmla="*/ 179229 w 590280"/>
                <a:gd name="connsiteY64" fmla="*/ 150848 h 608062"/>
                <a:gd name="connsiteX65" fmla="*/ 193788 w 590280"/>
                <a:gd name="connsiteY65" fmla="*/ 188145 h 608062"/>
                <a:gd name="connsiteX66" fmla="*/ 196894 w 590280"/>
                <a:gd name="connsiteY66" fmla="*/ 196186 h 608062"/>
                <a:gd name="connsiteX67" fmla="*/ 193011 w 590280"/>
                <a:gd name="connsiteY67" fmla="*/ 208393 h 608062"/>
                <a:gd name="connsiteX68" fmla="*/ 130991 w 590280"/>
                <a:gd name="connsiteY68" fmla="*/ 227574 h 608062"/>
                <a:gd name="connsiteX69" fmla="*/ 68970 w 590280"/>
                <a:gd name="connsiteY69" fmla="*/ 208393 h 608062"/>
                <a:gd name="connsiteX70" fmla="*/ 65088 w 590280"/>
                <a:gd name="connsiteY70" fmla="*/ 196186 h 608062"/>
                <a:gd name="connsiteX71" fmla="*/ 68194 w 590280"/>
                <a:gd name="connsiteY71" fmla="*/ 188145 h 608062"/>
                <a:gd name="connsiteX72" fmla="*/ 81200 w 590280"/>
                <a:gd name="connsiteY72" fmla="*/ 154723 h 608062"/>
                <a:gd name="connsiteX73" fmla="*/ 94788 w 590280"/>
                <a:gd name="connsiteY73" fmla="*/ 142613 h 608062"/>
                <a:gd name="connsiteX74" fmla="*/ 131088 w 590280"/>
                <a:gd name="connsiteY74" fmla="*/ 70440 h 608062"/>
                <a:gd name="connsiteX75" fmla="*/ 105944 w 590280"/>
                <a:gd name="connsiteY75" fmla="*/ 87488 h 608062"/>
                <a:gd name="connsiteX76" fmla="*/ 130991 w 590280"/>
                <a:gd name="connsiteY76" fmla="*/ 123329 h 608062"/>
                <a:gd name="connsiteX77" fmla="*/ 156038 w 590280"/>
                <a:gd name="connsiteY77" fmla="*/ 86907 h 608062"/>
                <a:gd name="connsiteX78" fmla="*/ 131088 w 590280"/>
                <a:gd name="connsiteY78" fmla="*/ 70440 h 608062"/>
                <a:gd name="connsiteX79" fmla="*/ 461485 w 590280"/>
                <a:gd name="connsiteY79" fmla="*/ 52732 h 608062"/>
                <a:gd name="connsiteX80" fmla="*/ 435473 w 590280"/>
                <a:gd name="connsiteY80" fmla="*/ 91685 h 608062"/>
                <a:gd name="connsiteX81" fmla="*/ 461485 w 590280"/>
                <a:gd name="connsiteY81" fmla="*/ 130735 h 608062"/>
                <a:gd name="connsiteX82" fmla="*/ 487498 w 590280"/>
                <a:gd name="connsiteY82" fmla="*/ 91685 h 608062"/>
                <a:gd name="connsiteX83" fmla="*/ 461485 w 590280"/>
                <a:gd name="connsiteY83" fmla="*/ 52732 h 608062"/>
                <a:gd name="connsiteX84" fmla="*/ 461485 w 590280"/>
                <a:gd name="connsiteY84" fmla="*/ 40716 h 608062"/>
                <a:gd name="connsiteX85" fmla="*/ 499533 w 590280"/>
                <a:gd name="connsiteY85" fmla="*/ 91685 h 608062"/>
                <a:gd name="connsiteX86" fmla="*/ 479539 w 590280"/>
                <a:gd name="connsiteY86" fmla="*/ 136355 h 608062"/>
                <a:gd name="connsiteX87" fmla="*/ 479539 w 590280"/>
                <a:gd name="connsiteY87" fmla="*/ 149631 h 608062"/>
                <a:gd name="connsiteX88" fmla="*/ 483809 w 590280"/>
                <a:gd name="connsiteY88" fmla="*/ 149631 h 608062"/>
                <a:gd name="connsiteX89" fmla="*/ 461485 w 590280"/>
                <a:gd name="connsiteY89" fmla="*/ 167169 h 608062"/>
                <a:gd name="connsiteX90" fmla="*/ 439161 w 590280"/>
                <a:gd name="connsiteY90" fmla="*/ 149631 h 608062"/>
                <a:gd name="connsiteX91" fmla="*/ 443529 w 590280"/>
                <a:gd name="connsiteY91" fmla="*/ 149631 h 608062"/>
                <a:gd name="connsiteX92" fmla="*/ 443529 w 590280"/>
                <a:gd name="connsiteY92" fmla="*/ 136355 h 608062"/>
                <a:gd name="connsiteX93" fmla="*/ 423534 w 590280"/>
                <a:gd name="connsiteY93" fmla="*/ 91685 h 608062"/>
                <a:gd name="connsiteX94" fmla="*/ 461485 w 590280"/>
                <a:gd name="connsiteY94" fmla="*/ 40716 h 608062"/>
                <a:gd name="connsiteX95" fmla="*/ 130991 w 590280"/>
                <a:gd name="connsiteY95" fmla="*/ 32178 h 608062"/>
                <a:gd name="connsiteX96" fmla="*/ 173416 w 590280"/>
                <a:gd name="connsiteY96" fmla="*/ 86326 h 608062"/>
                <a:gd name="connsiteX97" fmla="*/ 185162 w 590280"/>
                <a:gd name="connsiteY97" fmla="*/ 114611 h 608062"/>
                <a:gd name="connsiteX98" fmla="*/ 185648 w 590280"/>
                <a:gd name="connsiteY98" fmla="*/ 120810 h 608062"/>
                <a:gd name="connsiteX99" fmla="*/ 180405 w 590280"/>
                <a:gd name="connsiteY99" fmla="*/ 124007 h 608062"/>
                <a:gd name="connsiteX100" fmla="*/ 154582 w 590280"/>
                <a:gd name="connsiteY100" fmla="*/ 124007 h 608062"/>
                <a:gd name="connsiteX101" fmla="*/ 148563 w 590280"/>
                <a:gd name="connsiteY101" fmla="*/ 129431 h 608062"/>
                <a:gd name="connsiteX102" fmla="*/ 148563 w 590280"/>
                <a:gd name="connsiteY102" fmla="*/ 142024 h 608062"/>
                <a:gd name="connsiteX103" fmla="*/ 154194 w 590280"/>
                <a:gd name="connsiteY103" fmla="*/ 142024 h 608062"/>
                <a:gd name="connsiteX104" fmla="*/ 142641 w 590280"/>
                <a:gd name="connsiteY104" fmla="*/ 170308 h 608062"/>
                <a:gd name="connsiteX105" fmla="*/ 119341 w 590280"/>
                <a:gd name="connsiteY105" fmla="*/ 170308 h 608062"/>
                <a:gd name="connsiteX106" fmla="*/ 107692 w 590280"/>
                <a:gd name="connsiteY106" fmla="*/ 142024 h 608062"/>
                <a:gd name="connsiteX107" fmla="*/ 113420 w 590280"/>
                <a:gd name="connsiteY107" fmla="*/ 142024 h 608062"/>
                <a:gd name="connsiteX108" fmla="*/ 113420 w 590280"/>
                <a:gd name="connsiteY108" fmla="*/ 129431 h 608062"/>
                <a:gd name="connsiteX109" fmla="*/ 107401 w 590280"/>
                <a:gd name="connsiteY109" fmla="*/ 124007 h 608062"/>
                <a:gd name="connsiteX110" fmla="*/ 81674 w 590280"/>
                <a:gd name="connsiteY110" fmla="*/ 124007 h 608062"/>
                <a:gd name="connsiteX111" fmla="*/ 76335 w 590280"/>
                <a:gd name="connsiteY111" fmla="*/ 120810 h 608062"/>
                <a:gd name="connsiteX112" fmla="*/ 76820 w 590280"/>
                <a:gd name="connsiteY112" fmla="*/ 114611 h 608062"/>
                <a:gd name="connsiteX113" fmla="*/ 88567 w 590280"/>
                <a:gd name="connsiteY113" fmla="*/ 86520 h 608062"/>
                <a:gd name="connsiteX114" fmla="*/ 130991 w 590280"/>
                <a:gd name="connsiteY114" fmla="*/ 32178 h 608062"/>
                <a:gd name="connsiteX115" fmla="*/ 461996 w 590280"/>
                <a:gd name="connsiteY115" fmla="*/ 27613 h 608062"/>
                <a:gd name="connsiteX116" fmla="*/ 354284 w 590280"/>
                <a:gd name="connsiteY116" fmla="*/ 135061 h 608062"/>
                <a:gd name="connsiteX117" fmla="*/ 461996 w 590280"/>
                <a:gd name="connsiteY117" fmla="*/ 242508 h 608062"/>
                <a:gd name="connsiteX118" fmla="*/ 569611 w 590280"/>
                <a:gd name="connsiteY118" fmla="*/ 135061 h 608062"/>
                <a:gd name="connsiteX119" fmla="*/ 461996 w 590280"/>
                <a:gd name="connsiteY119" fmla="*/ 27613 h 608062"/>
                <a:gd name="connsiteX120" fmla="*/ 130224 w 590280"/>
                <a:gd name="connsiteY120" fmla="*/ 20637 h 608062"/>
                <a:gd name="connsiteX121" fmla="*/ 20669 w 590280"/>
                <a:gd name="connsiteY121" fmla="*/ 130022 h 608062"/>
                <a:gd name="connsiteX122" fmla="*/ 130224 w 590280"/>
                <a:gd name="connsiteY122" fmla="*/ 239408 h 608062"/>
                <a:gd name="connsiteX123" fmla="*/ 239877 w 590280"/>
                <a:gd name="connsiteY123" fmla="*/ 130022 h 608062"/>
                <a:gd name="connsiteX124" fmla="*/ 130224 w 590280"/>
                <a:gd name="connsiteY124" fmla="*/ 20637 h 608062"/>
                <a:gd name="connsiteX125" fmla="*/ 130224 w 590280"/>
                <a:gd name="connsiteY125" fmla="*/ 0 h 608062"/>
                <a:gd name="connsiteX126" fmla="*/ 260546 w 590280"/>
                <a:gd name="connsiteY126" fmla="*/ 130022 h 608062"/>
                <a:gd name="connsiteX127" fmla="*/ 235316 w 590280"/>
                <a:gd name="connsiteY127" fmla="*/ 206854 h 608062"/>
                <a:gd name="connsiteX128" fmla="*/ 295188 w 590280"/>
                <a:gd name="connsiteY128" fmla="*/ 266536 h 608062"/>
                <a:gd name="connsiteX129" fmla="*/ 355449 w 590280"/>
                <a:gd name="connsiteY129" fmla="*/ 206369 h 608062"/>
                <a:gd name="connsiteX130" fmla="*/ 333615 w 590280"/>
                <a:gd name="connsiteY130" fmla="*/ 135061 h 608062"/>
                <a:gd name="connsiteX131" fmla="*/ 461996 w 590280"/>
                <a:gd name="connsiteY131" fmla="*/ 6976 h 608062"/>
                <a:gd name="connsiteX132" fmla="*/ 590280 w 590280"/>
                <a:gd name="connsiteY132" fmla="*/ 135061 h 608062"/>
                <a:gd name="connsiteX133" fmla="*/ 461996 w 590280"/>
                <a:gd name="connsiteY133" fmla="*/ 263145 h 608062"/>
                <a:gd name="connsiteX134" fmla="*/ 383687 w 590280"/>
                <a:gd name="connsiteY134" fmla="*/ 236501 h 608062"/>
                <a:gd name="connsiteX135" fmla="*/ 315760 w 590280"/>
                <a:gd name="connsiteY135" fmla="*/ 304322 h 608062"/>
                <a:gd name="connsiteX136" fmla="*/ 315760 w 590280"/>
                <a:gd name="connsiteY136" fmla="*/ 317111 h 608062"/>
                <a:gd name="connsiteX137" fmla="*/ 441522 w 590280"/>
                <a:gd name="connsiteY137" fmla="*/ 461860 h 608062"/>
                <a:gd name="connsiteX138" fmla="*/ 295188 w 590280"/>
                <a:gd name="connsiteY138" fmla="*/ 608062 h 608062"/>
                <a:gd name="connsiteX139" fmla="*/ 148758 w 590280"/>
                <a:gd name="connsiteY139" fmla="*/ 461860 h 608062"/>
                <a:gd name="connsiteX140" fmla="*/ 274422 w 590280"/>
                <a:gd name="connsiteY140" fmla="*/ 317111 h 608062"/>
                <a:gd name="connsiteX141" fmla="*/ 274422 w 590280"/>
                <a:gd name="connsiteY141" fmla="*/ 304322 h 608062"/>
                <a:gd name="connsiteX142" fmla="*/ 205914 w 590280"/>
                <a:gd name="connsiteY142" fmla="*/ 235823 h 608062"/>
                <a:gd name="connsiteX143" fmla="*/ 130224 w 590280"/>
                <a:gd name="connsiteY143" fmla="*/ 260141 h 608062"/>
                <a:gd name="connsiteX144" fmla="*/ 0 w 590280"/>
                <a:gd name="connsiteY144" fmla="*/ 130022 h 608062"/>
                <a:gd name="connsiteX145" fmla="*/ 130224 w 590280"/>
                <a:gd name="connsiteY145" fmla="*/ 0 h 6080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0280" h="608062">
                  <a:moveTo>
                    <a:pt x="288471" y="493393"/>
                  </a:moveTo>
                  <a:lnTo>
                    <a:pt x="301667" y="493393"/>
                  </a:lnTo>
                  <a:cubicBezTo>
                    <a:pt x="305742" y="493393"/>
                    <a:pt x="309429" y="495622"/>
                    <a:pt x="311369" y="499110"/>
                  </a:cubicBezTo>
                  <a:cubicBezTo>
                    <a:pt x="313310" y="502695"/>
                    <a:pt x="313213" y="506958"/>
                    <a:pt x="311078" y="510446"/>
                  </a:cubicBezTo>
                  <a:lnTo>
                    <a:pt x="307876" y="515485"/>
                  </a:lnTo>
                  <a:cubicBezTo>
                    <a:pt x="306712" y="517423"/>
                    <a:pt x="304577" y="518585"/>
                    <a:pt x="302249" y="518585"/>
                  </a:cubicBezTo>
                  <a:lnTo>
                    <a:pt x="287889" y="518585"/>
                  </a:lnTo>
                  <a:cubicBezTo>
                    <a:pt x="285560" y="518585"/>
                    <a:pt x="283523" y="517423"/>
                    <a:pt x="282261" y="515485"/>
                  </a:cubicBezTo>
                  <a:lnTo>
                    <a:pt x="279059" y="510446"/>
                  </a:lnTo>
                  <a:cubicBezTo>
                    <a:pt x="276925" y="506958"/>
                    <a:pt x="276828" y="502695"/>
                    <a:pt x="278768" y="499110"/>
                  </a:cubicBezTo>
                  <a:cubicBezTo>
                    <a:pt x="280709" y="495622"/>
                    <a:pt x="284493" y="493393"/>
                    <a:pt x="288471" y="493393"/>
                  </a:cubicBezTo>
                  <a:close/>
                  <a:moveTo>
                    <a:pt x="253371" y="486196"/>
                  </a:moveTo>
                  <a:lnTo>
                    <a:pt x="282769" y="557899"/>
                  </a:lnTo>
                  <a:lnTo>
                    <a:pt x="282769" y="535807"/>
                  </a:lnTo>
                  <a:cubicBezTo>
                    <a:pt x="282769" y="531640"/>
                    <a:pt x="286068" y="528249"/>
                    <a:pt x="290337" y="528249"/>
                  </a:cubicBezTo>
                  <a:lnTo>
                    <a:pt x="300039" y="528249"/>
                  </a:lnTo>
                  <a:cubicBezTo>
                    <a:pt x="304211" y="528249"/>
                    <a:pt x="307607" y="531640"/>
                    <a:pt x="307607" y="535807"/>
                  </a:cubicBezTo>
                  <a:lnTo>
                    <a:pt x="307607" y="557608"/>
                  </a:lnTo>
                  <a:lnTo>
                    <a:pt x="336810" y="486196"/>
                  </a:lnTo>
                  <a:cubicBezTo>
                    <a:pt x="346124" y="486196"/>
                    <a:pt x="354468" y="491913"/>
                    <a:pt x="357767" y="500634"/>
                  </a:cubicBezTo>
                  <a:lnTo>
                    <a:pt x="372417" y="538907"/>
                  </a:lnTo>
                  <a:lnTo>
                    <a:pt x="374843" y="545109"/>
                  </a:lnTo>
                  <a:cubicBezTo>
                    <a:pt x="355147" y="563906"/>
                    <a:pt x="328951" y="575825"/>
                    <a:pt x="300039" y="576987"/>
                  </a:cubicBezTo>
                  <a:cubicBezTo>
                    <a:pt x="298389" y="577084"/>
                    <a:pt x="296740" y="577084"/>
                    <a:pt x="295188" y="577084"/>
                  </a:cubicBezTo>
                  <a:cubicBezTo>
                    <a:pt x="293732" y="577084"/>
                    <a:pt x="292374" y="577084"/>
                    <a:pt x="291016" y="576987"/>
                  </a:cubicBezTo>
                  <a:cubicBezTo>
                    <a:pt x="261715" y="575921"/>
                    <a:pt x="235228" y="564003"/>
                    <a:pt x="215436" y="545109"/>
                  </a:cubicBezTo>
                  <a:lnTo>
                    <a:pt x="217764" y="538907"/>
                  </a:lnTo>
                  <a:lnTo>
                    <a:pt x="232221" y="500827"/>
                  </a:lnTo>
                  <a:cubicBezTo>
                    <a:pt x="235519" y="492010"/>
                    <a:pt x="243960" y="486196"/>
                    <a:pt x="253371" y="486196"/>
                  </a:cubicBezTo>
                  <a:close/>
                  <a:moveTo>
                    <a:pt x="295188" y="366279"/>
                  </a:moveTo>
                  <a:cubicBezTo>
                    <a:pt x="277715" y="366279"/>
                    <a:pt x="262960" y="388457"/>
                    <a:pt x="262960" y="414607"/>
                  </a:cubicBezTo>
                  <a:cubicBezTo>
                    <a:pt x="262960" y="440757"/>
                    <a:pt x="277715" y="462839"/>
                    <a:pt x="295188" y="462839"/>
                  </a:cubicBezTo>
                  <a:cubicBezTo>
                    <a:pt x="312564" y="462839"/>
                    <a:pt x="327320" y="440757"/>
                    <a:pt x="327320" y="414607"/>
                  </a:cubicBezTo>
                  <a:cubicBezTo>
                    <a:pt x="327320" y="388457"/>
                    <a:pt x="312564" y="366279"/>
                    <a:pt x="295188" y="366279"/>
                  </a:cubicBezTo>
                  <a:close/>
                  <a:moveTo>
                    <a:pt x="295188" y="351557"/>
                  </a:moveTo>
                  <a:cubicBezTo>
                    <a:pt x="321107" y="351557"/>
                    <a:pt x="342172" y="379838"/>
                    <a:pt x="342172" y="414607"/>
                  </a:cubicBezTo>
                  <a:cubicBezTo>
                    <a:pt x="342172" y="435527"/>
                    <a:pt x="334503" y="454026"/>
                    <a:pt x="322757" y="465551"/>
                  </a:cubicBezTo>
                  <a:cubicBezTo>
                    <a:pt x="314991" y="473105"/>
                    <a:pt x="305478" y="477657"/>
                    <a:pt x="295188" y="477657"/>
                  </a:cubicBezTo>
                  <a:cubicBezTo>
                    <a:pt x="284801" y="477657"/>
                    <a:pt x="275288" y="473105"/>
                    <a:pt x="267522" y="465551"/>
                  </a:cubicBezTo>
                  <a:cubicBezTo>
                    <a:pt x="255777" y="454026"/>
                    <a:pt x="248108" y="435527"/>
                    <a:pt x="248108" y="414607"/>
                  </a:cubicBezTo>
                  <a:cubicBezTo>
                    <a:pt x="248108" y="379838"/>
                    <a:pt x="269173" y="351557"/>
                    <a:pt x="295188" y="351557"/>
                  </a:cubicBezTo>
                  <a:close/>
                  <a:moveTo>
                    <a:pt x="295188" y="336295"/>
                  </a:moveTo>
                  <a:cubicBezTo>
                    <a:pt x="225806" y="336295"/>
                    <a:pt x="169427" y="392586"/>
                    <a:pt x="169427" y="461860"/>
                  </a:cubicBezTo>
                  <a:cubicBezTo>
                    <a:pt x="169427" y="531037"/>
                    <a:pt x="225806" y="587425"/>
                    <a:pt x="295188" y="587425"/>
                  </a:cubicBezTo>
                  <a:cubicBezTo>
                    <a:pt x="364473" y="587425"/>
                    <a:pt x="420852" y="531037"/>
                    <a:pt x="420852" y="461860"/>
                  </a:cubicBezTo>
                  <a:cubicBezTo>
                    <a:pt x="420852" y="392586"/>
                    <a:pt x="364473" y="336295"/>
                    <a:pt x="295188" y="336295"/>
                  </a:cubicBezTo>
                  <a:close/>
                  <a:moveTo>
                    <a:pt x="426654" y="149810"/>
                  </a:moveTo>
                  <a:cubicBezTo>
                    <a:pt x="429565" y="166375"/>
                    <a:pt x="444021" y="179065"/>
                    <a:pt x="461485" y="179065"/>
                  </a:cubicBezTo>
                  <a:cubicBezTo>
                    <a:pt x="478948" y="179065"/>
                    <a:pt x="493405" y="166375"/>
                    <a:pt x="496315" y="149810"/>
                  </a:cubicBezTo>
                  <a:cubicBezTo>
                    <a:pt x="503689" y="150682"/>
                    <a:pt x="509995" y="155622"/>
                    <a:pt x="512615" y="162500"/>
                  </a:cubicBezTo>
                  <a:lnTo>
                    <a:pt x="523966" y="192142"/>
                  </a:lnTo>
                  <a:lnTo>
                    <a:pt x="526974" y="200086"/>
                  </a:lnTo>
                  <a:cubicBezTo>
                    <a:pt x="528817" y="204735"/>
                    <a:pt x="527071" y="209966"/>
                    <a:pt x="522899" y="212679"/>
                  </a:cubicBezTo>
                  <a:cubicBezTo>
                    <a:pt x="505144" y="224206"/>
                    <a:pt x="484091" y="230890"/>
                    <a:pt x="461485" y="230890"/>
                  </a:cubicBezTo>
                  <a:cubicBezTo>
                    <a:pt x="438879" y="230890"/>
                    <a:pt x="417825" y="224206"/>
                    <a:pt x="400070" y="212679"/>
                  </a:cubicBezTo>
                  <a:cubicBezTo>
                    <a:pt x="395898" y="209966"/>
                    <a:pt x="394249" y="204735"/>
                    <a:pt x="395995" y="200086"/>
                  </a:cubicBezTo>
                  <a:lnTo>
                    <a:pt x="399003" y="192239"/>
                  </a:lnTo>
                  <a:lnTo>
                    <a:pt x="410451" y="162500"/>
                  </a:lnTo>
                  <a:cubicBezTo>
                    <a:pt x="413071" y="155622"/>
                    <a:pt x="419280" y="150682"/>
                    <a:pt x="426654" y="149810"/>
                  </a:cubicBezTo>
                  <a:close/>
                  <a:moveTo>
                    <a:pt x="94788" y="142613"/>
                  </a:moveTo>
                  <a:lnTo>
                    <a:pt x="107988" y="174970"/>
                  </a:lnTo>
                  <a:cubicBezTo>
                    <a:pt x="111870" y="184367"/>
                    <a:pt x="120897" y="190374"/>
                    <a:pt x="130991" y="190374"/>
                  </a:cubicBezTo>
                  <a:cubicBezTo>
                    <a:pt x="141085" y="190374"/>
                    <a:pt x="150111" y="184367"/>
                    <a:pt x="153994" y="174970"/>
                  </a:cubicBezTo>
                  <a:lnTo>
                    <a:pt x="167194" y="142613"/>
                  </a:lnTo>
                  <a:cubicBezTo>
                    <a:pt x="172532" y="142613"/>
                    <a:pt x="177288" y="145907"/>
                    <a:pt x="179229" y="150848"/>
                  </a:cubicBezTo>
                  <a:lnTo>
                    <a:pt x="193788" y="188145"/>
                  </a:lnTo>
                  <a:lnTo>
                    <a:pt x="196894" y="196186"/>
                  </a:lnTo>
                  <a:cubicBezTo>
                    <a:pt x="198641" y="200642"/>
                    <a:pt x="196991" y="205777"/>
                    <a:pt x="193011" y="208393"/>
                  </a:cubicBezTo>
                  <a:cubicBezTo>
                    <a:pt x="175347" y="220502"/>
                    <a:pt x="153994" y="227574"/>
                    <a:pt x="130991" y="227574"/>
                  </a:cubicBezTo>
                  <a:cubicBezTo>
                    <a:pt x="107988" y="227574"/>
                    <a:pt x="86635" y="220502"/>
                    <a:pt x="68970" y="208393"/>
                  </a:cubicBezTo>
                  <a:cubicBezTo>
                    <a:pt x="64991" y="205680"/>
                    <a:pt x="63438" y="200642"/>
                    <a:pt x="65088" y="196186"/>
                  </a:cubicBezTo>
                  <a:lnTo>
                    <a:pt x="68194" y="188145"/>
                  </a:lnTo>
                  <a:lnTo>
                    <a:pt x="81200" y="154723"/>
                  </a:lnTo>
                  <a:cubicBezTo>
                    <a:pt x="83529" y="148813"/>
                    <a:pt x="88576" y="144260"/>
                    <a:pt x="94788" y="142613"/>
                  </a:cubicBezTo>
                  <a:close/>
                  <a:moveTo>
                    <a:pt x="131088" y="70440"/>
                  </a:moveTo>
                  <a:cubicBezTo>
                    <a:pt x="117400" y="70440"/>
                    <a:pt x="106333" y="77996"/>
                    <a:pt x="105944" y="87488"/>
                  </a:cubicBezTo>
                  <a:cubicBezTo>
                    <a:pt x="106721" y="107055"/>
                    <a:pt x="117788" y="123329"/>
                    <a:pt x="130991" y="123329"/>
                  </a:cubicBezTo>
                  <a:cubicBezTo>
                    <a:pt x="144291" y="123329"/>
                    <a:pt x="155553" y="106765"/>
                    <a:pt x="156038" y="86907"/>
                  </a:cubicBezTo>
                  <a:cubicBezTo>
                    <a:pt x="155164" y="77705"/>
                    <a:pt x="144485" y="70440"/>
                    <a:pt x="131088" y="70440"/>
                  </a:cubicBezTo>
                  <a:close/>
                  <a:moveTo>
                    <a:pt x="461485" y="52732"/>
                  </a:moveTo>
                  <a:cubicBezTo>
                    <a:pt x="447411" y="52732"/>
                    <a:pt x="435473" y="70561"/>
                    <a:pt x="435473" y="91685"/>
                  </a:cubicBezTo>
                  <a:cubicBezTo>
                    <a:pt x="435473" y="112906"/>
                    <a:pt x="447411" y="130735"/>
                    <a:pt x="461485" y="130735"/>
                  </a:cubicBezTo>
                  <a:cubicBezTo>
                    <a:pt x="475559" y="130735"/>
                    <a:pt x="487498" y="112906"/>
                    <a:pt x="487498" y="91685"/>
                  </a:cubicBezTo>
                  <a:cubicBezTo>
                    <a:pt x="487498" y="70561"/>
                    <a:pt x="475559" y="52732"/>
                    <a:pt x="461485" y="52732"/>
                  </a:cubicBezTo>
                  <a:close/>
                  <a:moveTo>
                    <a:pt x="461485" y="40716"/>
                  </a:moveTo>
                  <a:cubicBezTo>
                    <a:pt x="482450" y="40716"/>
                    <a:pt x="499533" y="63584"/>
                    <a:pt x="499533" y="91685"/>
                  </a:cubicBezTo>
                  <a:cubicBezTo>
                    <a:pt x="499533" y="111065"/>
                    <a:pt x="491380" y="127731"/>
                    <a:pt x="479539" y="136355"/>
                  </a:cubicBezTo>
                  <a:lnTo>
                    <a:pt x="479539" y="149631"/>
                  </a:lnTo>
                  <a:lnTo>
                    <a:pt x="483809" y="149631"/>
                  </a:lnTo>
                  <a:cubicBezTo>
                    <a:pt x="481092" y="159611"/>
                    <a:pt x="472356" y="167169"/>
                    <a:pt x="461485" y="167169"/>
                  </a:cubicBezTo>
                  <a:cubicBezTo>
                    <a:pt x="450614" y="167169"/>
                    <a:pt x="441879" y="159611"/>
                    <a:pt x="439161" y="149631"/>
                  </a:cubicBezTo>
                  <a:lnTo>
                    <a:pt x="443529" y="149631"/>
                  </a:lnTo>
                  <a:lnTo>
                    <a:pt x="443529" y="136355"/>
                  </a:lnTo>
                  <a:cubicBezTo>
                    <a:pt x="431687" y="127731"/>
                    <a:pt x="423534" y="111065"/>
                    <a:pt x="423534" y="91685"/>
                  </a:cubicBezTo>
                  <a:cubicBezTo>
                    <a:pt x="423534" y="63584"/>
                    <a:pt x="440520" y="40716"/>
                    <a:pt x="461485" y="40716"/>
                  </a:cubicBezTo>
                  <a:close/>
                  <a:moveTo>
                    <a:pt x="130991" y="32178"/>
                  </a:moveTo>
                  <a:cubicBezTo>
                    <a:pt x="164193" y="32178"/>
                    <a:pt x="172639" y="81483"/>
                    <a:pt x="173416" y="86326"/>
                  </a:cubicBezTo>
                  <a:cubicBezTo>
                    <a:pt x="174678" y="95528"/>
                    <a:pt x="179241" y="106377"/>
                    <a:pt x="185162" y="114611"/>
                  </a:cubicBezTo>
                  <a:cubicBezTo>
                    <a:pt x="186522" y="116451"/>
                    <a:pt x="186716" y="118776"/>
                    <a:pt x="185648" y="120810"/>
                  </a:cubicBezTo>
                  <a:cubicBezTo>
                    <a:pt x="184677" y="122747"/>
                    <a:pt x="182541" y="124007"/>
                    <a:pt x="180405" y="124007"/>
                  </a:cubicBezTo>
                  <a:lnTo>
                    <a:pt x="154582" y="124007"/>
                  </a:lnTo>
                  <a:cubicBezTo>
                    <a:pt x="152737" y="126041"/>
                    <a:pt x="150699" y="127881"/>
                    <a:pt x="148563" y="129431"/>
                  </a:cubicBezTo>
                  <a:lnTo>
                    <a:pt x="148563" y="142024"/>
                  </a:lnTo>
                  <a:lnTo>
                    <a:pt x="154194" y="142024"/>
                  </a:lnTo>
                  <a:lnTo>
                    <a:pt x="142641" y="170308"/>
                  </a:lnTo>
                  <a:cubicBezTo>
                    <a:pt x="138758" y="179801"/>
                    <a:pt x="123225" y="179801"/>
                    <a:pt x="119341" y="170308"/>
                  </a:cubicBezTo>
                  <a:lnTo>
                    <a:pt x="107692" y="142024"/>
                  </a:lnTo>
                  <a:lnTo>
                    <a:pt x="113420" y="142024"/>
                  </a:lnTo>
                  <a:lnTo>
                    <a:pt x="113420" y="129431"/>
                  </a:lnTo>
                  <a:cubicBezTo>
                    <a:pt x="111284" y="127881"/>
                    <a:pt x="109245" y="126041"/>
                    <a:pt x="107401" y="124007"/>
                  </a:cubicBezTo>
                  <a:lnTo>
                    <a:pt x="81674" y="124007"/>
                  </a:lnTo>
                  <a:cubicBezTo>
                    <a:pt x="79441" y="124007"/>
                    <a:pt x="77402" y="122747"/>
                    <a:pt x="76335" y="120810"/>
                  </a:cubicBezTo>
                  <a:cubicBezTo>
                    <a:pt x="75364" y="118776"/>
                    <a:pt x="75558" y="116451"/>
                    <a:pt x="76820" y="114611"/>
                  </a:cubicBezTo>
                  <a:cubicBezTo>
                    <a:pt x="82742" y="106377"/>
                    <a:pt x="88567" y="95722"/>
                    <a:pt x="88567" y="86520"/>
                  </a:cubicBezTo>
                  <a:cubicBezTo>
                    <a:pt x="88567" y="72474"/>
                    <a:pt x="100896" y="32178"/>
                    <a:pt x="130991" y="32178"/>
                  </a:cubicBezTo>
                  <a:close/>
                  <a:moveTo>
                    <a:pt x="461996" y="27613"/>
                  </a:moveTo>
                  <a:cubicBezTo>
                    <a:pt x="402609" y="27613"/>
                    <a:pt x="354284" y="75766"/>
                    <a:pt x="354284" y="135061"/>
                  </a:cubicBezTo>
                  <a:cubicBezTo>
                    <a:pt x="354284" y="194355"/>
                    <a:pt x="402609" y="242508"/>
                    <a:pt x="461996" y="242508"/>
                  </a:cubicBezTo>
                  <a:cubicBezTo>
                    <a:pt x="521286" y="242508"/>
                    <a:pt x="569611" y="194355"/>
                    <a:pt x="569611" y="135061"/>
                  </a:cubicBezTo>
                  <a:cubicBezTo>
                    <a:pt x="569611" y="75766"/>
                    <a:pt x="521286" y="27613"/>
                    <a:pt x="461996" y="27613"/>
                  </a:cubicBezTo>
                  <a:close/>
                  <a:moveTo>
                    <a:pt x="130224" y="20637"/>
                  </a:moveTo>
                  <a:cubicBezTo>
                    <a:pt x="69867" y="20637"/>
                    <a:pt x="20669" y="69759"/>
                    <a:pt x="20669" y="130022"/>
                  </a:cubicBezTo>
                  <a:cubicBezTo>
                    <a:pt x="20669" y="190383"/>
                    <a:pt x="69867" y="239408"/>
                    <a:pt x="130224" y="239408"/>
                  </a:cubicBezTo>
                  <a:cubicBezTo>
                    <a:pt x="190679" y="239408"/>
                    <a:pt x="239877" y="190383"/>
                    <a:pt x="239877" y="130022"/>
                  </a:cubicBezTo>
                  <a:cubicBezTo>
                    <a:pt x="239877" y="69759"/>
                    <a:pt x="190679" y="20637"/>
                    <a:pt x="130224" y="20637"/>
                  </a:cubicBezTo>
                  <a:close/>
                  <a:moveTo>
                    <a:pt x="130224" y="0"/>
                  </a:moveTo>
                  <a:cubicBezTo>
                    <a:pt x="202032" y="0"/>
                    <a:pt x="260546" y="58326"/>
                    <a:pt x="260546" y="130022"/>
                  </a:cubicBezTo>
                  <a:cubicBezTo>
                    <a:pt x="260546" y="158701"/>
                    <a:pt x="251133" y="185248"/>
                    <a:pt x="235316" y="206854"/>
                  </a:cubicBezTo>
                  <a:lnTo>
                    <a:pt x="295188" y="266536"/>
                  </a:lnTo>
                  <a:lnTo>
                    <a:pt x="355449" y="206369"/>
                  </a:lnTo>
                  <a:cubicBezTo>
                    <a:pt x="341669" y="186023"/>
                    <a:pt x="333615" y="161414"/>
                    <a:pt x="333615" y="135061"/>
                  </a:cubicBezTo>
                  <a:cubicBezTo>
                    <a:pt x="333615" y="64430"/>
                    <a:pt x="391256" y="6976"/>
                    <a:pt x="461996" y="6976"/>
                  </a:cubicBezTo>
                  <a:cubicBezTo>
                    <a:pt x="532737" y="6976"/>
                    <a:pt x="590280" y="64430"/>
                    <a:pt x="590280" y="135061"/>
                  </a:cubicBezTo>
                  <a:cubicBezTo>
                    <a:pt x="590280" y="205691"/>
                    <a:pt x="532737" y="263145"/>
                    <a:pt x="461996" y="263145"/>
                  </a:cubicBezTo>
                  <a:cubicBezTo>
                    <a:pt x="432497" y="263145"/>
                    <a:pt x="405423" y="253263"/>
                    <a:pt x="383687" y="236501"/>
                  </a:cubicBezTo>
                  <a:lnTo>
                    <a:pt x="315760" y="304322"/>
                  </a:lnTo>
                  <a:lnTo>
                    <a:pt x="315760" y="317111"/>
                  </a:lnTo>
                  <a:cubicBezTo>
                    <a:pt x="386792" y="327187"/>
                    <a:pt x="441522" y="388226"/>
                    <a:pt x="441522" y="461860"/>
                  </a:cubicBezTo>
                  <a:cubicBezTo>
                    <a:pt x="441522" y="542470"/>
                    <a:pt x="375924" y="608062"/>
                    <a:pt x="295188" y="608062"/>
                  </a:cubicBezTo>
                  <a:cubicBezTo>
                    <a:pt x="214453" y="608062"/>
                    <a:pt x="148758" y="542470"/>
                    <a:pt x="148758" y="461860"/>
                  </a:cubicBezTo>
                  <a:cubicBezTo>
                    <a:pt x="148758" y="388226"/>
                    <a:pt x="203488" y="327187"/>
                    <a:pt x="274422" y="317111"/>
                  </a:cubicBezTo>
                  <a:lnTo>
                    <a:pt x="274422" y="304322"/>
                  </a:lnTo>
                  <a:lnTo>
                    <a:pt x="205914" y="235823"/>
                  </a:lnTo>
                  <a:cubicBezTo>
                    <a:pt x="184565" y="251131"/>
                    <a:pt x="158462" y="260141"/>
                    <a:pt x="130224" y="260141"/>
                  </a:cubicBezTo>
                  <a:cubicBezTo>
                    <a:pt x="58416" y="260141"/>
                    <a:pt x="0" y="201719"/>
                    <a:pt x="0" y="130022"/>
                  </a:cubicBezTo>
                  <a:cubicBezTo>
                    <a:pt x="0" y="58326"/>
                    <a:pt x="58416" y="0"/>
                    <a:pt x="130224" y="0"/>
                  </a:cubicBezTo>
                  <a:close/>
                </a:path>
              </a:pathLst>
            </a:custGeom>
            <a:solidFill>
              <a:schemeClr val="bg1"/>
            </a:solidFill>
            <a:ln>
              <a:noFill/>
            </a:ln>
          </p:spPr>
          <p:txBody>
            <a:bodyPr/>
            <a:lstStyle/>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nodeType="afterGroup">
                            <p:stCondLst>
                              <p:cond delay="500"/>
                            </p:stCondLst>
                            <p:childTnLst>
                              <p:par>
                                <p:cTn id="14" presetID="53" presetClass="entr" presetSubtype="16"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nodeType="afterGroup">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nodeType="afterGroup">
                            <p:stCondLst>
                              <p:cond delay="1500"/>
                            </p:stCondLst>
                            <p:childTnLst>
                              <p:par>
                                <p:cTn id="32" presetID="53" presetClass="entr" presetSubtype="16"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48" y="1696045"/>
            <a:ext cx="4572000" cy="333375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624" y="1696045"/>
            <a:ext cx="4572000" cy="3333750"/>
          </a:xfrm>
          <a:prstGeom prst="rect">
            <a:avLst/>
          </a:prstGeom>
        </p:spPr>
      </p:pic>
      <p:sp>
        <p:nvSpPr>
          <p:cNvPr id="11" name="圆角矩形 10"/>
          <p:cNvSpPr/>
          <p:nvPr/>
        </p:nvSpPr>
        <p:spPr>
          <a:xfrm>
            <a:off x="877548" y="5359400"/>
            <a:ext cx="4572000" cy="6477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添 加 您 的 标 题 内 容</a:t>
            </a:r>
            <a:endParaRPr lang="zh-CN" altLang="en-US" sz="2000"/>
          </a:p>
        </p:txBody>
      </p:sp>
      <p:sp>
        <p:nvSpPr>
          <p:cNvPr id="12" name="圆角矩形 11"/>
          <p:cNvSpPr/>
          <p:nvPr/>
        </p:nvSpPr>
        <p:spPr>
          <a:xfrm>
            <a:off x="6673624" y="5359400"/>
            <a:ext cx="4572000" cy="6477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t>添 加 您 的 标 题 内 容</a:t>
            </a:r>
            <a:endParaRPr lang="zh-CN" altLang="en-US" sz="20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sp>
        <p:nvSpPr>
          <p:cNvPr id="9" name="任意多边形 8"/>
          <p:cNvSpPr/>
          <p:nvPr/>
        </p:nvSpPr>
        <p:spPr>
          <a:xfrm>
            <a:off x="838200" y="2847975"/>
            <a:ext cx="11363325" cy="4000500"/>
          </a:xfrm>
          <a:custGeom>
            <a:gdLst>
              <a:gd name="connsiteX0" fmla="*/ 0 w 11363325"/>
              <a:gd name="connsiteY0" fmla="*/ 3295650 h 3295650"/>
              <a:gd name="connsiteX1" fmla="*/ 3200400 w 11363325"/>
              <a:gd name="connsiteY1" fmla="*/ 971550 h 3295650"/>
              <a:gd name="connsiteX2" fmla="*/ 11363325 w 11363325"/>
              <a:gd name="connsiteY2" fmla="*/ 0 h 3295650"/>
            </a:gdLst>
            <a:cxnLst>
              <a:cxn ang="0">
                <a:pos x="connsiteX0" y="connsiteY0"/>
              </a:cxn>
              <a:cxn ang="0">
                <a:pos x="connsiteX1" y="connsiteY1"/>
              </a:cxn>
              <a:cxn ang="0">
                <a:pos x="connsiteX2" y="connsiteY2"/>
              </a:cxn>
            </a:cxnLst>
            <a:rect l="l" t="t" r="r" b="b"/>
            <a:pathLst>
              <a:path w="11363325" h="3295650">
                <a:moveTo>
                  <a:pt x="0" y="3295650"/>
                </a:moveTo>
                <a:cubicBezTo>
                  <a:pt x="653256" y="2408237"/>
                  <a:pt x="1306513" y="1520825"/>
                  <a:pt x="3200400" y="971550"/>
                </a:cubicBezTo>
                <a:cubicBezTo>
                  <a:pt x="5094288" y="422275"/>
                  <a:pt x="8228806" y="211137"/>
                  <a:pt x="11363325" y="0"/>
                </a:cubicBez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0" name="椭圆 9"/>
          <p:cNvSpPr/>
          <p:nvPr/>
        </p:nvSpPr>
        <p:spPr>
          <a:xfrm>
            <a:off x="1876425" y="5257800"/>
            <a:ext cx="142875" cy="1428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椭圆 10"/>
          <p:cNvSpPr/>
          <p:nvPr/>
        </p:nvSpPr>
        <p:spPr>
          <a:xfrm>
            <a:off x="4316567" y="3859526"/>
            <a:ext cx="142875" cy="1428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椭圆 11"/>
          <p:cNvSpPr/>
          <p:nvPr/>
        </p:nvSpPr>
        <p:spPr>
          <a:xfrm>
            <a:off x="7058025" y="3305175"/>
            <a:ext cx="142875" cy="1428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3" name="椭圆 12"/>
          <p:cNvSpPr/>
          <p:nvPr/>
        </p:nvSpPr>
        <p:spPr>
          <a:xfrm>
            <a:off x="10029825" y="2962275"/>
            <a:ext cx="142875" cy="1428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grpSp>
        <p:nvGrpSpPr>
          <p:cNvPr id="14" name="组合 13"/>
          <p:cNvGrpSpPr/>
          <p:nvPr/>
        </p:nvGrpSpPr>
        <p:grpSpPr>
          <a:xfrm>
            <a:off x="9839325" y="3338608"/>
            <a:ext cx="762000" cy="762000"/>
            <a:chOff x="9839325" y="3338608"/>
            <a:chExt cx="762000" cy="762000"/>
          </a:xfrm>
        </p:grpSpPr>
        <p:sp>
          <p:nvSpPr>
            <p:cNvPr id="15" name="泪滴形 14"/>
            <p:cNvSpPr/>
            <p:nvPr/>
          </p:nvSpPr>
          <p:spPr>
            <a:xfrm rot="18492864">
              <a:off x="9839325" y="3338608"/>
              <a:ext cx="762000" cy="7620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6" name="write_46014"/>
            <p:cNvSpPr>
              <a:spLocks noChangeAspect="1"/>
            </p:cNvSpPr>
            <p:nvPr/>
          </p:nvSpPr>
          <p:spPr bwMode="auto">
            <a:xfrm>
              <a:off x="10049383" y="3500785"/>
              <a:ext cx="341884" cy="331286"/>
            </a:xfrm>
            <a:custGeom>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lstStyle/>
            <a:p/>
          </p:txBody>
        </p:sp>
      </p:grpSp>
      <p:grpSp>
        <p:nvGrpSpPr>
          <p:cNvPr id="17" name="组合 16"/>
          <p:cNvGrpSpPr/>
          <p:nvPr/>
        </p:nvGrpSpPr>
        <p:grpSpPr>
          <a:xfrm>
            <a:off x="6638926" y="2271713"/>
            <a:ext cx="762000" cy="762000"/>
            <a:chOff x="6638926" y="2271713"/>
            <a:chExt cx="762000" cy="762000"/>
          </a:xfrm>
        </p:grpSpPr>
        <p:sp>
          <p:nvSpPr>
            <p:cNvPr id="18" name="泪滴形 17"/>
            <p:cNvSpPr/>
            <p:nvPr/>
          </p:nvSpPr>
          <p:spPr>
            <a:xfrm rot="7539059">
              <a:off x="6638926" y="2271713"/>
              <a:ext cx="762000" cy="7620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9" name="electric-light-bulb_18560"/>
            <p:cNvSpPr>
              <a:spLocks noChangeAspect="1"/>
            </p:cNvSpPr>
            <p:nvPr/>
          </p:nvSpPr>
          <p:spPr bwMode="auto">
            <a:xfrm>
              <a:off x="6848985" y="2536495"/>
              <a:ext cx="341882" cy="311480"/>
            </a:xfrm>
            <a:custGeom>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txBody>
            <a:bodyPr/>
            <a:lstStyle/>
            <a:p/>
          </p:txBody>
        </p:sp>
      </p:grpSp>
      <p:grpSp>
        <p:nvGrpSpPr>
          <p:cNvPr id="20" name="组合 19"/>
          <p:cNvGrpSpPr/>
          <p:nvPr/>
        </p:nvGrpSpPr>
        <p:grpSpPr>
          <a:xfrm>
            <a:off x="4268846" y="4231099"/>
            <a:ext cx="762000" cy="762000"/>
            <a:chOff x="4598742" y="4133948"/>
            <a:chExt cx="762000" cy="762000"/>
          </a:xfrm>
        </p:grpSpPr>
        <p:sp>
          <p:nvSpPr>
            <p:cNvPr id="21" name="泪滴形 20"/>
            <p:cNvSpPr/>
            <p:nvPr/>
          </p:nvSpPr>
          <p:spPr>
            <a:xfrm rot="17378354">
              <a:off x="4598742" y="4133948"/>
              <a:ext cx="762000" cy="7620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2" name="businessman-running-with-his-suitcase_30622"/>
            <p:cNvSpPr>
              <a:spLocks noChangeAspect="1"/>
            </p:cNvSpPr>
            <p:nvPr/>
          </p:nvSpPr>
          <p:spPr bwMode="auto">
            <a:xfrm>
              <a:off x="4814533" y="4302783"/>
              <a:ext cx="330418" cy="341884"/>
            </a:xfrm>
            <a:custGeom>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lstStyle/>
            <a:p/>
          </p:txBody>
        </p:sp>
      </p:grpSp>
      <p:grpSp>
        <p:nvGrpSpPr>
          <p:cNvPr id="23" name="组合 22"/>
          <p:cNvGrpSpPr/>
          <p:nvPr/>
        </p:nvGrpSpPr>
        <p:grpSpPr>
          <a:xfrm>
            <a:off x="1219201" y="4291012"/>
            <a:ext cx="762000" cy="762000"/>
            <a:chOff x="1219201" y="4291012"/>
            <a:chExt cx="762000" cy="762000"/>
          </a:xfrm>
        </p:grpSpPr>
        <p:sp>
          <p:nvSpPr>
            <p:cNvPr id="24" name="泪滴形 23"/>
            <p:cNvSpPr/>
            <p:nvPr/>
          </p:nvSpPr>
          <p:spPr>
            <a:xfrm rot="6300000">
              <a:off x="1219201" y="4291012"/>
              <a:ext cx="762000" cy="76200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5" name="male-university-graduate-silhouette-with-the-cap_46143"/>
            <p:cNvSpPr>
              <a:spLocks noChangeAspect="1"/>
            </p:cNvSpPr>
            <p:nvPr/>
          </p:nvSpPr>
          <p:spPr bwMode="auto">
            <a:xfrm>
              <a:off x="1441528" y="4501070"/>
              <a:ext cx="317346" cy="341884"/>
            </a:xfrm>
            <a:custGeom>
              <a:gdLst>
                <a:gd name="T0" fmla="*/ 233 w 238"/>
                <a:gd name="T1" fmla="*/ 236 h 256"/>
                <a:gd name="T2" fmla="*/ 173 w 238"/>
                <a:gd name="T3" fmla="*/ 210 h 256"/>
                <a:gd name="T4" fmla="*/ 168 w 238"/>
                <a:gd name="T5" fmla="*/ 207 h 256"/>
                <a:gd name="T6" fmla="*/ 164 w 238"/>
                <a:gd name="T7" fmla="*/ 195 h 256"/>
                <a:gd name="T8" fmla="*/ 159 w 238"/>
                <a:gd name="T9" fmla="*/ 189 h 256"/>
                <a:gd name="T10" fmla="*/ 157 w 238"/>
                <a:gd name="T11" fmla="*/ 186 h 256"/>
                <a:gd name="T12" fmla="*/ 158 w 238"/>
                <a:gd name="T13" fmla="*/ 167 h 256"/>
                <a:gd name="T14" fmla="*/ 167 w 238"/>
                <a:gd name="T15" fmla="*/ 149 h 256"/>
                <a:gd name="T16" fmla="*/ 178 w 238"/>
                <a:gd name="T17" fmla="*/ 113 h 256"/>
                <a:gd name="T18" fmla="*/ 172 w 238"/>
                <a:gd name="T19" fmla="*/ 109 h 256"/>
                <a:gd name="T20" fmla="*/ 179 w 238"/>
                <a:gd name="T21" fmla="*/ 77 h 256"/>
                <a:gd name="T22" fmla="*/ 180 w 238"/>
                <a:gd name="T23" fmla="*/ 84 h 256"/>
                <a:gd name="T24" fmla="*/ 180 w 238"/>
                <a:gd name="T25" fmla="*/ 86 h 256"/>
                <a:gd name="T26" fmla="*/ 216 w 238"/>
                <a:gd name="T27" fmla="*/ 63 h 256"/>
                <a:gd name="T28" fmla="*/ 119 w 238"/>
                <a:gd name="T29" fmla="*/ 0 h 256"/>
                <a:gd name="T30" fmla="*/ 21 w 238"/>
                <a:gd name="T31" fmla="*/ 63 h 256"/>
                <a:gd name="T32" fmla="*/ 30 w 238"/>
                <a:gd name="T33" fmla="*/ 69 h 256"/>
                <a:gd name="T34" fmla="*/ 30 w 238"/>
                <a:gd name="T35" fmla="*/ 82 h 256"/>
                <a:gd name="T36" fmla="*/ 27 w 238"/>
                <a:gd name="T37" fmla="*/ 85 h 256"/>
                <a:gd name="T38" fmla="*/ 29 w 238"/>
                <a:gd name="T39" fmla="*/ 89 h 256"/>
                <a:gd name="T40" fmla="*/ 21 w 238"/>
                <a:gd name="T41" fmla="*/ 133 h 256"/>
                <a:gd name="T42" fmla="*/ 41 w 238"/>
                <a:gd name="T43" fmla="*/ 133 h 256"/>
                <a:gd name="T44" fmla="*/ 33 w 238"/>
                <a:gd name="T45" fmla="*/ 89 h 256"/>
                <a:gd name="T46" fmla="*/ 35 w 238"/>
                <a:gd name="T47" fmla="*/ 85 h 256"/>
                <a:gd name="T48" fmla="*/ 32 w 238"/>
                <a:gd name="T49" fmla="*/ 82 h 256"/>
                <a:gd name="T50" fmla="*/ 32 w 238"/>
                <a:gd name="T51" fmla="*/ 70 h 256"/>
                <a:gd name="T52" fmla="*/ 57 w 238"/>
                <a:gd name="T53" fmla="*/ 86 h 256"/>
                <a:gd name="T54" fmla="*/ 57 w 238"/>
                <a:gd name="T55" fmla="*/ 85 h 256"/>
                <a:gd name="T56" fmla="*/ 58 w 238"/>
                <a:gd name="T57" fmla="*/ 92 h 256"/>
                <a:gd name="T58" fmla="*/ 67 w 238"/>
                <a:gd name="T59" fmla="*/ 109 h 256"/>
                <a:gd name="T60" fmla="*/ 67 w 238"/>
                <a:gd name="T61" fmla="*/ 110 h 256"/>
                <a:gd name="T62" fmla="*/ 67 w 238"/>
                <a:gd name="T63" fmla="*/ 110 h 256"/>
                <a:gd name="T64" fmla="*/ 65 w 238"/>
                <a:gd name="T65" fmla="*/ 113 h 256"/>
                <a:gd name="T66" fmla="*/ 62 w 238"/>
                <a:gd name="T67" fmla="*/ 118 h 256"/>
                <a:gd name="T68" fmla="*/ 66 w 238"/>
                <a:gd name="T69" fmla="*/ 138 h 256"/>
                <a:gd name="T70" fmla="*/ 70 w 238"/>
                <a:gd name="T71" fmla="*/ 148 h 256"/>
                <a:gd name="T72" fmla="*/ 80 w 238"/>
                <a:gd name="T73" fmla="*/ 166 h 256"/>
                <a:gd name="T74" fmla="*/ 82 w 238"/>
                <a:gd name="T75" fmla="*/ 170 h 256"/>
                <a:gd name="T76" fmla="*/ 80 w 238"/>
                <a:gd name="T77" fmla="*/ 186 h 256"/>
                <a:gd name="T78" fmla="*/ 77 w 238"/>
                <a:gd name="T79" fmla="*/ 189 h 256"/>
                <a:gd name="T80" fmla="*/ 71 w 238"/>
                <a:gd name="T81" fmla="*/ 195 h 256"/>
                <a:gd name="T82" fmla="*/ 67 w 238"/>
                <a:gd name="T83" fmla="*/ 206 h 256"/>
                <a:gd name="T84" fmla="*/ 64 w 238"/>
                <a:gd name="T85" fmla="*/ 209 h 256"/>
                <a:gd name="T86" fmla="*/ 41 w 238"/>
                <a:gd name="T87" fmla="*/ 217 h 256"/>
                <a:gd name="T88" fmla="*/ 4 w 238"/>
                <a:gd name="T89" fmla="*/ 237 h 256"/>
                <a:gd name="T90" fmla="*/ 2 w 238"/>
                <a:gd name="T91" fmla="*/ 256 h 256"/>
                <a:gd name="T92" fmla="*/ 235 w 238"/>
                <a:gd name="T93" fmla="*/ 256 h 256"/>
                <a:gd name="T94" fmla="*/ 233 w 238"/>
                <a:gd name="T95" fmla="*/ 236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56">
                  <a:moveTo>
                    <a:pt x="233" y="236"/>
                  </a:moveTo>
                  <a:cubicBezTo>
                    <a:pt x="210" y="226"/>
                    <a:pt x="197" y="218"/>
                    <a:pt x="173" y="210"/>
                  </a:cubicBezTo>
                  <a:cubicBezTo>
                    <a:pt x="171" y="209"/>
                    <a:pt x="169" y="208"/>
                    <a:pt x="168" y="207"/>
                  </a:cubicBezTo>
                  <a:cubicBezTo>
                    <a:pt x="166" y="203"/>
                    <a:pt x="165" y="199"/>
                    <a:pt x="164" y="195"/>
                  </a:cubicBezTo>
                  <a:cubicBezTo>
                    <a:pt x="163" y="193"/>
                    <a:pt x="162" y="190"/>
                    <a:pt x="159" y="189"/>
                  </a:cubicBezTo>
                  <a:cubicBezTo>
                    <a:pt x="158" y="189"/>
                    <a:pt x="157" y="187"/>
                    <a:pt x="157" y="186"/>
                  </a:cubicBezTo>
                  <a:cubicBezTo>
                    <a:pt x="157" y="177"/>
                    <a:pt x="154" y="171"/>
                    <a:pt x="158" y="167"/>
                  </a:cubicBezTo>
                  <a:cubicBezTo>
                    <a:pt x="165" y="161"/>
                    <a:pt x="164" y="153"/>
                    <a:pt x="167" y="149"/>
                  </a:cubicBezTo>
                  <a:cubicBezTo>
                    <a:pt x="171" y="145"/>
                    <a:pt x="180" y="117"/>
                    <a:pt x="178" y="113"/>
                  </a:cubicBezTo>
                  <a:cubicBezTo>
                    <a:pt x="176" y="109"/>
                    <a:pt x="170" y="111"/>
                    <a:pt x="172" y="109"/>
                  </a:cubicBezTo>
                  <a:cubicBezTo>
                    <a:pt x="177" y="102"/>
                    <a:pt x="179" y="89"/>
                    <a:pt x="179" y="77"/>
                  </a:cubicBezTo>
                  <a:cubicBezTo>
                    <a:pt x="180" y="79"/>
                    <a:pt x="180" y="81"/>
                    <a:pt x="180" y="84"/>
                  </a:cubicBezTo>
                  <a:cubicBezTo>
                    <a:pt x="180" y="86"/>
                    <a:pt x="180" y="86"/>
                    <a:pt x="180" y="86"/>
                  </a:cubicBezTo>
                  <a:cubicBezTo>
                    <a:pt x="216" y="63"/>
                    <a:pt x="216" y="63"/>
                    <a:pt x="216" y="63"/>
                  </a:cubicBezTo>
                  <a:cubicBezTo>
                    <a:pt x="119" y="0"/>
                    <a:pt x="119" y="0"/>
                    <a:pt x="119" y="0"/>
                  </a:cubicBezTo>
                  <a:cubicBezTo>
                    <a:pt x="21" y="63"/>
                    <a:pt x="21" y="63"/>
                    <a:pt x="21" y="63"/>
                  </a:cubicBezTo>
                  <a:cubicBezTo>
                    <a:pt x="30" y="69"/>
                    <a:pt x="30" y="69"/>
                    <a:pt x="30" y="69"/>
                  </a:cubicBezTo>
                  <a:cubicBezTo>
                    <a:pt x="30" y="82"/>
                    <a:pt x="30" y="82"/>
                    <a:pt x="30" y="82"/>
                  </a:cubicBezTo>
                  <a:cubicBezTo>
                    <a:pt x="29" y="82"/>
                    <a:pt x="27" y="84"/>
                    <a:pt x="27" y="85"/>
                  </a:cubicBezTo>
                  <a:cubicBezTo>
                    <a:pt x="27" y="87"/>
                    <a:pt x="28" y="88"/>
                    <a:pt x="29" y="89"/>
                  </a:cubicBezTo>
                  <a:cubicBezTo>
                    <a:pt x="21" y="133"/>
                    <a:pt x="21" y="133"/>
                    <a:pt x="21" y="133"/>
                  </a:cubicBezTo>
                  <a:cubicBezTo>
                    <a:pt x="41" y="133"/>
                    <a:pt x="41" y="133"/>
                    <a:pt x="41" y="133"/>
                  </a:cubicBezTo>
                  <a:cubicBezTo>
                    <a:pt x="33" y="89"/>
                    <a:pt x="33" y="89"/>
                    <a:pt x="33" y="89"/>
                  </a:cubicBezTo>
                  <a:cubicBezTo>
                    <a:pt x="34" y="88"/>
                    <a:pt x="35" y="87"/>
                    <a:pt x="35" y="85"/>
                  </a:cubicBezTo>
                  <a:cubicBezTo>
                    <a:pt x="35" y="84"/>
                    <a:pt x="34" y="82"/>
                    <a:pt x="32" y="82"/>
                  </a:cubicBezTo>
                  <a:cubicBezTo>
                    <a:pt x="32" y="70"/>
                    <a:pt x="32" y="70"/>
                    <a:pt x="32" y="70"/>
                  </a:cubicBezTo>
                  <a:cubicBezTo>
                    <a:pt x="57" y="86"/>
                    <a:pt x="57" y="86"/>
                    <a:pt x="57" y="86"/>
                  </a:cubicBezTo>
                  <a:cubicBezTo>
                    <a:pt x="57" y="85"/>
                    <a:pt x="57" y="85"/>
                    <a:pt x="57" y="85"/>
                  </a:cubicBezTo>
                  <a:cubicBezTo>
                    <a:pt x="57" y="87"/>
                    <a:pt x="57" y="89"/>
                    <a:pt x="58" y="92"/>
                  </a:cubicBezTo>
                  <a:cubicBezTo>
                    <a:pt x="60" y="100"/>
                    <a:pt x="64" y="100"/>
                    <a:pt x="67" y="109"/>
                  </a:cubicBezTo>
                  <a:cubicBezTo>
                    <a:pt x="67" y="109"/>
                    <a:pt x="67" y="110"/>
                    <a:pt x="67" y="110"/>
                  </a:cubicBezTo>
                  <a:cubicBezTo>
                    <a:pt x="67" y="110"/>
                    <a:pt x="67" y="110"/>
                    <a:pt x="67" y="110"/>
                  </a:cubicBezTo>
                  <a:cubicBezTo>
                    <a:pt x="66" y="111"/>
                    <a:pt x="66" y="113"/>
                    <a:pt x="65" y="113"/>
                  </a:cubicBezTo>
                  <a:cubicBezTo>
                    <a:pt x="61" y="114"/>
                    <a:pt x="61" y="116"/>
                    <a:pt x="62" y="118"/>
                  </a:cubicBezTo>
                  <a:cubicBezTo>
                    <a:pt x="62" y="120"/>
                    <a:pt x="65" y="133"/>
                    <a:pt x="66" y="138"/>
                  </a:cubicBezTo>
                  <a:cubicBezTo>
                    <a:pt x="67" y="141"/>
                    <a:pt x="70" y="144"/>
                    <a:pt x="70" y="148"/>
                  </a:cubicBezTo>
                  <a:cubicBezTo>
                    <a:pt x="72" y="155"/>
                    <a:pt x="75" y="161"/>
                    <a:pt x="80" y="166"/>
                  </a:cubicBezTo>
                  <a:cubicBezTo>
                    <a:pt x="81" y="167"/>
                    <a:pt x="82" y="169"/>
                    <a:pt x="82" y="170"/>
                  </a:cubicBezTo>
                  <a:cubicBezTo>
                    <a:pt x="81" y="175"/>
                    <a:pt x="81" y="181"/>
                    <a:pt x="80" y="186"/>
                  </a:cubicBezTo>
                  <a:cubicBezTo>
                    <a:pt x="80" y="187"/>
                    <a:pt x="78" y="189"/>
                    <a:pt x="77" y="189"/>
                  </a:cubicBezTo>
                  <a:cubicBezTo>
                    <a:pt x="73" y="190"/>
                    <a:pt x="72" y="193"/>
                    <a:pt x="71" y="195"/>
                  </a:cubicBezTo>
                  <a:cubicBezTo>
                    <a:pt x="70" y="199"/>
                    <a:pt x="69" y="203"/>
                    <a:pt x="67" y="206"/>
                  </a:cubicBezTo>
                  <a:cubicBezTo>
                    <a:pt x="67" y="207"/>
                    <a:pt x="65" y="209"/>
                    <a:pt x="64" y="209"/>
                  </a:cubicBezTo>
                  <a:cubicBezTo>
                    <a:pt x="56" y="212"/>
                    <a:pt x="49" y="214"/>
                    <a:pt x="41" y="217"/>
                  </a:cubicBezTo>
                  <a:cubicBezTo>
                    <a:pt x="33" y="220"/>
                    <a:pt x="12" y="233"/>
                    <a:pt x="4" y="237"/>
                  </a:cubicBezTo>
                  <a:cubicBezTo>
                    <a:pt x="0" y="239"/>
                    <a:pt x="2" y="256"/>
                    <a:pt x="2" y="256"/>
                  </a:cubicBezTo>
                  <a:cubicBezTo>
                    <a:pt x="235" y="256"/>
                    <a:pt x="235" y="256"/>
                    <a:pt x="235" y="256"/>
                  </a:cubicBezTo>
                  <a:cubicBezTo>
                    <a:pt x="235" y="256"/>
                    <a:pt x="238" y="238"/>
                    <a:pt x="233" y="236"/>
                  </a:cubicBezTo>
                  <a:close/>
                </a:path>
              </a:pathLst>
            </a:custGeom>
            <a:solidFill>
              <a:schemeClr val="bg1"/>
            </a:solidFill>
            <a:ln>
              <a:noFill/>
            </a:ln>
          </p:spPr>
          <p:txBody>
            <a:bodyPr/>
            <a:lstStyle/>
            <a:p/>
          </p:txBody>
        </p:sp>
      </p:grpSp>
      <p:grpSp>
        <p:nvGrpSpPr>
          <p:cNvPr id="26" name="组合 25"/>
          <p:cNvGrpSpPr/>
          <p:nvPr/>
        </p:nvGrpSpPr>
        <p:grpSpPr>
          <a:xfrm>
            <a:off x="1947862" y="5386551"/>
            <a:ext cx="2395538" cy="780335"/>
            <a:chOff x="8179545" y="1526989"/>
            <a:chExt cx="2395538" cy="780335"/>
          </a:xfrm>
        </p:grpSpPr>
        <p:sp>
          <p:nvSpPr>
            <p:cNvPr id="27" name="文本框 26"/>
            <p:cNvSpPr txBox="1"/>
            <p:nvPr/>
          </p:nvSpPr>
          <p:spPr>
            <a:xfrm>
              <a:off x="8179545" y="1526989"/>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28" name="矩形 27"/>
            <p:cNvSpPr/>
            <p:nvPr/>
          </p:nvSpPr>
          <p:spPr>
            <a:xfrm>
              <a:off x="8179545" y="1867395"/>
              <a:ext cx="2395538" cy="439929"/>
            </a:xfrm>
            <a:prstGeom prst="rect">
              <a:avLst/>
            </a:prstGeom>
          </p:spPr>
          <p:txBody>
            <a:bodyPr wrap="square">
              <a:spAutoFit/>
            </a:bodyPr>
            <a:lstStyle/>
            <a:p>
              <a:pPr>
                <a:lnSpc>
                  <a:spcPct val="15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grpSp>
        <p:nvGrpSpPr>
          <p:cNvPr id="29" name="组合 28"/>
          <p:cNvGrpSpPr/>
          <p:nvPr/>
        </p:nvGrpSpPr>
        <p:grpSpPr>
          <a:xfrm>
            <a:off x="6923036" y="3666428"/>
            <a:ext cx="2395538" cy="780335"/>
            <a:chOff x="8179545" y="1526989"/>
            <a:chExt cx="2395538" cy="780335"/>
          </a:xfrm>
        </p:grpSpPr>
        <p:sp>
          <p:nvSpPr>
            <p:cNvPr id="30" name="文本框 29"/>
            <p:cNvSpPr txBox="1"/>
            <p:nvPr/>
          </p:nvSpPr>
          <p:spPr>
            <a:xfrm>
              <a:off x="8179545" y="1526989"/>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31" name="矩形 30"/>
            <p:cNvSpPr/>
            <p:nvPr/>
          </p:nvSpPr>
          <p:spPr>
            <a:xfrm>
              <a:off x="8179545" y="1867395"/>
              <a:ext cx="2395538" cy="439929"/>
            </a:xfrm>
            <a:prstGeom prst="rect">
              <a:avLst/>
            </a:prstGeom>
          </p:spPr>
          <p:txBody>
            <a:bodyPr wrap="square">
              <a:spAutoFit/>
            </a:bodyPr>
            <a:lstStyle/>
            <a:p>
              <a:pPr>
                <a:lnSpc>
                  <a:spcPct val="15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grpSp>
        <p:nvGrpSpPr>
          <p:cNvPr id="32" name="组合 31"/>
          <p:cNvGrpSpPr/>
          <p:nvPr/>
        </p:nvGrpSpPr>
        <p:grpSpPr>
          <a:xfrm>
            <a:off x="3190235" y="2758962"/>
            <a:ext cx="2395538" cy="780335"/>
            <a:chOff x="8179545" y="1526989"/>
            <a:chExt cx="2395538" cy="780335"/>
          </a:xfrm>
        </p:grpSpPr>
        <p:sp>
          <p:nvSpPr>
            <p:cNvPr id="33" name="文本框 32"/>
            <p:cNvSpPr txBox="1"/>
            <p:nvPr/>
          </p:nvSpPr>
          <p:spPr>
            <a:xfrm>
              <a:off x="8823316" y="1526989"/>
              <a:ext cx="1107996" cy="369332"/>
            </a:xfrm>
            <a:prstGeom prst="rect">
              <a:avLst/>
            </a:prstGeom>
            <a:noFill/>
          </p:spPr>
          <p:txBody>
            <a:bodyPr wrap="none" rtlCol="0">
              <a:spAutoFit/>
            </a:bodyPr>
            <a:lstStyle/>
            <a:p>
              <a:pPr algn="ctr"/>
              <a:r>
                <a:rPr lang="zh-CN" altLang="en-US" b="1">
                  <a:solidFill>
                    <a:schemeClr val="bg1">
                      <a:lumMod val="95000"/>
                    </a:schemeClr>
                  </a:solidFill>
                </a:rPr>
                <a:t>添加标题</a:t>
              </a:r>
              <a:endParaRPr lang="zh-CN" altLang="en-US" b="1">
                <a:solidFill>
                  <a:schemeClr val="bg1">
                    <a:lumMod val="95000"/>
                  </a:schemeClr>
                </a:solidFill>
              </a:endParaRPr>
            </a:p>
          </p:txBody>
        </p:sp>
        <p:sp>
          <p:nvSpPr>
            <p:cNvPr id="34" name="矩形 33"/>
            <p:cNvSpPr/>
            <p:nvPr/>
          </p:nvSpPr>
          <p:spPr>
            <a:xfrm>
              <a:off x="8179545" y="1867395"/>
              <a:ext cx="2395538" cy="439929"/>
            </a:xfrm>
            <a:prstGeom prst="rect">
              <a:avLst/>
            </a:prstGeom>
          </p:spPr>
          <p:txBody>
            <a:bodyPr wrap="square">
              <a:spAutoFit/>
            </a:bodyPr>
            <a:lstStyle/>
            <a:p>
              <a:pPr algn="ctr">
                <a:lnSpc>
                  <a:spcPct val="15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grpSp>
        <p:nvGrpSpPr>
          <p:cNvPr id="35" name="组合 34"/>
          <p:cNvGrpSpPr/>
          <p:nvPr/>
        </p:nvGrpSpPr>
        <p:grpSpPr>
          <a:xfrm>
            <a:off x="8851614" y="1959916"/>
            <a:ext cx="2395538" cy="780335"/>
            <a:chOff x="8179545" y="1526989"/>
            <a:chExt cx="2395538" cy="780335"/>
          </a:xfrm>
        </p:grpSpPr>
        <p:sp>
          <p:nvSpPr>
            <p:cNvPr id="36" name="文本框 35"/>
            <p:cNvSpPr txBox="1"/>
            <p:nvPr/>
          </p:nvSpPr>
          <p:spPr>
            <a:xfrm>
              <a:off x="8823316" y="1526989"/>
              <a:ext cx="1107996" cy="369332"/>
            </a:xfrm>
            <a:prstGeom prst="rect">
              <a:avLst/>
            </a:prstGeom>
            <a:noFill/>
          </p:spPr>
          <p:txBody>
            <a:bodyPr wrap="none" rtlCol="0">
              <a:spAutoFit/>
            </a:bodyPr>
            <a:lstStyle/>
            <a:p>
              <a:pPr algn="ctr"/>
              <a:r>
                <a:rPr lang="zh-CN" altLang="en-US" b="1">
                  <a:solidFill>
                    <a:schemeClr val="bg1">
                      <a:lumMod val="95000"/>
                    </a:schemeClr>
                  </a:solidFill>
                </a:rPr>
                <a:t>添加标题</a:t>
              </a:r>
              <a:endParaRPr lang="zh-CN" altLang="en-US" b="1">
                <a:solidFill>
                  <a:schemeClr val="bg1">
                    <a:lumMod val="95000"/>
                  </a:schemeClr>
                </a:solidFill>
              </a:endParaRPr>
            </a:p>
          </p:txBody>
        </p:sp>
        <p:sp>
          <p:nvSpPr>
            <p:cNvPr id="37" name="矩形 36"/>
            <p:cNvSpPr/>
            <p:nvPr/>
          </p:nvSpPr>
          <p:spPr>
            <a:xfrm>
              <a:off x="8179545" y="1867395"/>
              <a:ext cx="2395538" cy="439929"/>
            </a:xfrm>
            <a:prstGeom prst="rect">
              <a:avLst/>
            </a:prstGeom>
          </p:spPr>
          <p:txBody>
            <a:bodyPr wrap="square">
              <a:spAutoFit/>
            </a:bodyPr>
            <a:lstStyle/>
            <a:p>
              <a:pPr algn="ctr">
                <a:lnSpc>
                  <a:spcPct val="15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nodeType="afterGroup">
                            <p:stCondLst>
                              <p:cond delay="1000"/>
                            </p:stCondLst>
                            <p:childTnLst>
                              <p:par>
                                <p:cTn id="30" presetID="1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ppt_y</p:attrName>
                                        </p:attrNameLst>
                                      </p:cBhvr>
                                      <p:tavLst>
                                        <p:tav tm="0">
                                          <p:val>
                                            <p:strVal val="#ppt_y+#ppt_h*1.125000"/>
                                          </p:val>
                                        </p:tav>
                                        <p:tav tm="100000">
                                          <p:val>
                                            <p:strVal val="#ppt_y"/>
                                          </p:val>
                                        </p:tav>
                                      </p:tavLst>
                                    </p:anim>
                                    <p:animEffect transition="in" filter="wipe(up)">
                                      <p:cBhvr>
                                        <p:cTn id="33" dur="500"/>
                                        <p:tgtEl>
                                          <p:spTgt spid="23"/>
                                        </p:tgtEl>
                                      </p:cBhvr>
                                    </p:animEffect>
                                  </p:childTnLst>
                                </p:cTn>
                              </p:par>
                              <p:par>
                                <p:cTn id="34" presetID="53" presetClass="entr" presetSubtype="16"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nodeType="afterGroup">
                            <p:stCondLst>
                              <p:cond delay="1500"/>
                            </p:stCondLst>
                            <p:childTnLst>
                              <p:par>
                                <p:cTn id="40" presetID="12" presetClass="entr" presetSubtype="1"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p:tgtEl>
                                          <p:spTgt spid="20"/>
                                        </p:tgtEl>
                                        <p:attrNameLst>
                                          <p:attrName>ppt_y</p:attrName>
                                        </p:attrNameLst>
                                      </p:cBhvr>
                                      <p:tavLst>
                                        <p:tav tm="0">
                                          <p:val>
                                            <p:strVal val="#ppt_y-#ppt_h*1.125000"/>
                                          </p:val>
                                        </p:tav>
                                        <p:tav tm="100000">
                                          <p:val>
                                            <p:strVal val="#ppt_y"/>
                                          </p:val>
                                        </p:tav>
                                      </p:tavLst>
                                    </p:anim>
                                    <p:animEffect transition="in" filter="wipe(down)">
                                      <p:cBhvr>
                                        <p:cTn id="43" dur="500"/>
                                        <p:tgtEl>
                                          <p:spTgt spid="20"/>
                                        </p:tgtEl>
                                      </p:cBhvr>
                                    </p:animEffect>
                                  </p:childTnLst>
                                </p:cTn>
                              </p:par>
                              <p:par>
                                <p:cTn id="44" presetID="53" presetClass="entr" presetSubtype="16"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par>
                          <p:cTn id="49" fill="hold" nodeType="afterGroup">
                            <p:stCondLst>
                              <p:cond delay="2000"/>
                            </p:stCondLst>
                            <p:childTnLst>
                              <p:par>
                                <p:cTn id="50" presetID="1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ppt_y</p:attrName>
                                        </p:attrNameLst>
                                      </p:cBhvr>
                                      <p:tavLst>
                                        <p:tav tm="0">
                                          <p:val>
                                            <p:strVal val="#ppt_y+#ppt_h*1.125000"/>
                                          </p:val>
                                        </p:tav>
                                        <p:tav tm="100000">
                                          <p:val>
                                            <p:strVal val="#ppt_y"/>
                                          </p:val>
                                        </p:tav>
                                      </p:tavLst>
                                    </p:anim>
                                    <p:animEffect transition="in" filter="wipe(up)">
                                      <p:cBhvr>
                                        <p:cTn id="53" dur="500"/>
                                        <p:tgtEl>
                                          <p:spTgt spid="17"/>
                                        </p:tgtEl>
                                      </p:cBhvr>
                                    </p:animEffect>
                                  </p:childTnLst>
                                </p:cTn>
                              </p:par>
                              <p:par>
                                <p:cTn id="54" presetID="53" presetClass="entr" presetSubtype="16"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nodeType="afterGroup">
                            <p:stCondLst>
                              <p:cond delay="2500"/>
                            </p:stCondLst>
                            <p:childTnLst>
                              <p:par>
                                <p:cTn id="60" presetID="12" presetClass="entr" presetSubtype="1"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p:tgtEl>
                                          <p:spTgt spid="14"/>
                                        </p:tgtEl>
                                        <p:attrNameLst>
                                          <p:attrName>ppt_y</p:attrName>
                                        </p:attrNameLst>
                                      </p:cBhvr>
                                      <p:tavLst>
                                        <p:tav tm="0">
                                          <p:val>
                                            <p:strVal val="#ppt_y-#ppt_h*1.125000"/>
                                          </p:val>
                                        </p:tav>
                                        <p:tav tm="100000">
                                          <p:val>
                                            <p:strVal val="#ppt_y"/>
                                          </p:val>
                                        </p:tav>
                                      </p:tavLst>
                                    </p:anim>
                                    <p:animEffect transition="in" filter="wipe(down)">
                                      <p:cBhvr>
                                        <p:cTn id="63" dur="500"/>
                                        <p:tgtEl>
                                          <p:spTgt spid="14"/>
                                        </p:tgtEl>
                                      </p:cBhvr>
                                    </p:animEffect>
                                  </p:childTnLst>
                                </p:cTn>
                              </p:par>
                              <p:par>
                                <p:cTn id="64" presetID="53" presetClass="entr" presetSubtype="16"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3809999" y="1181098"/>
            <a:ext cx="4533902" cy="4533902"/>
          </a:xfrm>
          <a:prstGeom prst="ellipse">
            <a:avLst/>
          </a:prstGeom>
          <a:solidFill>
            <a:srgbClr val="0070C0"/>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6F6F6"/>
              </a:solidFill>
            </a:endParaRPr>
          </a:p>
        </p:txBody>
      </p:sp>
      <p:sp>
        <p:nvSpPr>
          <p:cNvPr id="3" name="文本框 2"/>
          <p:cNvSpPr txBox="1"/>
          <p:nvPr/>
        </p:nvSpPr>
        <p:spPr>
          <a:xfrm>
            <a:off x="5288914" y="1841500"/>
            <a:ext cx="1576073" cy="1446550"/>
          </a:xfrm>
          <a:prstGeom prst="rect">
            <a:avLst/>
          </a:prstGeom>
          <a:noFill/>
          <a:ln>
            <a:noFill/>
          </a:ln>
        </p:spPr>
        <p:txBody>
          <a:bodyPr wrap="none" rtlCol="0">
            <a:spAutoFit/>
          </a:bodyPr>
          <a:lstStyle/>
          <a:p>
            <a:pPr algn="ctr"/>
            <a:r>
              <a:rPr lang="en-US" altLang="zh-CN" sz="8800" b="1">
                <a:solidFill>
                  <a:srgbClr val="F6F6F6"/>
                </a:solidFill>
                <a:effectLst>
                  <a:outerShdw blurRad="38100" dist="38100" dir="2700000" algn="tl">
                    <a:srgbClr val="000000">
                      <a:alpha val="43137"/>
                    </a:srgbClr>
                  </a:outerShdw>
                </a:effectLst>
              </a:rPr>
              <a:t>04</a:t>
            </a:r>
            <a:endParaRPr lang="zh-CN" altLang="en-US" sz="8800" b="1">
              <a:solidFill>
                <a:srgbClr val="F6F6F6"/>
              </a:solidFill>
              <a:effectLst>
                <a:outerShdw blurRad="38100" dist="38100" dir="2700000" algn="tl">
                  <a:srgbClr val="000000">
                    <a:alpha val="43137"/>
                  </a:srgbClr>
                </a:outerShdw>
              </a:effectLst>
            </a:endParaRPr>
          </a:p>
        </p:txBody>
      </p:sp>
      <p:cxnSp>
        <p:nvCxnSpPr>
          <p:cNvPr id="4" name="直接连接符 3"/>
          <p:cNvCxnSpPr/>
          <p:nvPr/>
        </p:nvCxnSpPr>
        <p:spPr>
          <a:xfrm>
            <a:off x="4225925" y="3321229"/>
            <a:ext cx="3702050" cy="0"/>
          </a:xfrm>
          <a:prstGeom prst="line">
            <a:avLst/>
          </a:prstGeom>
          <a:ln>
            <a:solidFill>
              <a:srgbClr val="F6F6F6"/>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69064" y="3621824"/>
            <a:ext cx="1415772" cy="461665"/>
          </a:xfrm>
          <a:prstGeom prst="rect">
            <a:avLst/>
          </a:prstGeom>
          <a:noFill/>
        </p:spPr>
        <p:txBody>
          <a:bodyPr wrap="none" rtlCol="0">
            <a:spAutoFit/>
          </a:bodyPr>
          <a:lstStyle/>
          <a:p>
            <a:pPr algn="ctr"/>
            <a:r>
              <a:rPr lang="zh-CN" altLang="en-US" sz="2400" b="1">
                <a:solidFill>
                  <a:srgbClr val="F6F6F6"/>
                </a:solidFill>
              </a:rPr>
              <a:t>添加标题</a:t>
            </a:r>
            <a:endParaRPr lang="zh-CN" altLang="en-US" sz="2400" b="1">
              <a:solidFill>
                <a:srgbClr val="F6F6F6"/>
              </a:solidFill>
            </a:endParaRPr>
          </a:p>
        </p:txBody>
      </p:sp>
      <p:sp>
        <p:nvSpPr>
          <p:cNvPr id="6" name="矩形 5"/>
          <p:cNvSpPr/>
          <p:nvPr/>
        </p:nvSpPr>
        <p:spPr>
          <a:xfrm>
            <a:off x="4406900" y="4062450"/>
            <a:ext cx="3340100" cy="570284"/>
          </a:xfrm>
          <a:prstGeom prst="rect">
            <a:avLst/>
          </a:prstGeom>
        </p:spPr>
        <p:txBody>
          <a:bodyPr wrap="square">
            <a:spAutoFit/>
          </a:bodyPr>
          <a:lstStyle/>
          <a:p>
            <a:pPr algn="ctr">
              <a:lnSpc>
                <a:spcPct val="150000"/>
              </a:lnSpc>
            </a:pPr>
            <a:r>
              <a:rPr lang="zh-CN" altLang="en-US" sz="1100">
                <a:solidFill>
                  <a:srgbClr val="F6F6F6"/>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点击添加文本内容点击添加文本内容点击添加文本内容点击添加文本内容点击添加文本内容的</a:t>
            </a:r>
            <a:endParaRPr lang="en-US" altLang="zh-CN" sz="1100">
              <a:solidFill>
                <a:srgbClr val="F6F6F6"/>
              </a:solidFill>
              <a:latin typeface="微软雅黑" panose="020b0503020204020204" pitchFamily="34" charset="-122"/>
              <a:ea typeface="微软雅黑" panose="020b0503020204020204" pitchFamily="34" charset="-122"/>
            </a:endParaRPr>
          </a:p>
        </p:txBody>
      </p:sp>
      <p:sp>
        <p:nvSpPr>
          <p:cNvPr id="7" name="等腰三角形 6"/>
          <p:cNvSpPr/>
          <p:nvPr/>
        </p:nvSpPr>
        <p:spPr>
          <a:xfrm rot="10800000">
            <a:off x="5956301" y="5165937"/>
            <a:ext cx="241300" cy="208017"/>
          </a:xfrm>
          <a:prstGeom prs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026215" y="1735965"/>
            <a:ext cx="3954746" cy="2440286"/>
            <a:chOff x="2167467" y="1050464"/>
            <a:chExt cx="7811912" cy="4820357"/>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rcRect l="4818" t="12538" r="5364" b="16193"/>
            <a:stretch>
              <a:fillRect/>
            </a:stretch>
          </p:blipFill>
          <p:spPr>
            <a:xfrm>
              <a:off x="2167467" y="1050464"/>
              <a:ext cx="7811912" cy="482035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b="7112"/>
            <a:stretch>
              <a:fillRect/>
            </a:stretch>
          </p:blipFill>
          <p:spPr>
            <a:xfrm>
              <a:off x="3187700" y="1435101"/>
              <a:ext cx="5803900" cy="3594100"/>
            </a:xfrm>
            <a:prstGeom prst="rect">
              <a:avLst/>
            </a:prstGeom>
          </p:spPr>
        </p:pic>
      </p:grpSp>
      <p:grpSp>
        <p:nvGrpSpPr>
          <p:cNvPr id="12" name="组合 11"/>
          <p:cNvGrpSpPr/>
          <p:nvPr/>
        </p:nvGrpSpPr>
        <p:grpSpPr>
          <a:xfrm>
            <a:off x="6899176" y="1735965"/>
            <a:ext cx="3954746" cy="2440286"/>
            <a:chOff x="11844867" y="-4555023"/>
            <a:chExt cx="7811912" cy="4820357"/>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4818" t="12538" r="5364" b="16193"/>
            <a:stretch>
              <a:fillRect/>
            </a:stretch>
          </p:blipFill>
          <p:spPr>
            <a:xfrm>
              <a:off x="11844867" y="-4555023"/>
              <a:ext cx="7811912" cy="482035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rcRect b="5614"/>
            <a:stretch>
              <a:fillRect/>
            </a:stretch>
          </p:blipFill>
          <p:spPr>
            <a:xfrm>
              <a:off x="12905650" y="-4135923"/>
              <a:ext cx="5725250" cy="3602523"/>
            </a:xfrm>
            <a:prstGeom prst="rect">
              <a:avLst/>
            </a:prstGeom>
          </p:spPr>
        </p:pic>
      </p:grpSp>
      <p:grpSp>
        <p:nvGrpSpPr>
          <p:cNvPr id="15" name="组合 14"/>
          <p:cNvGrpSpPr/>
          <p:nvPr/>
        </p:nvGrpSpPr>
        <p:grpSpPr>
          <a:xfrm>
            <a:off x="3234164" y="1433465"/>
            <a:ext cx="5182197" cy="3197686"/>
            <a:chOff x="8796867" y="6624576"/>
            <a:chExt cx="7811912" cy="4820357"/>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rcRect l="4818" t="12538" r="5364" b="16193"/>
            <a:stretch>
              <a:fillRect/>
            </a:stretch>
          </p:blipFill>
          <p:spPr>
            <a:xfrm>
              <a:off x="8796867" y="6624576"/>
              <a:ext cx="7811912" cy="4820357"/>
            </a:xfrm>
            <a:prstGeom prst="rect">
              <a:avLst/>
            </a:pr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rcRect b="4673"/>
            <a:stretch>
              <a:fillRect/>
            </a:stretch>
          </p:blipFill>
          <p:spPr>
            <a:xfrm>
              <a:off x="9777418" y="6975721"/>
              <a:ext cx="5809881" cy="3692279"/>
            </a:xfrm>
            <a:prstGeom prst="rect">
              <a:avLst/>
            </a:prstGeom>
          </p:spPr>
        </p:pic>
      </p:grpSp>
      <p:sp>
        <p:nvSpPr>
          <p:cNvPr id="18" name="矩形 17"/>
          <p:cNvSpPr/>
          <p:nvPr/>
        </p:nvSpPr>
        <p:spPr>
          <a:xfrm>
            <a:off x="4980961" y="4933651"/>
            <a:ext cx="1809524" cy="461665"/>
          </a:xfrm>
          <a:prstGeom prst="rect">
            <a:avLst/>
          </a:prstGeom>
        </p:spPr>
        <p:txBody>
          <a:bodyPr wrap="square">
            <a:spAutoFit/>
          </a:bodyPr>
          <a:lstStyle/>
          <a:p>
            <a:pPr algn="ctr"/>
            <a:r>
              <a:rPr lang="zh-CN" altLang="en-US" sz="24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24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06726" y="5619153"/>
            <a:ext cx="10768686" cy="661463"/>
          </a:xfrm>
          <a:prstGeom prst="rect">
            <a:avLst/>
          </a:prstGeom>
        </p:spPr>
        <p:txBody>
          <a:bodyPr wrap="square">
            <a:spAutoFit/>
          </a:bodyPr>
          <a:lstStyle/>
          <a:p>
            <a:pPr algn="ctr">
              <a:lnSpc>
                <a:spcPct val="200000"/>
              </a:lnSpc>
            </a:pPr>
            <a:r>
              <a:rPr lang="zh-CN" altLang="en-US" sz="10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的点击添加文本内容点击添加文本内容点击添加文本内容点击添加文本内容点击添加文本内容的点击添加文本内容点击添加文本内容点击添加文本内容点击添加文本内容点击添加文本内容的</a:t>
            </a:r>
            <a:endParaRPr lang="zh-CN" altLang="en-US" sz="1000">
              <a:solidFill>
                <a:schemeClr val="bg1">
                  <a:lumMod val="95000"/>
                </a:schemeClr>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5770155" y="5471432"/>
            <a:ext cx="231136" cy="71605"/>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afterGroup">
                            <p:stCondLst>
                              <p:cond delay="500"/>
                            </p:stCondLst>
                            <p:childTnLst>
                              <p:par>
                                <p:cTn id="11" presetID="53" presetClass="entr" presetSubtype="52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anim calcmode="lin" valueType="num">
                                      <p:cBhvr>
                                        <p:cTn id="16" dur="500" fill="hold"/>
                                        <p:tgtEl>
                                          <p:spTgt spid="9"/>
                                        </p:tgtEl>
                                        <p:attrNameLst>
                                          <p:attrName>ppt_x</p:attrName>
                                        </p:attrNameLst>
                                      </p:cBhvr>
                                      <p:tavLst>
                                        <p:tav tm="0">
                                          <p:val>
                                            <p:fltVal val="0.5"/>
                                          </p:val>
                                        </p:tav>
                                        <p:tav tm="100000">
                                          <p:val>
                                            <p:strVal val="#ppt_x"/>
                                          </p:val>
                                        </p:tav>
                                      </p:tavLst>
                                    </p:anim>
                                    <p:anim calcmode="lin" valueType="num">
                                      <p:cBhvr>
                                        <p:cTn id="17" dur="500" fill="hold"/>
                                        <p:tgtEl>
                                          <p:spTgt spid="9"/>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fltVal val="0.5"/>
                                          </p:val>
                                        </p:tav>
                                        <p:tav tm="100000">
                                          <p:val>
                                            <p:strVal val="#ppt_x"/>
                                          </p:val>
                                        </p:tav>
                                      </p:tavLst>
                                    </p:anim>
                                    <p:anim calcmode="lin" valueType="num">
                                      <p:cBhvr>
                                        <p:cTn id="24" dur="500" fill="hold"/>
                                        <p:tgtEl>
                                          <p:spTgt spid="12"/>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25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nodeType="afterGroup">
                            <p:stCondLst>
                              <p:cond delay="2250"/>
                            </p:stCondLst>
                            <p:childTnLst>
                              <p:par>
                                <p:cTn id="35" presetID="16" presetClass="entr" presetSubtype="2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137099" y="136634"/>
            <a:ext cx="11898752" cy="663235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89430" y="1220836"/>
            <a:ext cx="554355" cy="1200329"/>
          </a:xfrm>
          <a:prstGeom prst="rect">
            <a:avLst/>
          </a:prstGeom>
          <a:noFill/>
        </p:spPr>
        <p:txBody>
          <a:bodyPr wrap="square" rtlCol="0">
            <a:spAutoFit/>
          </a:bodyPr>
          <a:lstStyle/>
          <a:p>
            <a:pPr algn="ctr"/>
            <a:r>
              <a:rPr lang="zh-CN" altLang="en-US" sz="3600">
                <a:solidFill>
                  <a:srgbClr val="00B0F0"/>
                </a:solidFill>
              </a:rPr>
              <a:t>目录</a:t>
            </a:r>
            <a:endParaRPr lang="zh-CN" altLang="en-US" sz="3600">
              <a:solidFill>
                <a:srgbClr val="00B0F0"/>
              </a:solidFill>
            </a:endParaRPr>
          </a:p>
        </p:txBody>
      </p:sp>
      <p:sp>
        <p:nvSpPr>
          <p:cNvPr id="4" name="文本框 3"/>
          <p:cNvSpPr txBox="1"/>
          <p:nvPr/>
        </p:nvSpPr>
        <p:spPr>
          <a:xfrm>
            <a:off x="2253596" y="1821000"/>
            <a:ext cx="461665" cy="1497330"/>
          </a:xfrm>
          <a:prstGeom prst="rect">
            <a:avLst/>
          </a:prstGeom>
          <a:noFill/>
        </p:spPr>
        <p:txBody>
          <a:bodyPr vert="eaVert" wrap="square" rtlCol="0">
            <a:spAutoFit/>
          </a:bodyPr>
          <a:lstStyle/>
          <a:p>
            <a:r>
              <a:rPr lang="en-US" altLang="zh-CN">
                <a:solidFill>
                  <a:schemeClr val="bg1"/>
                </a:solidFill>
              </a:rPr>
              <a:t>Contents</a:t>
            </a:r>
            <a:endParaRPr lang="zh-CN" altLang="en-US">
              <a:solidFill>
                <a:schemeClr val="bg1"/>
              </a:solidFill>
            </a:endParaRPr>
          </a:p>
        </p:txBody>
      </p:sp>
      <p:grpSp>
        <p:nvGrpSpPr>
          <p:cNvPr id="5" name="组合 4"/>
          <p:cNvGrpSpPr/>
          <p:nvPr/>
        </p:nvGrpSpPr>
        <p:grpSpPr>
          <a:xfrm>
            <a:off x="4421505" y="2569665"/>
            <a:ext cx="579872" cy="3206295"/>
            <a:chOff x="4903470" y="2440125"/>
            <a:chExt cx="579872" cy="3206295"/>
          </a:xfrm>
        </p:grpSpPr>
        <p:sp>
          <p:nvSpPr>
            <p:cNvPr id="6" name="文本框 5"/>
            <p:cNvSpPr txBox="1"/>
            <p:nvPr/>
          </p:nvSpPr>
          <p:spPr>
            <a:xfrm>
              <a:off x="4903470" y="2440125"/>
              <a:ext cx="548640" cy="461665"/>
            </a:xfrm>
            <a:prstGeom prst="rect">
              <a:avLst/>
            </a:prstGeom>
            <a:noFill/>
          </p:spPr>
          <p:txBody>
            <a:bodyPr wrap="square" rtlCol="0">
              <a:spAutoFit/>
            </a:bodyPr>
            <a:lstStyle/>
            <a:p>
              <a:r>
                <a:rPr lang="en-US" altLang="zh-CN" sz="2400">
                  <a:solidFill>
                    <a:schemeClr val="bg1"/>
                  </a:solidFill>
                  <a:latin typeface="+mn-ea"/>
                </a:rPr>
                <a:t>01</a:t>
              </a:r>
              <a:endParaRPr lang="zh-CN" altLang="en-US" sz="2400">
                <a:solidFill>
                  <a:schemeClr val="bg1"/>
                </a:solidFill>
                <a:latin typeface="+mn-ea"/>
              </a:endParaRPr>
            </a:p>
          </p:txBody>
        </p:sp>
        <p:cxnSp>
          <p:nvCxnSpPr>
            <p:cNvPr id="7" name="直接连接符 6"/>
            <p:cNvCxnSpPr/>
            <p:nvPr/>
          </p:nvCxnSpPr>
          <p:spPr>
            <a:xfrm flipH="1">
              <a:off x="5063490" y="2926080"/>
              <a:ext cx="240030" cy="1615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929344" y="3188790"/>
              <a:ext cx="553998" cy="2457630"/>
            </a:xfrm>
            <a:prstGeom prst="rect">
              <a:avLst/>
            </a:prstGeom>
            <a:noFill/>
          </p:spPr>
          <p:txBody>
            <a:bodyPr vert="eaVert" wrap="square" rtlCol="0">
              <a:spAutoFit/>
            </a:bodyPr>
            <a:lstStyle/>
            <a:p>
              <a:r>
                <a:rPr lang="zh-CN" altLang="en-US" sz="2400">
                  <a:solidFill>
                    <a:schemeClr val="bg1"/>
                  </a:solidFill>
                </a:rPr>
                <a:t>添 加 标 题 内 容</a:t>
              </a:r>
              <a:endParaRPr lang="zh-CN" altLang="en-US" sz="2400">
                <a:solidFill>
                  <a:schemeClr val="bg1"/>
                </a:solidFill>
              </a:endParaRPr>
            </a:p>
          </p:txBody>
        </p:sp>
      </p:grpSp>
      <p:grpSp>
        <p:nvGrpSpPr>
          <p:cNvPr id="9" name="组合 8"/>
          <p:cNvGrpSpPr/>
          <p:nvPr/>
        </p:nvGrpSpPr>
        <p:grpSpPr>
          <a:xfrm>
            <a:off x="6122988" y="2569665"/>
            <a:ext cx="579872" cy="3206295"/>
            <a:chOff x="4903470" y="2440125"/>
            <a:chExt cx="579872" cy="3206295"/>
          </a:xfrm>
        </p:grpSpPr>
        <p:sp>
          <p:nvSpPr>
            <p:cNvPr id="10" name="文本框 9"/>
            <p:cNvSpPr txBox="1"/>
            <p:nvPr/>
          </p:nvSpPr>
          <p:spPr>
            <a:xfrm>
              <a:off x="4903470" y="2440125"/>
              <a:ext cx="548640" cy="461665"/>
            </a:xfrm>
            <a:prstGeom prst="rect">
              <a:avLst/>
            </a:prstGeom>
            <a:noFill/>
          </p:spPr>
          <p:txBody>
            <a:bodyPr wrap="square" rtlCol="0">
              <a:spAutoFit/>
            </a:bodyPr>
            <a:lstStyle/>
            <a:p>
              <a:r>
                <a:rPr lang="en-US" altLang="zh-CN" sz="2400">
                  <a:solidFill>
                    <a:schemeClr val="bg1"/>
                  </a:solidFill>
                  <a:latin typeface="+mn-ea"/>
                </a:rPr>
                <a:t>02</a:t>
              </a:r>
              <a:endParaRPr lang="zh-CN" altLang="en-US" sz="2400">
                <a:solidFill>
                  <a:schemeClr val="bg1"/>
                </a:solidFill>
                <a:latin typeface="+mn-ea"/>
              </a:endParaRPr>
            </a:p>
          </p:txBody>
        </p:sp>
        <p:cxnSp>
          <p:nvCxnSpPr>
            <p:cNvPr id="11" name="直接连接符 10"/>
            <p:cNvCxnSpPr/>
            <p:nvPr/>
          </p:nvCxnSpPr>
          <p:spPr>
            <a:xfrm flipH="1">
              <a:off x="5063490" y="2926080"/>
              <a:ext cx="240030" cy="1615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929344" y="3188790"/>
              <a:ext cx="553998" cy="2457630"/>
            </a:xfrm>
            <a:prstGeom prst="rect">
              <a:avLst/>
            </a:prstGeom>
            <a:noFill/>
          </p:spPr>
          <p:txBody>
            <a:bodyPr vert="eaVert" wrap="square" rtlCol="0">
              <a:spAutoFit/>
            </a:bodyPr>
            <a:lstStyle/>
            <a:p>
              <a:r>
                <a:rPr lang="zh-CN" altLang="en-US" sz="2400">
                  <a:solidFill>
                    <a:schemeClr val="bg1"/>
                  </a:solidFill>
                </a:rPr>
                <a:t>添 加 标 题 内 容</a:t>
              </a:r>
              <a:endParaRPr lang="zh-CN" altLang="en-US" sz="2400">
                <a:solidFill>
                  <a:schemeClr val="bg1"/>
                </a:solidFill>
              </a:endParaRPr>
            </a:p>
          </p:txBody>
        </p:sp>
      </p:grpSp>
      <p:grpSp>
        <p:nvGrpSpPr>
          <p:cNvPr id="13" name="组合 12"/>
          <p:cNvGrpSpPr/>
          <p:nvPr/>
        </p:nvGrpSpPr>
        <p:grpSpPr>
          <a:xfrm>
            <a:off x="7824471" y="2569665"/>
            <a:ext cx="579872" cy="3206295"/>
            <a:chOff x="4903470" y="2440125"/>
            <a:chExt cx="579872" cy="3206295"/>
          </a:xfrm>
        </p:grpSpPr>
        <p:sp>
          <p:nvSpPr>
            <p:cNvPr id="14" name="文本框 13"/>
            <p:cNvSpPr txBox="1"/>
            <p:nvPr/>
          </p:nvSpPr>
          <p:spPr>
            <a:xfrm>
              <a:off x="4903470" y="2440125"/>
              <a:ext cx="548640" cy="461665"/>
            </a:xfrm>
            <a:prstGeom prst="rect">
              <a:avLst/>
            </a:prstGeom>
            <a:noFill/>
          </p:spPr>
          <p:txBody>
            <a:bodyPr wrap="square" rtlCol="0">
              <a:spAutoFit/>
            </a:bodyPr>
            <a:lstStyle/>
            <a:p>
              <a:r>
                <a:rPr lang="en-US" altLang="zh-CN" sz="2400">
                  <a:solidFill>
                    <a:schemeClr val="bg1"/>
                  </a:solidFill>
                  <a:latin typeface="+mn-ea"/>
                </a:rPr>
                <a:t>03</a:t>
              </a:r>
              <a:endParaRPr lang="zh-CN" altLang="en-US" sz="2400">
                <a:solidFill>
                  <a:schemeClr val="bg1"/>
                </a:solidFill>
                <a:latin typeface="+mn-ea"/>
              </a:endParaRPr>
            </a:p>
          </p:txBody>
        </p:sp>
        <p:cxnSp>
          <p:nvCxnSpPr>
            <p:cNvPr id="15" name="直接连接符 14"/>
            <p:cNvCxnSpPr/>
            <p:nvPr/>
          </p:nvCxnSpPr>
          <p:spPr>
            <a:xfrm flipH="1">
              <a:off x="5063490" y="2926080"/>
              <a:ext cx="240030" cy="1615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929344" y="3188790"/>
              <a:ext cx="553998" cy="2457630"/>
            </a:xfrm>
            <a:prstGeom prst="rect">
              <a:avLst/>
            </a:prstGeom>
            <a:noFill/>
          </p:spPr>
          <p:txBody>
            <a:bodyPr vert="eaVert" wrap="square" rtlCol="0">
              <a:spAutoFit/>
            </a:bodyPr>
            <a:lstStyle/>
            <a:p>
              <a:r>
                <a:rPr lang="zh-CN" altLang="en-US" sz="2400">
                  <a:solidFill>
                    <a:schemeClr val="bg1"/>
                  </a:solidFill>
                </a:rPr>
                <a:t>添 加 标 题 内 容</a:t>
              </a:r>
              <a:endParaRPr lang="zh-CN" altLang="en-US" sz="2400">
                <a:solidFill>
                  <a:schemeClr val="bg1"/>
                </a:solidFill>
              </a:endParaRPr>
            </a:p>
          </p:txBody>
        </p:sp>
      </p:grpSp>
      <p:grpSp>
        <p:nvGrpSpPr>
          <p:cNvPr id="17" name="组合 16"/>
          <p:cNvGrpSpPr/>
          <p:nvPr/>
        </p:nvGrpSpPr>
        <p:grpSpPr>
          <a:xfrm>
            <a:off x="9525954" y="2569665"/>
            <a:ext cx="579872" cy="3206295"/>
            <a:chOff x="4903470" y="2440125"/>
            <a:chExt cx="579872" cy="3206295"/>
          </a:xfrm>
        </p:grpSpPr>
        <p:sp>
          <p:nvSpPr>
            <p:cNvPr id="18" name="文本框 17"/>
            <p:cNvSpPr txBox="1"/>
            <p:nvPr/>
          </p:nvSpPr>
          <p:spPr>
            <a:xfrm>
              <a:off x="4903470" y="2440125"/>
              <a:ext cx="548640" cy="461665"/>
            </a:xfrm>
            <a:prstGeom prst="rect">
              <a:avLst/>
            </a:prstGeom>
            <a:noFill/>
          </p:spPr>
          <p:txBody>
            <a:bodyPr wrap="square" rtlCol="0">
              <a:spAutoFit/>
            </a:bodyPr>
            <a:lstStyle/>
            <a:p>
              <a:r>
                <a:rPr lang="en-US" altLang="zh-CN" sz="2400">
                  <a:solidFill>
                    <a:schemeClr val="bg1"/>
                  </a:solidFill>
                  <a:latin typeface="+mn-ea"/>
                </a:rPr>
                <a:t>04</a:t>
              </a:r>
              <a:endParaRPr lang="zh-CN" altLang="en-US" sz="2400">
                <a:solidFill>
                  <a:schemeClr val="bg1"/>
                </a:solidFill>
                <a:latin typeface="+mn-ea"/>
              </a:endParaRPr>
            </a:p>
          </p:txBody>
        </p:sp>
        <p:cxnSp>
          <p:nvCxnSpPr>
            <p:cNvPr id="19" name="直接连接符 18"/>
            <p:cNvCxnSpPr/>
            <p:nvPr/>
          </p:nvCxnSpPr>
          <p:spPr>
            <a:xfrm flipH="1">
              <a:off x="5063490" y="2926080"/>
              <a:ext cx="240030" cy="1615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929344" y="3188790"/>
              <a:ext cx="553998" cy="2457630"/>
            </a:xfrm>
            <a:prstGeom prst="rect">
              <a:avLst/>
            </a:prstGeom>
            <a:noFill/>
          </p:spPr>
          <p:txBody>
            <a:bodyPr vert="eaVert" wrap="square" rtlCol="0">
              <a:spAutoFit/>
            </a:bodyPr>
            <a:lstStyle/>
            <a:p>
              <a:r>
                <a:rPr lang="zh-CN" altLang="en-US" sz="2400">
                  <a:solidFill>
                    <a:schemeClr val="bg1"/>
                  </a:solidFill>
                </a:rPr>
                <a:t>添 加 标 题 内 容</a:t>
              </a:r>
              <a:endParaRPr lang="zh-CN" altLang="en-US" sz="2400">
                <a:solidFill>
                  <a:schemeClr val="bg1"/>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704825" y="2283871"/>
            <a:ext cx="3829050" cy="3829050"/>
            <a:chOff x="4704825" y="2283871"/>
            <a:chExt cx="3829050" cy="3829050"/>
          </a:xfrm>
        </p:grpSpPr>
        <p:sp>
          <p:nvSpPr>
            <p:cNvPr id="10" name="椭圆 9"/>
            <p:cNvSpPr/>
            <p:nvPr/>
          </p:nvSpPr>
          <p:spPr>
            <a:xfrm>
              <a:off x="4704825" y="2283871"/>
              <a:ext cx="3829050" cy="38290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binary-thinking_74868"/>
            <p:cNvSpPr>
              <a:spLocks noChangeAspect="1"/>
            </p:cNvSpPr>
            <p:nvPr/>
          </p:nvSpPr>
          <p:spPr bwMode="auto">
            <a:xfrm>
              <a:off x="6262791" y="2717299"/>
              <a:ext cx="713118" cy="821158"/>
            </a:xfrm>
            <a:custGeom>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txBody>
            <a:bodyPr/>
            <a:lstStyle/>
            <a:p/>
          </p:txBody>
        </p:sp>
        <p:sp>
          <p:nvSpPr>
            <p:cNvPr id="12" name="文本框 11"/>
            <p:cNvSpPr txBox="1"/>
            <p:nvPr/>
          </p:nvSpPr>
          <p:spPr>
            <a:xfrm>
              <a:off x="5911464" y="3971885"/>
              <a:ext cx="1415772" cy="461665"/>
            </a:xfrm>
            <a:prstGeom prst="rect">
              <a:avLst/>
            </a:prstGeom>
            <a:noFill/>
          </p:spPr>
          <p:txBody>
            <a:bodyPr wrap="none" rtlCol="0">
              <a:spAutoFit/>
            </a:bodyPr>
            <a:lstStyle/>
            <a:p>
              <a:pPr algn="ctr"/>
              <a:r>
                <a:rPr lang="zh-CN" altLang="en-US" sz="2400" b="1">
                  <a:solidFill>
                    <a:schemeClr val="bg1"/>
                  </a:solidFill>
                </a:rPr>
                <a:t>添加标题</a:t>
              </a:r>
              <a:endParaRPr lang="zh-CN" altLang="en-US" sz="2400" b="1">
                <a:solidFill>
                  <a:schemeClr val="bg1"/>
                </a:solidFill>
              </a:endParaRPr>
            </a:p>
          </p:txBody>
        </p:sp>
        <p:sp>
          <p:nvSpPr>
            <p:cNvPr id="13" name="矩形 12"/>
            <p:cNvSpPr/>
            <p:nvPr/>
          </p:nvSpPr>
          <p:spPr>
            <a:xfrm>
              <a:off x="5108735" y="4473812"/>
              <a:ext cx="3021230" cy="1040093"/>
            </a:xfrm>
            <a:prstGeom prst="rect">
              <a:avLst/>
            </a:prstGeom>
          </p:spPr>
          <p:txBody>
            <a:bodyPr wrap="square">
              <a:spAutoFit/>
            </a:bodyPr>
            <a:lstStyle/>
            <a:p>
              <a:pPr algn="ctr">
                <a:lnSpc>
                  <a:spcPct val="200000"/>
                </a:lnSpc>
              </a:pPr>
              <a:r>
                <a:rPr lang="zh-CN" altLang="en-US" sz="800">
                  <a:solidFill>
                    <a:schemeClr val="bg1"/>
                  </a:solidFill>
                </a:rPr>
                <a:t>点击添加文本内容点击添加文本内容点击添加文本内容点击添加文本内容点击添加文本内容的点击添加文本内容点击添加文本内容点击添加文本内容点击添加文本内容点击添加文本内容的</a:t>
              </a:r>
              <a:endParaRPr lang="zh-CN" altLang="en-US" sz="800">
                <a:solidFill>
                  <a:schemeClr val="bg1"/>
                </a:solidFill>
              </a:endParaRPr>
            </a:p>
          </p:txBody>
        </p:sp>
      </p:grpSp>
      <p:grpSp>
        <p:nvGrpSpPr>
          <p:cNvPr id="14" name="组合 13"/>
          <p:cNvGrpSpPr/>
          <p:nvPr/>
        </p:nvGrpSpPr>
        <p:grpSpPr>
          <a:xfrm>
            <a:off x="2296576" y="1876019"/>
            <a:ext cx="1981200" cy="1981200"/>
            <a:chOff x="2296576" y="1876019"/>
            <a:chExt cx="1981200" cy="1981200"/>
          </a:xfrm>
        </p:grpSpPr>
        <p:sp>
          <p:nvSpPr>
            <p:cNvPr id="15" name="椭圆 14"/>
            <p:cNvSpPr/>
            <p:nvPr/>
          </p:nvSpPr>
          <p:spPr>
            <a:xfrm>
              <a:off x="2296576" y="1876019"/>
              <a:ext cx="1981200" cy="19812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group_95211"/>
            <p:cNvSpPr>
              <a:spLocks noChangeAspect="1"/>
            </p:cNvSpPr>
            <p:nvPr/>
          </p:nvSpPr>
          <p:spPr bwMode="auto">
            <a:xfrm>
              <a:off x="3056029" y="2283871"/>
              <a:ext cx="462294" cy="421110"/>
            </a:xfrm>
            <a:custGeom>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p:spPr>
          <p:txBody>
            <a:bodyPr/>
            <a:lstStyle/>
            <a:p/>
          </p:txBody>
        </p:sp>
        <p:sp>
          <p:nvSpPr>
            <p:cNvPr id="17" name="矩形 16"/>
            <p:cNvSpPr/>
            <p:nvPr/>
          </p:nvSpPr>
          <p:spPr>
            <a:xfrm>
              <a:off x="2482445" y="2824906"/>
              <a:ext cx="1609462" cy="547650"/>
            </a:xfrm>
            <a:prstGeom prst="rect">
              <a:avLst/>
            </a:prstGeom>
          </p:spPr>
          <p:txBody>
            <a:bodyPr wrap="square">
              <a:spAutoFit/>
            </a:bodyPr>
            <a:lstStyle/>
            <a:p>
              <a:pPr algn="ctr">
                <a:lnSpc>
                  <a:spcPct val="200000"/>
                </a:lnSpc>
              </a:pPr>
              <a:r>
                <a:rPr lang="zh-CN" altLang="en-US" sz="800">
                  <a:solidFill>
                    <a:schemeClr val="bg1"/>
                  </a:solidFill>
                </a:rPr>
                <a:t>点击添加文本内容点击添加文本内容点击添加文本内容服务</a:t>
              </a:r>
              <a:endParaRPr lang="zh-CN" altLang="en-US" sz="800">
                <a:solidFill>
                  <a:schemeClr val="bg1"/>
                </a:solidFill>
              </a:endParaRPr>
            </a:p>
          </p:txBody>
        </p:sp>
      </p:grpSp>
      <p:grpSp>
        <p:nvGrpSpPr>
          <p:cNvPr id="18" name="组合 17"/>
          <p:cNvGrpSpPr/>
          <p:nvPr/>
        </p:nvGrpSpPr>
        <p:grpSpPr>
          <a:xfrm>
            <a:off x="8960924" y="1462007"/>
            <a:ext cx="2076450" cy="2076450"/>
            <a:chOff x="8960924" y="1462007"/>
            <a:chExt cx="2076450" cy="2076450"/>
          </a:xfrm>
        </p:grpSpPr>
        <p:sp>
          <p:nvSpPr>
            <p:cNvPr id="19" name="椭圆 18"/>
            <p:cNvSpPr/>
            <p:nvPr/>
          </p:nvSpPr>
          <p:spPr>
            <a:xfrm>
              <a:off x="8960924" y="1462007"/>
              <a:ext cx="2076450" cy="20764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business-idea_65046"/>
            <p:cNvSpPr>
              <a:spLocks noChangeAspect="1"/>
            </p:cNvSpPr>
            <p:nvPr/>
          </p:nvSpPr>
          <p:spPr bwMode="auto">
            <a:xfrm>
              <a:off x="9771858" y="1821577"/>
              <a:ext cx="454582" cy="462294"/>
            </a:xfrm>
            <a:custGeom>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p:spPr>
          <p:txBody>
            <a:bodyPr/>
            <a:lstStyle/>
            <a:p/>
          </p:txBody>
        </p:sp>
        <p:sp>
          <p:nvSpPr>
            <p:cNvPr id="21" name="矩形 20"/>
            <p:cNvSpPr/>
            <p:nvPr/>
          </p:nvSpPr>
          <p:spPr>
            <a:xfrm>
              <a:off x="9194418" y="2494426"/>
              <a:ext cx="1609462" cy="547650"/>
            </a:xfrm>
            <a:prstGeom prst="rect">
              <a:avLst/>
            </a:prstGeom>
          </p:spPr>
          <p:txBody>
            <a:bodyPr wrap="square">
              <a:spAutoFit/>
            </a:bodyPr>
            <a:lstStyle/>
            <a:p>
              <a:pPr algn="ctr">
                <a:lnSpc>
                  <a:spcPct val="200000"/>
                </a:lnSpc>
              </a:pPr>
              <a:r>
                <a:rPr lang="zh-CN" altLang="en-US" sz="800">
                  <a:solidFill>
                    <a:schemeClr val="bg1"/>
                  </a:solidFill>
                </a:rPr>
                <a:t>点击添加文本内容点击添加文本内容点击添加文本内容服务</a:t>
              </a:r>
              <a:endParaRPr lang="zh-CN" altLang="en-US" sz="800">
                <a:solidFill>
                  <a:schemeClr val="bg1"/>
                </a:solidFill>
              </a:endParaRPr>
            </a:p>
          </p:txBody>
        </p:sp>
      </p:grpSp>
      <p:grpSp>
        <p:nvGrpSpPr>
          <p:cNvPr id="22" name="组合 21"/>
          <p:cNvGrpSpPr/>
          <p:nvPr/>
        </p:nvGrpSpPr>
        <p:grpSpPr>
          <a:xfrm>
            <a:off x="1042935" y="4478312"/>
            <a:ext cx="1281778" cy="1281778"/>
            <a:chOff x="1042935" y="4478312"/>
            <a:chExt cx="1281778" cy="1281778"/>
          </a:xfrm>
        </p:grpSpPr>
        <p:sp>
          <p:nvSpPr>
            <p:cNvPr id="23" name="椭圆 22"/>
            <p:cNvSpPr/>
            <p:nvPr/>
          </p:nvSpPr>
          <p:spPr>
            <a:xfrm>
              <a:off x="1042935" y="4478312"/>
              <a:ext cx="1281778" cy="128177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write_46014"/>
            <p:cNvSpPr>
              <a:spLocks noChangeAspect="1"/>
            </p:cNvSpPr>
            <p:nvPr/>
          </p:nvSpPr>
          <p:spPr bwMode="auto">
            <a:xfrm>
              <a:off x="1532952" y="4736810"/>
              <a:ext cx="301744" cy="292390"/>
            </a:xfrm>
            <a:custGeom>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lstStyle/>
            <a:p/>
          </p:txBody>
        </p:sp>
        <p:sp>
          <p:nvSpPr>
            <p:cNvPr id="25" name="文本框 24"/>
            <p:cNvSpPr txBox="1"/>
            <p:nvPr/>
          </p:nvSpPr>
          <p:spPr>
            <a:xfrm>
              <a:off x="1181123" y="5135532"/>
              <a:ext cx="1005403" cy="338554"/>
            </a:xfrm>
            <a:prstGeom prst="rect">
              <a:avLst/>
            </a:prstGeom>
            <a:noFill/>
          </p:spPr>
          <p:txBody>
            <a:bodyPr wrap="none" rtlCol="0">
              <a:spAutoFit/>
            </a:bodyPr>
            <a:lstStyle/>
            <a:p>
              <a:pPr algn="ctr"/>
              <a:r>
                <a:rPr lang="zh-CN" altLang="en-US" sz="1600" b="1">
                  <a:solidFill>
                    <a:schemeClr val="bg1"/>
                  </a:solidFill>
                </a:rPr>
                <a:t>添加标题</a:t>
              </a:r>
              <a:endParaRPr lang="zh-CN" altLang="en-US" sz="1600" b="1">
                <a:solidFill>
                  <a:schemeClr val="bg1"/>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360"/>
                                          </p:val>
                                        </p:tav>
                                        <p:tav tm="100000">
                                          <p:val>
                                            <p:fltVal val="0"/>
                                          </p:val>
                                        </p:tav>
                                      </p:tavLst>
                                    </p:anim>
                                    <p:animEffect transition="in" filter="fade">
                                      <p:cBhvr>
                                        <p:cTn id="16" dur="500"/>
                                        <p:tgtEl>
                                          <p:spTgt spid="14"/>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 calcmode="lin" valueType="num">
                                      <p:cBhvr>
                                        <p:cTn id="21" dur="500" fill="hold"/>
                                        <p:tgtEl>
                                          <p:spTgt spid="18"/>
                                        </p:tgtEl>
                                        <p:attrNameLst>
                                          <p:attrName>style.rotation</p:attrName>
                                        </p:attrNameLst>
                                      </p:cBhvr>
                                      <p:tavLst>
                                        <p:tav tm="0">
                                          <p:val>
                                            <p:fltVal val="360"/>
                                          </p:val>
                                        </p:tav>
                                        <p:tav tm="100000">
                                          <p:val>
                                            <p:fltVal val="0"/>
                                          </p:val>
                                        </p:tav>
                                      </p:tavLst>
                                    </p:anim>
                                    <p:animEffect transition="in" filter="fade">
                                      <p:cBhvr>
                                        <p:cTn id="22" dur="500"/>
                                        <p:tgtEl>
                                          <p:spTgt spid="18"/>
                                        </p:tgtEl>
                                      </p:cBhvr>
                                    </p:animEffect>
                                  </p:childTnLst>
                                </p:cTn>
                              </p:par>
                            </p:childTnLst>
                          </p:cTn>
                        </p:par>
                        <p:par>
                          <p:cTn id="23" fill="hold" nodeType="afterGroup">
                            <p:stCondLst>
                              <p:cond delay="1000"/>
                            </p:stCondLst>
                            <p:childTnLst>
                              <p:par>
                                <p:cTn id="24" presetID="42"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cxnSp>
        <p:nvCxnSpPr>
          <p:cNvPr id="64" name="直接连接符 63"/>
          <p:cNvCxnSpPr/>
          <p:nvPr/>
        </p:nvCxnSpPr>
        <p:spPr>
          <a:xfrm>
            <a:off x="0" y="3933825"/>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1682358" y="3895725"/>
            <a:ext cx="76200" cy="76200"/>
          </a:xfrm>
          <a:prstGeom prst="ellipse">
            <a:avLst/>
          </a:prstGeom>
          <a:solidFill>
            <a:srgbClr val="05A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椭圆 65"/>
          <p:cNvSpPr/>
          <p:nvPr/>
        </p:nvSpPr>
        <p:spPr>
          <a:xfrm>
            <a:off x="4600183" y="3895725"/>
            <a:ext cx="76200" cy="76200"/>
          </a:xfrm>
          <a:prstGeom prst="ellipse">
            <a:avLst/>
          </a:prstGeom>
          <a:solidFill>
            <a:srgbClr val="05A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椭圆 66"/>
          <p:cNvSpPr/>
          <p:nvPr/>
        </p:nvSpPr>
        <p:spPr>
          <a:xfrm>
            <a:off x="7518008" y="3895725"/>
            <a:ext cx="76200" cy="76200"/>
          </a:xfrm>
          <a:prstGeom prst="ellipse">
            <a:avLst/>
          </a:prstGeom>
          <a:solidFill>
            <a:srgbClr val="05A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8" name="椭圆 67"/>
          <p:cNvSpPr/>
          <p:nvPr/>
        </p:nvSpPr>
        <p:spPr>
          <a:xfrm>
            <a:off x="10435833" y="3895725"/>
            <a:ext cx="76200" cy="76200"/>
          </a:xfrm>
          <a:prstGeom prst="ellipse">
            <a:avLst/>
          </a:prstGeom>
          <a:solidFill>
            <a:srgbClr val="05A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9" name="直接连接符 68"/>
          <p:cNvCxnSpPr>
            <a:stCxn id="65" idx="4"/>
          </p:cNvCxnSpPr>
          <p:nvPr/>
        </p:nvCxnSpPr>
        <p:spPr>
          <a:xfrm flipH="1">
            <a:off x="1720458" y="3971925"/>
            <a:ext cx="0" cy="1038225"/>
          </a:xfrm>
          <a:prstGeom prst="line">
            <a:avLst/>
          </a:prstGeom>
          <a:ln>
            <a:solidFill>
              <a:srgbClr val="05AFD6"/>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634716" y="2857500"/>
            <a:ext cx="0" cy="1038225"/>
          </a:xfrm>
          <a:prstGeom prst="line">
            <a:avLst/>
          </a:prstGeom>
          <a:ln>
            <a:solidFill>
              <a:srgbClr val="05AFD6"/>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7556108" y="3971925"/>
            <a:ext cx="0" cy="1038225"/>
          </a:xfrm>
          <a:prstGeom prst="line">
            <a:avLst/>
          </a:prstGeom>
          <a:ln>
            <a:solidFill>
              <a:srgbClr val="05AFD6"/>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0470366" y="2857500"/>
            <a:ext cx="0" cy="1038225"/>
          </a:xfrm>
          <a:prstGeom prst="line">
            <a:avLst/>
          </a:prstGeom>
          <a:ln>
            <a:solidFill>
              <a:srgbClr val="0092C7"/>
            </a:solidFill>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10175091" y="2266950"/>
            <a:ext cx="590550" cy="590550"/>
            <a:chOff x="9917916" y="2200275"/>
            <a:chExt cx="590550" cy="590550"/>
          </a:xfrm>
          <a:solidFill>
            <a:srgbClr val="05AFD6"/>
          </a:solidFill>
        </p:grpSpPr>
        <p:sp>
          <p:nvSpPr>
            <p:cNvPr id="74" name="椭圆 73"/>
            <p:cNvSpPr/>
            <p:nvPr/>
          </p:nvSpPr>
          <p:spPr>
            <a:xfrm>
              <a:off x="9917916" y="2200275"/>
              <a:ext cx="590550" cy="590550"/>
            </a:xfrm>
            <a:prstGeom prst="ellipse">
              <a:avLst/>
            </a:prstGeom>
            <a:solidFill>
              <a:schemeClr val="bg1"/>
            </a:solidFill>
            <a:ln w="28575">
              <a:solidFill>
                <a:srgbClr val="05AFD6"/>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75" name="组合 74"/>
            <p:cNvGrpSpPr/>
            <p:nvPr/>
          </p:nvGrpSpPr>
          <p:grpSpPr>
            <a:xfrm>
              <a:off x="10097407" y="2362351"/>
              <a:ext cx="231568" cy="291574"/>
              <a:chOff x="6098443" y="4495115"/>
              <a:chExt cx="378388" cy="476437"/>
            </a:xfrm>
            <a:grpFill/>
          </p:grpSpPr>
          <p:sp>
            <p:nvSpPr>
              <p:cNvPr id="76" name="Freeform 66"/>
              <p:cNvSpPr>
                <a:spLocks noEditPoints="1"/>
              </p:cNvSpPr>
              <p:nvPr/>
            </p:nvSpPr>
            <p:spPr bwMode="auto">
              <a:xfrm>
                <a:off x="6098443" y="4495115"/>
                <a:ext cx="378388" cy="476437"/>
              </a:xfrm>
              <a:custGeom>
                <a:gdLst>
                  <a:gd name="T0" fmla="*/ 0 w 138"/>
                  <a:gd name="T1" fmla="*/ 69 h 174"/>
                  <a:gd name="T2" fmla="*/ 138 w 138"/>
                  <a:gd name="T3" fmla="*/ 69 h 174"/>
                  <a:gd name="T4" fmla="*/ 114 w 138"/>
                  <a:gd name="T5" fmla="*/ 81 h 174"/>
                  <a:gd name="T6" fmla="*/ 110 w 138"/>
                  <a:gd name="T7" fmla="*/ 89 h 174"/>
                  <a:gd name="T8" fmla="*/ 101 w 138"/>
                  <a:gd name="T9" fmla="*/ 89 h 174"/>
                  <a:gd name="T10" fmla="*/ 101 w 138"/>
                  <a:gd name="T11" fmla="*/ 101 h 174"/>
                  <a:gd name="T12" fmla="*/ 94 w 138"/>
                  <a:gd name="T13" fmla="*/ 107 h 174"/>
                  <a:gd name="T14" fmla="*/ 85 w 138"/>
                  <a:gd name="T15" fmla="*/ 102 h 174"/>
                  <a:gd name="T16" fmla="*/ 79 w 138"/>
                  <a:gd name="T17" fmla="*/ 112 h 174"/>
                  <a:gd name="T18" fmla="*/ 70 w 138"/>
                  <a:gd name="T19" fmla="*/ 114 h 174"/>
                  <a:gd name="T20" fmla="*/ 65 w 138"/>
                  <a:gd name="T21" fmla="*/ 105 h 174"/>
                  <a:gd name="T22" fmla="*/ 55 w 138"/>
                  <a:gd name="T23" fmla="*/ 111 h 174"/>
                  <a:gd name="T24" fmla="*/ 47 w 138"/>
                  <a:gd name="T25" fmla="*/ 108 h 174"/>
                  <a:gd name="T26" fmla="*/ 47 w 138"/>
                  <a:gd name="T27" fmla="*/ 98 h 174"/>
                  <a:gd name="T28" fmla="*/ 35 w 138"/>
                  <a:gd name="T29" fmla="*/ 98 h 174"/>
                  <a:gd name="T30" fmla="*/ 29 w 138"/>
                  <a:gd name="T31" fmla="*/ 91 h 174"/>
                  <a:gd name="T32" fmla="*/ 34 w 138"/>
                  <a:gd name="T33" fmla="*/ 83 h 174"/>
                  <a:gd name="T34" fmla="*/ 24 w 138"/>
                  <a:gd name="T35" fmla="*/ 77 h 174"/>
                  <a:gd name="T36" fmla="*/ 23 w 138"/>
                  <a:gd name="T37" fmla="*/ 68 h 174"/>
                  <a:gd name="T38" fmla="*/ 31 w 138"/>
                  <a:gd name="T39" fmla="*/ 63 h 174"/>
                  <a:gd name="T40" fmla="*/ 25 w 138"/>
                  <a:gd name="T41" fmla="*/ 53 h 174"/>
                  <a:gd name="T42" fmla="*/ 28 w 138"/>
                  <a:gd name="T43" fmla="*/ 45 h 174"/>
                  <a:gd name="T44" fmla="*/ 38 w 138"/>
                  <a:gd name="T45" fmla="*/ 44 h 174"/>
                  <a:gd name="T46" fmla="*/ 38 w 138"/>
                  <a:gd name="T47" fmla="*/ 32 h 174"/>
                  <a:gd name="T48" fmla="*/ 45 w 138"/>
                  <a:gd name="T49" fmla="*/ 27 h 174"/>
                  <a:gd name="T50" fmla="*/ 54 w 138"/>
                  <a:gd name="T51" fmla="*/ 32 h 174"/>
                  <a:gd name="T52" fmla="*/ 59 w 138"/>
                  <a:gd name="T53" fmla="*/ 21 h 174"/>
                  <a:gd name="T54" fmla="*/ 68 w 138"/>
                  <a:gd name="T55" fmla="*/ 20 h 174"/>
                  <a:gd name="T56" fmla="*/ 73 w 138"/>
                  <a:gd name="T57" fmla="*/ 29 h 174"/>
                  <a:gd name="T58" fmla="*/ 83 w 138"/>
                  <a:gd name="T59" fmla="*/ 22 h 174"/>
                  <a:gd name="T60" fmla="*/ 92 w 138"/>
                  <a:gd name="T61" fmla="*/ 26 h 174"/>
                  <a:gd name="T62" fmla="*/ 92 w 138"/>
                  <a:gd name="T63" fmla="*/ 36 h 174"/>
                  <a:gd name="T64" fmla="*/ 104 w 138"/>
                  <a:gd name="T65" fmla="*/ 35 h 174"/>
                  <a:gd name="T66" fmla="*/ 109 w 138"/>
                  <a:gd name="T67" fmla="*/ 43 h 174"/>
                  <a:gd name="T68" fmla="*/ 105 w 138"/>
                  <a:gd name="T69" fmla="*/ 51 h 174"/>
                  <a:gd name="T70" fmla="*/ 115 w 138"/>
                  <a:gd name="T71" fmla="*/ 57 h 174"/>
                  <a:gd name="T72" fmla="*/ 116 w 138"/>
                  <a:gd name="T73" fmla="*/ 66 h 174"/>
                  <a:gd name="T74" fmla="*/ 108 w 138"/>
                  <a:gd name="T75" fmla="*/ 71 h 174"/>
                  <a:gd name="T76" fmla="*/ 114 w 138"/>
                  <a:gd name="T77" fmla="*/ 81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74">
                    <a:moveTo>
                      <a:pt x="69" y="0"/>
                    </a:moveTo>
                    <a:cubicBezTo>
                      <a:pt x="31" y="0"/>
                      <a:pt x="0" y="31"/>
                      <a:pt x="0" y="69"/>
                    </a:cubicBezTo>
                    <a:cubicBezTo>
                      <a:pt x="0" y="107"/>
                      <a:pt x="69" y="174"/>
                      <a:pt x="69" y="174"/>
                    </a:cubicBezTo>
                    <a:cubicBezTo>
                      <a:pt x="69" y="174"/>
                      <a:pt x="138" y="107"/>
                      <a:pt x="138" y="69"/>
                    </a:cubicBezTo>
                    <a:cubicBezTo>
                      <a:pt x="138" y="31"/>
                      <a:pt x="107" y="0"/>
                      <a:pt x="69" y="0"/>
                    </a:cubicBezTo>
                    <a:close/>
                    <a:moveTo>
                      <a:pt x="114" y="81"/>
                    </a:moveTo>
                    <a:cubicBezTo>
                      <a:pt x="113" y="83"/>
                      <a:pt x="113" y="83"/>
                      <a:pt x="113" y="83"/>
                    </a:cubicBezTo>
                    <a:cubicBezTo>
                      <a:pt x="110" y="89"/>
                      <a:pt x="110" y="89"/>
                      <a:pt x="110" y="89"/>
                    </a:cubicBezTo>
                    <a:cubicBezTo>
                      <a:pt x="109" y="92"/>
                      <a:pt x="109" y="92"/>
                      <a:pt x="109" y="92"/>
                    </a:cubicBezTo>
                    <a:cubicBezTo>
                      <a:pt x="101" y="89"/>
                      <a:pt x="101" y="89"/>
                      <a:pt x="101" y="89"/>
                    </a:cubicBezTo>
                    <a:cubicBezTo>
                      <a:pt x="99" y="91"/>
                      <a:pt x="98" y="93"/>
                      <a:pt x="97" y="94"/>
                    </a:cubicBezTo>
                    <a:cubicBezTo>
                      <a:pt x="101" y="101"/>
                      <a:pt x="101" y="101"/>
                      <a:pt x="101" y="101"/>
                    </a:cubicBezTo>
                    <a:cubicBezTo>
                      <a:pt x="99" y="103"/>
                      <a:pt x="99" y="103"/>
                      <a:pt x="99" y="103"/>
                    </a:cubicBezTo>
                    <a:cubicBezTo>
                      <a:pt x="94" y="107"/>
                      <a:pt x="94" y="107"/>
                      <a:pt x="94" y="107"/>
                    </a:cubicBezTo>
                    <a:cubicBezTo>
                      <a:pt x="92" y="108"/>
                      <a:pt x="92" y="108"/>
                      <a:pt x="92" y="108"/>
                    </a:cubicBezTo>
                    <a:cubicBezTo>
                      <a:pt x="85" y="102"/>
                      <a:pt x="85" y="102"/>
                      <a:pt x="85" y="102"/>
                    </a:cubicBezTo>
                    <a:cubicBezTo>
                      <a:pt x="83" y="103"/>
                      <a:pt x="81" y="103"/>
                      <a:pt x="79" y="104"/>
                    </a:cubicBezTo>
                    <a:cubicBezTo>
                      <a:pt x="79" y="112"/>
                      <a:pt x="79" y="112"/>
                      <a:pt x="79" y="112"/>
                    </a:cubicBezTo>
                    <a:cubicBezTo>
                      <a:pt x="77" y="113"/>
                      <a:pt x="77" y="113"/>
                      <a:pt x="77" y="113"/>
                    </a:cubicBezTo>
                    <a:cubicBezTo>
                      <a:pt x="70" y="114"/>
                      <a:pt x="70" y="114"/>
                      <a:pt x="70" y="114"/>
                    </a:cubicBezTo>
                    <a:cubicBezTo>
                      <a:pt x="68" y="114"/>
                      <a:pt x="68" y="114"/>
                      <a:pt x="68" y="114"/>
                    </a:cubicBezTo>
                    <a:cubicBezTo>
                      <a:pt x="65" y="105"/>
                      <a:pt x="65" y="105"/>
                      <a:pt x="65" y="105"/>
                    </a:cubicBezTo>
                    <a:cubicBezTo>
                      <a:pt x="63" y="105"/>
                      <a:pt x="61" y="105"/>
                      <a:pt x="60" y="104"/>
                    </a:cubicBezTo>
                    <a:cubicBezTo>
                      <a:pt x="55" y="111"/>
                      <a:pt x="55" y="111"/>
                      <a:pt x="55" y="111"/>
                    </a:cubicBezTo>
                    <a:cubicBezTo>
                      <a:pt x="53" y="110"/>
                      <a:pt x="53" y="110"/>
                      <a:pt x="53" y="110"/>
                    </a:cubicBezTo>
                    <a:cubicBezTo>
                      <a:pt x="47" y="108"/>
                      <a:pt x="47" y="108"/>
                      <a:pt x="47" y="108"/>
                    </a:cubicBezTo>
                    <a:cubicBezTo>
                      <a:pt x="45" y="107"/>
                      <a:pt x="45" y="107"/>
                      <a:pt x="45" y="107"/>
                    </a:cubicBezTo>
                    <a:cubicBezTo>
                      <a:pt x="47" y="98"/>
                      <a:pt x="47" y="98"/>
                      <a:pt x="47" y="98"/>
                    </a:cubicBezTo>
                    <a:cubicBezTo>
                      <a:pt x="45" y="97"/>
                      <a:pt x="44" y="96"/>
                      <a:pt x="42" y="94"/>
                    </a:cubicBezTo>
                    <a:cubicBezTo>
                      <a:pt x="35" y="98"/>
                      <a:pt x="35" y="98"/>
                      <a:pt x="35" y="98"/>
                    </a:cubicBezTo>
                    <a:cubicBezTo>
                      <a:pt x="33" y="96"/>
                      <a:pt x="33" y="96"/>
                      <a:pt x="33" y="96"/>
                    </a:cubicBezTo>
                    <a:cubicBezTo>
                      <a:pt x="29" y="91"/>
                      <a:pt x="29" y="91"/>
                      <a:pt x="29" y="91"/>
                    </a:cubicBezTo>
                    <a:cubicBezTo>
                      <a:pt x="28" y="89"/>
                      <a:pt x="28" y="89"/>
                      <a:pt x="28" y="89"/>
                    </a:cubicBezTo>
                    <a:cubicBezTo>
                      <a:pt x="34" y="83"/>
                      <a:pt x="34" y="83"/>
                      <a:pt x="34" y="83"/>
                    </a:cubicBezTo>
                    <a:cubicBezTo>
                      <a:pt x="33" y="81"/>
                      <a:pt x="32" y="79"/>
                      <a:pt x="32" y="77"/>
                    </a:cubicBezTo>
                    <a:cubicBezTo>
                      <a:pt x="24" y="77"/>
                      <a:pt x="24" y="77"/>
                      <a:pt x="24" y="77"/>
                    </a:cubicBezTo>
                    <a:cubicBezTo>
                      <a:pt x="23" y="74"/>
                      <a:pt x="23" y="74"/>
                      <a:pt x="23" y="74"/>
                    </a:cubicBezTo>
                    <a:cubicBezTo>
                      <a:pt x="23" y="68"/>
                      <a:pt x="23" y="68"/>
                      <a:pt x="23" y="68"/>
                    </a:cubicBezTo>
                    <a:cubicBezTo>
                      <a:pt x="22" y="66"/>
                      <a:pt x="22" y="66"/>
                      <a:pt x="22" y="66"/>
                    </a:cubicBezTo>
                    <a:cubicBezTo>
                      <a:pt x="31" y="63"/>
                      <a:pt x="31" y="63"/>
                      <a:pt x="31" y="63"/>
                    </a:cubicBezTo>
                    <a:cubicBezTo>
                      <a:pt x="31" y="61"/>
                      <a:pt x="31" y="59"/>
                      <a:pt x="32" y="57"/>
                    </a:cubicBezTo>
                    <a:cubicBezTo>
                      <a:pt x="25" y="53"/>
                      <a:pt x="25" y="53"/>
                      <a:pt x="25" y="53"/>
                    </a:cubicBezTo>
                    <a:cubicBezTo>
                      <a:pt x="26" y="50"/>
                      <a:pt x="26" y="50"/>
                      <a:pt x="26" y="50"/>
                    </a:cubicBezTo>
                    <a:cubicBezTo>
                      <a:pt x="28" y="45"/>
                      <a:pt x="28" y="45"/>
                      <a:pt x="28" y="45"/>
                    </a:cubicBezTo>
                    <a:cubicBezTo>
                      <a:pt x="29" y="42"/>
                      <a:pt x="29" y="42"/>
                      <a:pt x="29" y="42"/>
                    </a:cubicBezTo>
                    <a:cubicBezTo>
                      <a:pt x="38" y="44"/>
                      <a:pt x="38" y="44"/>
                      <a:pt x="38" y="44"/>
                    </a:cubicBezTo>
                    <a:cubicBezTo>
                      <a:pt x="39" y="43"/>
                      <a:pt x="41" y="41"/>
                      <a:pt x="42" y="40"/>
                    </a:cubicBezTo>
                    <a:cubicBezTo>
                      <a:pt x="38" y="32"/>
                      <a:pt x="38" y="32"/>
                      <a:pt x="38" y="32"/>
                    </a:cubicBezTo>
                    <a:cubicBezTo>
                      <a:pt x="40" y="31"/>
                      <a:pt x="40" y="31"/>
                      <a:pt x="40" y="31"/>
                    </a:cubicBezTo>
                    <a:cubicBezTo>
                      <a:pt x="45" y="27"/>
                      <a:pt x="45" y="27"/>
                      <a:pt x="45" y="27"/>
                    </a:cubicBezTo>
                    <a:cubicBezTo>
                      <a:pt x="47" y="26"/>
                      <a:pt x="47" y="26"/>
                      <a:pt x="47" y="26"/>
                    </a:cubicBezTo>
                    <a:cubicBezTo>
                      <a:pt x="54" y="32"/>
                      <a:pt x="54" y="32"/>
                      <a:pt x="54" y="32"/>
                    </a:cubicBezTo>
                    <a:cubicBezTo>
                      <a:pt x="55" y="31"/>
                      <a:pt x="57" y="30"/>
                      <a:pt x="59" y="30"/>
                    </a:cubicBezTo>
                    <a:cubicBezTo>
                      <a:pt x="59" y="21"/>
                      <a:pt x="59" y="21"/>
                      <a:pt x="59" y="21"/>
                    </a:cubicBezTo>
                    <a:cubicBezTo>
                      <a:pt x="62" y="21"/>
                      <a:pt x="62" y="21"/>
                      <a:pt x="62" y="21"/>
                    </a:cubicBezTo>
                    <a:cubicBezTo>
                      <a:pt x="68" y="20"/>
                      <a:pt x="68" y="20"/>
                      <a:pt x="68" y="20"/>
                    </a:cubicBezTo>
                    <a:cubicBezTo>
                      <a:pt x="71" y="20"/>
                      <a:pt x="71" y="20"/>
                      <a:pt x="71" y="20"/>
                    </a:cubicBezTo>
                    <a:cubicBezTo>
                      <a:pt x="73" y="29"/>
                      <a:pt x="73" y="29"/>
                      <a:pt x="73" y="29"/>
                    </a:cubicBezTo>
                    <a:cubicBezTo>
                      <a:pt x="75" y="29"/>
                      <a:pt x="77" y="29"/>
                      <a:pt x="79" y="30"/>
                    </a:cubicBezTo>
                    <a:cubicBezTo>
                      <a:pt x="83" y="22"/>
                      <a:pt x="83" y="22"/>
                      <a:pt x="83" y="22"/>
                    </a:cubicBezTo>
                    <a:cubicBezTo>
                      <a:pt x="86" y="23"/>
                      <a:pt x="86" y="23"/>
                      <a:pt x="86" y="23"/>
                    </a:cubicBezTo>
                    <a:cubicBezTo>
                      <a:pt x="92" y="26"/>
                      <a:pt x="92" y="26"/>
                      <a:pt x="92" y="26"/>
                    </a:cubicBezTo>
                    <a:cubicBezTo>
                      <a:pt x="94" y="27"/>
                      <a:pt x="94" y="27"/>
                      <a:pt x="94" y="27"/>
                    </a:cubicBezTo>
                    <a:cubicBezTo>
                      <a:pt x="92" y="36"/>
                      <a:pt x="92" y="36"/>
                      <a:pt x="92" y="36"/>
                    </a:cubicBezTo>
                    <a:cubicBezTo>
                      <a:pt x="93" y="37"/>
                      <a:pt x="95" y="38"/>
                      <a:pt x="96" y="39"/>
                    </a:cubicBezTo>
                    <a:cubicBezTo>
                      <a:pt x="104" y="35"/>
                      <a:pt x="104" y="35"/>
                      <a:pt x="104" y="35"/>
                    </a:cubicBezTo>
                    <a:cubicBezTo>
                      <a:pt x="105" y="37"/>
                      <a:pt x="105" y="37"/>
                      <a:pt x="105" y="37"/>
                    </a:cubicBezTo>
                    <a:cubicBezTo>
                      <a:pt x="109" y="43"/>
                      <a:pt x="109" y="43"/>
                      <a:pt x="109" y="43"/>
                    </a:cubicBezTo>
                    <a:cubicBezTo>
                      <a:pt x="111" y="45"/>
                      <a:pt x="111" y="45"/>
                      <a:pt x="111" y="45"/>
                    </a:cubicBezTo>
                    <a:cubicBezTo>
                      <a:pt x="105" y="51"/>
                      <a:pt x="105" y="51"/>
                      <a:pt x="105" y="51"/>
                    </a:cubicBezTo>
                    <a:cubicBezTo>
                      <a:pt x="105" y="53"/>
                      <a:pt x="106" y="55"/>
                      <a:pt x="107" y="57"/>
                    </a:cubicBezTo>
                    <a:cubicBezTo>
                      <a:pt x="115" y="57"/>
                      <a:pt x="115" y="57"/>
                      <a:pt x="115" y="57"/>
                    </a:cubicBezTo>
                    <a:cubicBezTo>
                      <a:pt x="115" y="59"/>
                      <a:pt x="115" y="59"/>
                      <a:pt x="115" y="59"/>
                    </a:cubicBezTo>
                    <a:cubicBezTo>
                      <a:pt x="116" y="66"/>
                      <a:pt x="116" y="66"/>
                      <a:pt x="116" y="66"/>
                    </a:cubicBezTo>
                    <a:cubicBezTo>
                      <a:pt x="116" y="68"/>
                      <a:pt x="116" y="68"/>
                      <a:pt x="116" y="68"/>
                    </a:cubicBezTo>
                    <a:cubicBezTo>
                      <a:pt x="108" y="71"/>
                      <a:pt x="108" y="71"/>
                      <a:pt x="108" y="71"/>
                    </a:cubicBezTo>
                    <a:cubicBezTo>
                      <a:pt x="108" y="73"/>
                      <a:pt x="107" y="75"/>
                      <a:pt x="107" y="77"/>
                    </a:cubicBezTo>
                    <a:lnTo>
                      <a:pt x="114" y="81"/>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77" name="Freeform 67"/>
              <p:cNvSpPr>
                <a:spLocks noEditPoints="1"/>
              </p:cNvSpPr>
              <p:nvPr/>
            </p:nvSpPr>
            <p:spPr bwMode="auto">
              <a:xfrm>
                <a:off x="6202016" y="4590402"/>
                <a:ext cx="174003" cy="172622"/>
              </a:xfrm>
              <a:custGeom>
                <a:gdLst>
                  <a:gd name="T0" fmla="*/ 31 w 63"/>
                  <a:gd name="T1" fmla="*/ 0 h 63"/>
                  <a:gd name="T2" fmla="*/ 0 w 63"/>
                  <a:gd name="T3" fmla="*/ 32 h 63"/>
                  <a:gd name="T4" fmla="*/ 31 w 63"/>
                  <a:gd name="T5" fmla="*/ 63 h 63"/>
                  <a:gd name="T6" fmla="*/ 63 w 63"/>
                  <a:gd name="T7" fmla="*/ 32 h 63"/>
                  <a:gd name="T8" fmla="*/ 31 w 63"/>
                  <a:gd name="T9" fmla="*/ 0 h 63"/>
                  <a:gd name="T10" fmla="*/ 31 w 63"/>
                  <a:gd name="T11" fmla="*/ 46 h 63"/>
                  <a:gd name="T12" fmla="*/ 17 w 63"/>
                  <a:gd name="T13" fmla="*/ 32 h 63"/>
                  <a:gd name="T14" fmla="*/ 31 w 63"/>
                  <a:gd name="T15" fmla="*/ 18 h 63"/>
                  <a:gd name="T16" fmla="*/ 46 w 63"/>
                  <a:gd name="T17" fmla="*/ 32 h 63"/>
                  <a:gd name="T18" fmla="*/ 31 w 63"/>
                  <a:gd name="T19" fmla="*/ 46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4"/>
                      <a:pt x="0" y="32"/>
                    </a:cubicBezTo>
                    <a:cubicBezTo>
                      <a:pt x="0" y="49"/>
                      <a:pt x="14" y="63"/>
                      <a:pt x="31" y="63"/>
                    </a:cubicBezTo>
                    <a:cubicBezTo>
                      <a:pt x="49" y="63"/>
                      <a:pt x="63" y="49"/>
                      <a:pt x="63" y="32"/>
                    </a:cubicBezTo>
                    <a:cubicBezTo>
                      <a:pt x="63" y="14"/>
                      <a:pt x="49" y="0"/>
                      <a:pt x="31" y="0"/>
                    </a:cubicBezTo>
                    <a:close/>
                    <a:moveTo>
                      <a:pt x="31" y="46"/>
                    </a:moveTo>
                    <a:cubicBezTo>
                      <a:pt x="23" y="46"/>
                      <a:pt x="17" y="40"/>
                      <a:pt x="17" y="32"/>
                    </a:cubicBezTo>
                    <a:cubicBezTo>
                      <a:pt x="17" y="24"/>
                      <a:pt x="23" y="18"/>
                      <a:pt x="31" y="18"/>
                    </a:cubicBezTo>
                    <a:cubicBezTo>
                      <a:pt x="39" y="18"/>
                      <a:pt x="46" y="24"/>
                      <a:pt x="46" y="32"/>
                    </a:cubicBezTo>
                    <a:cubicBezTo>
                      <a:pt x="46" y="40"/>
                      <a:pt x="39" y="46"/>
                      <a:pt x="31" y="46"/>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grpSp>
      <p:grpSp>
        <p:nvGrpSpPr>
          <p:cNvPr id="78" name="组合 77"/>
          <p:cNvGrpSpPr/>
          <p:nvPr/>
        </p:nvGrpSpPr>
        <p:grpSpPr>
          <a:xfrm>
            <a:off x="7260833" y="5010150"/>
            <a:ext cx="590550" cy="590550"/>
            <a:chOff x="7003658" y="4943475"/>
            <a:chExt cx="590550" cy="590550"/>
          </a:xfrm>
          <a:solidFill>
            <a:srgbClr val="05AFD6"/>
          </a:solidFill>
        </p:grpSpPr>
        <p:sp>
          <p:nvSpPr>
            <p:cNvPr id="79" name="椭圆 78"/>
            <p:cNvSpPr/>
            <p:nvPr/>
          </p:nvSpPr>
          <p:spPr>
            <a:xfrm>
              <a:off x="7003658" y="4943475"/>
              <a:ext cx="590550" cy="590550"/>
            </a:xfrm>
            <a:prstGeom prst="ellipse">
              <a:avLst/>
            </a:prstGeom>
            <a:solidFill>
              <a:schemeClr val="bg1"/>
            </a:solidFill>
            <a:ln w="28575">
              <a:solidFill>
                <a:srgbClr val="05AFD6"/>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80" name="组合 79"/>
            <p:cNvGrpSpPr/>
            <p:nvPr/>
          </p:nvGrpSpPr>
          <p:grpSpPr>
            <a:xfrm>
              <a:off x="7188219" y="5079018"/>
              <a:ext cx="221428" cy="319464"/>
              <a:chOff x="9578507" y="5775281"/>
              <a:chExt cx="361816" cy="522010"/>
            </a:xfrm>
            <a:grpFill/>
          </p:grpSpPr>
          <p:sp>
            <p:nvSpPr>
              <p:cNvPr id="81" name="Freeform 246"/>
              <p:cNvSpPr>
                <a:spLocks noEditPoints="1"/>
              </p:cNvSpPr>
              <p:nvPr/>
            </p:nvSpPr>
            <p:spPr bwMode="auto">
              <a:xfrm>
                <a:off x="9717986" y="6005904"/>
                <a:ext cx="96668" cy="93907"/>
              </a:xfrm>
              <a:custGeom>
                <a:gdLst>
                  <a:gd name="T0" fmla="*/ 17 w 35"/>
                  <a:gd name="T1" fmla="*/ 34 h 34"/>
                  <a:gd name="T2" fmla="*/ 0 w 35"/>
                  <a:gd name="T3" fmla="*/ 17 h 34"/>
                  <a:gd name="T4" fmla="*/ 17 w 35"/>
                  <a:gd name="T5" fmla="*/ 0 h 34"/>
                  <a:gd name="T6" fmla="*/ 35 w 35"/>
                  <a:gd name="T7" fmla="*/ 17 h 34"/>
                  <a:gd name="T8" fmla="*/ 17 w 35"/>
                  <a:gd name="T9" fmla="*/ 34 h 34"/>
                  <a:gd name="T10" fmla="*/ 17 w 35"/>
                  <a:gd name="T11" fmla="*/ 8 h 34"/>
                  <a:gd name="T12" fmla="*/ 8 w 35"/>
                  <a:gd name="T13" fmla="*/ 17 h 34"/>
                  <a:gd name="T14" fmla="*/ 17 w 35"/>
                  <a:gd name="T15" fmla="*/ 26 h 34"/>
                  <a:gd name="T16" fmla="*/ 27 w 35"/>
                  <a:gd name="T17" fmla="*/ 17 h 34"/>
                  <a:gd name="T18" fmla="*/ 17 w 35"/>
                  <a:gd name="T19" fmla="*/ 8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8" y="34"/>
                      <a:pt x="0" y="26"/>
                      <a:pt x="0" y="17"/>
                    </a:cubicBezTo>
                    <a:cubicBezTo>
                      <a:pt x="0" y="7"/>
                      <a:pt x="8" y="0"/>
                      <a:pt x="17" y="0"/>
                    </a:cubicBezTo>
                    <a:cubicBezTo>
                      <a:pt x="27" y="0"/>
                      <a:pt x="35" y="7"/>
                      <a:pt x="35" y="17"/>
                    </a:cubicBezTo>
                    <a:cubicBezTo>
                      <a:pt x="35" y="26"/>
                      <a:pt x="27" y="34"/>
                      <a:pt x="17" y="34"/>
                    </a:cubicBezTo>
                    <a:close/>
                    <a:moveTo>
                      <a:pt x="17" y="8"/>
                    </a:moveTo>
                    <a:cubicBezTo>
                      <a:pt x="12" y="8"/>
                      <a:pt x="8" y="12"/>
                      <a:pt x="8" y="17"/>
                    </a:cubicBezTo>
                    <a:cubicBezTo>
                      <a:pt x="8" y="22"/>
                      <a:pt x="12" y="26"/>
                      <a:pt x="17" y="26"/>
                    </a:cubicBezTo>
                    <a:cubicBezTo>
                      <a:pt x="23" y="26"/>
                      <a:pt x="27" y="22"/>
                      <a:pt x="27" y="17"/>
                    </a:cubicBezTo>
                    <a:cubicBezTo>
                      <a:pt x="27" y="12"/>
                      <a:pt x="23" y="8"/>
                      <a:pt x="17" y="8"/>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82" name="Freeform 247"/>
              <p:cNvSpPr>
                <a:spLocks noEditPoints="1"/>
              </p:cNvSpPr>
              <p:nvPr/>
            </p:nvSpPr>
            <p:spPr bwMode="auto">
              <a:xfrm>
                <a:off x="9633747" y="6108097"/>
                <a:ext cx="251338" cy="133955"/>
              </a:xfrm>
              <a:custGeom>
                <a:gdLst>
                  <a:gd name="T0" fmla="*/ 92 w 92"/>
                  <a:gd name="T1" fmla="*/ 0 h 49"/>
                  <a:gd name="T2" fmla="*/ 46 w 92"/>
                  <a:gd name="T3" fmla="*/ 3 h 49"/>
                  <a:gd name="T4" fmla="*/ 1 w 92"/>
                  <a:gd name="T5" fmla="*/ 0 h 49"/>
                  <a:gd name="T6" fmla="*/ 0 w 92"/>
                  <a:gd name="T7" fmla="*/ 3 h 49"/>
                  <a:gd name="T8" fmla="*/ 46 w 92"/>
                  <a:gd name="T9" fmla="*/ 49 h 49"/>
                  <a:gd name="T10" fmla="*/ 92 w 92"/>
                  <a:gd name="T11" fmla="*/ 3 h 49"/>
                  <a:gd name="T12" fmla="*/ 92 w 92"/>
                  <a:gd name="T13" fmla="*/ 0 h 49"/>
                  <a:gd name="T14" fmla="*/ 42 w 92"/>
                  <a:gd name="T15" fmla="*/ 21 h 49"/>
                  <a:gd name="T16" fmla="*/ 36 w 92"/>
                  <a:gd name="T17" fmla="*/ 15 h 49"/>
                  <a:gd name="T18" fmla="*/ 42 w 92"/>
                  <a:gd name="T19" fmla="*/ 10 h 49"/>
                  <a:gd name="T20" fmla="*/ 47 w 92"/>
                  <a:gd name="T21" fmla="*/ 15 h 49"/>
                  <a:gd name="T22" fmla="*/ 42 w 92"/>
                  <a:gd name="T23" fmla="*/ 21 h 49"/>
                  <a:gd name="T24" fmla="*/ 64 w 92"/>
                  <a:gd name="T25" fmla="*/ 31 h 49"/>
                  <a:gd name="T26" fmla="*/ 55 w 92"/>
                  <a:gd name="T27" fmla="*/ 22 h 49"/>
                  <a:gd name="T28" fmla="*/ 64 w 92"/>
                  <a:gd name="T29" fmla="*/ 14 h 49"/>
                  <a:gd name="T30" fmla="*/ 73 w 92"/>
                  <a:gd name="T31" fmla="*/ 22 h 49"/>
                  <a:gd name="T32" fmla="*/ 64 w 92"/>
                  <a:gd name="T33"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49">
                    <a:moveTo>
                      <a:pt x="92" y="0"/>
                    </a:moveTo>
                    <a:cubicBezTo>
                      <a:pt x="78" y="2"/>
                      <a:pt x="63" y="3"/>
                      <a:pt x="46" y="3"/>
                    </a:cubicBezTo>
                    <a:cubicBezTo>
                      <a:pt x="30" y="3"/>
                      <a:pt x="15" y="2"/>
                      <a:pt x="1" y="0"/>
                    </a:cubicBezTo>
                    <a:cubicBezTo>
                      <a:pt x="1" y="1"/>
                      <a:pt x="0" y="2"/>
                      <a:pt x="0" y="3"/>
                    </a:cubicBezTo>
                    <a:cubicBezTo>
                      <a:pt x="0" y="29"/>
                      <a:pt x="21" y="49"/>
                      <a:pt x="46" y="49"/>
                    </a:cubicBezTo>
                    <a:cubicBezTo>
                      <a:pt x="72" y="49"/>
                      <a:pt x="92" y="29"/>
                      <a:pt x="92" y="3"/>
                    </a:cubicBezTo>
                    <a:cubicBezTo>
                      <a:pt x="92" y="2"/>
                      <a:pt x="92" y="1"/>
                      <a:pt x="92" y="0"/>
                    </a:cubicBezTo>
                    <a:close/>
                    <a:moveTo>
                      <a:pt x="42" y="21"/>
                    </a:moveTo>
                    <a:cubicBezTo>
                      <a:pt x="39" y="21"/>
                      <a:pt x="36" y="18"/>
                      <a:pt x="36" y="15"/>
                    </a:cubicBezTo>
                    <a:cubicBezTo>
                      <a:pt x="36" y="12"/>
                      <a:pt x="39" y="10"/>
                      <a:pt x="42" y="10"/>
                    </a:cubicBezTo>
                    <a:cubicBezTo>
                      <a:pt x="45" y="10"/>
                      <a:pt x="47" y="12"/>
                      <a:pt x="47" y="15"/>
                    </a:cubicBezTo>
                    <a:cubicBezTo>
                      <a:pt x="47" y="18"/>
                      <a:pt x="45" y="21"/>
                      <a:pt x="42" y="21"/>
                    </a:cubicBezTo>
                    <a:close/>
                    <a:moveTo>
                      <a:pt x="64" y="31"/>
                    </a:moveTo>
                    <a:cubicBezTo>
                      <a:pt x="59" y="31"/>
                      <a:pt x="55" y="27"/>
                      <a:pt x="55" y="22"/>
                    </a:cubicBezTo>
                    <a:cubicBezTo>
                      <a:pt x="55" y="17"/>
                      <a:pt x="59" y="14"/>
                      <a:pt x="64" y="14"/>
                    </a:cubicBezTo>
                    <a:cubicBezTo>
                      <a:pt x="69" y="14"/>
                      <a:pt x="73" y="17"/>
                      <a:pt x="73" y="22"/>
                    </a:cubicBezTo>
                    <a:cubicBezTo>
                      <a:pt x="73" y="27"/>
                      <a:pt x="69" y="31"/>
                      <a:pt x="64" y="31"/>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83" name="Oval 248"/>
              <p:cNvSpPr>
                <a:spLocks noChangeArrowheads="1"/>
              </p:cNvSpPr>
              <p:nvPr/>
            </p:nvSpPr>
            <p:spPr bwMode="auto">
              <a:xfrm>
                <a:off x="9742844" y="5925808"/>
                <a:ext cx="46953" cy="46953"/>
              </a:xfrm>
              <a:prstGeom prst="ellipse">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84" name="Freeform 249"/>
              <p:cNvSpPr>
                <a:spLocks noEditPoints="1"/>
              </p:cNvSpPr>
              <p:nvPr/>
            </p:nvSpPr>
            <p:spPr bwMode="auto">
              <a:xfrm>
                <a:off x="9578507" y="5800139"/>
                <a:ext cx="361816" cy="497152"/>
              </a:xfrm>
              <a:custGeom>
                <a:gdLst>
                  <a:gd name="T0" fmla="*/ 66 w 132"/>
                  <a:gd name="T1" fmla="*/ 181 h 181"/>
                  <a:gd name="T2" fmla="*/ 0 w 132"/>
                  <a:gd name="T3" fmla="*/ 115 h 181"/>
                  <a:gd name="T4" fmla="*/ 38 w 132"/>
                  <a:gd name="T5" fmla="*/ 56 h 181"/>
                  <a:gd name="T6" fmla="*/ 38 w 132"/>
                  <a:gd name="T7" fmla="*/ 0 h 181"/>
                  <a:gd name="T8" fmla="*/ 47 w 132"/>
                  <a:gd name="T9" fmla="*/ 4 h 181"/>
                  <a:gd name="T10" fmla="*/ 86 w 132"/>
                  <a:gd name="T11" fmla="*/ 4 h 181"/>
                  <a:gd name="T12" fmla="*/ 94 w 132"/>
                  <a:gd name="T13" fmla="*/ 0 h 181"/>
                  <a:gd name="T14" fmla="*/ 94 w 132"/>
                  <a:gd name="T15" fmla="*/ 56 h 181"/>
                  <a:gd name="T16" fmla="*/ 132 w 132"/>
                  <a:gd name="T17" fmla="*/ 115 h 181"/>
                  <a:gd name="T18" fmla="*/ 66 w 132"/>
                  <a:gd name="T19" fmla="*/ 181 h 181"/>
                  <a:gd name="T20" fmla="*/ 50 w 132"/>
                  <a:gd name="T21" fmla="*/ 18 h 181"/>
                  <a:gd name="T22" fmla="*/ 50 w 132"/>
                  <a:gd name="T23" fmla="*/ 64 h 181"/>
                  <a:gd name="T24" fmla="*/ 47 w 132"/>
                  <a:gd name="T25" fmla="*/ 65 h 181"/>
                  <a:gd name="T26" fmla="*/ 12 w 132"/>
                  <a:gd name="T27" fmla="*/ 115 h 181"/>
                  <a:gd name="T28" fmla="*/ 66 w 132"/>
                  <a:gd name="T29" fmla="*/ 169 h 181"/>
                  <a:gd name="T30" fmla="*/ 120 w 132"/>
                  <a:gd name="T31" fmla="*/ 115 h 181"/>
                  <a:gd name="T32" fmla="*/ 86 w 132"/>
                  <a:gd name="T33" fmla="*/ 65 h 181"/>
                  <a:gd name="T34" fmla="*/ 82 w 132"/>
                  <a:gd name="T35" fmla="*/ 64 h 181"/>
                  <a:gd name="T36" fmla="*/ 82 w 132"/>
                  <a:gd name="T37" fmla="*/ 18 h 181"/>
                  <a:gd name="T38" fmla="*/ 50 w 132"/>
                  <a:gd name="T39" fmla="*/ 18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81">
                    <a:moveTo>
                      <a:pt x="66" y="181"/>
                    </a:moveTo>
                    <a:cubicBezTo>
                      <a:pt x="30" y="181"/>
                      <a:pt x="0" y="152"/>
                      <a:pt x="0" y="115"/>
                    </a:cubicBezTo>
                    <a:cubicBezTo>
                      <a:pt x="0" y="89"/>
                      <a:pt x="15" y="66"/>
                      <a:pt x="38" y="56"/>
                    </a:cubicBezTo>
                    <a:cubicBezTo>
                      <a:pt x="38" y="0"/>
                      <a:pt x="38" y="0"/>
                      <a:pt x="38" y="0"/>
                    </a:cubicBezTo>
                    <a:cubicBezTo>
                      <a:pt x="47" y="4"/>
                      <a:pt x="47" y="4"/>
                      <a:pt x="47" y="4"/>
                    </a:cubicBezTo>
                    <a:cubicBezTo>
                      <a:pt x="58" y="9"/>
                      <a:pt x="75" y="9"/>
                      <a:pt x="86" y="4"/>
                    </a:cubicBezTo>
                    <a:cubicBezTo>
                      <a:pt x="94" y="0"/>
                      <a:pt x="94" y="0"/>
                      <a:pt x="94" y="0"/>
                    </a:cubicBezTo>
                    <a:cubicBezTo>
                      <a:pt x="94" y="56"/>
                      <a:pt x="94" y="56"/>
                      <a:pt x="94" y="56"/>
                    </a:cubicBezTo>
                    <a:cubicBezTo>
                      <a:pt x="118" y="66"/>
                      <a:pt x="132" y="89"/>
                      <a:pt x="132" y="115"/>
                    </a:cubicBezTo>
                    <a:cubicBezTo>
                      <a:pt x="132" y="152"/>
                      <a:pt x="103" y="181"/>
                      <a:pt x="66" y="181"/>
                    </a:cubicBezTo>
                    <a:close/>
                    <a:moveTo>
                      <a:pt x="50" y="18"/>
                    </a:moveTo>
                    <a:cubicBezTo>
                      <a:pt x="50" y="64"/>
                      <a:pt x="50" y="64"/>
                      <a:pt x="50" y="64"/>
                    </a:cubicBezTo>
                    <a:cubicBezTo>
                      <a:pt x="47" y="65"/>
                      <a:pt x="47" y="65"/>
                      <a:pt x="47" y="65"/>
                    </a:cubicBezTo>
                    <a:cubicBezTo>
                      <a:pt x="26" y="73"/>
                      <a:pt x="12" y="93"/>
                      <a:pt x="12" y="115"/>
                    </a:cubicBezTo>
                    <a:cubicBezTo>
                      <a:pt x="12" y="145"/>
                      <a:pt x="37" y="169"/>
                      <a:pt x="66" y="169"/>
                    </a:cubicBezTo>
                    <a:cubicBezTo>
                      <a:pt x="96" y="169"/>
                      <a:pt x="120" y="145"/>
                      <a:pt x="120" y="115"/>
                    </a:cubicBezTo>
                    <a:cubicBezTo>
                      <a:pt x="120" y="93"/>
                      <a:pt x="107" y="73"/>
                      <a:pt x="86" y="65"/>
                    </a:cubicBezTo>
                    <a:cubicBezTo>
                      <a:pt x="82" y="64"/>
                      <a:pt x="82" y="64"/>
                      <a:pt x="82" y="64"/>
                    </a:cubicBezTo>
                    <a:cubicBezTo>
                      <a:pt x="82" y="18"/>
                      <a:pt x="82" y="18"/>
                      <a:pt x="82" y="18"/>
                    </a:cubicBezTo>
                    <a:cubicBezTo>
                      <a:pt x="73" y="21"/>
                      <a:pt x="60" y="21"/>
                      <a:pt x="50" y="18"/>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85" name="Freeform 250"/>
              <p:cNvSpPr/>
              <p:nvPr/>
            </p:nvSpPr>
            <p:spPr bwMode="auto">
              <a:xfrm>
                <a:off x="9698653" y="5775281"/>
                <a:ext cx="124288" cy="30382"/>
              </a:xfrm>
              <a:custGeom>
                <a:gdLst>
                  <a:gd name="T0" fmla="*/ 42 w 45"/>
                  <a:gd name="T1" fmla="*/ 11 h 11"/>
                  <a:gd name="T2" fmla="*/ 41 w 45"/>
                  <a:gd name="T3" fmla="*/ 10 h 11"/>
                  <a:gd name="T4" fmla="*/ 4 w 45"/>
                  <a:gd name="T5" fmla="*/ 10 h 11"/>
                  <a:gd name="T6" fmla="*/ 0 w 45"/>
                  <a:gd name="T7" fmla="*/ 8 h 11"/>
                  <a:gd name="T8" fmla="*/ 2 w 45"/>
                  <a:gd name="T9" fmla="*/ 4 h 11"/>
                  <a:gd name="T10" fmla="*/ 43 w 45"/>
                  <a:gd name="T11" fmla="*/ 4 h 11"/>
                  <a:gd name="T12" fmla="*/ 45 w 45"/>
                  <a:gd name="T13" fmla="*/ 8 h 11"/>
                  <a:gd name="T14" fmla="*/ 42 w 45"/>
                  <a:gd name="T15" fmla="*/ 11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
                    <a:moveTo>
                      <a:pt x="42" y="11"/>
                    </a:moveTo>
                    <a:cubicBezTo>
                      <a:pt x="41" y="11"/>
                      <a:pt x="41" y="10"/>
                      <a:pt x="41" y="10"/>
                    </a:cubicBezTo>
                    <a:cubicBezTo>
                      <a:pt x="31" y="6"/>
                      <a:pt x="14" y="6"/>
                      <a:pt x="4" y="10"/>
                    </a:cubicBezTo>
                    <a:cubicBezTo>
                      <a:pt x="3" y="11"/>
                      <a:pt x="1" y="10"/>
                      <a:pt x="0" y="8"/>
                    </a:cubicBezTo>
                    <a:cubicBezTo>
                      <a:pt x="0" y="7"/>
                      <a:pt x="0" y="5"/>
                      <a:pt x="2" y="4"/>
                    </a:cubicBezTo>
                    <a:cubicBezTo>
                      <a:pt x="14" y="0"/>
                      <a:pt x="31" y="0"/>
                      <a:pt x="43" y="4"/>
                    </a:cubicBezTo>
                    <a:cubicBezTo>
                      <a:pt x="44" y="5"/>
                      <a:pt x="45" y="7"/>
                      <a:pt x="45" y="8"/>
                    </a:cubicBezTo>
                    <a:cubicBezTo>
                      <a:pt x="44" y="10"/>
                      <a:pt x="43" y="11"/>
                      <a:pt x="42" y="11"/>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grpSp>
      <p:grpSp>
        <p:nvGrpSpPr>
          <p:cNvPr id="86" name="组合 85"/>
          <p:cNvGrpSpPr/>
          <p:nvPr/>
        </p:nvGrpSpPr>
        <p:grpSpPr>
          <a:xfrm>
            <a:off x="4339441" y="2266950"/>
            <a:ext cx="590550" cy="590550"/>
            <a:chOff x="4082266" y="2200275"/>
            <a:chExt cx="590550" cy="590550"/>
          </a:xfrm>
          <a:solidFill>
            <a:srgbClr val="05AFD6"/>
          </a:solidFill>
        </p:grpSpPr>
        <p:sp>
          <p:nvSpPr>
            <p:cNvPr id="87" name="椭圆 86"/>
            <p:cNvSpPr/>
            <p:nvPr/>
          </p:nvSpPr>
          <p:spPr>
            <a:xfrm>
              <a:off x="4082266" y="2200275"/>
              <a:ext cx="590550" cy="590550"/>
            </a:xfrm>
            <a:prstGeom prst="ellipse">
              <a:avLst/>
            </a:prstGeom>
            <a:solidFill>
              <a:schemeClr val="bg1"/>
            </a:solidFill>
            <a:ln w="28575">
              <a:solidFill>
                <a:srgbClr val="05AFD6"/>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88" name="组合 87"/>
            <p:cNvGrpSpPr/>
            <p:nvPr/>
          </p:nvGrpSpPr>
          <p:grpSpPr>
            <a:xfrm>
              <a:off x="4236402" y="2374695"/>
              <a:ext cx="282278" cy="241710"/>
              <a:chOff x="6054252" y="5849854"/>
              <a:chExt cx="461247" cy="394960"/>
            </a:xfrm>
            <a:grpFill/>
          </p:grpSpPr>
          <p:sp>
            <p:nvSpPr>
              <p:cNvPr id="89" name="Rectangle 226"/>
              <p:cNvSpPr>
                <a:spLocks noChangeArrowheads="1"/>
              </p:cNvSpPr>
              <p:nvPr/>
            </p:nvSpPr>
            <p:spPr bwMode="auto">
              <a:xfrm>
                <a:off x="6103967" y="6105335"/>
                <a:ext cx="109097" cy="48334"/>
              </a:xfrm>
              <a:prstGeom prst="rect">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0" name="Rectangle 227"/>
              <p:cNvSpPr>
                <a:spLocks noChangeArrowheads="1"/>
              </p:cNvSpPr>
              <p:nvPr/>
            </p:nvSpPr>
            <p:spPr bwMode="auto">
              <a:xfrm>
                <a:off x="6103967" y="6036286"/>
                <a:ext cx="109097" cy="16572"/>
              </a:xfrm>
              <a:prstGeom prst="rect">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1" name="Rectangle 228"/>
              <p:cNvSpPr>
                <a:spLocks noChangeArrowheads="1"/>
              </p:cNvSpPr>
              <p:nvPr/>
            </p:nvSpPr>
            <p:spPr bwMode="auto">
              <a:xfrm>
                <a:off x="6103967" y="6069429"/>
                <a:ext cx="109097" cy="16572"/>
              </a:xfrm>
              <a:prstGeom prst="rect">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2" name="Rectangle 229"/>
              <p:cNvSpPr>
                <a:spLocks noChangeArrowheads="1"/>
              </p:cNvSpPr>
              <p:nvPr/>
            </p:nvSpPr>
            <p:spPr bwMode="auto">
              <a:xfrm>
                <a:off x="6232398" y="6036286"/>
                <a:ext cx="113240" cy="16572"/>
              </a:xfrm>
              <a:prstGeom prst="rect">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3" name="Rectangle 230"/>
              <p:cNvSpPr>
                <a:spLocks noChangeArrowheads="1"/>
              </p:cNvSpPr>
              <p:nvPr/>
            </p:nvSpPr>
            <p:spPr bwMode="auto">
              <a:xfrm>
                <a:off x="6232398" y="6069429"/>
                <a:ext cx="113240" cy="16572"/>
              </a:xfrm>
              <a:prstGeom prst="rect">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4" name="Rectangle 231"/>
              <p:cNvSpPr>
                <a:spLocks noChangeArrowheads="1"/>
              </p:cNvSpPr>
              <p:nvPr/>
            </p:nvSpPr>
            <p:spPr bwMode="auto">
              <a:xfrm>
                <a:off x="6232398" y="6105335"/>
                <a:ext cx="113240" cy="12429"/>
              </a:xfrm>
              <a:prstGeom prst="rect">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5" name="Rectangle 232"/>
              <p:cNvSpPr>
                <a:spLocks noChangeArrowheads="1"/>
              </p:cNvSpPr>
              <p:nvPr/>
            </p:nvSpPr>
            <p:spPr bwMode="auto">
              <a:xfrm>
                <a:off x="6232398" y="6137097"/>
                <a:ext cx="113240" cy="16572"/>
              </a:xfrm>
              <a:prstGeom prst="rect">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6" name="Freeform 233"/>
              <p:cNvSpPr>
                <a:spLocks noEditPoints="1"/>
              </p:cNvSpPr>
              <p:nvPr/>
            </p:nvSpPr>
            <p:spPr bwMode="auto">
              <a:xfrm>
                <a:off x="6103967" y="5905093"/>
                <a:ext cx="241671" cy="100811"/>
              </a:xfrm>
              <a:custGeom>
                <a:gdLst>
                  <a:gd name="T0" fmla="*/ 0 w 88"/>
                  <a:gd name="T1" fmla="*/ 37 h 37"/>
                  <a:gd name="T2" fmla="*/ 88 w 88"/>
                  <a:gd name="T3" fmla="*/ 0 h 37"/>
                  <a:gd name="T4" fmla="*/ 23 w 88"/>
                  <a:gd name="T5" fmla="*/ 31 h 37"/>
                  <a:gd name="T6" fmla="*/ 12 w 88"/>
                  <a:gd name="T7" fmla="*/ 19 h 37"/>
                  <a:gd name="T8" fmla="*/ 10 w 88"/>
                  <a:gd name="T9" fmla="*/ 16 h 37"/>
                  <a:gd name="T10" fmla="*/ 10 w 88"/>
                  <a:gd name="T11" fmla="*/ 30 h 37"/>
                  <a:gd name="T12" fmla="*/ 6 w 88"/>
                  <a:gd name="T13" fmla="*/ 9 h 37"/>
                  <a:gd name="T14" fmla="*/ 18 w 88"/>
                  <a:gd name="T15" fmla="*/ 20 h 37"/>
                  <a:gd name="T16" fmla="*/ 19 w 88"/>
                  <a:gd name="T17" fmla="*/ 23 h 37"/>
                  <a:gd name="T18" fmla="*/ 19 w 88"/>
                  <a:gd name="T19" fmla="*/ 9 h 37"/>
                  <a:gd name="T20" fmla="*/ 23 w 88"/>
                  <a:gd name="T21" fmla="*/ 31 h 37"/>
                  <a:gd name="T22" fmla="*/ 27 w 88"/>
                  <a:gd name="T23" fmla="*/ 30 h 37"/>
                  <a:gd name="T24" fmla="*/ 39 w 88"/>
                  <a:gd name="T25" fmla="*/ 9 h 37"/>
                  <a:gd name="T26" fmla="*/ 31 w 88"/>
                  <a:gd name="T27" fmla="*/ 13 h 37"/>
                  <a:gd name="T28" fmla="*/ 39 w 88"/>
                  <a:gd name="T29" fmla="*/ 18 h 37"/>
                  <a:gd name="T30" fmla="*/ 31 w 88"/>
                  <a:gd name="T31" fmla="*/ 21 h 37"/>
                  <a:gd name="T32" fmla="*/ 40 w 88"/>
                  <a:gd name="T33" fmla="*/ 27 h 37"/>
                  <a:gd name="T34" fmla="*/ 62 w 88"/>
                  <a:gd name="T35" fmla="*/ 31 h 37"/>
                  <a:gd name="T36" fmla="*/ 55 w 88"/>
                  <a:gd name="T37" fmla="*/ 19 h 37"/>
                  <a:gd name="T38" fmla="*/ 54 w 88"/>
                  <a:gd name="T39" fmla="*/ 15 h 37"/>
                  <a:gd name="T40" fmla="*/ 50 w 88"/>
                  <a:gd name="T41" fmla="*/ 31 h 37"/>
                  <a:gd name="T42" fmla="*/ 41 w 88"/>
                  <a:gd name="T43" fmla="*/ 9 h 37"/>
                  <a:gd name="T44" fmla="*/ 48 w 88"/>
                  <a:gd name="T45" fmla="*/ 21 h 37"/>
                  <a:gd name="T46" fmla="*/ 49 w 88"/>
                  <a:gd name="T47" fmla="*/ 25 h 37"/>
                  <a:gd name="T48" fmla="*/ 53 w 88"/>
                  <a:gd name="T49" fmla="*/ 9 h 37"/>
                  <a:gd name="T50" fmla="*/ 60 w 88"/>
                  <a:gd name="T51" fmla="*/ 21 h 37"/>
                  <a:gd name="T52" fmla="*/ 60 w 88"/>
                  <a:gd name="T53" fmla="*/ 25 h 37"/>
                  <a:gd name="T54" fmla="*/ 63 w 88"/>
                  <a:gd name="T55" fmla="*/ 9 h 37"/>
                  <a:gd name="T56" fmla="*/ 62 w 88"/>
                  <a:gd name="T57" fmla="*/ 31 h 37"/>
                  <a:gd name="T58" fmla="*/ 81 w 88"/>
                  <a:gd name="T59" fmla="*/ 29 h 37"/>
                  <a:gd name="T60" fmla="*/ 75 w 88"/>
                  <a:gd name="T61" fmla="*/ 31 h 37"/>
                  <a:gd name="T62" fmla="*/ 68 w 88"/>
                  <a:gd name="T63" fmla="*/ 30 h 37"/>
                  <a:gd name="T64" fmla="*/ 71 w 88"/>
                  <a:gd name="T65" fmla="*/ 26 h 37"/>
                  <a:gd name="T66" fmla="*/ 73 w 88"/>
                  <a:gd name="T67" fmla="*/ 27 h 37"/>
                  <a:gd name="T68" fmla="*/ 78 w 88"/>
                  <a:gd name="T69" fmla="*/ 27 h 37"/>
                  <a:gd name="T70" fmla="*/ 78 w 88"/>
                  <a:gd name="T71" fmla="*/ 23 h 37"/>
                  <a:gd name="T72" fmla="*/ 74 w 88"/>
                  <a:gd name="T73" fmla="*/ 21 h 37"/>
                  <a:gd name="T74" fmla="*/ 70 w 88"/>
                  <a:gd name="T75" fmla="*/ 18 h 37"/>
                  <a:gd name="T76" fmla="*/ 69 w 88"/>
                  <a:gd name="T77" fmla="*/ 12 h 37"/>
                  <a:gd name="T78" fmla="*/ 73 w 88"/>
                  <a:gd name="T79" fmla="*/ 9 h 37"/>
                  <a:gd name="T80" fmla="*/ 80 w 88"/>
                  <a:gd name="T81" fmla="*/ 9 h 37"/>
                  <a:gd name="T82" fmla="*/ 81 w 88"/>
                  <a:gd name="T83" fmla="*/ 13 h 37"/>
                  <a:gd name="T84" fmla="*/ 76 w 88"/>
                  <a:gd name="T85" fmla="*/ 12 h 37"/>
                  <a:gd name="T86" fmla="*/ 73 w 88"/>
                  <a:gd name="T87" fmla="*/ 14 h 37"/>
                  <a:gd name="T88" fmla="*/ 76 w 88"/>
                  <a:gd name="T89" fmla="*/ 17 h 37"/>
                  <a:gd name="T90" fmla="*/ 81 w 88"/>
                  <a:gd name="T91" fmla="*/ 19 h 37"/>
                  <a:gd name="T92" fmla="*/ 83 w 88"/>
                  <a:gd name="T93" fmla="*/ 24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37">
                    <a:moveTo>
                      <a:pt x="0" y="0"/>
                    </a:moveTo>
                    <a:cubicBezTo>
                      <a:pt x="0" y="37"/>
                      <a:pt x="0" y="37"/>
                      <a:pt x="0" y="37"/>
                    </a:cubicBezTo>
                    <a:cubicBezTo>
                      <a:pt x="88" y="37"/>
                      <a:pt x="88" y="37"/>
                      <a:pt x="88" y="37"/>
                    </a:cubicBezTo>
                    <a:cubicBezTo>
                      <a:pt x="88" y="0"/>
                      <a:pt x="88" y="0"/>
                      <a:pt x="88" y="0"/>
                    </a:cubicBezTo>
                    <a:lnTo>
                      <a:pt x="0" y="0"/>
                    </a:lnTo>
                    <a:close/>
                    <a:moveTo>
                      <a:pt x="23" y="31"/>
                    </a:moveTo>
                    <a:cubicBezTo>
                      <a:pt x="20" y="31"/>
                      <a:pt x="20" y="31"/>
                      <a:pt x="20" y="31"/>
                    </a:cubicBezTo>
                    <a:cubicBezTo>
                      <a:pt x="12" y="19"/>
                      <a:pt x="12" y="19"/>
                      <a:pt x="12" y="19"/>
                    </a:cubicBezTo>
                    <a:cubicBezTo>
                      <a:pt x="10" y="16"/>
                      <a:pt x="10" y="16"/>
                      <a:pt x="10" y="16"/>
                    </a:cubicBezTo>
                    <a:cubicBezTo>
                      <a:pt x="10" y="16"/>
                      <a:pt x="10" y="16"/>
                      <a:pt x="10" y="16"/>
                    </a:cubicBezTo>
                    <a:cubicBezTo>
                      <a:pt x="10" y="19"/>
                      <a:pt x="10" y="19"/>
                      <a:pt x="10" y="19"/>
                    </a:cubicBezTo>
                    <a:cubicBezTo>
                      <a:pt x="10" y="30"/>
                      <a:pt x="10" y="30"/>
                      <a:pt x="10" y="30"/>
                    </a:cubicBezTo>
                    <a:cubicBezTo>
                      <a:pt x="6" y="30"/>
                      <a:pt x="6" y="30"/>
                      <a:pt x="6" y="30"/>
                    </a:cubicBezTo>
                    <a:cubicBezTo>
                      <a:pt x="6" y="9"/>
                      <a:pt x="6" y="9"/>
                      <a:pt x="6" y="9"/>
                    </a:cubicBezTo>
                    <a:cubicBezTo>
                      <a:pt x="9" y="9"/>
                      <a:pt x="9" y="9"/>
                      <a:pt x="9" y="9"/>
                    </a:cubicBezTo>
                    <a:cubicBezTo>
                      <a:pt x="18" y="20"/>
                      <a:pt x="18" y="20"/>
                      <a:pt x="18" y="20"/>
                    </a:cubicBezTo>
                    <a:cubicBezTo>
                      <a:pt x="19" y="23"/>
                      <a:pt x="19" y="23"/>
                      <a:pt x="19" y="23"/>
                    </a:cubicBezTo>
                    <a:cubicBezTo>
                      <a:pt x="19" y="23"/>
                      <a:pt x="19" y="23"/>
                      <a:pt x="19" y="23"/>
                    </a:cubicBezTo>
                    <a:cubicBezTo>
                      <a:pt x="19" y="20"/>
                      <a:pt x="19" y="20"/>
                      <a:pt x="19" y="20"/>
                    </a:cubicBezTo>
                    <a:cubicBezTo>
                      <a:pt x="19" y="9"/>
                      <a:pt x="19" y="9"/>
                      <a:pt x="19" y="9"/>
                    </a:cubicBezTo>
                    <a:cubicBezTo>
                      <a:pt x="23" y="9"/>
                      <a:pt x="23" y="9"/>
                      <a:pt x="23" y="9"/>
                    </a:cubicBezTo>
                    <a:lnTo>
                      <a:pt x="23" y="31"/>
                    </a:lnTo>
                    <a:close/>
                    <a:moveTo>
                      <a:pt x="40" y="30"/>
                    </a:moveTo>
                    <a:cubicBezTo>
                      <a:pt x="27" y="30"/>
                      <a:pt x="27" y="30"/>
                      <a:pt x="27" y="30"/>
                    </a:cubicBezTo>
                    <a:cubicBezTo>
                      <a:pt x="27" y="9"/>
                      <a:pt x="27" y="9"/>
                      <a:pt x="27" y="9"/>
                    </a:cubicBezTo>
                    <a:cubicBezTo>
                      <a:pt x="39" y="9"/>
                      <a:pt x="39" y="9"/>
                      <a:pt x="39" y="9"/>
                    </a:cubicBezTo>
                    <a:cubicBezTo>
                      <a:pt x="39" y="13"/>
                      <a:pt x="39" y="13"/>
                      <a:pt x="39" y="13"/>
                    </a:cubicBezTo>
                    <a:cubicBezTo>
                      <a:pt x="31" y="13"/>
                      <a:pt x="31" y="13"/>
                      <a:pt x="31" y="13"/>
                    </a:cubicBezTo>
                    <a:cubicBezTo>
                      <a:pt x="31" y="18"/>
                      <a:pt x="31" y="18"/>
                      <a:pt x="31" y="18"/>
                    </a:cubicBezTo>
                    <a:cubicBezTo>
                      <a:pt x="39" y="18"/>
                      <a:pt x="39" y="18"/>
                      <a:pt x="39" y="18"/>
                    </a:cubicBezTo>
                    <a:cubicBezTo>
                      <a:pt x="39" y="21"/>
                      <a:pt x="39" y="21"/>
                      <a:pt x="39" y="21"/>
                    </a:cubicBezTo>
                    <a:cubicBezTo>
                      <a:pt x="31" y="21"/>
                      <a:pt x="31" y="21"/>
                      <a:pt x="31" y="21"/>
                    </a:cubicBezTo>
                    <a:cubicBezTo>
                      <a:pt x="31" y="27"/>
                      <a:pt x="31" y="27"/>
                      <a:pt x="31" y="27"/>
                    </a:cubicBezTo>
                    <a:cubicBezTo>
                      <a:pt x="40" y="27"/>
                      <a:pt x="40" y="27"/>
                      <a:pt x="40" y="27"/>
                    </a:cubicBezTo>
                    <a:lnTo>
                      <a:pt x="40" y="30"/>
                    </a:lnTo>
                    <a:close/>
                    <a:moveTo>
                      <a:pt x="62" y="31"/>
                    </a:moveTo>
                    <a:cubicBezTo>
                      <a:pt x="59" y="31"/>
                      <a:pt x="59" y="31"/>
                      <a:pt x="59" y="31"/>
                    </a:cubicBezTo>
                    <a:cubicBezTo>
                      <a:pt x="55" y="19"/>
                      <a:pt x="55" y="19"/>
                      <a:pt x="55" y="19"/>
                    </a:cubicBezTo>
                    <a:cubicBezTo>
                      <a:pt x="54" y="15"/>
                      <a:pt x="54" y="15"/>
                      <a:pt x="54" y="15"/>
                    </a:cubicBezTo>
                    <a:cubicBezTo>
                      <a:pt x="54" y="15"/>
                      <a:pt x="54" y="15"/>
                      <a:pt x="54" y="15"/>
                    </a:cubicBezTo>
                    <a:cubicBezTo>
                      <a:pt x="54" y="19"/>
                      <a:pt x="54" y="19"/>
                      <a:pt x="54" y="19"/>
                    </a:cubicBezTo>
                    <a:cubicBezTo>
                      <a:pt x="50" y="31"/>
                      <a:pt x="50" y="31"/>
                      <a:pt x="50" y="31"/>
                    </a:cubicBezTo>
                    <a:cubicBezTo>
                      <a:pt x="47" y="31"/>
                      <a:pt x="47" y="31"/>
                      <a:pt x="47" y="31"/>
                    </a:cubicBezTo>
                    <a:cubicBezTo>
                      <a:pt x="41" y="9"/>
                      <a:pt x="41" y="9"/>
                      <a:pt x="41" y="9"/>
                    </a:cubicBezTo>
                    <a:cubicBezTo>
                      <a:pt x="46" y="9"/>
                      <a:pt x="46" y="9"/>
                      <a:pt x="46" y="9"/>
                    </a:cubicBezTo>
                    <a:cubicBezTo>
                      <a:pt x="48" y="21"/>
                      <a:pt x="48" y="21"/>
                      <a:pt x="48" y="21"/>
                    </a:cubicBezTo>
                    <a:cubicBezTo>
                      <a:pt x="49" y="25"/>
                      <a:pt x="49" y="25"/>
                      <a:pt x="49" y="25"/>
                    </a:cubicBezTo>
                    <a:cubicBezTo>
                      <a:pt x="49" y="25"/>
                      <a:pt x="49" y="25"/>
                      <a:pt x="49" y="25"/>
                    </a:cubicBezTo>
                    <a:cubicBezTo>
                      <a:pt x="49" y="21"/>
                      <a:pt x="49" y="21"/>
                      <a:pt x="49" y="21"/>
                    </a:cubicBezTo>
                    <a:cubicBezTo>
                      <a:pt x="53" y="9"/>
                      <a:pt x="53" y="9"/>
                      <a:pt x="53" y="9"/>
                    </a:cubicBezTo>
                    <a:cubicBezTo>
                      <a:pt x="56" y="9"/>
                      <a:pt x="56" y="9"/>
                      <a:pt x="56" y="9"/>
                    </a:cubicBezTo>
                    <a:cubicBezTo>
                      <a:pt x="60" y="21"/>
                      <a:pt x="60" y="21"/>
                      <a:pt x="60" y="21"/>
                    </a:cubicBezTo>
                    <a:cubicBezTo>
                      <a:pt x="60" y="25"/>
                      <a:pt x="60" y="25"/>
                      <a:pt x="60" y="25"/>
                    </a:cubicBezTo>
                    <a:cubicBezTo>
                      <a:pt x="60" y="25"/>
                      <a:pt x="60" y="25"/>
                      <a:pt x="60" y="25"/>
                    </a:cubicBezTo>
                    <a:cubicBezTo>
                      <a:pt x="61" y="21"/>
                      <a:pt x="61" y="21"/>
                      <a:pt x="61" y="21"/>
                    </a:cubicBezTo>
                    <a:cubicBezTo>
                      <a:pt x="63" y="9"/>
                      <a:pt x="63" y="9"/>
                      <a:pt x="63" y="9"/>
                    </a:cubicBezTo>
                    <a:cubicBezTo>
                      <a:pt x="68" y="9"/>
                      <a:pt x="68" y="9"/>
                      <a:pt x="68" y="9"/>
                    </a:cubicBezTo>
                    <a:lnTo>
                      <a:pt x="62" y="31"/>
                    </a:lnTo>
                    <a:close/>
                    <a:moveTo>
                      <a:pt x="82" y="27"/>
                    </a:moveTo>
                    <a:cubicBezTo>
                      <a:pt x="82" y="28"/>
                      <a:pt x="82" y="29"/>
                      <a:pt x="81" y="29"/>
                    </a:cubicBezTo>
                    <a:cubicBezTo>
                      <a:pt x="80" y="30"/>
                      <a:pt x="79" y="30"/>
                      <a:pt x="78" y="30"/>
                    </a:cubicBezTo>
                    <a:cubicBezTo>
                      <a:pt x="77" y="31"/>
                      <a:pt x="76" y="31"/>
                      <a:pt x="75" y="31"/>
                    </a:cubicBezTo>
                    <a:cubicBezTo>
                      <a:pt x="74" y="31"/>
                      <a:pt x="72" y="31"/>
                      <a:pt x="71" y="30"/>
                    </a:cubicBezTo>
                    <a:cubicBezTo>
                      <a:pt x="70" y="30"/>
                      <a:pt x="69" y="30"/>
                      <a:pt x="68" y="30"/>
                    </a:cubicBezTo>
                    <a:cubicBezTo>
                      <a:pt x="70" y="26"/>
                      <a:pt x="70" y="26"/>
                      <a:pt x="70" y="26"/>
                    </a:cubicBezTo>
                    <a:cubicBezTo>
                      <a:pt x="70" y="26"/>
                      <a:pt x="70" y="26"/>
                      <a:pt x="71" y="26"/>
                    </a:cubicBezTo>
                    <a:cubicBezTo>
                      <a:pt x="71" y="26"/>
                      <a:pt x="71" y="27"/>
                      <a:pt x="72" y="27"/>
                    </a:cubicBezTo>
                    <a:cubicBezTo>
                      <a:pt x="72" y="27"/>
                      <a:pt x="73" y="27"/>
                      <a:pt x="73" y="27"/>
                    </a:cubicBezTo>
                    <a:cubicBezTo>
                      <a:pt x="74" y="27"/>
                      <a:pt x="74" y="27"/>
                      <a:pt x="75" y="27"/>
                    </a:cubicBezTo>
                    <a:cubicBezTo>
                      <a:pt x="76" y="27"/>
                      <a:pt x="77" y="27"/>
                      <a:pt x="78" y="27"/>
                    </a:cubicBezTo>
                    <a:cubicBezTo>
                      <a:pt x="78" y="26"/>
                      <a:pt x="79" y="25"/>
                      <a:pt x="79" y="25"/>
                    </a:cubicBezTo>
                    <a:cubicBezTo>
                      <a:pt x="79" y="24"/>
                      <a:pt x="79" y="23"/>
                      <a:pt x="78" y="23"/>
                    </a:cubicBezTo>
                    <a:cubicBezTo>
                      <a:pt x="78" y="23"/>
                      <a:pt x="77" y="22"/>
                      <a:pt x="76" y="22"/>
                    </a:cubicBezTo>
                    <a:cubicBezTo>
                      <a:pt x="76" y="22"/>
                      <a:pt x="75" y="21"/>
                      <a:pt x="74" y="21"/>
                    </a:cubicBezTo>
                    <a:cubicBezTo>
                      <a:pt x="73" y="20"/>
                      <a:pt x="72" y="20"/>
                      <a:pt x="72" y="19"/>
                    </a:cubicBezTo>
                    <a:cubicBezTo>
                      <a:pt x="71" y="19"/>
                      <a:pt x="70" y="18"/>
                      <a:pt x="70" y="18"/>
                    </a:cubicBezTo>
                    <a:cubicBezTo>
                      <a:pt x="69" y="17"/>
                      <a:pt x="69" y="16"/>
                      <a:pt x="69" y="15"/>
                    </a:cubicBezTo>
                    <a:cubicBezTo>
                      <a:pt x="69" y="13"/>
                      <a:pt x="69" y="13"/>
                      <a:pt x="69" y="12"/>
                    </a:cubicBezTo>
                    <a:cubicBezTo>
                      <a:pt x="70" y="11"/>
                      <a:pt x="70" y="10"/>
                      <a:pt x="71" y="10"/>
                    </a:cubicBezTo>
                    <a:cubicBezTo>
                      <a:pt x="72" y="9"/>
                      <a:pt x="72" y="9"/>
                      <a:pt x="73" y="9"/>
                    </a:cubicBezTo>
                    <a:cubicBezTo>
                      <a:pt x="74" y="8"/>
                      <a:pt x="75" y="8"/>
                      <a:pt x="76" y="8"/>
                    </a:cubicBezTo>
                    <a:cubicBezTo>
                      <a:pt x="78" y="8"/>
                      <a:pt x="79" y="8"/>
                      <a:pt x="80" y="9"/>
                    </a:cubicBezTo>
                    <a:cubicBezTo>
                      <a:pt x="81" y="9"/>
                      <a:pt x="82" y="9"/>
                      <a:pt x="83" y="10"/>
                    </a:cubicBezTo>
                    <a:cubicBezTo>
                      <a:pt x="81" y="13"/>
                      <a:pt x="81" y="13"/>
                      <a:pt x="81" y="13"/>
                    </a:cubicBezTo>
                    <a:cubicBezTo>
                      <a:pt x="81" y="13"/>
                      <a:pt x="80" y="13"/>
                      <a:pt x="79" y="12"/>
                    </a:cubicBezTo>
                    <a:cubicBezTo>
                      <a:pt x="78" y="12"/>
                      <a:pt x="77" y="12"/>
                      <a:pt x="76" y="12"/>
                    </a:cubicBezTo>
                    <a:cubicBezTo>
                      <a:pt x="75" y="12"/>
                      <a:pt x="75" y="12"/>
                      <a:pt x="74" y="13"/>
                    </a:cubicBezTo>
                    <a:cubicBezTo>
                      <a:pt x="73" y="13"/>
                      <a:pt x="73" y="14"/>
                      <a:pt x="73" y="14"/>
                    </a:cubicBezTo>
                    <a:cubicBezTo>
                      <a:pt x="73" y="15"/>
                      <a:pt x="73" y="15"/>
                      <a:pt x="74" y="16"/>
                    </a:cubicBezTo>
                    <a:cubicBezTo>
                      <a:pt x="74" y="16"/>
                      <a:pt x="75" y="17"/>
                      <a:pt x="76" y="17"/>
                    </a:cubicBezTo>
                    <a:cubicBezTo>
                      <a:pt x="76" y="17"/>
                      <a:pt x="77" y="18"/>
                      <a:pt x="78" y="18"/>
                    </a:cubicBezTo>
                    <a:cubicBezTo>
                      <a:pt x="79" y="18"/>
                      <a:pt x="80" y="19"/>
                      <a:pt x="81" y="19"/>
                    </a:cubicBezTo>
                    <a:cubicBezTo>
                      <a:pt x="81" y="20"/>
                      <a:pt x="82" y="20"/>
                      <a:pt x="82" y="21"/>
                    </a:cubicBezTo>
                    <a:cubicBezTo>
                      <a:pt x="83" y="22"/>
                      <a:pt x="83" y="23"/>
                      <a:pt x="83" y="24"/>
                    </a:cubicBezTo>
                    <a:cubicBezTo>
                      <a:pt x="83" y="25"/>
                      <a:pt x="83" y="26"/>
                      <a:pt x="82" y="27"/>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7" name="Freeform 234"/>
              <p:cNvSpPr/>
              <p:nvPr/>
            </p:nvSpPr>
            <p:spPr bwMode="auto">
              <a:xfrm>
                <a:off x="6416068" y="5863664"/>
                <a:ext cx="16572" cy="306577"/>
              </a:xfrm>
              <a:custGeom>
                <a:gdLst>
                  <a:gd name="T0" fmla="*/ 3 w 6"/>
                  <a:gd name="T1" fmla="*/ 112 h 112"/>
                  <a:gd name="T2" fmla="*/ 0 w 6"/>
                  <a:gd name="T3" fmla="*/ 109 h 112"/>
                  <a:gd name="T4" fmla="*/ 0 w 6"/>
                  <a:gd name="T5" fmla="*/ 4 h 112"/>
                  <a:gd name="T6" fmla="*/ 3 w 6"/>
                  <a:gd name="T7" fmla="*/ 0 h 112"/>
                  <a:gd name="T8" fmla="*/ 6 w 6"/>
                  <a:gd name="T9" fmla="*/ 4 h 112"/>
                  <a:gd name="T10" fmla="*/ 6 w 6"/>
                  <a:gd name="T11" fmla="*/ 109 h 112"/>
                  <a:gd name="T12" fmla="*/ 3 w 6"/>
                  <a:gd name="T13" fmla="*/ 112 h 112"/>
                </a:gdLst>
                <a:cxnLst>
                  <a:cxn ang="0">
                    <a:pos x="T0" y="T1"/>
                  </a:cxn>
                  <a:cxn ang="0">
                    <a:pos x="T2" y="T3"/>
                  </a:cxn>
                  <a:cxn ang="0">
                    <a:pos x="T4" y="T5"/>
                  </a:cxn>
                  <a:cxn ang="0">
                    <a:pos x="T6" y="T7"/>
                  </a:cxn>
                  <a:cxn ang="0">
                    <a:pos x="T8" y="T9"/>
                  </a:cxn>
                  <a:cxn ang="0">
                    <a:pos x="T10" y="T11"/>
                  </a:cxn>
                  <a:cxn ang="0">
                    <a:pos x="T12" y="T13"/>
                  </a:cxn>
                </a:cxnLst>
                <a:rect l="0" t="0" r="r" b="b"/>
                <a:pathLst>
                  <a:path w="6" h="112">
                    <a:moveTo>
                      <a:pt x="3" y="112"/>
                    </a:moveTo>
                    <a:cubicBezTo>
                      <a:pt x="1" y="112"/>
                      <a:pt x="0" y="111"/>
                      <a:pt x="0" y="109"/>
                    </a:cubicBezTo>
                    <a:cubicBezTo>
                      <a:pt x="0" y="4"/>
                      <a:pt x="0" y="4"/>
                      <a:pt x="0" y="4"/>
                    </a:cubicBezTo>
                    <a:cubicBezTo>
                      <a:pt x="0" y="2"/>
                      <a:pt x="1" y="0"/>
                      <a:pt x="3" y="0"/>
                    </a:cubicBezTo>
                    <a:cubicBezTo>
                      <a:pt x="4" y="0"/>
                      <a:pt x="6" y="2"/>
                      <a:pt x="6" y="4"/>
                    </a:cubicBezTo>
                    <a:cubicBezTo>
                      <a:pt x="6" y="109"/>
                      <a:pt x="6" y="109"/>
                      <a:pt x="6" y="109"/>
                    </a:cubicBezTo>
                    <a:cubicBezTo>
                      <a:pt x="6" y="111"/>
                      <a:pt x="4" y="112"/>
                      <a:pt x="3" y="112"/>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8" name="Freeform 235"/>
              <p:cNvSpPr/>
              <p:nvPr/>
            </p:nvSpPr>
            <p:spPr bwMode="auto">
              <a:xfrm>
                <a:off x="6449211" y="5871950"/>
                <a:ext cx="16572" cy="306577"/>
              </a:xfrm>
              <a:custGeom>
                <a:gdLst>
                  <a:gd name="T0" fmla="*/ 3 w 6"/>
                  <a:gd name="T1" fmla="*/ 112 h 112"/>
                  <a:gd name="T2" fmla="*/ 0 w 6"/>
                  <a:gd name="T3" fmla="*/ 109 h 112"/>
                  <a:gd name="T4" fmla="*/ 0 w 6"/>
                  <a:gd name="T5" fmla="*/ 3 h 112"/>
                  <a:gd name="T6" fmla="*/ 3 w 6"/>
                  <a:gd name="T7" fmla="*/ 0 h 112"/>
                  <a:gd name="T8" fmla="*/ 6 w 6"/>
                  <a:gd name="T9" fmla="*/ 3 h 112"/>
                  <a:gd name="T10" fmla="*/ 6 w 6"/>
                  <a:gd name="T11" fmla="*/ 109 h 112"/>
                  <a:gd name="T12" fmla="*/ 3 w 6"/>
                  <a:gd name="T13" fmla="*/ 112 h 112"/>
                </a:gdLst>
                <a:cxnLst>
                  <a:cxn ang="0">
                    <a:pos x="T0" y="T1"/>
                  </a:cxn>
                  <a:cxn ang="0">
                    <a:pos x="T2" y="T3"/>
                  </a:cxn>
                  <a:cxn ang="0">
                    <a:pos x="T4" y="T5"/>
                  </a:cxn>
                  <a:cxn ang="0">
                    <a:pos x="T6" y="T7"/>
                  </a:cxn>
                  <a:cxn ang="0">
                    <a:pos x="T8" y="T9"/>
                  </a:cxn>
                  <a:cxn ang="0">
                    <a:pos x="T10" y="T11"/>
                  </a:cxn>
                  <a:cxn ang="0">
                    <a:pos x="T12" y="T13"/>
                  </a:cxn>
                </a:cxnLst>
                <a:rect l="0" t="0" r="r" b="b"/>
                <a:pathLst>
                  <a:path w="6" h="112">
                    <a:moveTo>
                      <a:pt x="3" y="112"/>
                    </a:moveTo>
                    <a:cubicBezTo>
                      <a:pt x="2" y="112"/>
                      <a:pt x="0" y="110"/>
                      <a:pt x="0" y="109"/>
                    </a:cubicBezTo>
                    <a:cubicBezTo>
                      <a:pt x="0" y="3"/>
                      <a:pt x="0" y="3"/>
                      <a:pt x="0" y="3"/>
                    </a:cubicBezTo>
                    <a:cubicBezTo>
                      <a:pt x="0" y="1"/>
                      <a:pt x="2" y="0"/>
                      <a:pt x="3" y="0"/>
                    </a:cubicBezTo>
                    <a:cubicBezTo>
                      <a:pt x="5" y="0"/>
                      <a:pt x="6" y="1"/>
                      <a:pt x="6" y="3"/>
                    </a:cubicBezTo>
                    <a:cubicBezTo>
                      <a:pt x="6" y="109"/>
                      <a:pt x="6" y="109"/>
                      <a:pt x="6" y="109"/>
                    </a:cubicBezTo>
                    <a:cubicBezTo>
                      <a:pt x="6" y="110"/>
                      <a:pt x="5" y="112"/>
                      <a:pt x="3" y="112"/>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99" name="Freeform 236"/>
              <p:cNvSpPr>
                <a:spLocks noEditPoints="1"/>
              </p:cNvSpPr>
              <p:nvPr/>
            </p:nvSpPr>
            <p:spPr bwMode="auto">
              <a:xfrm>
                <a:off x="6054252" y="5849854"/>
                <a:ext cx="461247" cy="394960"/>
              </a:xfrm>
              <a:custGeom>
                <a:gdLst>
                  <a:gd name="T0" fmla="*/ 162 w 168"/>
                  <a:gd name="T1" fmla="*/ 9 h 144"/>
                  <a:gd name="T2" fmla="*/ 155 w 168"/>
                  <a:gd name="T3" fmla="*/ 15 h 144"/>
                  <a:gd name="T4" fmla="*/ 155 w 168"/>
                  <a:gd name="T5" fmla="*/ 119 h 144"/>
                  <a:gd name="T6" fmla="*/ 151 w 168"/>
                  <a:gd name="T7" fmla="*/ 128 h 144"/>
                  <a:gd name="T8" fmla="*/ 142 w 168"/>
                  <a:gd name="T9" fmla="*/ 130 h 144"/>
                  <a:gd name="T10" fmla="*/ 142 w 168"/>
                  <a:gd name="T11" fmla="*/ 130 h 144"/>
                  <a:gd name="T12" fmla="*/ 127 w 168"/>
                  <a:gd name="T13" fmla="*/ 111 h 144"/>
                  <a:gd name="T14" fmla="*/ 127 w 168"/>
                  <a:gd name="T15" fmla="*/ 8 h 144"/>
                  <a:gd name="T16" fmla="*/ 125 w 168"/>
                  <a:gd name="T17" fmla="*/ 3 h 144"/>
                  <a:gd name="T18" fmla="*/ 119 w 168"/>
                  <a:gd name="T19" fmla="*/ 0 h 144"/>
                  <a:gd name="T20" fmla="*/ 6 w 168"/>
                  <a:gd name="T21" fmla="*/ 0 h 144"/>
                  <a:gd name="T22" fmla="*/ 0 w 168"/>
                  <a:gd name="T23" fmla="*/ 6 h 144"/>
                  <a:gd name="T24" fmla="*/ 0 w 168"/>
                  <a:gd name="T25" fmla="*/ 7 h 144"/>
                  <a:gd name="T26" fmla="*/ 0 w 168"/>
                  <a:gd name="T27" fmla="*/ 8 h 144"/>
                  <a:gd name="T28" fmla="*/ 0 w 168"/>
                  <a:gd name="T29" fmla="*/ 111 h 144"/>
                  <a:gd name="T30" fmla="*/ 25 w 168"/>
                  <a:gd name="T31" fmla="*/ 143 h 144"/>
                  <a:gd name="T32" fmla="*/ 63 w 168"/>
                  <a:gd name="T33" fmla="*/ 144 h 144"/>
                  <a:gd name="T34" fmla="*/ 141 w 168"/>
                  <a:gd name="T35" fmla="*/ 143 h 144"/>
                  <a:gd name="T36" fmla="*/ 145 w 168"/>
                  <a:gd name="T37" fmla="*/ 143 h 144"/>
                  <a:gd name="T38" fmla="*/ 160 w 168"/>
                  <a:gd name="T39" fmla="*/ 138 h 144"/>
                  <a:gd name="T40" fmla="*/ 168 w 168"/>
                  <a:gd name="T41" fmla="*/ 119 h 144"/>
                  <a:gd name="T42" fmla="*/ 168 w 168"/>
                  <a:gd name="T43" fmla="*/ 15 h 144"/>
                  <a:gd name="T44" fmla="*/ 162 w 168"/>
                  <a:gd name="T45" fmla="*/ 9 h 144"/>
                  <a:gd name="T46" fmla="*/ 28 w 168"/>
                  <a:gd name="T47" fmla="*/ 130 h 144"/>
                  <a:gd name="T48" fmla="*/ 12 w 168"/>
                  <a:gd name="T49" fmla="*/ 111 h 144"/>
                  <a:gd name="T50" fmla="*/ 12 w 168"/>
                  <a:gd name="T51" fmla="*/ 13 h 144"/>
                  <a:gd name="T52" fmla="*/ 114 w 168"/>
                  <a:gd name="T53" fmla="*/ 13 h 144"/>
                  <a:gd name="T54" fmla="*/ 114 w 168"/>
                  <a:gd name="T55" fmla="*/ 111 h 144"/>
                  <a:gd name="T56" fmla="*/ 121 w 168"/>
                  <a:gd name="T57" fmla="*/ 131 h 144"/>
                  <a:gd name="T58" fmla="*/ 28 w 168"/>
                  <a:gd name="T59" fmla="*/ 130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44">
                    <a:moveTo>
                      <a:pt x="162" y="9"/>
                    </a:moveTo>
                    <a:cubicBezTo>
                      <a:pt x="158" y="9"/>
                      <a:pt x="155" y="11"/>
                      <a:pt x="155" y="15"/>
                    </a:cubicBezTo>
                    <a:cubicBezTo>
                      <a:pt x="155" y="119"/>
                      <a:pt x="155" y="119"/>
                      <a:pt x="155" y="119"/>
                    </a:cubicBezTo>
                    <a:cubicBezTo>
                      <a:pt x="155" y="123"/>
                      <a:pt x="154" y="126"/>
                      <a:pt x="151" y="128"/>
                    </a:cubicBezTo>
                    <a:cubicBezTo>
                      <a:pt x="149" y="130"/>
                      <a:pt x="146" y="131"/>
                      <a:pt x="142" y="130"/>
                    </a:cubicBezTo>
                    <a:cubicBezTo>
                      <a:pt x="142" y="130"/>
                      <a:pt x="142" y="130"/>
                      <a:pt x="142" y="130"/>
                    </a:cubicBezTo>
                    <a:cubicBezTo>
                      <a:pt x="134" y="129"/>
                      <a:pt x="127" y="120"/>
                      <a:pt x="127" y="111"/>
                    </a:cubicBezTo>
                    <a:cubicBezTo>
                      <a:pt x="127" y="8"/>
                      <a:pt x="127" y="8"/>
                      <a:pt x="127" y="8"/>
                    </a:cubicBezTo>
                    <a:cubicBezTo>
                      <a:pt x="127" y="6"/>
                      <a:pt x="126" y="4"/>
                      <a:pt x="125" y="3"/>
                    </a:cubicBezTo>
                    <a:cubicBezTo>
                      <a:pt x="123" y="1"/>
                      <a:pt x="121" y="0"/>
                      <a:pt x="119" y="0"/>
                    </a:cubicBezTo>
                    <a:cubicBezTo>
                      <a:pt x="6" y="0"/>
                      <a:pt x="6" y="0"/>
                      <a:pt x="6" y="0"/>
                    </a:cubicBezTo>
                    <a:cubicBezTo>
                      <a:pt x="2" y="0"/>
                      <a:pt x="0" y="3"/>
                      <a:pt x="0" y="6"/>
                    </a:cubicBezTo>
                    <a:cubicBezTo>
                      <a:pt x="0" y="6"/>
                      <a:pt x="0" y="7"/>
                      <a:pt x="0" y="7"/>
                    </a:cubicBezTo>
                    <a:cubicBezTo>
                      <a:pt x="0" y="7"/>
                      <a:pt x="0" y="7"/>
                      <a:pt x="0" y="8"/>
                    </a:cubicBezTo>
                    <a:cubicBezTo>
                      <a:pt x="0" y="111"/>
                      <a:pt x="0" y="111"/>
                      <a:pt x="0" y="111"/>
                    </a:cubicBezTo>
                    <a:cubicBezTo>
                      <a:pt x="0" y="126"/>
                      <a:pt x="11" y="140"/>
                      <a:pt x="25" y="143"/>
                    </a:cubicBezTo>
                    <a:cubicBezTo>
                      <a:pt x="30" y="143"/>
                      <a:pt x="45" y="144"/>
                      <a:pt x="63" y="144"/>
                    </a:cubicBezTo>
                    <a:cubicBezTo>
                      <a:pt x="94" y="144"/>
                      <a:pt x="133" y="143"/>
                      <a:pt x="141" y="143"/>
                    </a:cubicBezTo>
                    <a:cubicBezTo>
                      <a:pt x="142" y="143"/>
                      <a:pt x="143" y="143"/>
                      <a:pt x="145" y="143"/>
                    </a:cubicBezTo>
                    <a:cubicBezTo>
                      <a:pt x="150" y="143"/>
                      <a:pt x="155" y="141"/>
                      <a:pt x="160" y="138"/>
                    </a:cubicBezTo>
                    <a:cubicBezTo>
                      <a:pt x="165" y="133"/>
                      <a:pt x="168" y="126"/>
                      <a:pt x="168" y="119"/>
                    </a:cubicBezTo>
                    <a:cubicBezTo>
                      <a:pt x="168" y="15"/>
                      <a:pt x="168" y="15"/>
                      <a:pt x="168" y="15"/>
                    </a:cubicBezTo>
                    <a:cubicBezTo>
                      <a:pt x="168" y="11"/>
                      <a:pt x="165" y="9"/>
                      <a:pt x="162" y="9"/>
                    </a:cubicBezTo>
                    <a:close/>
                    <a:moveTo>
                      <a:pt x="28" y="130"/>
                    </a:moveTo>
                    <a:cubicBezTo>
                      <a:pt x="19" y="129"/>
                      <a:pt x="12" y="120"/>
                      <a:pt x="12" y="111"/>
                    </a:cubicBezTo>
                    <a:cubicBezTo>
                      <a:pt x="12" y="13"/>
                      <a:pt x="12" y="13"/>
                      <a:pt x="12" y="13"/>
                    </a:cubicBezTo>
                    <a:cubicBezTo>
                      <a:pt x="114" y="13"/>
                      <a:pt x="114" y="13"/>
                      <a:pt x="114" y="13"/>
                    </a:cubicBezTo>
                    <a:cubicBezTo>
                      <a:pt x="114" y="111"/>
                      <a:pt x="114" y="111"/>
                      <a:pt x="114" y="111"/>
                    </a:cubicBezTo>
                    <a:cubicBezTo>
                      <a:pt x="114" y="118"/>
                      <a:pt x="116" y="125"/>
                      <a:pt x="121" y="131"/>
                    </a:cubicBezTo>
                    <a:cubicBezTo>
                      <a:pt x="81" y="131"/>
                      <a:pt x="34" y="131"/>
                      <a:pt x="28" y="13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grpSp>
      <p:grpSp>
        <p:nvGrpSpPr>
          <p:cNvPr id="100" name="组合 99"/>
          <p:cNvGrpSpPr/>
          <p:nvPr/>
        </p:nvGrpSpPr>
        <p:grpSpPr>
          <a:xfrm>
            <a:off x="1425183" y="5010150"/>
            <a:ext cx="590550" cy="590550"/>
            <a:chOff x="1168008" y="4943475"/>
            <a:chExt cx="590550" cy="590550"/>
          </a:xfrm>
          <a:solidFill>
            <a:srgbClr val="05AFD6"/>
          </a:solidFill>
        </p:grpSpPr>
        <p:sp>
          <p:nvSpPr>
            <p:cNvPr id="101" name="椭圆 100"/>
            <p:cNvSpPr/>
            <p:nvPr/>
          </p:nvSpPr>
          <p:spPr>
            <a:xfrm>
              <a:off x="1168008" y="4943475"/>
              <a:ext cx="590550" cy="590550"/>
            </a:xfrm>
            <a:prstGeom prst="ellipse">
              <a:avLst/>
            </a:prstGeom>
            <a:solidFill>
              <a:schemeClr val="bg1"/>
            </a:solidFill>
            <a:ln w="28575">
              <a:solidFill>
                <a:srgbClr val="05AFD6"/>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02" name="组合 101"/>
            <p:cNvGrpSpPr/>
            <p:nvPr/>
          </p:nvGrpSpPr>
          <p:grpSpPr>
            <a:xfrm>
              <a:off x="1311157" y="5062538"/>
              <a:ext cx="304252" cy="352424"/>
              <a:chOff x="4896992" y="5744900"/>
              <a:chExt cx="497153" cy="575868"/>
            </a:xfrm>
            <a:grpFill/>
          </p:grpSpPr>
          <p:sp>
            <p:nvSpPr>
              <p:cNvPr id="103" name="Oval 221"/>
              <p:cNvSpPr>
                <a:spLocks noChangeArrowheads="1"/>
              </p:cNvSpPr>
              <p:nvPr/>
            </p:nvSpPr>
            <p:spPr bwMode="auto">
              <a:xfrm>
                <a:off x="5015756" y="5744900"/>
                <a:ext cx="87002" cy="110478"/>
              </a:xfrm>
              <a:prstGeom prst="ellipse">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04" name="Freeform 222"/>
              <p:cNvSpPr>
                <a:spLocks noEditPoints="1"/>
              </p:cNvSpPr>
              <p:nvPr/>
            </p:nvSpPr>
            <p:spPr bwMode="auto">
              <a:xfrm>
                <a:off x="4896992" y="5863664"/>
                <a:ext cx="319006" cy="450199"/>
              </a:xfrm>
              <a:custGeom>
                <a:gdLst>
                  <a:gd name="T0" fmla="*/ 115 w 116"/>
                  <a:gd name="T1" fmla="*/ 40 h 164"/>
                  <a:gd name="T2" fmla="*/ 116 w 116"/>
                  <a:gd name="T3" fmla="*/ 25 h 164"/>
                  <a:gd name="T4" fmla="*/ 113 w 116"/>
                  <a:gd name="T5" fmla="*/ 24 h 164"/>
                  <a:gd name="T6" fmla="*/ 102 w 116"/>
                  <a:gd name="T7" fmla="*/ 15 h 164"/>
                  <a:gd name="T8" fmla="*/ 81 w 116"/>
                  <a:gd name="T9" fmla="*/ 2 h 164"/>
                  <a:gd name="T10" fmla="*/ 73 w 116"/>
                  <a:gd name="T11" fmla="*/ 1 h 164"/>
                  <a:gd name="T12" fmla="*/ 80 w 116"/>
                  <a:gd name="T13" fmla="*/ 7 h 164"/>
                  <a:gd name="T14" fmla="*/ 75 w 116"/>
                  <a:gd name="T15" fmla="*/ 18 h 164"/>
                  <a:gd name="T16" fmla="*/ 63 w 116"/>
                  <a:gd name="T17" fmla="*/ 9 h 164"/>
                  <a:gd name="T18" fmla="*/ 62 w 116"/>
                  <a:gd name="T19" fmla="*/ 0 h 164"/>
                  <a:gd name="T20" fmla="*/ 54 w 116"/>
                  <a:gd name="T21" fmla="*/ 8 h 164"/>
                  <a:gd name="T22" fmla="*/ 54 w 116"/>
                  <a:gd name="T23" fmla="*/ 41 h 164"/>
                  <a:gd name="T24" fmla="*/ 47 w 116"/>
                  <a:gd name="T25" fmla="*/ 11 h 164"/>
                  <a:gd name="T26" fmla="*/ 46 w 116"/>
                  <a:gd name="T27" fmla="*/ 1 h 164"/>
                  <a:gd name="T28" fmla="*/ 38 w 116"/>
                  <a:gd name="T29" fmla="*/ 1 h 164"/>
                  <a:gd name="T30" fmla="*/ 30 w 116"/>
                  <a:gd name="T31" fmla="*/ 5 h 164"/>
                  <a:gd name="T32" fmla="*/ 3 w 116"/>
                  <a:gd name="T33" fmla="*/ 35 h 164"/>
                  <a:gd name="T34" fmla="*/ 1 w 116"/>
                  <a:gd name="T35" fmla="*/ 46 h 164"/>
                  <a:gd name="T36" fmla="*/ 1 w 116"/>
                  <a:gd name="T37" fmla="*/ 46 h 164"/>
                  <a:gd name="T38" fmla="*/ 2 w 116"/>
                  <a:gd name="T39" fmla="*/ 47 h 164"/>
                  <a:gd name="T40" fmla="*/ 3 w 116"/>
                  <a:gd name="T41" fmla="*/ 51 h 164"/>
                  <a:gd name="T42" fmla="*/ 10 w 116"/>
                  <a:gd name="T43" fmla="*/ 64 h 164"/>
                  <a:gd name="T44" fmla="*/ 31 w 116"/>
                  <a:gd name="T45" fmla="*/ 75 h 164"/>
                  <a:gd name="T46" fmla="*/ 31 w 116"/>
                  <a:gd name="T47" fmla="*/ 87 h 164"/>
                  <a:gd name="T48" fmla="*/ 36 w 116"/>
                  <a:gd name="T49" fmla="*/ 164 h 164"/>
                  <a:gd name="T50" fmla="*/ 58 w 116"/>
                  <a:gd name="T51" fmla="*/ 128 h 164"/>
                  <a:gd name="T52" fmla="*/ 86 w 116"/>
                  <a:gd name="T53" fmla="*/ 32 h 164"/>
                  <a:gd name="T54" fmla="*/ 90 w 116"/>
                  <a:gd name="T55" fmla="*/ 30 h 164"/>
                  <a:gd name="T56" fmla="*/ 72 w 116"/>
                  <a:gd name="T57" fmla="*/ 43 h 164"/>
                  <a:gd name="T58" fmla="*/ 86 w 116"/>
                  <a:gd name="T59" fmla="*/ 32 h 164"/>
                  <a:gd name="T60" fmla="*/ 29 w 116"/>
                  <a:gd name="T61" fmla="*/ 54 h 164"/>
                  <a:gd name="T62" fmla="*/ 23 w 116"/>
                  <a:gd name="T63" fmla="*/ 42 h 164"/>
                  <a:gd name="T64" fmla="*/ 32 w 116"/>
                  <a:gd name="T65" fmla="*/ 58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64">
                    <a:moveTo>
                      <a:pt x="54" y="106"/>
                    </a:moveTo>
                    <a:cubicBezTo>
                      <a:pt x="54" y="71"/>
                      <a:pt x="81" y="43"/>
                      <a:pt x="115" y="40"/>
                    </a:cubicBezTo>
                    <a:cubicBezTo>
                      <a:pt x="115" y="34"/>
                      <a:pt x="116" y="23"/>
                      <a:pt x="116" y="26"/>
                    </a:cubicBezTo>
                    <a:cubicBezTo>
                      <a:pt x="116" y="25"/>
                      <a:pt x="116" y="25"/>
                      <a:pt x="116" y="25"/>
                    </a:cubicBezTo>
                    <a:cubicBezTo>
                      <a:pt x="115" y="25"/>
                      <a:pt x="115" y="25"/>
                      <a:pt x="115" y="25"/>
                    </a:cubicBezTo>
                    <a:cubicBezTo>
                      <a:pt x="113" y="24"/>
                      <a:pt x="113" y="24"/>
                      <a:pt x="113" y="24"/>
                    </a:cubicBezTo>
                    <a:cubicBezTo>
                      <a:pt x="110" y="21"/>
                      <a:pt x="110" y="21"/>
                      <a:pt x="110" y="21"/>
                    </a:cubicBezTo>
                    <a:cubicBezTo>
                      <a:pt x="102" y="15"/>
                      <a:pt x="102" y="15"/>
                      <a:pt x="102" y="15"/>
                    </a:cubicBezTo>
                    <a:cubicBezTo>
                      <a:pt x="86" y="4"/>
                      <a:pt x="86" y="4"/>
                      <a:pt x="86" y="4"/>
                    </a:cubicBezTo>
                    <a:cubicBezTo>
                      <a:pt x="85" y="2"/>
                      <a:pt x="83" y="2"/>
                      <a:pt x="81" y="2"/>
                    </a:cubicBezTo>
                    <a:cubicBezTo>
                      <a:pt x="81" y="2"/>
                      <a:pt x="81" y="1"/>
                      <a:pt x="81" y="1"/>
                    </a:cubicBezTo>
                    <a:cubicBezTo>
                      <a:pt x="78" y="1"/>
                      <a:pt x="75" y="1"/>
                      <a:pt x="73" y="1"/>
                    </a:cubicBezTo>
                    <a:cubicBezTo>
                      <a:pt x="73" y="1"/>
                      <a:pt x="73" y="1"/>
                      <a:pt x="73" y="1"/>
                    </a:cubicBezTo>
                    <a:cubicBezTo>
                      <a:pt x="80" y="7"/>
                      <a:pt x="80" y="7"/>
                      <a:pt x="80" y="7"/>
                    </a:cubicBezTo>
                    <a:cubicBezTo>
                      <a:pt x="71" y="11"/>
                      <a:pt x="71" y="11"/>
                      <a:pt x="71" y="11"/>
                    </a:cubicBezTo>
                    <a:cubicBezTo>
                      <a:pt x="75" y="18"/>
                      <a:pt x="75" y="18"/>
                      <a:pt x="75" y="18"/>
                    </a:cubicBezTo>
                    <a:cubicBezTo>
                      <a:pt x="65" y="41"/>
                      <a:pt x="65" y="41"/>
                      <a:pt x="65" y="41"/>
                    </a:cubicBezTo>
                    <a:cubicBezTo>
                      <a:pt x="63" y="9"/>
                      <a:pt x="63" y="9"/>
                      <a:pt x="63" y="9"/>
                    </a:cubicBezTo>
                    <a:cubicBezTo>
                      <a:pt x="64" y="8"/>
                      <a:pt x="64" y="8"/>
                      <a:pt x="64" y="8"/>
                    </a:cubicBezTo>
                    <a:cubicBezTo>
                      <a:pt x="62" y="0"/>
                      <a:pt x="62" y="0"/>
                      <a:pt x="62" y="0"/>
                    </a:cubicBezTo>
                    <a:cubicBezTo>
                      <a:pt x="56" y="0"/>
                      <a:pt x="56" y="0"/>
                      <a:pt x="56" y="0"/>
                    </a:cubicBezTo>
                    <a:cubicBezTo>
                      <a:pt x="54" y="8"/>
                      <a:pt x="54" y="8"/>
                      <a:pt x="54" y="8"/>
                    </a:cubicBezTo>
                    <a:cubicBezTo>
                      <a:pt x="55" y="9"/>
                      <a:pt x="55" y="9"/>
                      <a:pt x="55" y="9"/>
                    </a:cubicBezTo>
                    <a:cubicBezTo>
                      <a:pt x="54" y="41"/>
                      <a:pt x="54" y="41"/>
                      <a:pt x="54" y="41"/>
                    </a:cubicBezTo>
                    <a:cubicBezTo>
                      <a:pt x="43" y="18"/>
                      <a:pt x="43" y="18"/>
                      <a:pt x="43" y="18"/>
                    </a:cubicBezTo>
                    <a:cubicBezTo>
                      <a:pt x="47" y="11"/>
                      <a:pt x="47" y="11"/>
                      <a:pt x="47" y="11"/>
                    </a:cubicBezTo>
                    <a:cubicBezTo>
                      <a:pt x="39" y="7"/>
                      <a:pt x="39" y="7"/>
                      <a:pt x="39" y="7"/>
                    </a:cubicBezTo>
                    <a:cubicBezTo>
                      <a:pt x="46" y="1"/>
                      <a:pt x="46" y="1"/>
                      <a:pt x="46" y="1"/>
                    </a:cubicBezTo>
                    <a:cubicBezTo>
                      <a:pt x="45" y="1"/>
                      <a:pt x="45" y="1"/>
                      <a:pt x="45" y="1"/>
                    </a:cubicBezTo>
                    <a:cubicBezTo>
                      <a:pt x="43" y="1"/>
                      <a:pt x="40" y="1"/>
                      <a:pt x="38" y="1"/>
                    </a:cubicBezTo>
                    <a:cubicBezTo>
                      <a:pt x="37" y="2"/>
                      <a:pt x="37" y="2"/>
                      <a:pt x="37" y="2"/>
                    </a:cubicBezTo>
                    <a:cubicBezTo>
                      <a:pt x="34" y="2"/>
                      <a:pt x="32" y="3"/>
                      <a:pt x="30" y="5"/>
                    </a:cubicBezTo>
                    <a:cubicBezTo>
                      <a:pt x="3" y="34"/>
                      <a:pt x="3" y="34"/>
                      <a:pt x="3" y="34"/>
                    </a:cubicBezTo>
                    <a:cubicBezTo>
                      <a:pt x="3" y="35"/>
                      <a:pt x="3" y="35"/>
                      <a:pt x="3" y="35"/>
                    </a:cubicBezTo>
                    <a:cubicBezTo>
                      <a:pt x="2" y="35"/>
                      <a:pt x="2" y="35"/>
                      <a:pt x="2" y="35"/>
                    </a:cubicBezTo>
                    <a:cubicBezTo>
                      <a:pt x="0" y="58"/>
                      <a:pt x="2" y="41"/>
                      <a:pt x="1" y="46"/>
                    </a:cubicBezTo>
                    <a:cubicBezTo>
                      <a:pt x="1" y="46"/>
                      <a:pt x="1" y="46"/>
                      <a:pt x="1" y="46"/>
                    </a:cubicBezTo>
                    <a:cubicBezTo>
                      <a:pt x="1" y="46"/>
                      <a:pt x="1" y="46"/>
                      <a:pt x="1" y="46"/>
                    </a:cubicBezTo>
                    <a:cubicBezTo>
                      <a:pt x="1" y="47"/>
                      <a:pt x="1" y="47"/>
                      <a:pt x="1" y="47"/>
                    </a:cubicBezTo>
                    <a:cubicBezTo>
                      <a:pt x="2" y="47"/>
                      <a:pt x="2" y="47"/>
                      <a:pt x="2" y="47"/>
                    </a:cubicBezTo>
                    <a:cubicBezTo>
                      <a:pt x="2" y="48"/>
                      <a:pt x="2" y="48"/>
                      <a:pt x="2" y="48"/>
                    </a:cubicBezTo>
                    <a:cubicBezTo>
                      <a:pt x="3" y="51"/>
                      <a:pt x="3" y="51"/>
                      <a:pt x="3" y="51"/>
                    </a:cubicBezTo>
                    <a:cubicBezTo>
                      <a:pt x="6" y="55"/>
                      <a:pt x="6" y="55"/>
                      <a:pt x="6" y="55"/>
                    </a:cubicBezTo>
                    <a:cubicBezTo>
                      <a:pt x="10" y="64"/>
                      <a:pt x="10" y="64"/>
                      <a:pt x="10" y="64"/>
                    </a:cubicBezTo>
                    <a:cubicBezTo>
                      <a:pt x="19" y="82"/>
                      <a:pt x="19" y="82"/>
                      <a:pt x="19" y="82"/>
                    </a:cubicBezTo>
                    <a:cubicBezTo>
                      <a:pt x="23" y="80"/>
                      <a:pt x="27" y="77"/>
                      <a:pt x="31" y="75"/>
                    </a:cubicBezTo>
                    <a:cubicBezTo>
                      <a:pt x="31" y="79"/>
                      <a:pt x="31" y="83"/>
                      <a:pt x="31" y="87"/>
                    </a:cubicBezTo>
                    <a:cubicBezTo>
                      <a:pt x="31" y="87"/>
                      <a:pt x="31" y="87"/>
                      <a:pt x="31" y="87"/>
                    </a:cubicBezTo>
                    <a:cubicBezTo>
                      <a:pt x="32" y="87"/>
                      <a:pt x="33" y="87"/>
                      <a:pt x="33" y="87"/>
                    </a:cubicBezTo>
                    <a:cubicBezTo>
                      <a:pt x="36" y="164"/>
                      <a:pt x="36" y="164"/>
                      <a:pt x="36" y="164"/>
                    </a:cubicBezTo>
                    <a:cubicBezTo>
                      <a:pt x="58" y="164"/>
                      <a:pt x="58" y="164"/>
                      <a:pt x="58" y="164"/>
                    </a:cubicBezTo>
                    <a:cubicBezTo>
                      <a:pt x="58" y="154"/>
                      <a:pt x="58" y="141"/>
                      <a:pt x="58" y="128"/>
                    </a:cubicBezTo>
                    <a:cubicBezTo>
                      <a:pt x="56" y="121"/>
                      <a:pt x="54" y="113"/>
                      <a:pt x="54" y="106"/>
                    </a:cubicBezTo>
                    <a:close/>
                    <a:moveTo>
                      <a:pt x="86" y="32"/>
                    </a:moveTo>
                    <a:cubicBezTo>
                      <a:pt x="86" y="30"/>
                      <a:pt x="86" y="29"/>
                      <a:pt x="85" y="27"/>
                    </a:cubicBezTo>
                    <a:cubicBezTo>
                      <a:pt x="90" y="30"/>
                      <a:pt x="90" y="30"/>
                      <a:pt x="90" y="30"/>
                    </a:cubicBezTo>
                    <a:cubicBezTo>
                      <a:pt x="92" y="32"/>
                      <a:pt x="92" y="32"/>
                      <a:pt x="92" y="32"/>
                    </a:cubicBezTo>
                    <a:cubicBezTo>
                      <a:pt x="72" y="43"/>
                      <a:pt x="72" y="43"/>
                      <a:pt x="72" y="43"/>
                    </a:cubicBezTo>
                    <a:cubicBezTo>
                      <a:pt x="71" y="41"/>
                      <a:pt x="71" y="41"/>
                      <a:pt x="71" y="41"/>
                    </a:cubicBezTo>
                    <a:lnTo>
                      <a:pt x="86" y="32"/>
                    </a:lnTo>
                    <a:close/>
                    <a:moveTo>
                      <a:pt x="32" y="58"/>
                    </a:moveTo>
                    <a:cubicBezTo>
                      <a:pt x="29" y="54"/>
                      <a:pt x="29" y="54"/>
                      <a:pt x="29" y="54"/>
                    </a:cubicBezTo>
                    <a:cubicBezTo>
                      <a:pt x="24" y="45"/>
                      <a:pt x="24" y="45"/>
                      <a:pt x="24" y="45"/>
                    </a:cubicBezTo>
                    <a:cubicBezTo>
                      <a:pt x="23" y="42"/>
                      <a:pt x="23" y="42"/>
                      <a:pt x="23" y="42"/>
                    </a:cubicBezTo>
                    <a:cubicBezTo>
                      <a:pt x="33" y="30"/>
                      <a:pt x="33" y="30"/>
                      <a:pt x="33" y="30"/>
                    </a:cubicBezTo>
                    <a:cubicBezTo>
                      <a:pt x="32" y="40"/>
                      <a:pt x="32" y="49"/>
                      <a:pt x="32" y="58"/>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05" name="Freeform 223"/>
              <p:cNvSpPr/>
              <p:nvPr/>
            </p:nvSpPr>
            <p:spPr bwMode="auto">
              <a:xfrm>
                <a:off x="5066853" y="6236528"/>
                <a:ext cx="63525" cy="77335"/>
              </a:xfrm>
              <a:custGeom>
                <a:gdLst>
                  <a:gd name="T0" fmla="*/ 0 w 23"/>
                  <a:gd name="T1" fmla="*/ 0 h 28"/>
                  <a:gd name="T2" fmla="*/ 1 w 23"/>
                  <a:gd name="T3" fmla="*/ 28 h 28"/>
                  <a:gd name="T4" fmla="*/ 23 w 23"/>
                  <a:gd name="T5" fmla="*/ 28 h 28"/>
                  <a:gd name="T6" fmla="*/ 23 w 23"/>
                  <a:gd name="T7" fmla="*/ 25 h 28"/>
                  <a:gd name="T8" fmla="*/ 0 w 23"/>
                  <a:gd name="T9" fmla="*/ 0 h 28"/>
                </a:gdLst>
                <a:cxnLst>
                  <a:cxn ang="0">
                    <a:pos x="T0" y="T1"/>
                  </a:cxn>
                  <a:cxn ang="0">
                    <a:pos x="T2" y="T3"/>
                  </a:cxn>
                  <a:cxn ang="0">
                    <a:pos x="T4" y="T5"/>
                  </a:cxn>
                  <a:cxn ang="0">
                    <a:pos x="T6" y="T7"/>
                  </a:cxn>
                  <a:cxn ang="0">
                    <a:pos x="T8" y="T9"/>
                  </a:cxn>
                </a:cxnLst>
                <a:rect l="0" t="0" r="r" b="b"/>
                <a:pathLst>
                  <a:path w="23" h="28">
                    <a:moveTo>
                      <a:pt x="0" y="0"/>
                    </a:moveTo>
                    <a:cubicBezTo>
                      <a:pt x="1" y="28"/>
                      <a:pt x="1" y="28"/>
                      <a:pt x="1" y="28"/>
                    </a:cubicBezTo>
                    <a:cubicBezTo>
                      <a:pt x="23" y="28"/>
                      <a:pt x="23" y="28"/>
                      <a:pt x="23" y="28"/>
                    </a:cubicBezTo>
                    <a:cubicBezTo>
                      <a:pt x="23" y="27"/>
                      <a:pt x="23" y="26"/>
                      <a:pt x="23" y="25"/>
                    </a:cubicBezTo>
                    <a:cubicBezTo>
                      <a:pt x="13" y="19"/>
                      <a:pt x="5" y="10"/>
                      <a:pt x="0" y="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06" name="Freeform 224"/>
              <p:cNvSpPr/>
              <p:nvPr/>
            </p:nvSpPr>
            <p:spPr bwMode="auto">
              <a:xfrm>
                <a:off x="5182855" y="6072191"/>
                <a:ext cx="87002" cy="164336"/>
              </a:xfrm>
              <a:custGeom>
                <a:gdLst>
                  <a:gd name="T0" fmla="*/ 20 w 32"/>
                  <a:gd name="T1" fmla="*/ 25 h 60"/>
                  <a:gd name="T2" fmla="*/ 11 w 32"/>
                  <a:gd name="T3" fmla="*/ 19 h 60"/>
                  <a:gd name="T4" fmla="*/ 18 w 32"/>
                  <a:gd name="T5" fmla="*/ 15 h 60"/>
                  <a:gd name="T6" fmla="*/ 28 w 32"/>
                  <a:gd name="T7" fmla="*/ 17 h 60"/>
                  <a:gd name="T8" fmla="*/ 30 w 32"/>
                  <a:gd name="T9" fmla="*/ 9 h 60"/>
                  <a:gd name="T10" fmla="*/ 20 w 32"/>
                  <a:gd name="T11" fmla="*/ 6 h 60"/>
                  <a:gd name="T12" fmla="*/ 20 w 32"/>
                  <a:gd name="T13" fmla="*/ 0 h 60"/>
                  <a:gd name="T14" fmla="*/ 13 w 32"/>
                  <a:gd name="T15" fmla="*/ 0 h 60"/>
                  <a:gd name="T16" fmla="*/ 13 w 32"/>
                  <a:gd name="T17" fmla="*/ 7 h 60"/>
                  <a:gd name="T18" fmla="*/ 0 w 32"/>
                  <a:gd name="T19" fmla="*/ 20 h 60"/>
                  <a:gd name="T20" fmla="*/ 13 w 32"/>
                  <a:gd name="T21" fmla="*/ 33 h 60"/>
                  <a:gd name="T22" fmla="*/ 21 w 32"/>
                  <a:gd name="T23" fmla="*/ 40 h 60"/>
                  <a:gd name="T24" fmla="*/ 14 w 32"/>
                  <a:gd name="T25" fmla="*/ 44 h 60"/>
                  <a:gd name="T26" fmla="*/ 2 w 32"/>
                  <a:gd name="T27" fmla="*/ 41 h 60"/>
                  <a:gd name="T28" fmla="*/ 0 w 32"/>
                  <a:gd name="T29" fmla="*/ 50 h 60"/>
                  <a:gd name="T30" fmla="*/ 12 w 32"/>
                  <a:gd name="T31" fmla="*/ 53 h 60"/>
                  <a:gd name="T32" fmla="*/ 12 w 32"/>
                  <a:gd name="T33" fmla="*/ 60 h 60"/>
                  <a:gd name="T34" fmla="*/ 19 w 32"/>
                  <a:gd name="T35" fmla="*/ 60 h 60"/>
                  <a:gd name="T36" fmla="*/ 19 w 32"/>
                  <a:gd name="T37" fmla="*/ 52 h 60"/>
                  <a:gd name="T38" fmla="*/ 32 w 32"/>
                  <a:gd name="T39" fmla="*/ 39 h 60"/>
                  <a:gd name="T40" fmla="*/ 20 w 32"/>
                  <a:gd name="T41" fmla="*/ 25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60">
                    <a:moveTo>
                      <a:pt x="20" y="25"/>
                    </a:moveTo>
                    <a:cubicBezTo>
                      <a:pt x="14" y="23"/>
                      <a:pt x="11" y="21"/>
                      <a:pt x="11" y="19"/>
                    </a:cubicBezTo>
                    <a:cubicBezTo>
                      <a:pt x="11" y="17"/>
                      <a:pt x="13" y="15"/>
                      <a:pt x="18" y="15"/>
                    </a:cubicBezTo>
                    <a:cubicBezTo>
                      <a:pt x="23" y="15"/>
                      <a:pt x="26" y="16"/>
                      <a:pt x="28" y="17"/>
                    </a:cubicBezTo>
                    <a:cubicBezTo>
                      <a:pt x="30" y="9"/>
                      <a:pt x="30" y="9"/>
                      <a:pt x="30" y="9"/>
                    </a:cubicBezTo>
                    <a:cubicBezTo>
                      <a:pt x="28" y="8"/>
                      <a:pt x="25" y="7"/>
                      <a:pt x="20" y="6"/>
                    </a:cubicBezTo>
                    <a:cubicBezTo>
                      <a:pt x="20" y="0"/>
                      <a:pt x="20" y="0"/>
                      <a:pt x="20" y="0"/>
                    </a:cubicBezTo>
                    <a:cubicBezTo>
                      <a:pt x="13" y="0"/>
                      <a:pt x="13" y="0"/>
                      <a:pt x="13" y="0"/>
                    </a:cubicBezTo>
                    <a:cubicBezTo>
                      <a:pt x="13" y="7"/>
                      <a:pt x="13" y="7"/>
                      <a:pt x="13" y="7"/>
                    </a:cubicBezTo>
                    <a:cubicBezTo>
                      <a:pt x="5" y="8"/>
                      <a:pt x="0" y="13"/>
                      <a:pt x="0" y="20"/>
                    </a:cubicBezTo>
                    <a:cubicBezTo>
                      <a:pt x="0" y="27"/>
                      <a:pt x="6" y="31"/>
                      <a:pt x="13" y="33"/>
                    </a:cubicBezTo>
                    <a:cubicBezTo>
                      <a:pt x="19" y="35"/>
                      <a:pt x="21" y="37"/>
                      <a:pt x="21" y="40"/>
                    </a:cubicBezTo>
                    <a:cubicBezTo>
                      <a:pt x="21" y="43"/>
                      <a:pt x="18" y="44"/>
                      <a:pt x="14" y="44"/>
                    </a:cubicBezTo>
                    <a:cubicBezTo>
                      <a:pt x="9" y="44"/>
                      <a:pt x="5" y="43"/>
                      <a:pt x="2" y="41"/>
                    </a:cubicBezTo>
                    <a:cubicBezTo>
                      <a:pt x="0" y="50"/>
                      <a:pt x="0" y="50"/>
                      <a:pt x="0" y="50"/>
                    </a:cubicBezTo>
                    <a:cubicBezTo>
                      <a:pt x="3" y="51"/>
                      <a:pt x="7" y="52"/>
                      <a:pt x="12" y="53"/>
                    </a:cubicBezTo>
                    <a:cubicBezTo>
                      <a:pt x="12" y="60"/>
                      <a:pt x="12" y="60"/>
                      <a:pt x="12" y="60"/>
                    </a:cubicBezTo>
                    <a:cubicBezTo>
                      <a:pt x="19" y="60"/>
                      <a:pt x="19" y="60"/>
                      <a:pt x="19" y="60"/>
                    </a:cubicBezTo>
                    <a:cubicBezTo>
                      <a:pt x="19" y="52"/>
                      <a:pt x="19" y="52"/>
                      <a:pt x="19" y="52"/>
                    </a:cubicBezTo>
                    <a:cubicBezTo>
                      <a:pt x="28" y="51"/>
                      <a:pt x="32" y="45"/>
                      <a:pt x="32" y="39"/>
                    </a:cubicBezTo>
                    <a:cubicBezTo>
                      <a:pt x="32" y="32"/>
                      <a:pt x="29" y="28"/>
                      <a:pt x="20" y="25"/>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07" name="Freeform 225"/>
              <p:cNvSpPr>
                <a:spLocks noEditPoints="1"/>
              </p:cNvSpPr>
              <p:nvPr/>
            </p:nvSpPr>
            <p:spPr bwMode="auto">
              <a:xfrm>
                <a:off x="5058567" y="5986571"/>
                <a:ext cx="335578" cy="334197"/>
              </a:xfrm>
              <a:custGeom>
                <a:gdLst>
                  <a:gd name="T0" fmla="*/ 118 w 122"/>
                  <a:gd name="T1" fmla="*/ 61 h 122"/>
                  <a:gd name="T2" fmla="*/ 121 w 122"/>
                  <a:gd name="T3" fmla="*/ 54 h 122"/>
                  <a:gd name="T4" fmla="*/ 117 w 122"/>
                  <a:gd name="T5" fmla="*/ 52 h 122"/>
                  <a:gd name="T6" fmla="*/ 120 w 122"/>
                  <a:gd name="T7" fmla="*/ 46 h 122"/>
                  <a:gd name="T8" fmla="*/ 116 w 122"/>
                  <a:gd name="T9" fmla="*/ 41 h 122"/>
                  <a:gd name="T10" fmla="*/ 114 w 122"/>
                  <a:gd name="T11" fmla="*/ 34 h 122"/>
                  <a:gd name="T12" fmla="*/ 112 w 122"/>
                  <a:gd name="T13" fmla="*/ 29 h 122"/>
                  <a:gd name="T14" fmla="*/ 106 w 122"/>
                  <a:gd name="T15" fmla="*/ 26 h 122"/>
                  <a:gd name="T16" fmla="*/ 104 w 122"/>
                  <a:gd name="T17" fmla="*/ 18 h 122"/>
                  <a:gd name="T18" fmla="*/ 99 w 122"/>
                  <a:gd name="T19" fmla="*/ 19 h 122"/>
                  <a:gd name="T20" fmla="*/ 98 w 122"/>
                  <a:gd name="T21" fmla="*/ 13 h 122"/>
                  <a:gd name="T22" fmla="*/ 90 w 122"/>
                  <a:gd name="T23" fmla="*/ 12 h 122"/>
                  <a:gd name="T24" fmla="*/ 86 w 122"/>
                  <a:gd name="T25" fmla="*/ 6 h 122"/>
                  <a:gd name="T26" fmla="*/ 81 w 122"/>
                  <a:gd name="T27" fmla="*/ 4 h 122"/>
                  <a:gd name="T28" fmla="*/ 75 w 122"/>
                  <a:gd name="T29" fmla="*/ 6 h 122"/>
                  <a:gd name="T30" fmla="*/ 67 w 122"/>
                  <a:gd name="T31" fmla="*/ 0 h 122"/>
                  <a:gd name="T32" fmla="*/ 65 w 122"/>
                  <a:gd name="T33" fmla="*/ 4 h 122"/>
                  <a:gd name="T34" fmla="*/ 60 w 122"/>
                  <a:gd name="T35" fmla="*/ 0 h 122"/>
                  <a:gd name="T36" fmla="*/ 52 w 122"/>
                  <a:gd name="T37" fmla="*/ 5 h 122"/>
                  <a:gd name="T38" fmla="*/ 46 w 122"/>
                  <a:gd name="T39" fmla="*/ 3 h 122"/>
                  <a:gd name="T40" fmla="*/ 41 w 122"/>
                  <a:gd name="T41" fmla="*/ 5 h 122"/>
                  <a:gd name="T42" fmla="*/ 36 w 122"/>
                  <a:gd name="T43" fmla="*/ 9 h 122"/>
                  <a:gd name="T44" fmla="*/ 28 w 122"/>
                  <a:gd name="T45" fmla="*/ 10 h 122"/>
                  <a:gd name="T46" fmla="*/ 26 w 122"/>
                  <a:gd name="T47" fmla="*/ 16 h 122"/>
                  <a:gd name="T48" fmla="*/ 22 w 122"/>
                  <a:gd name="T49" fmla="*/ 14 h 122"/>
                  <a:gd name="T50" fmla="*/ 19 w 122"/>
                  <a:gd name="T51" fmla="*/ 23 h 122"/>
                  <a:gd name="T52" fmla="*/ 13 w 122"/>
                  <a:gd name="T53" fmla="*/ 25 h 122"/>
                  <a:gd name="T54" fmla="*/ 10 w 122"/>
                  <a:gd name="T55" fmla="*/ 29 h 122"/>
                  <a:gd name="T56" fmla="*/ 8 w 122"/>
                  <a:gd name="T57" fmla="*/ 37 h 122"/>
                  <a:gd name="T58" fmla="*/ 3 w 122"/>
                  <a:gd name="T59" fmla="*/ 42 h 122"/>
                  <a:gd name="T60" fmla="*/ 6 w 122"/>
                  <a:gd name="T61" fmla="*/ 47 h 122"/>
                  <a:gd name="T62" fmla="*/ 1 w 122"/>
                  <a:gd name="T63" fmla="*/ 49 h 122"/>
                  <a:gd name="T64" fmla="*/ 4 w 122"/>
                  <a:gd name="T65" fmla="*/ 58 h 122"/>
                  <a:gd name="T66" fmla="*/ 1 w 122"/>
                  <a:gd name="T67" fmla="*/ 63 h 122"/>
                  <a:gd name="T68" fmla="*/ 2 w 122"/>
                  <a:gd name="T69" fmla="*/ 68 h 122"/>
                  <a:gd name="T70" fmla="*/ 3 w 122"/>
                  <a:gd name="T71" fmla="*/ 76 h 122"/>
                  <a:gd name="T72" fmla="*/ 4 w 122"/>
                  <a:gd name="T73" fmla="*/ 82 h 122"/>
                  <a:gd name="T74" fmla="*/ 10 w 122"/>
                  <a:gd name="T75" fmla="*/ 85 h 122"/>
                  <a:gd name="T76" fmla="*/ 10 w 122"/>
                  <a:gd name="T77" fmla="*/ 94 h 122"/>
                  <a:gd name="T78" fmla="*/ 16 w 122"/>
                  <a:gd name="T79" fmla="*/ 96 h 122"/>
                  <a:gd name="T80" fmla="*/ 19 w 122"/>
                  <a:gd name="T81" fmla="*/ 105 h 122"/>
                  <a:gd name="T82" fmla="*/ 25 w 122"/>
                  <a:gd name="T83" fmla="*/ 105 h 122"/>
                  <a:gd name="T84" fmla="*/ 30 w 122"/>
                  <a:gd name="T85" fmla="*/ 113 h 122"/>
                  <a:gd name="T86" fmla="*/ 36 w 122"/>
                  <a:gd name="T87" fmla="*/ 112 h 122"/>
                  <a:gd name="T88" fmla="*/ 42 w 122"/>
                  <a:gd name="T89" fmla="*/ 119 h 122"/>
                  <a:gd name="T90" fmla="*/ 48 w 122"/>
                  <a:gd name="T91" fmla="*/ 116 h 122"/>
                  <a:gd name="T92" fmla="*/ 56 w 122"/>
                  <a:gd name="T93" fmla="*/ 121 h 122"/>
                  <a:gd name="T94" fmla="*/ 61 w 122"/>
                  <a:gd name="T95" fmla="*/ 118 h 122"/>
                  <a:gd name="T96" fmla="*/ 69 w 122"/>
                  <a:gd name="T97" fmla="*/ 121 h 122"/>
                  <a:gd name="T98" fmla="*/ 73 w 122"/>
                  <a:gd name="T99" fmla="*/ 116 h 122"/>
                  <a:gd name="T100" fmla="*/ 83 w 122"/>
                  <a:gd name="T101" fmla="*/ 118 h 122"/>
                  <a:gd name="T102" fmla="*/ 86 w 122"/>
                  <a:gd name="T103" fmla="*/ 112 h 122"/>
                  <a:gd name="T104" fmla="*/ 95 w 122"/>
                  <a:gd name="T105" fmla="*/ 111 h 122"/>
                  <a:gd name="T106" fmla="*/ 96 w 122"/>
                  <a:gd name="T107" fmla="*/ 105 h 122"/>
                  <a:gd name="T108" fmla="*/ 105 w 122"/>
                  <a:gd name="T109" fmla="*/ 103 h 122"/>
                  <a:gd name="T110" fmla="*/ 106 w 122"/>
                  <a:gd name="T111" fmla="*/ 96 h 122"/>
                  <a:gd name="T112" fmla="*/ 113 w 122"/>
                  <a:gd name="T113" fmla="*/ 92 h 122"/>
                  <a:gd name="T114" fmla="*/ 112 w 122"/>
                  <a:gd name="T115" fmla="*/ 86 h 122"/>
                  <a:gd name="T116" fmla="*/ 119 w 122"/>
                  <a:gd name="T117" fmla="*/ 79 h 122"/>
                  <a:gd name="T118" fmla="*/ 116 w 122"/>
                  <a:gd name="T119" fmla="*/ 76 h 122"/>
                  <a:gd name="T120" fmla="*/ 121 w 122"/>
                  <a:gd name="T121" fmla="*/ 72 h 122"/>
                  <a:gd name="T122" fmla="*/ 121 w 122"/>
                  <a:gd name="T123" fmla="*/ 66 h 122"/>
                  <a:gd name="T124" fmla="*/ 61 w 122"/>
                  <a:gd name="T125" fmla="*/ 15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122">
                    <a:moveTo>
                      <a:pt x="121" y="66"/>
                    </a:moveTo>
                    <a:cubicBezTo>
                      <a:pt x="119" y="66"/>
                      <a:pt x="118" y="65"/>
                      <a:pt x="118" y="63"/>
                    </a:cubicBezTo>
                    <a:cubicBezTo>
                      <a:pt x="118" y="63"/>
                      <a:pt x="118" y="62"/>
                      <a:pt x="118" y="61"/>
                    </a:cubicBezTo>
                    <a:cubicBezTo>
                      <a:pt x="118" y="59"/>
                      <a:pt x="119" y="58"/>
                      <a:pt x="121" y="58"/>
                    </a:cubicBezTo>
                    <a:cubicBezTo>
                      <a:pt x="121" y="58"/>
                      <a:pt x="121" y="58"/>
                      <a:pt x="122" y="58"/>
                    </a:cubicBezTo>
                    <a:cubicBezTo>
                      <a:pt x="122" y="57"/>
                      <a:pt x="122" y="55"/>
                      <a:pt x="121" y="54"/>
                    </a:cubicBezTo>
                    <a:cubicBezTo>
                      <a:pt x="121" y="54"/>
                      <a:pt x="121" y="54"/>
                      <a:pt x="120" y="54"/>
                    </a:cubicBezTo>
                    <a:cubicBezTo>
                      <a:pt x="120" y="54"/>
                      <a:pt x="120" y="54"/>
                      <a:pt x="120" y="54"/>
                    </a:cubicBezTo>
                    <a:cubicBezTo>
                      <a:pt x="119" y="54"/>
                      <a:pt x="118" y="53"/>
                      <a:pt x="117" y="52"/>
                    </a:cubicBezTo>
                    <a:cubicBezTo>
                      <a:pt x="117" y="51"/>
                      <a:pt x="117" y="50"/>
                      <a:pt x="117" y="49"/>
                    </a:cubicBezTo>
                    <a:cubicBezTo>
                      <a:pt x="117" y="48"/>
                      <a:pt x="118" y="47"/>
                      <a:pt x="119" y="46"/>
                    </a:cubicBezTo>
                    <a:cubicBezTo>
                      <a:pt x="119" y="46"/>
                      <a:pt x="120" y="46"/>
                      <a:pt x="120" y="46"/>
                    </a:cubicBezTo>
                    <a:cubicBezTo>
                      <a:pt x="120" y="44"/>
                      <a:pt x="119" y="42"/>
                      <a:pt x="118" y="41"/>
                    </a:cubicBezTo>
                    <a:cubicBezTo>
                      <a:pt x="118" y="41"/>
                      <a:pt x="118" y="41"/>
                      <a:pt x="117" y="41"/>
                    </a:cubicBezTo>
                    <a:cubicBezTo>
                      <a:pt x="117" y="41"/>
                      <a:pt x="117" y="41"/>
                      <a:pt x="116" y="41"/>
                    </a:cubicBezTo>
                    <a:cubicBezTo>
                      <a:pt x="115" y="41"/>
                      <a:pt x="114" y="41"/>
                      <a:pt x="114" y="40"/>
                    </a:cubicBezTo>
                    <a:cubicBezTo>
                      <a:pt x="114" y="39"/>
                      <a:pt x="113" y="38"/>
                      <a:pt x="113" y="37"/>
                    </a:cubicBezTo>
                    <a:cubicBezTo>
                      <a:pt x="112" y="36"/>
                      <a:pt x="113" y="34"/>
                      <a:pt x="114" y="34"/>
                    </a:cubicBezTo>
                    <a:cubicBezTo>
                      <a:pt x="115" y="34"/>
                      <a:pt x="115" y="33"/>
                      <a:pt x="115" y="33"/>
                    </a:cubicBezTo>
                    <a:cubicBezTo>
                      <a:pt x="114" y="32"/>
                      <a:pt x="113" y="30"/>
                      <a:pt x="112" y="28"/>
                    </a:cubicBezTo>
                    <a:cubicBezTo>
                      <a:pt x="112" y="29"/>
                      <a:pt x="112" y="29"/>
                      <a:pt x="112" y="29"/>
                    </a:cubicBezTo>
                    <a:cubicBezTo>
                      <a:pt x="111" y="29"/>
                      <a:pt x="111" y="30"/>
                      <a:pt x="110" y="30"/>
                    </a:cubicBezTo>
                    <a:cubicBezTo>
                      <a:pt x="109" y="30"/>
                      <a:pt x="108" y="29"/>
                      <a:pt x="108" y="28"/>
                    </a:cubicBezTo>
                    <a:cubicBezTo>
                      <a:pt x="107" y="28"/>
                      <a:pt x="107" y="27"/>
                      <a:pt x="106" y="26"/>
                    </a:cubicBezTo>
                    <a:cubicBezTo>
                      <a:pt x="105" y="25"/>
                      <a:pt x="106" y="23"/>
                      <a:pt x="107" y="23"/>
                    </a:cubicBezTo>
                    <a:cubicBezTo>
                      <a:pt x="107" y="22"/>
                      <a:pt x="108" y="22"/>
                      <a:pt x="108" y="22"/>
                    </a:cubicBezTo>
                    <a:cubicBezTo>
                      <a:pt x="107" y="21"/>
                      <a:pt x="105" y="19"/>
                      <a:pt x="104" y="18"/>
                    </a:cubicBezTo>
                    <a:cubicBezTo>
                      <a:pt x="104" y="18"/>
                      <a:pt x="104" y="18"/>
                      <a:pt x="103" y="19"/>
                    </a:cubicBezTo>
                    <a:cubicBezTo>
                      <a:pt x="103" y="19"/>
                      <a:pt x="102" y="19"/>
                      <a:pt x="101" y="19"/>
                    </a:cubicBezTo>
                    <a:cubicBezTo>
                      <a:pt x="101" y="19"/>
                      <a:pt x="100" y="19"/>
                      <a:pt x="99" y="19"/>
                    </a:cubicBezTo>
                    <a:cubicBezTo>
                      <a:pt x="99" y="18"/>
                      <a:pt x="98" y="18"/>
                      <a:pt x="98" y="17"/>
                    </a:cubicBezTo>
                    <a:cubicBezTo>
                      <a:pt x="96" y="16"/>
                      <a:pt x="96" y="14"/>
                      <a:pt x="97" y="13"/>
                    </a:cubicBezTo>
                    <a:cubicBezTo>
                      <a:pt x="97" y="13"/>
                      <a:pt x="98" y="13"/>
                      <a:pt x="98" y="13"/>
                    </a:cubicBezTo>
                    <a:cubicBezTo>
                      <a:pt x="96" y="11"/>
                      <a:pt x="95" y="10"/>
                      <a:pt x="93" y="9"/>
                    </a:cubicBezTo>
                    <a:cubicBezTo>
                      <a:pt x="93" y="10"/>
                      <a:pt x="93" y="10"/>
                      <a:pt x="93" y="10"/>
                    </a:cubicBezTo>
                    <a:cubicBezTo>
                      <a:pt x="92" y="11"/>
                      <a:pt x="91" y="12"/>
                      <a:pt x="90" y="12"/>
                    </a:cubicBezTo>
                    <a:cubicBezTo>
                      <a:pt x="90" y="12"/>
                      <a:pt x="90" y="11"/>
                      <a:pt x="89" y="11"/>
                    </a:cubicBezTo>
                    <a:cubicBezTo>
                      <a:pt x="88" y="11"/>
                      <a:pt x="88" y="10"/>
                      <a:pt x="87" y="10"/>
                    </a:cubicBezTo>
                    <a:cubicBezTo>
                      <a:pt x="86" y="9"/>
                      <a:pt x="85" y="8"/>
                      <a:pt x="86" y="6"/>
                    </a:cubicBezTo>
                    <a:cubicBezTo>
                      <a:pt x="86" y="6"/>
                      <a:pt x="86" y="6"/>
                      <a:pt x="86" y="6"/>
                    </a:cubicBezTo>
                    <a:cubicBezTo>
                      <a:pt x="85" y="5"/>
                      <a:pt x="83" y="4"/>
                      <a:pt x="81" y="3"/>
                    </a:cubicBezTo>
                    <a:cubicBezTo>
                      <a:pt x="81" y="4"/>
                      <a:pt x="81" y="4"/>
                      <a:pt x="81" y="4"/>
                    </a:cubicBezTo>
                    <a:cubicBezTo>
                      <a:pt x="80" y="6"/>
                      <a:pt x="79" y="6"/>
                      <a:pt x="78" y="6"/>
                    </a:cubicBezTo>
                    <a:cubicBezTo>
                      <a:pt x="78" y="6"/>
                      <a:pt x="78" y="6"/>
                      <a:pt x="77" y="6"/>
                    </a:cubicBezTo>
                    <a:cubicBezTo>
                      <a:pt x="77" y="6"/>
                      <a:pt x="76" y="6"/>
                      <a:pt x="75" y="6"/>
                    </a:cubicBezTo>
                    <a:cubicBezTo>
                      <a:pt x="73" y="5"/>
                      <a:pt x="73" y="4"/>
                      <a:pt x="73" y="2"/>
                    </a:cubicBezTo>
                    <a:cubicBezTo>
                      <a:pt x="73" y="2"/>
                      <a:pt x="73" y="2"/>
                      <a:pt x="73" y="1"/>
                    </a:cubicBezTo>
                    <a:cubicBezTo>
                      <a:pt x="71" y="1"/>
                      <a:pt x="69" y="1"/>
                      <a:pt x="67" y="0"/>
                    </a:cubicBezTo>
                    <a:cubicBezTo>
                      <a:pt x="68" y="1"/>
                      <a:pt x="68" y="1"/>
                      <a:pt x="68" y="1"/>
                    </a:cubicBezTo>
                    <a:cubicBezTo>
                      <a:pt x="67" y="3"/>
                      <a:pt x="66" y="4"/>
                      <a:pt x="65" y="4"/>
                    </a:cubicBezTo>
                    <a:cubicBezTo>
                      <a:pt x="65" y="4"/>
                      <a:pt x="65" y="4"/>
                      <a:pt x="65" y="4"/>
                    </a:cubicBezTo>
                    <a:cubicBezTo>
                      <a:pt x="64" y="4"/>
                      <a:pt x="63" y="4"/>
                      <a:pt x="62" y="4"/>
                    </a:cubicBezTo>
                    <a:cubicBezTo>
                      <a:pt x="61" y="4"/>
                      <a:pt x="59" y="3"/>
                      <a:pt x="60" y="1"/>
                    </a:cubicBezTo>
                    <a:cubicBezTo>
                      <a:pt x="60" y="1"/>
                      <a:pt x="60" y="0"/>
                      <a:pt x="60" y="0"/>
                    </a:cubicBezTo>
                    <a:cubicBezTo>
                      <a:pt x="58" y="0"/>
                      <a:pt x="56" y="0"/>
                      <a:pt x="54" y="1"/>
                    </a:cubicBezTo>
                    <a:cubicBezTo>
                      <a:pt x="54" y="1"/>
                      <a:pt x="54" y="1"/>
                      <a:pt x="54" y="2"/>
                    </a:cubicBezTo>
                    <a:cubicBezTo>
                      <a:pt x="54" y="3"/>
                      <a:pt x="53" y="4"/>
                      <a:pt x="52" y="5"/>
                    </a:cubicBezTo>
                    <a:cubicBezTo>
                      <a:pt x="51" y="5"/>
                      <a:pt x="50" y="5"/>
                      <a:pt x="49" y="5"/>
                    </a:cubicBezTo>
                    <a:cubicBezTo>
                      <a:pt x="49" y="5"/>
                      <a:pt x="49" y="5"/>
                      <a:pt x="49" y="5"/>
                    </a:cubicBezTo>
                    <a:cubicBezTo>
                      <a:pt x="48" y="5"/>
                      <a:pt x="46" y="4"/>
                      <a:pt x="46" y="3"/>
                    </a:cubicBezTo>
                    <a:cubicBezTo>
                      <a:pt x="46" y="3"/>
                      <a:pt x="46" y="2"/>
                      <a:pt x="46" y="2"/>
                    </a:cubicBezTo>
                    <a:cubicBezTo>
                      <a:pt x="44" y="2"/>
                      <a:pt x="42" y="3"/>
                      <a:pt x="40" y="4"/>
                    </a:cubicBezTo>
                    <a:cubicBezTo>
                      <a:pt x="41" y="4"/>
                      <a:pt x="41" y="4"/>
                      <a:pt x="41" y="5"/>
                    </a:cubicBezTo>
                    <a:cubicBezTo>
                      <a:pt x="42" y="6"/>
                      <a:pt x="41" y="8"/>
                      <a:pt x="40" y="8"/>
                    </a:cubicBezTo>
                    <a:cubicBezTo>
                      <a:pt x="39" y="8"/>
                      <a:pt x="38" y="9"/>
                      <a:pt x="37" y="9"/>
                    </a:cubicBezTo>
                    <a:cubicBezTo>
                      <a:pt x="37" y="9"/>
                      <a:pt x="37" y="9"/>
                      <a:pt x="36" y="9"/>
                    </a:cubicBezTo>
                    <a:cubicBezTo>
                      <a:pt x="35" y="9"/>
                      <a:pt x="34" y="9"/>
                      <a:pt x="34" y="8"/>
                    </a:cubicBezTo>
                    <a:cubicBezTo>
                      <a:pt x="34" y="7"/>
                      <a:pt x="33" y="7"/>
                      <a:pt x="33" y="7"/>
                    </a:cubicBezTo>
                    <a:cubicBezTo>
                      <a:pt x="32" y="8"/>
                      <a:pt x="30" y="9"/>
                      <a:pt x="28" y="10"/>
                    </a:cubicBezTo>
                    <a:cubicBezTo>
                      <a:pt x="29" y="10"/>
                      <a:pt x="29" y="10"/>
                      <a:pt x="29" y="10"/>
                    </a:cubicBezTo>
                    <a:cubicBezTo>
                      <a:pt x="30" y="12"/>
                      <a:pt x="30" y="13"/>
                      <a:pt x="28" y="14"/>
                    </a:cubicBezTo>
                    <a:cubicBezTo>
                      <a:pt x="28" y="15"/>
                      <a:pt x="27" y="15"/>
                      <a:pt x="26" y="16"/>
                    </a:cubicBezTo>
                    <a:cubicBezTo>
                      <a:pt x="26" y="16"/>
                      <a:pt x="25" y="16"/>
                      <a:pt x="25" y="16"/>
                    </a:cubicBezTo>
                    <a:cubicBezTo>
                      <a:pt x="24" y="16"/>
                      <a:pt x="23" y="16"/>
                      <a:pt x="23" y="15"/>
                    </a:cubicBezTo>
                    <a:cubicBezTo>
                      <a:pt x="22" y="15"/>
                      <a:pt x="22" y="15"/>
                      <a:pt x="22" y="14"/>
                    </a:cubicBezTo>
                    <a:cubicBezTo>
                      <a:pt x="21" y="16"/>
                      <a:pt x="19" y="17"/>
                      <a:pt x="18" y="18"/>
                    </a:cubicBezTo>
                    <a:cubicBezTo>
                      <a:pt x="18" y="18"/>
                      <a:pt x="18" y="19"/>
                      <a:pt x="19" y="19"/>
                    </a:cubicBezTo>
                    <a:cubicBezTo>
                      <a:pt x="20" y="20"/>
                      <a:pt x="20" y="22"/>
                      <a:pt x="19" y="23"/>
                    </a:cubicBezTo>
                    <a:cubicBezTo>
                      <a:pt x="18" y="23"/>
                      <a:pt x="18" y="24"/>
                      <a:pt x="17" y="25"/>
                    </a:cubicBezTo>
                    <a:cubicBezTo>
                      <a:pt x="17" y="25"/>
                      <a:pt x="16" y="26"/>
                      <a:pt x="15" y="26"/>
                    </a:cubicBezTo>
                    <a:cubicBezTo>
                      <a:pt x="14" y="26"/>
                      <a:pt x="14" y="25"/>
                      <a:pt x="13" y="25"/>
                    </a:cubicBezTo>
                    <a:cubicBezTo>
                      <a:pt x="13" y="25"/>
                      <a:pt x="13" y="25"/>
                      <a:pt x="13" y="24"/>
                    </a:cubicBezTo>
                    <a:cubicBezTo>
                      <a:pt x="11" y="26"/>
                      <a:pt x="10" y="27"/>
                      <a:pt x="9" y="29"/>
                    </a:cubicBezTo>
                    <a:cubicBezTo>
                      <a:pt x="10" y="29"/>
                      <a:pt x="10" y="29"/>
                      <a:pt x="10" y="29"/>
                    </a:cubicBezTo>
                    <a:cubicBezTo>
                      <a:pt x="12" y="30"/>
                      <a:pt x="12" y="32"/>
                      <a:pt x="11" y="33"/>
                    </a:cubicBezTo>
                    <a:cubicBezTo>
                      <a:pt x="11" y="34"/>
                      <a:pt x="11" y="35"/>
                      <a:pt x="10" y="35"/>
                    </a:cubicBezTo>
                    <a:cubicBezTo>
                      <a:pt x="10" y="36"/>
                      <a:pt x="9" y="37"/>
                      <a:pt x="8" y="37"/>
                    </a:cubicBezTo>
                    <a:cubicBezTo>
                      <a:pt x="7" y="37"/>
                      <a:pt x="7" y="37"/>
                      <a:pt x="7" y="37"/>
                    </a:cubicBezTo>
                    <a:cubicBezTo>
                      <a:pt x="6" y="36"/>
                      <a:pt x="6" y="36"/>
                      <a:pt x="6" y="36"/>
                    </a:cubicBezTo>
                    <a:cubicBezTo>
                      <a:pt x="5" y="38"/>
                      <a:pt x="4" y="40"/>
                      <a:pt x="3" y="42"/>
                    </a:cubicBezTo>
                    <a:cubicBezTo>
                      <a:pt x="4" y="41"/>
                      <a:pt x="4" y="41"/>
                      <a:pt x="5" y="42"/>
                    </a:cubicBezTo>
                    <a:cubicBezTo>
                      <a:pt x="6" y="42"/>
                      <a:pt x="7" y="44"/>
                      <a:pt x="6" y="45"/>
                    </a:cubicBezTo>
                    <a:cubicBezTo>
                      <a:pt x="6" y="46"/>
                      <a:pt x="6" y="47"/>
                      <a:pt x="6" y="47"/>
                    </a:cubicBezTo>
                    <a:cubicBezTo>
                      <a:pt x="5" y="49"/>
                      <a:pt x="4" y="49"/>
                      <a:pt x="3" y="49"/>
                    </a:cubicBezTo>
                    <a:cubicBezTo>
                      <a:pt x="3" y="49"/>
                      <a:pt x="3" y="49"/>
                      <a:pt x="3" y="49"/>
                    </a:cubicBezTo>
                    <a:cubicBezTo>
                      <a:pt x="2" y="49"/>
                      <a:pt x="2" y="49"/>
                      <a:pt x="1" y="49"/>
                    </a:cubicBezTo>
                    <a:cubicBezTo>
                      <a:pt x="1" y="51"/>
                      <a:pt x="1" y="53"/>
                      <a:pt x="1" y="55"/>
                    </a:cubicBezTo>
                    <a:cubicBezTo>
                      <a:pt x="1" y="55"/>
                      <a:pt x="1" y="55"/>
                      <a:pt x="2" y="55"/>
                    </a:cubicBezTo>
                    <a:cubicBezTo>
                      <a:pt x="3" y="55"/>
                      <a:pt x="4" y="56"/>
                      <a:pt x="4" y="58"/>
                    </a:cubicBezTo>
                    <a:cubicBezTo>
                      <a:pt x="4" y="58"/>
                      <a:pt x="4" y="59"/>
                      <a:pt x="4" y="60"/>
                    </a:cubicBezTo>
                    <a:cubicBezTo>
                      <a:pt x="4" y="62"/>
                      <a:pt x="3" y="63"/>
                      <a:pt x="1" y="63"/>
                    </a:cubicBezTo>
                    <a:cubicBezTo>
                      <a:pt x="1" y="63"/>
                      <a:pt x="1" y="63"/>
                      <a:pt x="1" y="63"/>
                    </a:cubicBezTo>
                    <a:cubicBezTo>
                      <a:pt x="1" y="63"/>
                      <a:pt x="1" y="63"/>
                      <a:pt x="0" y="63"/>
                    </a:cubicBezTo>
                    <a:cubicBezTo>
                      <a:pt x="0" y="65"/>
                      <a:pt x="1" y="67"/>
                      <a:pt x="1" y="69"/>
                    </a:cubicBezTo>
                    <a:cubicBezTo>
                      <a:pt x="1" y="68"/>
                      <a:pt x="1" y="68"/>
                      <a:pt x="2" y="68"/>
                    </a:cubicBezTo>
                    <a:cubicBezTo>
                      <a:pt x="3" y="68"/>
                      <a:pt x="5" y="69"/>
                      <a:pt x="5" y="70"/>
                    </a:cubicBezTo>
                    <a:cubicBezTo>
                      <a:pt x="5" y="71"/>
                      <a:pt x="5" y="72"/>
                      <a:pt x="5" y="73"/>
                    </a:cubicBezTo>
                    <a:cubicBezTo>
                      <a:pt x="6" y="74"/>
                      <a:pt x="5" y="76"/>
                      <a:pt x="3" y="76"/>
                    </a:cubicBezTo>
                    <a:cubicBezTo>
                      <a:pt x="3" y="76"/>
                      <a:pt x="3" y="76"/>
                      <a:pt x="3" y="76"/>
                    </a:cubicBezTo>
                    <a:cubicBezTo>
                      <a:pt x="3" y="76"/>
                      <a:pt x="2" y="76"/>
                      <a:pt x="2" y="76"/>
                    </a:cubicBezTo>
                    <a:cubicBezTo>
                      <a:pt x="3" y="78"/>
                      <a:pt x="3" y="80"/>
                      <a:pt x="4" y="82"/>
                    </a:cubicBezTo>
                    <a:cubicBezTo>
                      <a:pt x="4" y="82"/>
                      <a:pt x="5" y="81"/>
                      <a:pt x="5" y="81"/>
                    </a:cubicBezTo>
                    <a:cubicBezTo>
                      <a:pt x="6" y="81"/>
                      <a:pt x="8" y="81"/>
                      <a:pt x="9" y="83"/>
                    </a:cubicBezTo>
                    <a:cubicBezTo>
                      <a:pt x="9" y="83"/>
                      <a:pt x="9" y="84"/>
                      <a:pt x="10" y="85"/>
                    </a:cubicBezTo>
                    <a:cubicBezTo>
                      <a:pt x="10" y="86"/>
                      <a:pt x="10" y="88"/>
                      <a:pt x="8" y="89"/>
                    </a:cubicBezTo>
                    <a:cubicBezTo>
                      <a:pt x="8" y="89"/>
                      <a:pt x="8" y="89"/>
                      <a:pt x="7" y="89"/>
                    </a:cubicBezTo>
                    <a:cubicBezTo>
                      <a:pt x="8" y="91"/>
                      <a:pt x="9" y="92"/>
                      <a:pt x="10" y="94"/>
                    </a:cubicBezTo>
                    <a:cubicBezTo>
                      <a:pt x="10" y="94"/>
                      <a:pt x="11" y="93"/>
                      <a:pt x="11" y="93"/>
                    </a:cubicBezTo>
                    <a:cubicBezTo>
                      <a:pt x="12" y="92"/>
                      <a:pt x="14" y="93"/>
                      <a:pt x="15" y="94"/>
                    </a:cubicBezTo>
                    <a:cubicBezTo>
                      <a:pt x="15" y="95"/>
                      <a:pt x="16" y="95"/>
                      <a:pt x="16" y="96"/>
                    </a:cubicBezTo>
                    <a:cubicBezTo>
                      <a:pt x="17" y="97"/>
                      <a:pt x="17" y="99"/>
                      <a:pt x="16" y="100"/>
                    </a:cubicBezTo>
                    <a:cubicBezTo>
                      <a:pt x="15" y="100"/>
                      <a:pt x="15" y="100"/>
                      <a:pt x="15" y="100"/>
                    </a:cubicBezTo>
                    <a:cubicBezTo>
                      <a:pt x="16" y="102"/>
                      <a:pt x="17" y="103"/>
                      <a:pt x="19" y="105"/>
                    </a:cubicBezTo>
                    <a:cubicBezTo>
                      <a:pt x="19" y="104"/>
                      <a:pt x="19" y="104"/>
                      <a:pt x="19" y="104"/>
                    </a:cubicBezTo>
                    <a:cubicBezTo>
                      <a:pt x="20" y="102"/>
                      <a:pt x="22" y="102"/>
                      <a:pt x="23" y="103"/>
                    </a:cubicBezTo>
                    <a:cubicBezTo>
                      <a:pt x="24" y="104"/>
                      <a:pt x="25" y="104"/>
                      <a:pt x="25" y="105"/>
                    </a:cubicBezTo>
                    <a:cubicBezTo>
                      <a:pt x="26" y="106"/>
                      <a:pt x="27" y="108"/>
                      <a:pt x="26" y="109"/>
                    </a:cubicBezTo>
                    <a:cubicBezTo>
                      <a:pt x="25" y="109"/>
                      <a:pt x="25" y="109"/>
                      <a:pt x="25" y="109"/>
                    </a:cubicBezTo>
                    <a:cubicBezTo>
                      <a:pt x="26" y="111"/>
                      <a:pt x="28" y="112"/>
                      <a:pt x="30" y="113"/>
                    </a:cubicBezTo>
                    <a:cubicBezTo>
                      <a:pt x="30" y="112"/>
                      <a:pt x="30" y="112"/>
                      <a:pt x="30" y="112"/>
                    </a:cubicBezTo>
                    <a:cubicBezTo>
                      <a:pt x="31" y="110"/>
                      <a:pt x="32" y="110"/>
                      <a:pt x="34" y="111"/>
                    </a:cubicBezTo>
                    <a:cubicBezTo>
                      <a:pt x="34" y="111"/>
                      <a:pt x="35" y="112"/>
                      <a:pt x="36" y="112"/>
                    </a:cubicBezTo>
                    <a:cubicBezTo>
                      <a:pt x="37" y="113"/>
                      <a:pt x="38" y="114"/>
                      <a:pt x="37" y="116"/>
                    </a:cubicBezTo>
                    <a:cubicBezTo>
                      <a:pt x="37" y="116"/>
                      <a:pt x="37" y="116"/>
                      <a:pt x="36" y="116"/>
                    </a:cubicBezTo>
                    <a:cubicBezTo>
                      <a:pt x="38" y="117"/>
                      <a:pt x="40" y="118"/>
                      <a:pt x="42" y="119"/>
                    </a:cubicBezTo>
                    <a:cubicBezTo>
                      <a:pt x="42" y="118"/>
                      <a:pt x="42" y="118"/>
                      <a:pt x="42" y="117"/>
                    </a:cubicBezTo>
                    <a:cubicBezTo>
                      <a:pt x="43" y="116"/>
                      <a:pt x="44" y="115"/>
                      <a:pt x="46" y="116"/>
                    </a:cubicBezTo>
                    <a:cubicBezTo>
                      <a:pt x="46" y="116"/>
                      <a:pt x="47" y="116"/>
                      <a:pt x="48" y="116"/>
                    </a:cubicBezTo>
                    <a:cubicBezTo>
                      <a:pt x="49" y="117"/>
                      <a:pt x="50" y="118"/>
                      <a:pt x="50" y="119"/>
                    </a:cubicBezTo>
                    <a:cubicBezTo>
                      <a:pt x="50" y="120"/>
                      <a:pt x="50" y="120"/>
                      <a:pt x="50" y="120"/>
                    </a:cubicBezTo>
                    <a:cubicBezTo>
                      <a:pt x="52" y="121"/>
                      <a:pt x="54" y="121"/>
                      <a:pt x="56" y="121"/>
                    </a:cubicBezTo>
                    <a:cubicBezTo>
                      <a:pt x="55" y="121"/>
                      <a:pt x="55" y="121"/>
                      <a:pt x="55" y="120"/>
                    </a:cubicBezTo>
                    <a:cubicBezTo>
                      <a:pt x="55" y="119"/>
                      <a:pt x="57" y="118"/>
                      <a:pt x="58" y="118"/>
                    </a:cubicBezTo>
                    <a:cubicBezTo>
                      <a:pt x="59" y="118"/>
                      <a:pt x="60" y="118"/>
                      <a:pt x="61" y="118"/>
                    </a:cubicBezTo>
                    <a:cubicBezTo>
                      <a:pt x="62" y="118"/>
                      <a:pt x="63" y="119"/>
                      <a:pt x="63" y="120"/>
                    </a:cubicBezTo>
                    <a:cubicBezTo>
                      <a:pt x="63" y="121"/>
                      <a:pt x="63" y="121"/>
                      <a:pt x="63" y="122"/>
                    </a:cubicBezTo>
                    <a:cubicBezTo>
                      <a:pt x="65" y="121"/>
                      <a:pt x="67" y="121"/>
                      <a:pt x="69" y="121"/>
                    </a:cubicBezTo>
                    <a:cubicBezTo>
                      <a:pt x="69" y="121"/>
                      <a:pt x="69" y="120"/>
                      <a:pt x="69" y="120"/>
                    </a:cubicBezTo>
                    <a:cubicBezTo>
                      <a:pt x="69" y="119"/>
                      <a:pt x="69" y="117"/>
                      <a:pt x="71" y="117"/>
                    </a:cubicBezTo>
                    <a:cubicBezTo>
                      <a:pt x="72" y="117"/>
                      <a:pt x="73" y="117"/>
                      <a:pt x="73" y="116"/>
                    </a:cubicBezTo>
                    <a:cubicBezTo>
                      <a:pt x="75" y="116"/>
                      <a:pt x="76" y="117"/>
                      <a:pt x="77" y="118"/>
                    </a:cubicBezTo>
                    <a:cubicBezTo>
                      <a:pt x="77" y="119"/>
                      <a:pt x="77" y="119"/>
                      <a:pt x="77" y="120"/>
                    </a:cubicBezTo>
                    <a:cubicBezTo>
                      <a:pt x="79" y="119"/>
                      <a:pt x="81" y="118"/>
                      <a:pt x="83" y="118"/>
                    </a:cubicBezTo>
                    <a:cubicBezTo>
                      <a:pt x="82" y="117"/>
                      <a:pt x="82" y="117"/>
                      <a:pt x="82" y="117"/>
                    </a:cubicBezTo>
                    <a:cubicBezTo>
                      <a:pt x="81" y="115"/>
                      <a:pt x="82" y="114"/>
                      <a:pt x="83" y="113"/>
                    </a:cubicBezTo>
                    <a:cubicBezTo>
                      <a:pt x="84" y="113"/>
                      <a:pt x="85" y="113"/>
                      <a:pt x="86" y="112"/>
                    </a:cubicBezTo>
                    <a:cubicBezTo>
                      <a:pt x="87" y="112"/>
                      <a:pt x="89" y="112"/>
                      <a:pt x="89" y="113"/>
                    </a:cubicBezTo>
                    <a:cubicBezTo>
                      <a:pt x="89" y="114"/>
                      <a:pt x="89" y="114"/>
                      <a:pt x="89" y="115"/>
                    </a:cubicBezTo>
                    <a:cubicBezTo>
                      <a:pt x="91" y="114"/>
                      <a:pt x="93" y="113"/>
                      <a:pt x="95" y="111"/>
                    </a:cubicBezTo>
                    <a:cubicBezTo>
                      <a:pt x="94" y="111"/>
                      <a:pt x="94" y="111"/>
                      <a:pt x="94" y="111"/>
                    </a:cubicBezTo>
                    <a:cubicBezTo>
                      <a:pt x="93" y="110"/>
                      <a:pt x="93" y="108"/>
                      <a:pt x="94" y="107"/>
                    </a:cubicBezTo>
                    <a:cubicBezTo>
                      <a:pt x="95" y="107"/>
                      <a:pt x="96" y="106"/>
                      <a:pt x="96" y="105"/>
                    </a:cubicBezTo>
                    <a:cubicBezTo>
                      <a:pt x="98" y="105"/>
                      <a:pt x="99" y="105"/>
                      <a:pt x="100" y="106"/>
                    </a:cubicBezTo>
                    <a:cubicBezTo>
                      <a:pt x="100" y="106"/>
                      <a:pt x="101" y="107"/>
                      <a:pt x="101" y="107"/>
                    </a:cubicBezTo>
                    <a:cubicBezTo>
                      <a:pt x="102" y="106"/>
                      <a:pt x="104" y="104"/>
                      <a:pt x="105" y="103"/>
                    </a:cubicBezTo>
                    <a:cubicBezTo>
                      <a:pt x="105" y="103"/>
                      <a:pt x="104" y="102"/>
                      <a:pt x="104" y="102"/>
                    </a:cubicBezTo>
                    <a:cubicBezTo>
                      <a:pt x="103" y="101"/>
                      <a:pt x="103" y="100"/>
                      <a:pt x="104" y="98"/>
                    </a:cubicBezTo>
                    <a:cubicBezTo>
                      <a:pt x="104" y="98"/>
                      <a:pt x="105" y="97"/>
                      <a:pt x="106" y="96"/>
                    </a:cubicBezTo>
                    <a:cubicBezTo>
                      <a:pt x="106" y="95"/>
                      <a:pt x="108" y="95"/>
                      <a:pt x="109" y="96"/>
                    </a:cubicBezTo>
                    <a:cubicBezTo>
                      <a:pt x="110" y="96"/>
                      <a:pt x="110" y="97"/>
                      <a:pt x="110" y="97"/>
                    </a:cubicBezTo>
                    <a:cubicBezTo>
                      <a:pt x="111" y="95"/>
                      <a:pt x="112" y="94"/>
                      <a:pt x="113" y="92"/>
                    </a:cubicBezTo>
                    <a:cubicBezTo>
                      <a:pt x="113" y="92"/>
                      <a:pt x="113" y="92"/>
                      <a:pt x="112" y="92"/>
                    </a:cubicBezTo>
                    <a:cubicBezTo>
                      <a:pt x="111" y="91"/>
                      <a:pt x="110" y="89"/>
                      <a:pt x="111" y="88"/>
                    </a:cubicBezTo>
                    <a:cubicBezTo>
                      <a:pt x="112" y="87"/>
                      <a:pt x="112" y="86"/>
                      <a:pt x="112" y="86"/>
                    </a:cubicBezTo>
                    <a:cubicBezTo>
                      <a:pt x="113" y="84"/>
                      <a:pt x="115" y="84"/>
                      <a:pt x="116" y="84"/>
                    </a:cubicBezTo>
                    <a:cubicBezTo>
                      <a:pt x="116" y="85"/>
                      <a:pt x="117" y="85"/>
                      <a:pt x="117" y="85"/>
                    </a:cubicBezTo>
                    <a:cubicBezTo>
                      <a:pt x="118" y="83"/>
                      <a:pt x="118" y="81"/>
                      <a:pt x="119" y="79"/>
                    </a:cubicBezTo>
                    <a:cubicBezTo>
                      <a:pt x="119" y="79"/>
                      <a:pt x="119" y="79"/>
                      <a:pt x="119" y="79"/>
                    </a:cubicBezTo>
                    <a:cubicBezTo>
                      <a:pt x="118" y="79"/>
                      <a:pt x="118" y="79"/>
                      <a:pt x="118" y="79"/>
                    </a:cubicBezTo>
                    <a:cubicBezTo>
                      <a:pt x="116" y="79"/>
                      <a:pt x="116" y="77"/>
                      <a:pt x="116" y="76"/>
                    </a:cubicBezTo>
                    <a:cubicBezTo>
                      <a:pt x="116" y="75"/>
                      <a:pt x="116" y="74"/>
                      <a:pt x="117" y="74"/>
                    </a:cubicBezTo>
                    <a:cubicBezTo>
                      <a:pt x="117" y="72"/>
                      <a:pt x="118" y="71"/>
                      <a:pt x="120" y="72"/>
                    </a:cubicBezTo>
                    <a:cubicBezTo>
                      <a:pt x="120" y="72"/>
                      <a:pt x="121" y="72"/>
                      <a:pt x="121" y="72"/>
                    </a:cubicBezTo>
                    <a:cubicBezTo>
                      <a:pt x="121" y="70"/>
                      <a:pt x="121" y="68"/>
                      <a:pt x="122" y="66"/>
                    </a:cubicBezTo>
                    <a:cubicBezTo>
                      <a:pt x="121" y="66"/>
                      <a:pt x="121" y="66"/>
                      <a:pt x="121" y="66"/>
                    </a:cubicBezTo>
                    <a:cubicBezTo>
                      <a:pt x="121" y="66"/>
                      <a:pt x="121" y="66"/>
                      <a:pt x="121" y="66"/>
                    </a:cubicBezTo>
                    <a:close/>
                    <a:moveTo>
                      <a:pt x="61" y="106"/>
                    </a:moveTo>
                    <a:cubicBezTo>
                      <a:pt x="36" y="106"/>
                      <a:pt x="16" y="86"/>
                      <a:pt x="16" y="61"/>
                    </a:cubicBezTo>
                    <a:cubicBezTo>
                      <a:pt x="16" y="36"/>
                      <a:pt x="36" y="15"/>
                      <a:pt x="61" y="15"/>
                    </a:cubicBezTo>
                    <a:cubicBezTo>
                      <a:pt x="86" y="15"/>
                      <a:pt x="106" y="36"/>
                      <a:pt x="106" y="61"/>
                    </a:cubicBezTo>
                    <a:cubicBezTo>
                      <a:pt x="106" y="86"/>
                      <a:pt x="86" y="106"/>
                      <a:pt x="61" y="106"/>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grpSp>
      <p:grpSp>
        <p:nvGrpSpPr>
          <p:cNvPr id="108" name="组合 107"/>
          <p:cNvGrpSpPr/>
          <p:nvPr/>
        </p:nvGrpSpPr>
        <p:grpSpPr>
          <a:xfrm>
            <a:off x="693792" y="2637443"/>
            <a:ext cx="2059196" cy="996020"/>
            <a:chOff x="5803714" y="1933544"/>
            <a:chExt cx="2059196" cy="996020"/>
          </a:xfrm>
        </p:grpSpPr>
        <p:sp>
          <p:nvSpPr>
            <p:cNvPr id="109" name="矩形 108"/>
            <p:cNvSpPr/>
            <p:nvPr/>
          </p:nvSpPr>
          <p:spPr>
            <a:xfrm>
              <a:off x="6244848" y="1933544"/>
              <a:ext cx="1176925" cy="369332"/>
            </a:xfrm>
            <a:prstGeom prst="rect">
              <a:avLst/>
            </a:prstGeom>
          </p:spPr>
          <p:txBody>
            <a:bodyPr wrap="none">
              <a:spAutoFit/>
            </a:bodyPr>
            <a:lstStyle/>
            <a:p>
              <a:pPr algn="ctr"/>
              <a:r>
                <a:rPr lang="zh-CN" altLang="en-US" b="1">
                  <a:solidFill>
                    <a:schemeClr val="bg1"/>
                  </a:solidFill>
                </a:rPr>
                <a:t>添加标题 </a:t>
              </a:r>
              <a:endParaRPr lang="zh-CN" altLang="en-US" b="1">
                <a:solidFill>
                  <a:schemeClr val="bg1"/>
                </a:solidFill>
              </a:endParaRPr>
            </a:p>
          </p:txBody>
        </p:sp>
        <p:sp>
          <p:nvSpPr>
            <p:cNvPr id="110" name="矩形 109"/>
            <p:cNvSpPr/>
            <p:nvPr/>
          </p:nvSpPr>
          <p:spPr>
            <a:xfrm>
              <a:off x="5803714" y="2315870"/>
              <a:ext cx="2059196" cy="613694"/>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200">
                <a:solidFill>
                  <a:schemeClr val="bg1"/>
                </a:solidFill>
              </a:endParaRPr>
            </a:p>
          </p:txBody>
        </p:sp>
      </p:grpSp>
      <p:grpSp>
        <p:nvGrpSpPr>
          <p:cNvPr id="111" name="组合 110"/>
          <p:cNvGrpSpPr/>
          <p:nvPr/>
        </p:nvGrpSpPr>
        <p:grpSpPr>
          <a:xfrm>
            <a:off x="3589635" y="4237892"/>
            <a:ext cx="2059196" cy="996020"/>
            <a:chOff x="5803714" y="1933544"/>
            <a:chExt cx="2059196" cy="996020"/>
          </a:xfrm>
        </p:grpSpPr>
        <p:sp>
          <p:nvSpPr>
            <p:cNvPr id="112" name="矩形 111"/>
            <p:cNvSpPr/>
            <p:nvPr/>
          </p:nvSpPr>
          <p:spPr>
            <a:xfrm>
              <a:off x="6244848" y="1933544"/>
              <a:ext cx="1176925" cy="369332"/>
            </a:xfrm>
            <a:prstGeom prst="rect">
              <a:avLst/>
            </a:prstGeom>
          </p:spPr>
          <p:txBody>
            <a:bodyPr wrap="none">
              <a:spAutoFit/>
            </a:bodyPr>
            <a:lstStyle/>
            <a:p>
              <a:pPr algn="ctr"/>
              <a:r>
                <a:rPr lang="zh-CN" altLang="en-US" b="1">
                  <a:solidFill>
                    <a:schemeClr val="bg1"/>
                  </a:solidFill>
                </a:rPr>
                <a:t>添加标题 </a:t>
              </a:r>
              <a:endParaRPr lang="zh-CN" altLang="en-US" b="1">
                <a:solidFill>
                  <a:schemeClr val="bg1"/>
                </a:solidFill>
              </a:endParaRPr>
            </a:p>
          </p:txBody>
        </p:sp>
        <p:sp>
          <p:nvSpPr>
            <p:cNvPr id="113" name="矩形 112"/>
            <p:cNvSpPr/>
            <p:nvPr/>
          </p:nvSpPr>
          <p:spPr>
            <a:xfrm>
              <a:off x="5803714" y="2315870"/>
              <a:ext cx="2059196" cy="613694"/>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200">
                <a:solidFill>
                  <a:schemeClr val="bg1"/>
                </a:solidFill>
              </a:endParaRPr>
            </a:p>
          </p:txBody>
        </p:sp>
      </p:grpSp>
      <p:grpSp>
        <p:nvGrpSpPr>
          <p:cNvPr id="114" name="组合 113"/>
          <p:cNvGrpSpPr/>
          <p:nvPr/>
        </p:nvGrpSpPr>
        <p:grpSpPr>
          <a:xfrm>
            <a:off x="6522943" y="2637443"/>
            <a:ext cx="2059196" cy="996020"/>
            <a:chOff x="5803714" y="1933544"/>
            <a:chExt cx="2059196" cy="996020"/>
          </a:xfrm>
        </p:grpSpPr>
        <p:sp>
          <p:nvSpPr>
            <p:cNvPr id="115" name="矩形 114"/>
            <p:cNvSpPr/>
            <p:nvPr/>
          </p:nvSpPr>
          <p:spPr>
            <a:xfrm>
              <a:off x="6244848" y="1933544"/>
              <a:ext cx="1176925" cy="369332"/>
            </a:xfrm>
            <a:prstGeom prst="rect">
              <a:avLst/>
            </a:prstGeom>
          </p:spPr>
          <p:txBody>
            <a:bodyPr wrap="none">
              <a:spAutoFit/>
            </a:bodyPr>
            <a:lstStyle/>
            <a:p>
              <a:pPr algn="ctr"/>
              <a:r>
                <a:rPr lang="zh-CN" altLang="en-US" b="1">
                  <a:solidFill>
                    <a:schemeClr val="bg1"/>
                  </a:solidFill>
                </a:rPr>
                <a:t>添加标题 </a:t>
              </a:r>
              <a:endParaRPr lang="zh-CN" altLang="en-US" b="1">
                <a:solidFill>
                  <a:schemeClr val="bg1"/>
                </a:solidFill>
              </a:endParaRPr>
            </a:p>
          </p:txBody>
        </p:sp>
        <p:sp>
          <p:nvSpPr>
            <p:cNvPr id="116" name="矩形 115"/>
            <p:cNvSpPr/>
            <p:nvPr/>
          </p:nvSpPr>
          <p:spPr>
            <a:xfrm>
              <a:off x="5803714" y="2315870"/>
              <a:ext cx="2059196" cy="613694"/>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200">
                <a:solidFill>
                  <a:schemeClr val="bg1"/>
                </a:solidFill>
              </a:endParaRPr>
            </a:p>
          </p:txBody>
        </p:sp>
      </p:grpSp>
      <p:grpSp>
        <p:nvGrpSpPr>
          <p:cNvPr id="117" name="组合 116"/>
          <p:cNvGrpSpPr/>
          <p:nvPr/>
        </p:nvGrpSpPr>
        <p:grpSpPr>
          <a:xfrm>
            <a:off x="9418786" y="4237892"/>
            <a:ext cx="2059196" cy="996020"/>
            <a:chOff x="5803714" y="1933544"/>
            <a:chExt cx="2059196" cy="996020"/>
          </a:xfrm>
        </p:grpSpPr>
        <p:sp>
          <p:nvSpPr>
            <p:cNvPr id="118" name="矩形 117"/>
            <p:cNvSpPr/>
            <p:nvPr/>
          </p:nvSpPr>
          <p:spPr>
            <a:xfrm>
              <a:off x="6244848" y="1933544"/>
              <a:ext cx="1176925" cy="369332"/>
            </a:xfrm>
            <a:prstGeom prst="rect">
              <a:avLst/>
            </a:prstGeom>
          </p:spPr>
          <p:txBody>
            <a:bodyPr wrap="none">
              <a:spAutoFit/>
            </a:bodyPr>
            <a:lstStyle/>
            <a:p>
              <a:pPr algn="ctr"/>
              <a:r>
                <a:rPr lang="zh-CN" altLang="en-US" b="1">
                  <a:solidFill>
                    <a:schemeClr val="bg1"/>
                  </a:solidFill>
                </a:rPr>
                <a:t>添加标题 </a:t>
              </a:r>
              <a:endParaRPr lang="zh-CN" altLang="en-US" b="1">
                <a:solidFill>
                  <a:schemeClr val="bg1"/>
                </a:solidFill>
              </a:endParaRPr>
            </a:p>
          </p:txBody>
        </p:sp>
        <p:sp>
          <p:nvSpPr>
            <p:cNvPr id="119" name="矩形 118"/>
            <p:cNvSpPr/>
            <p:nvPr/>
          </p:nvSpPr>
          <p:spPr>
            <a:xfrm>
              <a:off x="5803714" y="2315870"/>
              <a:ext cx="2059196" cy="613694"/>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rPr>
                <a:t>点击添加文本内容点击添加文本内容点击添加文本内容</a:t>
              </a:r>
              <a:endParaRPr lang="zh-CN" altLang="en-US" sz="1200">
                <a:solidFill>
                  <a:schemeClr val="bg1"/>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up)">
                                      <p:cBhvr>
                                        <p:cTn id="17" dur="500"/>
                                        <p:tgtEl>
                                          <p:spTgt spid="69"/>
                                        </p:tgtEl>
                                      </p:cBhvr>
                                    </p:animEffect>
                                  </p:childTnLst>
                                </p:cTn>
                              </p:par>
                              <p:par>
                                <p:cTn id="18" presetID="2" presetClass="entr" presetSubtype="2" decel="100000" fill="hold" nodeType="withEffect">
                                  <p:stCondLst>
                                    <p:cond delay="0"/>
                                  </p:stCondLst>
                                  <p:childTnLst>
                                    <p:set>
                                      <p:cBhvr>
                                        <p:cTn id="19" dur="1" fill="hold">
                                          <p:stCondLst>
                                            <p:cond delay="0"/>
                                          </p:stCondLst>
                                        </p:cTn>
                                        <p:tgtEl>
                                          <p:spTgt spid="108"/>
                                        </p:tgtEl>
                                        <p:attrNameLst>
                                          <p:attrName>style.visibility</p:attrName>
                                        </p:attrNameLst>
                                      </p:cBhvr>
                                      <p:to>
                                        <p:strVal val="visible"/>
                                      </p:to>
                                    </p:set>
                                    <p:anim calcmode="lin" valueType="num">
                                      <p:cBhvr additive="base">
                                        <p:cTn id="20" dur="500" fill="hold"/>
                                        <p:tgtEl>
                                          <p:spTgt spid="108"/>
                                        </p:tgtEl>
                                        <p:attrNameLst>
                                          <p:attrName>ppt_x</p:attrName>
                                        </p:attrNameLst>
                                      </p:cBhvr>
                                      <p:tavLst>
                                        <p:tav tm="0">
                                          <p:val>
                                            <p:strVal val="1+#ppt_w/2"/>
                                          </p:val>
                                        </p:tav>
                                        <p:tav tm="100000">
                                          <p:val>
                                            <p:strVal val="#ppt_x"/>
                                          </p:val>
                                        </p:tav>
                                      </p:tavLst>
                                    </p:anim>
                                    <p:anim calcmode="lin" valueType="num">
                                      <p:cBhvr additive="base">
                                        <p:cTn id="21" dur="500" fill="hold"/>
                                        <p:tgtEl>
                                          <p:spTgt spid="108"/>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p:cTn id="24" dur="500" fill="hold"/>
                                        <p:tgtEl>
                                          <p:spTgt spid="100"/>
                                        </p:tgtEl>
                                        <p:attrNameLst>
                                          <p:attrName>ppt_w</p:attrName>
                                        </p:attrNameLst>
                                      </p:cBhvr>
                                      <p:tavLst>
                                        <p:tav tm="0">
                                          <p:val>
                                            <p:fltVal val="0"/>
                                          </p:val>
                                        </p:tav>
                                        <p:tav tm="100000">
                                          <p:val>
                                            <p:strVal val="#ppt_w"/>
                                          </p:val>
                                        </p:tav>
                                      </p:tavLst>
                                    </p:anim>
                                    <p:anim calcmode="lin" valueType="num">
                                      <p:cBhvr>
                                        <p:cTn id="25" dur="500" fill="hold"/>
                                        <p:tgtEl>
                                          <p:spTgt spid="100"/>
                                        </p:tgtEl>
                                        <p:attrNameLst>
                                          <p:attrName>ppt_h</p:attrName>
                                        </p:attrNameLst>
                                      </p:cBhvr>
                                      <p:tavLst>
                                        <p:tav tm="0">
                                          <p:val>
                                            <p:fltVal val="0"/>
                                          </p:val>
                                        </p:tav>
                                        <p:tav tm="100000">
                                          <p:val>
                                            <p:strVal val="#ppt_h"/>
                                          </p:val>
                                        </p:tav>
                                      </p:tavLst>
                                    </p:anim>
                                    <p:animEffect transition="in" filter="fade">
                                      <p:cBhvr>
                                        <p:cTn id="26" dur="500"/>
                                        <p:tgtEl>
                                          <p:spTgt spid="100"/>
                                        </p:tgtEl>
                                      </p:cBhvr>
                                    </p:animEffect>
                                  </p:childTnLst>
                                </p:cTn>
                              </p:par>
                            </p:childTnLst>
                          </p:cTn>
                        </p:par>
                        <p:par>
                          <p:cTn id="27" fill="hold" nodeType="afterGroup">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p:cTn id="30" dur="500" fill="hold"/>
                                        <p:tgtEl>
                                          <p:spTgt spid="66"/>
                                        </p:tgtEl>
                                        <p:attrNameLst>
                                          <p:attrName>ppt_w</p:attrName>
                                        </p:attrNameLst>
                                      </p:cBhvr>
                                      <p:tavLst>
                                        <p:tav tm="0">
                                          <p:val>
                                            <p:fltVal val="0"/>
                                          </p:val>
                                        </p:tav>
                                        <p:tav tm="100000">
                                          <p:val>
                                            <p:strVal val="#ppt_w"/>
                                          </p:val>
                                        </p:tav>
                                      </p:tavLst>
                                    </p:anim>
                                    <p:anim calcmode="lin" valueType="num">
                                      <p:cBhvr>
                                        <p:cTn id="31" dur="500" fill="hold"/>
                                        <p:tgtEl>
                                          <p:spTgt spid="66"/>
                                        </p:tgtEl>
                                        <p:attrNameLst>
                                          <p:attrName>ppt_h</p:attrName>
                                        </p:attrNameLst>
                                      </p:cBhvr>
                                      <p:tavLst>
                                        <p:tav tm="0">
                                          <p:val>
                                            <p:fltVal val="0"/>
                                          </p:val>
                                        </p:tav>
                                        <p:tav tm="100000">
                                          <p:val>
                                            <p:strVal val="#ppt_h"/>
                                          </p:val>
                                        </p:tav>
                                      </p:tavLst>
                                    </p:anim>
                                    <p:animEffect transition="in" filter="fade">
                                      <p:cBhvr>
                                        <p:cTn id="32" dur="500"/>
                                        <p:tgtEl>
                                          <p:spTgt spid="66"/>
                                        </p:tgtEl>
                                      </p:cBhvr>
                                    </p:animEffect>
                                  </p:childTnLst>
                                </p:cTn>
                              </p:par>
                            </p:childTnLst>
                          </p:cTn>
                        </p:par>
                        <p:par>
                          <p:cTn id="33" fill="hold" nodeType="afterGroup">
                            <p:stCondLst>
                              <p:cond delay="2000"/>
                            </p:stCondLst>
                            <p:childTnLst>
                              <p:par>
                                <p:cTn id="34" presetID="22" presetClass="entr" presetSubtype="4"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down)">
                                      <p:cBhvr>
                                        <p:cTn id="36" dur="500"/>
                                        <p:tgtEl>
                                          <p:spTgt spid="70"/>
                                        </p:tgtEl>
                                      </p:cBhvr>
                                    </p:animEffect>
                                  </p:childTnLst>
                                </p:cTn>
                              </p:par>
                              <p:par>
                                <p:cTn id="37" presetID="53" presetClass="entr" presetSubtype="16"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cBhvr>
                                        <p:cTn id="39" dur="500" fill="hold"/>
                                        <p:tgtEl>
                                          <p:spTgt spid="86"/>
                                        </p:tgtEl>
                                        <p:attrNameLst>
                                          <p:attrName>ppt_w</p:attrName>
                                        </p:attrNameLst>
                                      </p:cBhvr>
                                      <p:tavLst>
                                        <p:tav tm="0">
                                          <p:val>
                                            <p:fltVal val="0"/>
                                          </p:val>
                                        </p:tav>
                                        <p:tav tm="100000">
                                          <p:val>
                                            <p:strVal val="#ppt_w"/>
                                          </p:val>
                                        </p:tav>
                                      </p:tavLst>
                                    </p:anim>
                                    <p:anim calcmode="lin" valueType="num">
                                      <p:cBhvr>
                                        <p:cTn id="40" dur="500" fill="hold"/>
                                        <p:tgtEl>
                                          <p:spTgt spid="86"/>
                                        </p:tgtEl>
                                        <p:attrNameLst>
                                          <p:attrName>ppt_h</p:attrName>
                                        </p:attrNameLst>
                                      </p:cBhvr>
                                      <p:tavLst>
                                        <p:tav tm="0">
                                          <p:val>
                                            <p:fltVal val="0"/>
                                          </p:val>
                                        </p:tav>
                                        <p:tav tm="100000">
                                          <p:val>
                                            <p:strVal val="#ppt_h"/>
                                          </p:val>
                                        </p:tav>
                                      </p:tavLst>
                                    </p:anim>
                                    <p:animEffect transition="in" filter="fade">
                                      <p:cBhvr>
                                        <p:cTn id="41" dur="500"/>
                                        <p:tgtEl>
                                          <p:spTgt spid="86"/>
                                        </p:tgtEl>
                                      </p:cBhvr>
                                    </p:animEffect>
                                  </p:childTnLst>
                                </p:cTn>
                              </p:par>
                              <p:par>
                                <p:cTn id="42" presetID="2" presetClass="entr" presetSubtype="2" decel="100000" fill="hold" nodeType="withEffect">
                                  <p:stCondLst>
                                    <p:cond delay="0"/>
                                  </p:stCondLst>
                                  <p:childTnLst>
                                    <p:set>
                                      <p:cBhvr>
                                        <p:cTn id="43" dur="1" fill="hold">
                                          <p:stCondLst>
                                            <p:cond delay="0"/>
                                          </p:stCondLst>
                                        </p:cTn>
                                        <p:tgtEl>
                                          <p:spTgt spid="111"/>
                                        </p:tgtEl>
                                        <p:attrNameLst>
                                          <p:attrName>style.visibility</p:attrName>
                                        </p:attrNameLst>
                                      </p:cBhvr>
                                      <p:to>
                                        <p:strVal val="visible"/>
                                      </p:to>
                                    </p:set>
                                    <p:anim calcmode="lin" valueType="num">
                                      <p:cBhvr additive="base">
                                        <p:cTn id="44" dur="500" fill="hold"/>
                                        <p:tgtEl>
                                          <p:spTgt spid="111"/>
                                        </p:tgtEl>
                                        <p:attrNameLst>
                                          <p:attrName>ppt_x</p:attrName>
                                        </p:attrNameLst>
                                      </p:cBhvr>
                                      <p:tavLst>
                                        <p:tav tm="0">
                                          <p:val>
                                            <p:strVal val="1+#ppt_w/2"/>
                                          </p:val>
                                        </p:tav>
                                        <p:tav tm="100000">
                                          <p:val>
                                            <p:strVal val="#ppt_x"/>
                                          </p:val>
                                        </p:tav>
                                      </p:tavLst>
                                    </p:anim>
                                    <p:anim calcmode="lin" valueType="num">
                                      <p:cBhvr additive="base">
                                        <p:cTn id="45" dur="500" fill="hold"/>
                                        <p:tgtEl>
                                          <p:spTgt spid="111"/>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childTnLst>
                                </p:cTn>
                              </p:par>
                            </p:childTnLst>
                          </p:cTn>
                        </p:par>
                        <p:par>
                          <p:cTn id="52" fill="hold" nodeType="afterGroup">
                            <p:stCondLst>
                              <p:cond delay="3000"/>
                            </p:stCondLst>
                            <p:childTnLst>
                              <p:par>
                                <p:cTn id="53" presetID="22" presetClass="entr" presetSubtype="1"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500"/>
                                        <p:tgtEl>
                                          <p:spTgt spid="71"/>
                                        </p:tgtEl>
                                      </p:cBhvr>
                                    </p:animEffect>
                                  </p:childTnLst>
                                </p:cTn>
                              </p:par>
                              <p:par>
                                <p:cTn id="56" presetID="2" presetClass="entr" presetSubtype="2" decel="100000" fill="hold" nodeType="withEffect">
                                  <p:stCondLst>
                                    <p:cond delay="0"/>
                                  </p:stCondLst>
                                  <p:childTnLst>
                                    <p:set>
                                      <p:cBhvr>
                                        <p:cTn id="57" dur="1" fill="hold">
                                          <p:stCondLst>
                                            <p:cond delay="0"/>
                                          </p:stCondLst>
                                        </p:cTn>
                                        <p:tgtEl>
                                          <p:spTgt spid="114"/>
                                        </p:tgtEl>
                                        <p:attrNameLst>
                                          <p:attrName>style.visibility</p:attrName>
                                        </p:attrNameLst>
                                      </p:cBhvr>
                                      <p:to>
                                        <p:strVal val="visible"/>
                                      </p:to>
                                    </p:set>
                                    <p:anim calcmode="lin" valueType="num">
                                      <p:cBhvr additive="base">
                                        <p:cTn id="58" dur="500" fill="hold"/>
                                        <p:tgtEl>
                                          <p:spTgt spid="114"/>
                                        </p:tgtEl>
                                        <p:attrNameLst>
                                          <p:attrName>ppt_x</p:attrName>
                                        </p:attrNameLst>
                                      </p:cBhvr>
                                      <p:tavLst>
                                        <p:tav tm="0">
                                          <p:val>
                                            <p:strVal val="1+#ppt_w/2"/>
                                          </p:val>
                                        </p:tav>
                                        <p:tav tm="100000">
                                          <p:val>
                                            <p:strVal val="#ppt_x"/>
                                          </p:val>
                                        </p:tav>
                                      </p:tavLst>
                                    </p:anim>
                                    <p:anim calcmode="lin" valueType="num">
                                      <p:cBhvr additive="base">
                                        <p:cTn id="59" dur="500" fill="hold"/>
                                        <p:tgtEl>
                                          <p:spTgt spid="114"/>
                                        </p:tgtEl>
                                        <p:attrNameLst>
                                          <p:attrName>ppt_y</p:attrName>
                                        </p:attrNameLst>
                                      </p:cBhvr>
                                      <p:tavLst>
                                        <p:tav tm="0">
                                          <p:val>
                                            <p:strVal val="#ppt_y"/>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78"/>
                                        </p:tgtEl>
                                        <p:attrNameLst>
                                          <p:attrName>style.visibility</p:attrName>
                                        </p:attrNameLst>
                                      </p:cBhvr>
                                      <p:to>
                                        <p:strVal val="visible"/>
                                      </p:to>
                                    </p:set>
                                    <p:anim calcmode="lin" valueType="num">
                                      <p:cBhvr>
                                        <p:cTn id="62" dur="500" fill="hold"/>
                                        <p:tgtEl>
                                          <p:spTgt spid="78"/>
                                        </p:tgtEl>
                                        <p:attrNameLst>
                                          <p:attrName>ppt_w</p:attrName>
                                        </p:attrNameLst>
                                      </p:cBhvr>
                                      <p:tavLst>
                                        <p:tav tm="0">
                                          <p:val>
                                            <p:fltVal val="0"/>
                                          </p:val>
                                        </p:tav>
                                        <p:tav tm="100000">
                                          <p:val>
                                            <p:strVal val="#ppt_w"/>
                                          </p:val>
                                        </p:tav>
                                      </p:tavLst>
                                    </p:anim>
                                    <p:anim calcmode="lin" valueType="num">
                                      <p:cBhvr>
                                        <p:cTn id="63" dur="500" fill="hold"/>
                                        <p:tgtEl>
                                          <p:spTgt spid="78"/>
                                        </p:tgtEl>
                                        <p:attrNameLst>
                                          <p:attrName>ppt_h</p:attrName>
                                        </p:attrNameLst>
                                      </p:cBhvr>
                                      <p:tavLst>
                                        <p:tav tm="0">
                                          <p:val>
                                            <p:fltVal val="0"/>
                                          </p:val>
                                        </p:tav>
                                        <p:tav tm="100000">
                                          <p:val>
                                            <p:strVal val="#ppt_h"/>
                                          </p:val>
                                        </p:tav>
                                      </p:tavLst>
                                    </p:anim>
                                    <p:animEffect transition="in" filter="fade">
                                      <p:cBhvr>
                                        <p:cTn id="64" dur="500"/>
                                        <p:tgtEl>
                                          <p:spTgt spid="78"/>
                                        </p:tgtEl>
                                      </p:cBhvr>
                                    </p:animEffect>
                                  </p:childTnLst>
                                </p:cTn>
                              </p:par>
                            </p:childTnLst>
                          </p:cTn>
                        </p:par>
                        <p:par>
                          <p:cTn id="65" fill="hold" nodeType="afterGroup">
                            <p:stCondLst>
                              <p:cond delay="3500"/>
                            </p:stCondLst>
                            <p:childTnLst>
                              <p:par>
                                <p:cTn id="66" presetID="53" presetClass="entr" presetSubtype="16" fill="hold" grpId="0" nodeType="afterEffect">
                                  <p:stCondLst>
                                    <p:cond delay="0"/>
                                  </p:stCondLst>
                                  <p:childTnLst>
                                    <p:set>
                                      <p:cBhvr>
                                        <p:cTn id="67" dur="1" fill="hold">
                                          <p:stCondLst>
                                            <p:cond delay="0"/>
                                          </p:stCondLst>
                                        </p:cTn>
                                        <p:tgtEl>
                                          <p:spTgt spid="68"/>
                                        </p:tgtEl>
                                        <p:attrNameLst>
                                          <p:attrName>style.visibility</p:attrName>
                                        </p:attrNameLst>
                                      </p:cBhvr>
                                      <p:to>
                                        <p:strVal val="visible"/>
                                      </p:to>
                                    </p:set>
                                    <p:anim calcmode="lin" valueType="num">
                                      <p:cBhvr>
                                        <p:cTn id="68" dur="500" fill="hold"/>
                                        <p:tgtEl>
                                          <p:spTgt spid="68"/>
                                        </p:tgtEl>
                                        <p:attrNameLst>
                                          <p:attrName>ppt_w</p:attrName>
                                        </p:attrNameLst>
                                      </p:cBhvr>
                                      <p:tavLst>
                                        <p:tav tm="0">
                                          <p:val>
                                            <p:fltVal val="0"/>
                                          </p:val>
                                        </p:tav>
                                        <p:tav tm="100000">
                                          <p:val>
                                            <p:strVal val="#ppt_w"/>
                                          </p:val>
                                        </p:tav>
                                      </p:tavLst>
                                    </p:anim>
                                    <p:anim calcmode="lin" valueType="num">
                                      <p:cBhvr>
                                        <p:cTn id="69" dur="500" fill="hold"/>
                                        <p:tgtEl>
                                          <p:spTgt spid="68"/>
                                        </p:tgtEl>
                                        <p:attrNameLst>
                                          <p:attrName>ppt_h</p:attrName>
                                        </p:attrNameLst>
                                      </p:cBhvr>
                                      <p:tavLst>
                                        <p:tav tm="0">
                                          <p:val>
                                            <p:fltVal val="0"/>
                                          </p:val>
                                        </p:tav>
                                        <p:tav tm="100000">
                                          <p:val>
                                            <p:strVal val="#ppt_h"/>
                                          </p:val>
                                        </p:tav>
                                      </p:tavLst>
                                    </p:anim>
                                    <p:animEffect transition="in" filter="fade">
                                      <p:cBhvr>
                                        <p:cTn id="70" dur="500"/>
                                        <p:tgtEl>
                                          <p:spTgt spid="68"/>
                                        </p:tgtEl>
                                      </p:cBhvr>
                                    </p:animEffect>
                                  </p:childTnLst>
                                </p:cTn>
                              </p:par>
                            </p:childTnLst>
                          </p:cTn>
                        </p:par>
                        <p:par>
                          <p:cTn id="71" fill="hold" nodeType="afterGroup">
                            <p:stCondLst>
                              <p:cond delay="4000"/>
                            </p:stCondLst>
                            <p:childTnLst>
                              <p:par>
                                <p:cTn id="72" presetID="22" presetClass="entr" presetSubtype="4"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wipe(down)">
                                      <p:cBhvr>
                                        <p:cTn id="74" dur="500"/>
                                        <p:tgtEl>
                                          <p:spTgt spid="72"/>
                                        </p:tgtEl>
                                      </p:cBhvr>
                                    </p:animEffect>
                                  </p:childTnLst>
                                </p:cTn>
                              </p:par>
                              <p:par>
                                <p:cTn id="75" presetID="53" presetClass="entr" presetSubtype="16" fill="hold" nodeType="with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par>
                                <p:cTn id="80" presetID="2" presetClass="entr" presetSubtype="2" decel="100000" fill="hold" nodeType="withEffect">
                                  <p:stCondLst>
                                    <p:cond delay="0"/>
                                  </p:stCondLst>
                                  <p:childTnLst>
                                    <p:set>
                                      <p:cBhvr>
                                        <p:cTn id="81" dur="1" fill="hold">
                                          <p:stCondLst>
                                            <p:cond delay="0"/>
                                          </p:stCondLst>
                                        </p:cTn>
                                        <p:tgtEl>
                                          <p:spTgt spid="117"/>
                                        </p:tgtEl>
                                        <p:attrNameLst>
                                          <p:attrName>style.visibility</p:attrName>
                                        </p:attrNameLst>
                                      </p:cBhvr>
                                      <p:to>
                                        <p:strVal val="visible"/>
                                      </p:to>
                                    </p:set>
                                    <p:anim calcmode="lin" valueType="num">
                                      <p:cBhvr additive="base">
                                        <p:cTn id="82" dur="500" fill="hold"/>
                                        <p:tgtEl>
                                          <p:spTgt spid="117"/>
                                        </p:tgtEl>
                                        <p:attrNameLst>
                                          <p:attrName>ppt_x</p:attrName>
                                        </p:attrNameLst>
                                      </p:cBhvr>
                                      <p:tavLst>
                                        <p:tav tm="0">
                                          <p:val>
                                            <p:strVal val="1+#ppt_w/2"/>
                                          </p:val>
                                        </p:tav>
                                        <p:tav tm="100000">
                                          <p:val>
                                            <p:strVal val="#ppt_x"/>
                                          </p:val>
                                        </p:tav>
                                      </p:tavLst>
                                    </p:anim>
                                    <p:anim calcmode="lin" valueType="num">
                                      <p:cBhvr additive="base">
                                        <p:cTn id="83"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sp>
        <p:nvSpPr>
          <p:cNvPr id="9" name="椭圆 8"/>
          <p:cNvSpPr/>
          <p:nvPr/>
        </p:nvSpPr>
        <p:spPr>
          <a:xfrm>
            <a:off x="1110342" y="2136711"/>
            <a:ext cx="1399592" cy="139959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lumMod val="95000"/>
                  </a:schemeClr>
                </a:solidFill>
              </a:rPr>
              <a:t>22%</a:t>
            </a:r>
            <a:endParaRPr lang="zh-CN" altLang="en-US" sz="2800">
              <a:solidFill>
                <a:schemeClr val="bg1">
                  <a:lumMod val="95000"/>
                </a:schemeClr>
              </a:solidFill>
            </a:endParaRPr>
          </a:p>
        </p:txBody>
      </p:sp>
      <p:sp>
        <p:nvSpPr>
          <p:cNvPr id="10" name="椭圆 9"/>
          <p:cNvSpPr/>
          <p:nvPr/>
        </p:nvSpPr>
        <p:spPr>
          <a:xfrm>
            <a:off x="1110342" y="4254760"/>
            <a:ext cx="1399592" cy="139959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1">
                    <a:lumMod val="95000"/>
                  </a:schemeClr>
                </a:solidFill>
              </a:rPr>
              <a:t>68%</a:t>
            </a:r>
            <a:endParaRPr lang="zh-CN" altLang="en-US" sz="2800">
              <a:solidFill>
                <a:schemeClr val="bg1">
                  <a:lumMod val="95000"/>
                </a:schemeClr>
              </a:solidFill>
            </a:endParaRPr>
          </a:p>
        </p:txBody>
      </p:sp>
      <p:grpSp>
        <p:nvGrpSpPr>
          <p:cNvPr id="11" name="组合 10"/>
          <p:cNvGrpSpPr/>
          <p:nvPr/>
        </p:nvGrpSpPr>
        <p:grpSpPr>
          <a:xfrm>
            <a:off x="2841045" y="2257136"/>
            <a:ext cx="3646970" cy="1099806"/>
            <a:chOff x="2495813" y="2107846"/>
            <a:chExt cx="3646970" cy="1099806"/>
          </a:xfrm>
        </p:grpSpPr>
        <p:sp>
          <p:nvSpPr>
            <p:cNvPr id="12" name="矩形 11"/>
            <p:cNvSpPr/>
            <p:nvPr/>
          </p:nvSpPr>
          <p:spPr>
            <a:xfrm>
              <a:off x="2495813" y="2107846"/>
              <a:ext cx="1346789" cy="400110"/>
            </a:xfrm>
            <a:prstGeom prst="rect">
              <a:avLst/>
            </a:prstGeom>
          </p:spPr>
          <p:txBody>
            <a:bodyPr wrap="square">
              <a:spAutoFit/>
            </a:bodyPr>
            <a:lstStyle/>
            <a:p>
              <a:r>
                <a:rPr lang="zh-CN" altLang="en-US" sz="20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2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495813" y="2517720"/>
              <a:ext cx="3646970" cy="689932"/>
            </a:xfrm>
            <a:prstGeom prst="rect">
              <a:avLst/>
            </a:prstGeom>
          </p:spPr>
          <p:txBody>
            <a:bodyPr wrap="square">
              <a:spAutoFit/>
            </a:bodyPr>
            <a:lstStyle/>
            <a:p>
              <a:pPr>
                <a:lnSpc>
                  <a:spcPct val="200000"/>
                </a:lnSpc>
              </a:pPr>
              <a:r>
                <a:rPr lang="zh-CN" altLang="en-US" sz="105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点击添加文本内容点击添加文本内容点击添加文本内容点击添加文本内容点击添加文本内容的</a:t>
              </a:r>
              <a:endParaRPr lang="zh-CN" altLang="en-US" sz="105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841045" y="4380287"/>
            <a:ext cx="3646970" cy="1099806"/>
            <a:chOff x="2495813" y="2107846"/>
            <a:chExt cx="3646970" cy="1099806"/>
          </a:xfrm>
        </p:grpSpPr>
        <p:sp>
          <p:nvSpPr>
            <p:cNvPr id="15" name="矩形 14"/>
            <p:cNvSpPr/>
            <p:nvPr/>
          </p:nvSpPr>
          <p:spPr>
            <a:xfrm>
              <a:off x="2495813" y="2107846"/>
              <a:ext cx="1346789" cy="400110"/>
            </a:xfrm>
            <a:prstGeom prst="rect">
              <a:avLst/>
            </a:prstGeom>
          </p:spPr>
          <p:txBody>
            <a:bodyPr wrap="square">
              <a:spAutoFit/>
            </a:bodyPr>
            <a:lstStyle/>
            <a:p>
              <a:r>
                <a:rPr lang="zh-CN" altLang="en-US" sz="20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2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495813" y="2517720"/>
              <a:ext cx="3646970" cy="689932"/>
            </a:xfrm>
            <a:prstGeom prst="rect">
              <a:avLst/>
            </a:prstGeom>
          </p:spPr>
          <p:txBody>
            <a:bodyPr wrap="square">
              <a:spAutoFit/>
            </a:bodyPr>
            <a:lstStyle/>
            <a:p>
              <a:pPr>
                <a:lnSpc>
                  <a:spcPct val="200000"/>
                </a:lnSpc>
              </a:pPr>
              <a:r>
                <a:rPr lang="zh-CN" altLang="en-US" sz="105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点击添加文本内容点击添加文本内容点击添加文本内容点击添加文本内容点击添加文本内容的</a:t>
              </a:r>
              <a:endParaRPr lang="zh-CN" altLang="en-US" sz="1050">
                <a:solidFill>
                  <a:schemeClr val="bg1">
                    <a:lumMod val="95000"/>
                  </a:schemeClr>
                </a:solidFill>
                <a:latin typeface="微软雅黑" panose="020b0503020204020204" pitchFamily="34" charset="-122"/>
                <a:ea typeface="微软雅黑" panose="020b0503020204020204" pitchFamily="34" charset="-122"/>
              </a:endParaRPr>
            </a:p>
          </p:txBody>
        </p: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848" y="946178"/>
            <a:ext cx="2659459" cy="5934376"/>
          </a:xfrm>
          <a:prstGeom prst="rect">
            <a:avLst/>
          </a:prstGeom>
        </p:spPr>
      </p:pic>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nodeType="afterGroup">
                            <p:stCondLst>
                              <p:cond delay="1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rcRect b="15686"/>
          <a:stretch>
            <a:fillRect/>
          </a:stretch>
        </p:blipFill>
        <p:spPr>
          <a:xfrm>
            <a:off x="0" y="0"/>
            <a:ext cx="12213771" cy="6865257"/>
          </a:xfrm>
          <a:prstGeom prst="rect">
            <a:avLst/>
          </a:prstGeom>
        </p:spPr>
      </p:pic>
      <p:sp>
        <p:nvSpPr>
          <p:cNvPr id="3" name="椭圆 2"/>
          <p:cNvSpPr/>
          <p:nvPr/>
        </p:nvSpPr>
        <p:spPr>
          <a:xfrm>
            <a:off x="1085850" y="646565"/>
            <a:ext cx="5572125" cy="5572125"/>
          </a:xfrm>
          <a:prstGeom prst="ellipse">
            <a:avLst/>
          </a:prstGeom>
          <a:solidFill>
            <a:schemeClr val="tx1">
              <a:alpha val="7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293597" y="1594559"/>
            <a:ext cx="3156634" cy="1446550"/>
          </a:xfrm>
          <a:prstGeom prst="rect">
            <a:avLst/>
          </a:prstGeom>
          <a:noFill/>
        </p:spPr>
        <p:txBody>
          <a:bodyPr wrap="none" rtlCol="0">
            <a:spAutoFit/>
          </a:bodyPr>
          <a:lstStyle/>
          <a:p>
            <a:pPr algn="ctr"/>
            <a:r>
              <a:rPr lang="en-US" altLang="zh-CN" sz="8800" b="1" smtClean="0">
                <a:solidFill>
                  <a:schemeClr val="bg1"/>
                </a:solidFill>
                <a:effectLst>
                  <a:outerShdw blurRad="38100" dist="38100" dir="2700000" algn="tl">
                    <a:srgbClr val="000000">
                      <a:alpha val="43137"/>
                    </a:srgbClr>
                  </a:outerShdw>
                </a:effectLst>
              </a:rPr>
              <a:t>20XX</a:t>
            </a:r>
            <a:endParaRPr lang="zh-CN" altLang="en-US" sz="8800" b="1">
              <a:solidFill>
                <a:schemeClr val="bg1"/>
              </a:solidFill>
              <a:effectLst>
                <a:outerShdw blurRad="38100" dist="38100" dir="2700000" algn="tl">
                  <a:srgbClr val="000000">
                    <a:alpha val="43137"/>
                  </a:srgbClr>
                </a:outerShdw>
              </a:effectLst>
            </a:endParaRPr>
          </a:p>
        </p:txBody>
      </p:sp>
      <p:sp>
        <p:nvSpPr>
          <p:cNvPr id="9" name="文本框 8"/>
          <p:cNvSpPr txBox="1"/>
          <p:nvPr/>
        </p:nvSpPr>
        <p:spPr>
          <a:xfrm>
            <a:off x="1471255" y="3337398"/>
            <a:ext cx="4801314" cy="646331"/>
          </a:xfrm>
          <a:prstGeom prst="rect">
            <a:avLst/>
          </a:prstGeom>
          <a:noFill/>
        </p:spPr>
        <p:txBody>
          <a:bodyPr wrap="none" rtlCol="0">
            <a:spAutoFit/>
          </a:bodyPr>
          <a:lstStyle/>
          <a:p>
            <a:pPr algn="ctr"/>
            <a:r>
              <a:rPr lang="zh-CN" altLang="en-US" sz="3600" b="1">
                <a:solidFill>
                  <a:schemeClr val="bg1"/>
                </a:solidFill>
              </a:rPr>
              <a:t>谢谢您的观看点评提问</a:t>
            </a:r>
            <a:endParaRPr lang="zh-CN" altLang="en-US" sz="3600" b="1">
              <a:solidFill>
                <a:schemeClr val="bg1"/>
              </a:solidFill>
            </a:endParaRPr>
          </a:p>
        </p:txBody>
      </p:sp>
      <p:cxnSp>
        <p:nvCxnSpPr>
          <p:cNvPr id="11" name="直接连接符 10"/>
          <p:cNvCxnSpPr/>
          <p:nvPr/>
        </p:nvCxnSpPr>
        <p:spPr>
          <a:xfrm>
            <a:off x="1471255" y="3261198"/>
            <a:ext cx="480131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471255" y="4070823"/>
            <a:ext cx="480131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88674" y="4116871"/>
            <a:ext cx="4966477" cy="613694"/>
          </a:xfrm>
          <a:prstGeom prst="rect">
            <a:avLst/>
          </a:prstGeom>
        </p:spPr>
        <p:txBody>
          <a:bodyPr wrap="square">
            <a:spAutoFit/>
          </a:bodyPr>
          <a:lstStyle/>
          <a:p>
            <a:pPr algn="ctr">
              <a:lnSpc>
                <a:spcPct val="150000"/>
              </a:lnSpc>
            </a:pPr>
            <a:r>
              <a:rPr lang="zh-CN" altLang="en-US" sz="120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en-US" altLang="zh-CN" sz="120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nodeType="afterGroup">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nodeType="afterGroup">
                            <p:stCondLst>
                              <p:cond delay="1500"/>
                            </p:stCondLst>
                            <p:childTnLst>
                              <p:par>
                                <p:cTn id="23" presetID="16" presetClass="entr" presetSubtype="2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a:ea typeface="微软雅黑"/>
                <a:cs typeface="微软雅黑" panose="020b0503020204020204" charset="-122"/>
              </a:rPr>
              <a:t>PPT模板下载：</a:t>
            </a:r>
            <a:r>
              <a:rPr lang="en-US" altLang="zh-CN" sz="1200">
                <a:latin typeface="微软雅黑"/>
                <a:ea typeface="微软雅黑"/>
                <a:cs typeface="微软雅黑" panose="020b0503020204020204" charset="-122"/>
                <a:hlinkClick r:id="rId4"/>
              </a:rPr>
              <a:t>www.ppthui.com/muban/</a:t>
            </a:r>
            <a:r>
              <a:rPr lang="en-US" altLang="zh-CN" sz="1200" b="1">
                <a:solidFill>
                  <a:srgbClr val="FFC000"/>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行业PPT模板：</a:t>
            </a:r>
            <a:r>
              <a:rPr lang="en-US" altLang="zh-CN" sz="1200">
                <a:latin typeface="微软雅黑"/>
                <a:ea typeface="微软雅黑"/>
                <a:cs typeface="微软雅黑" panose="020b0503020204020204" charset="-122"/>
                <a:hlinkClick r:id="rId5"/>
              </a:rPr>
              <a:t>www.ppthui.com/hangye/</a:t>
            </a:r>
            <a:endParaRPr lang="en-US" altLang="zh-CN" sz="1200" b="1">
              <a:solidFill>
                <a:srgbClr val="4A452A"/>
              </a:solidFill>
              <a:latin typeface="微软雅黑"/>
              <a:ea typeface="微软雅黑"/>
              <a:cs typeface="微软雅黑" panose="020b0503020204020204" charset="-122"/>
            </a:endParaRPr>
          </a:p>
          <a:p>
            <a:pPr algn="l" eaLnBrk="0" hangingPunct="0">
              <a:lnSpc>
                <a:spcPts val="2400"/>
              </a:lnSpc>
            </a:pPr>
            <a:r>
              <a:rPr lang="en-US" altLang="zh-CN" sz="1200" b="1">
                <a:latin typeface="微软雅黑"/>
                <a:ea typeface="微软雅黑"/>
                <a:cs typeface="微软雅黑" panose="020b0503020204020204" charset="-122"/>
              </a:rPr>
              <a:t>工作PPT模板：</a:t>
            </a:r>
            <a:r>
              <a:rPr lang="en-US" altLang="zh-CN" sz="1200">
                <a:latin typeface="微软雅黑"/>
                <a:ea typeface="微软雅黑"/>
                <a:cs typeface="微软雅黑" panose="020b0503020204020204" charset="-122"/>
                <a:hlinkClick r:id="rId6"/>
              </a:rPr>
              <a:t>www.ppthui.com/gongzuo/</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节日PPT模板：</a:t>
            </a:r>
            <a:r>
              <a:rPr lang="en-US" altLang="zh-CN" sz="1200">
                <a:latin typeface="微软雅黑"/>
                <a:ea typeface="微软雅黑"/>
                <a:cs typeface="微软雅黑" panose="020b0503020204020204" charset="-122"/>
                <a:hlinkClick r:id="rId7"/>
              </a:rPr>
              <a:t>www.ppthui.com/jieri/</a:t>
            </a:r>
            <a:endParaRPr lang="en-US" altLang="zh-CN" sz="1200" b="1">
              <a:solidFill>
                <a:srgbClr val="4A452A"/>
              </a:solidFill>
              <a:latin typeface="微软雅黑"/>
              <a:ea typeface="微软雅黑"/>
              <a:cs typeface="微软雅黑" panose="020b0503020204020204" charset="-122"/>
              <a:hlinkClick r:id="rId7"/>
            </a:endParaRPr>
          </a:p>
          <a:p>
            <a:pPr algn="l" eaLnBrk="0" hangingPunct="0">
              <a:lnSpc>
                <a:spcPts val="2400"/>
              </a:lnSpc>
            </a:pPr>
            <a:r>
              <a:rPr lang="en-US" altLang="zh-CN" sz="1200" b="1">
                <a:latin typeface="微软雅黑"/>
                <a:ea typeface="微软雅黑"/>
                <a:cs typeface="微软雅黑" panose="020b0503020204020204" charset="-122"/>
              </a:rPr>
              <a:t>党政军事PPT：</a:t>
            </a:r>
            <a:r>
              <a:rPr lang="en-US" altLang="zh-CN" sz="1200">
                <a:latin typeface="微软雅黑"/>
                <a:ea typeface="微软雅黑"/>
                <a:cs typeface="微软雅黑" panose="020b0503020204020204" charset="-122"/>
                <a:hlinkClick r:id="rId8"/>
              </a:rPr>
              <a:t>www.ppthui.com/dangzheng/</a:t>
            </a:r>
            <a:r>
              <a:rPr lang="en-US" altLang="zh-CN" sz="1200">
                <a:solidFill>
                  <a:srgbClr val="4A452A"/>
                </a:solidFill>
                <a:latin typeface="微软雅黑"/>
                <a:ea typeface="微软雅黑"/>
                <a:cs typeface="微软雅黑" panose="020b0503020204020204" charset="-122"/>
              </a:rPr>
              <a:t> </a:t>
            </a:r>
            <a:r>
              <a:rPr lang="en-US" altLang="zh-CN" sz="1200" b="1">
                <a:solidFill>
                  <a:srgbClr val="4A452A"/>
                </a:solidFill>
                <a:latin typeface="微软雅黑"/>
                <a:ea typeface="微软雅黑"/>
                <a:cs typeface="微软雅黑" panose="020b0503020204020204" charset="-122"/>
              </a:rPr>
              <a:t>    </a:t>
            </a:r>
            <a:r>
              <a:rPr lang="en-US" altLang="zh-CN" sz="1200" b="1">
                <a:latin typeface="微软雅黑"/>
                <a:ea typeface="微软雅黑"/>
                <a:cs typeface="微软雅黑" panose="020b0503020204020204" charset="-122"/>
              </a:rPr>
              <a:t>教育说课课件：</a:t>
            </a:r>
            <a:r>
              <a:rPr lang="en-US" altLang="zh-CN" sz="1200">
                <a:latin typeface="微软雅黑"/>
                <a:ea typeface="微软雅黑"/>
                <a:cs typeface="微软雅黑" panose="020b0503020204020204" charset="-122"/>
                <a:hlinkClick r:id="rId9"/>
              </a:rPr>
              <a:t>www.ppthui.com/jiaoyu/</a:t>
            </a:r>
            <a:endParaRPr lang="en-US" altLang="zh-CN" sz="12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模板：</a:t>
            </a:r>
            <a:r>
              <a:rPr lang="zh-CN" altLang="en-US" sz="1200">
                <a:latin typeface="微软雅黑"/>
                <a:ea typeface="微软雅黑"/>
                <a:cs typeface="微软雅黑" panose="020b0503020204020204" charset="-122"/>
                <a:hlinkClick r:id="rId11" action="ppaction://hlinkfile"/>
              </a:rPr>
              <a:t>简洁模板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2" action="ppaction://hlinkfile"/>
              </a:rPr>
              <a:t>商务模板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3" action="ppaction://hlinkfile"/>
              </a:rPr>
              <a:t>自然风景</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4" action="ppaction://hlinkfile"/>
              </a:rPr>
              <a:t>时尚模板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5" action="ppaction://hlinkfile"/>
              </a:rPr>
              <a:t>古典模板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6" action="ppaction://hlinkfile"/>
              </a:rPr>
              <a:t>浪漫爱情</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7" action="ppaction://hlinkfile"/>
              </a:rPr>
              <a:t>卡通动漫</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8" action="ppaction://hlinkfile"/>
              </a:rPr>
              <a:t>艺术设计</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19" action="ppaction://hlinkfile"/>
              </a:rPr>
              <a:t>主题班会</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0" action="ppaction://hlinkfile"/>
              </a:rPr>
              <a:t>背景图片</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行业</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21" action="ppaction://hlinkfile"/>
              </a:rPr>
              <a:t>党政军事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2" action="ppaction://hlinkfile"/>
              </a:rPr>
              <a:t>科技模板</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3" action="ppaction://hlinkfile"/>
              </a:rPr>
              <a:t>工业机械</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4" action="ppaction://hlinkfile"/>
              </a:rPr>
              <a:t>医学医疗</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5" action="ppaction://hlinkfile"/>
              </a:rPr>
              <a:t>旅游旅行</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金融理财</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7" action="ppaction://hlinkfile"/>
              </a:rPr>
              <a:t>餐饮美食</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8" action="ppaction://hlinkfile"/>
              </a:rPr>
              <a:t>教育培训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9" action="ppaction://hlinkfile"/>
              </a:rPr>
              <a:t>教学说课</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0" action="ppaction://hlinkfile"/>
              </a:rPr>
              <a:t>营销销售</a:t>
            </a:r>
            <a:endParaRPr lang="zh-CN" altLang="en-US" sz="1200">
              <a:latin typeface="微软雅黑"/>
              <a:ea typeface="微软雅黑"/>
              <a:cs typeface="微软雅黑" panose="020b0503020204020204" charset="-122"/>
            </a:endParaRPr>
          </a:p>
          <a:p>
            <a:endParaRPr lang="zh-CN" altLang="en-US" sz="1200">
              <a:latin typeface="微软雅黑"/>
              <a:ea typeface="微软雅黑"/>
              <a:cs typeface="微软雅黑" panose="020b0503020204020204" charset="-122"/>
            </a:endParaRPr>
          </a:p>
          <a:p>
            <a:r>
              <a:rPr lang="zh-CN" altLang="en-US" sz="1200" b="1">
                <a:latin typeface="微软雅黑"/>
                <a:ea typeface="微软雅黑"/>
                <a:cs typeface="微软雅黑" panose="020b0503020204020204" charset="-122"/>
              </a:rPr>
              <a:t>工作</a:t>
            </a:r>
            <a:r>
              <a:rPr lang="en-US" altLang="zh-CN" sz="1200" b="1">
                <a:latin typeface="微软雅黑"/>
                <a:ea typeface="微软雅黑"/>
                <a:cs typeface="微软雅黑" panose="020b0503020204020204" charset="-122"/>
              </a:rPr>
              <a:t>PPT</a:t>
            </a:r>
            <a:r>
              <a:rPr lang="zh-CN" altLang="en-US" sz="1200" b="1">
                <a:latin typeface="微软雅黑"/>
                <a:ea typeface="微软雅黑"/>
                <a:cs typeface="微软雅黑" panose="020b0503020204020204" charset="-122"/>
              </a:rPr>
              <a:t>：</a:t>
            </a:r>
            <a:r>
              <a:rPr lang="zh-CN" altLang="en-US" sz="1200">
                <a:latin typeface="微软雅黑"/>
                <a:ea typeface="微软雅黑"/>
                <a:cs typeface="微软雅黑" panose="020b0503020204020204" charset="-122"/>
                <a:hlinkClick r:id="rId31" action="ppaction://hlinkfile"/>
              </a:rPr>
              <a:t>工作汇报</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2" action="ppaction://hlinkfile"/>
              </a:rPr>
              <a:t>毕业答辩</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3" action="ppaction://hlinkfile"/>
              </a:rPr>
              <a:t>工作培训</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4" action="ppaction://hlinkfile"/>
              </a:rPr>
              <a:t>述职报告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5" action="ppaction://hlinkfile"/>
              </a:rPr>
              <a:t>分析报告</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6" action="ppaction://hlinkfile"/>
              </a:rPr>
              <a:t>个人简历</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7" action="ppaction://hlinkfile"/>
              </a:rPr>
              <a:t>公司简介</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26" action="ppaction://hlinkfile"/>
              </a:rPr>
              <a:t>商业金融</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8" action="ppaction://hlinkfile"/>
              </a:rPr>
              <a:t>工作总结</a:t>
            </a:r>
            <a:r>
              <a:rPr lang="zh-CN" altLang="en-US" sz="1200">
                <a:latin typeface="微软雅黑"/>
                <a:ea typeface="微软雅黑"/>
                <a:cs typeface="微软雅黑" panose="020b0503020204020204" charset="-122"/>
              </a:rPr>
              <a:t>丨</a:t>
            </a:r>
            <a:r>
              <a:rPr lang="zh-CN" altLang="en-US" sz="1200">
                <a:latin typeface="微软雅黑"/>
                <a:ea typeface="微软雅黑"/>
                <a:cs typeface="微软雅黑" panose="020b0503020204020204" charset="-122"/>
                <a:hlinkClick r:id="rId39" action="ppaction://hlinkfile"/>
              </a:rPr>
              <a:t>团队管理</a:t>
            </a:r>
            <a:endParaRPr lang="zh-CN" altLang="en-US" sz="10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pPr algn="ctr"/>
            <a:r>
              <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3809999" y="1181098"/>
            <a:ext cx="4533902" cy="4533902"/>
          </a:xfrm>
          <a:prstGeom prst="ellipse">
            <a:avLst/>
          </a:prstGeom>
          <a:solidFill>
            <a:srgbClr val="0070C0"/>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6F6F6"/>
              </a:solidFill>
            </a:endParaRPr>
          </a:p>
        </p:txBody>
      </p:sp>
      <p:sp>
        <p:nvSpPr>
          <p:cNvPr id="3" name="文本框 2"/>
          <p:cNvSpPr txBox="1"/>
          <p:nvPr/>
        </p:nvSpPr>
        <p:spPr>
          <a:xfrm>
            <a:off x="5288914" y="1841500"/>
            <a:ext cx="1576073" cy="1446550"/>
          </a:xfrm>
          <a:prstGeom prst="rect">
            <a:avLst/>
          </a:prstGeom>
          <a:noFill/>
          <a:ln>
            <a:noFill/>
          </a:ln>
        </p:spPr>
        <p:txBody>
          <a:bodyPr wrap="none" rtlCol="0">
            <a:spAutoFit/>
          </a:bodyPr>
          <a:lstStyle/>
          <a:p>
            <a:pPr algn="ctr"/>
            <a:r>
              <a:rPr lang="en-US" altLang="zh-CN" sz="8800" b="1">
                <a:solidFill>
                  <a:srgbClr val="F6F6F6"/>
                </a:solidFill>
                <a:effectLst>
                  <a:outerShdw blurRad="38100" dist="38100" dir="2700000" algn="tl">
                    <a:srgbClr val="000000">
                      <a:alpha val="43137"/>
                    </a:srgbClr>
                  </a:outerShdw>
                </a:effectLst>
              </a:rPr>
              <a:t>01</a:t>
            </a:r>
            <a:endParaRPr lang="zh-CN" altLang="en-US" sz="8800" b="1">
              <a:solidFill>
                <a:srgbClr val="F6F6F6"/>
              </a:solidFill>
              <a:effectLst>
                <a:outerShdw blurRad="38100" dist="38100" dir="2700000" algn="tl">
                  <a:srgbClr val="000000">
                    <a:alpha val="43137"/>
                  </a:srgbClr>
                </a:outerShdw>
              </a:effectLst>
            </a:endParaRPr>
          </a:p>
        </p:txBody>
      </p:sp>
      <p:cxnSp>
        <p:nvCxnSpPr>
          <p:cNvPr id="4" name="直接连接符 3"/>
          <p:cNvCxnSpPr/>
          <p:nvPr/>
        </p:nvCxnSpPr>
        <p:spPr>
          <a:xfrm>
            <a:off x="4225925" y="3321229"/>
            <a:ext cx="3702050" cy="0"/>
          </a:xfrm>
          <a:prstGeom prst="line">
            <a:avLst/>
          </a:prstGeom>
          <a:ln>
            <a:solidFill>
              <a:srgbClr val="F6F6F6"/>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69064" y="3621824"/>
            <a:ext cx="1415772" cy="461665"/>
          </a:xfrm>
          <a:prstGeom prst="rect">
            <a:avLst/>
          </a:prstGeom>
          <a:noFill/>
        </p:spPr>
        <p:txBody>
          <a:bodyPr wrap="none" rtlCol="0">
            <a:spAutoFit/>
          </a:bodyPr>
          <a:lstStyle/>
          <a:p>
            <a:pPr algn="ctr"/>
            <a:r>
              <a:rPr lang="zh-CN" altLang="en-US" sz="2400" b="1">
                <a:solidFill>
                  <a:srgbClr val="F6F6F6"/>
                </a:solidFill>
              </a:rPr>
              <a:t>添加标题</a:t>
            </a:r>
            <a:endParaRPr lang="zh-CN" altLang="en-US" sz="2400" b="1">
              <a:solidFill>
                <a:srgbClr val="F6F6F6"/>
              </a:solidFill>
            </a:endParaRPr>
          </a:p>
        </p:txBody>
      </p:sp>
      <p:sp>
        <p:nvSpPr>
          <p:cNvPr id="6" name="矩形 5"/>
          <p:cNvSpPr/>
          <p:nvPr/>
        </p:nvSpPr>
        <p:spPr>
          <a:xfrm>
            <a:off x="4406900" y="4062450"/>
            <a:ext cx="3340100" cy="570284"/>
          </a:xfrm>
          <a:prstGeom prst="rect">
            <a:avLst/>
          </a:prstGeom>
        </p:spPr>
        <p:txBody>
          <a:bodyPr wrap="square">
            <a:spAutoFit/>
          </a:bodyPr>
          <a:lstStyle/>
          <a:p>
            <a:pPr algn="ctr">
              <a:lnSpc>
                <a:spcPct val="150000"/>
              </a:lnSpc>
            </a:pPr>
            <a:r>
              <a:rPr lang="zh-CN" altLang="en-US" sz="1100">
                <a:solidFill>
                  <a:srgbClr val="F6F6F6"/>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点击添加文本内容点击添加文本内容点击添加文本内容点击添加文本内容点击添加文本内容的</a:t>
            </a:r>
            <a:endParaRPr lang="en-US" altLang="zh-CN" sz="1100">
              <a:solidFill>
                <a:srgbClr val="F6F6F6"/>
              </a:solidFill>
              <a:latin typeface="微软雅黑" panose="020b0503020204020204" pitchFamily="34" charset="-122"/>
              <a:ea typeface="微软雅黑" panose="020b0503020204020204" pitchFamily="34" charset="-122"/>
            </a:endParaRPr>
          </a:p>
        </p:txBody>
      </p:sp>
      <p:sp>
        <p:nvSpPr>
          <p:cNvPr id="7" name="等腰三角形 6"/>
          <p:cNvSpPr/>
          <p:nvPr/>
        </p:nvSpPr>
        <p:spPr>
          <a:xfrm rot="10800000">
            <a:off x="5956301" y="5165937"/>
            <a:ext cx="241300" cy="208017"/>
          </a:xfrm>
          <a:prstGeom prs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700" y="4321967"/>
            <a:ext cx="2487386" cy="1813719"/>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724" y="4321968"/>
            <a:ext cx="2487386" cy="1813719"/>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76" y="1701370"/>
            <a:ext cx="2487386" cy="1813719"/>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1314" y="1701370"/>
            <a:ext cx="2487386" cy="1813719"/>
          </a:xfrm>
          <a:prstGeom prst="rect">
            <a:avLst/>
          </a:prstGeom>
        </p:spPr>
      </p:pic>
      <p:grpSp>
        <p:nvGrpSpPr>
          <p:cNvPr id="13" name="组合 12"/>
          <p:cNvGrpSpPr/>
          <p:nvPr/>
        </p:nvGrpSpPr>
        <p:grpSpPr>
          <a:xfrm>
            <a:off x="1485506" y="4321967"/>
            <a:ext cx="4271616" cy="609200"/>
            <a:chOff x="1555836" y="5605250"/>
            <a:chExt cx="4271616" cy="609200"/>
          </a:xfrm>
        </p:grpSpPr>
        <p:sp>
          <p:nvSpPr>
            <p:cNvPr id="14" name="文本框 13"/>
            <p:cNvSpPr txBox="1"/>
            <p:nvPr/>
          </p:nvSpPr>
          <p:spPr>
            <a:xfrm>
              <a:off x="1555836" y="5605250"/>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15" name="矩形 14"/>
            <p:cNvSpPr/>
            <p:nvPr/>
          </p:nvSpPr>
          <p:spPr>
            <a:xfrm>
              <a:off x="1555836" y="5913021"/>
              <a:ext cx="4271616" cy="301429"/>
            </a:xfrm>
            <a:prstGeom prst="rect">
              <a:avLst/>
            </a:prstGeom>
          </p:spPr>
          <p:txBody>
            <a:bodyPr wrap="square">
              <a:spAutoFit/>
            </a:bodyPr>
            <a:lstStyle/>
            <a:p>
              <a:pPr>
                <a:lnSpc>
                  <a:spcPct val="20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grpSp>
        <p:nvGrpSpPr>
          <p:cNvPr id="16" name="组合 15"/>
          <p:cNvGrpSpPr/>
          <p:nvPr/>
        </p:nvGrpSpPr>
        <p:grpSpPr>
          <a:xfrm>
            <a:off x="1485506" y="5471295"/>
            <a:ext cx="4271616" cy="609200"/>
            <a:chOff x="1555836" y="5605250"/>
            <a:chExt cx="4271616" cy="609200"/>
          </a:xfrm>
        </p:grpSpPr>
        <p:sp>
          <p:nvSpPr>
            <p:cNvPr id="17" name="文本框 16"/>
            <p:cNvSpPr txBox="1"/>
            <p:nvPr/>
          </p:nvSpPr>
          <p:spPr>
            <a:xfrm>
              <a:off x="1555836" y="5605250"/>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18" name="矩形 17"/>
            <p:cNvSpPr/>
            <p:nvPr/>
          </p:nvSpPr>
          <p:spPr>
            <a:xfrm>
              <a:off x="1555836" y="5913021"/>
              <a:ext cx="4271616" cy="301429"/>
            </a:xfrm>
            <a:prstGeom prst="rect">
              <a:avLst/>
            </a:prstGeom>
          </p:spPr>
          <p:txBody>
            <a:bodyPr wrap="square">
              <a:spAutoFit/>
            </a:bodyPr>
            <a:lstStyle/>
            <a:p>
              <a:pPr>
                <a:lnSpc>
                  <a:spcPct val="20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sp>
        <p:nvSpPr>
          <p:cNvPr id="19" name="圆角矩形 18"/>
          <p:cNvSpPr/>
          <p:nvPr/>
        </p:nvSpPr>
        <p:spPr>
          <a:xfrm>
            <a:off x="700280" y="4388886"/>
            <a:ext cx="512486" cy="51248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rPr>
              <a:t>01</a:t>
            </a:r>
            <a:endParaRPr lang="zh-CN" altLang="en-US">
              <a:solidFill>
                <a:schemeClr val="bg1">
                  <a:lumMod val="95000"/>
                </a:schemeClr>
              </a:solidFill>
            </a:endParaRPr>
          </a:p>
        </p:txBody>
      </p:sp>
      <p:sp>
        <p:nvSpPr>
          <p:cNvPr id="20" name="圆角矩形 19"/>
          <p:cNvSpPr/>
          <p:nvPr/>
        </p:nvSpPr>
        <p:spPr>
          <a:xfrm>
            <a:off x="700280" y="5538214"/>
            <a:ext cx="512486" cy="51248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rPr>
              <a:t>02</a:t>
            </a:r>
            <a:endParaRPr lang="zh-CN" altLang="en-US">
              <a:solidFill>
                <a:schemeClr val="bg1">
                  <a:lumMod val="95000"/>
                </a:schemeClr>
              </a:solidFill>
            </a:endParaRPr>
          </a:p>
        </p:txBody>
      </p:sp>
      <p:grpSp>
        <p:nvGrpSpPr>
          <p:cNvPr id="21" name="组合 20"/>
          <p:cNvGrpSpPr/>
          <p:nvPr/>
        </p:nvGrpSpPr>
        <p:grpSpPr>
          <a:xfrm>
            <a:off x="7340494" y="1701370"/>
            <a:ext cx="4271616" cy="609200"/>
            <a:chOff x="1555836" y="5605250"/>
            <a:chExt cx="4271616" cy="609200"/>
          </a:xfrm>
        </p:grpSpPr>
        <p:sp>
          <p:nvSpPr>
            <p:cNvPr id="22" name="文本框 21"/>
            <p:cNvSpPr txBox="1"/>
            <p:nvPr/>
          </p:nvSpPr>
          <p:spPr>
            <a:xfrm>
              <a:off x="1555836" y="5605250"/>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23" name="矩形 22"/>
            <p:cNvSpPr/>
            <p:nvPr/>
          </p:nvSpPr>
          <p:spPr>
            <a:xfrm>
              <a:off x="1555836" y="5913021"/>
              <a:ext cx="4271616" cy="301429"/>
            </a:xfrm>
            <a:prstGeom prst="rect">
              <a:avLst/>
            </a:prstGeom>
          </p:spPr>
          <p:txBody>
            <a:bodyPr wrap="square">
              <a:spAutoFit/>
            </a:bodyPr>
            <a:lstStyle/>
            <a:p>
              <a:pPr>
                <a:lnSpc>
                  <a:spcPct val="20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grpSp>
        <p:nvGrpSpPr>
          <p:cNvPr id="24" name="组合 23"/>
          <p:cNvGrpSpPr/>
          <p:nvPr/>
        </p:nvGrpSpPr>
        <p:grpSpPr>
          <a:xfrm>
            <a:off x="7340494" y="2868764"/>
            <a:ext cx="4271616" cy="609200"/>
            <a:chOff x="1555836" y="5605250"/>
            <a:chExt cx="4271616" cy="609200"/>
          </a:xfrm>
        </p:grpSpPr>
        <p:sp>
          <p:nvSpPr>
            <p:cNvPr id="25" name="文本框 24"/>
            <p:cNvSpPr txBox="1"/>
            <p:nvPr/>
          </p:nvSpPr>
          <p:spPr>
            <a:xfrm>
              <a:off x="1555836" y="5605250"/>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26" name="矩形 25"/>
            <p:cNvSpPr/>
            <p:nvPr/>
          </p:nvSpPr>
          <p:spPr>
            <a:xfrm>
              <a:off x="1555836" y="5913021"/>
              <a:ext cx="4271616" cy="301429"/>
            </a:xfrm>
            <a:prstGeom prst="rect">
              <a:avLst/>
            </a:prstGeom>
          </p:spPr>
          <p:txBody>
            <a:bodyPr wrap="square">
              <a:spAutoFit/>
            </a:bodyPr>
            <a:lstStyle/>
            <a:p>
              <a:pPr>
                <a:lnSpc>
                  <a:spcPct val="20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sp>
        <p:nvSpPr>
          <p:cNvPr id="27" name="圆角矩形 26"/>
          <p:cNvSpPr/>
          <p:nvPr/>
        </p:nvSpPr>
        <p:spPr>
          <a:xfrm>
            <a:off x="6555268" y="1768289"/>
            <a:ext cx="512486" cy="51248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rPr>
              <a:t>03</a:t>
            </a:r>
            <a:endParaRPr lang="zh-CN" altLang="en-US">
              <a:solidFill>
                <a:schemeClr val="bg1">
                  <a:lumMod val="95000"/>
                </a:schemeClr>
              </a:solidFill>
            </a:endParaRPr>
          </a:p>
        </p:txBody>
      </p:sp>
      <p:sp>
        <p:nvSpPr>
          <p:cNvPr id="28" name="圆角矩形 27"/>
          <p:cNvSpPr/>
          <p:nvPr/>
        </p:nvSpPr>
        <p:spPr>
          <a:xfrm>
            <a:off x="6555268" y="2935683"/>
            <a:ext cx="512486" cy="51248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lumMod val="95000"/>
                  </a:schemeClr>
                </a:solidFill>
              </a:rPr>
              <a:t>04</a:t>
            </a:r>
            <a:endParaRPr lang="zh-CN" altLang="en-US">
              <a:solidFill>
                <a:schemeClr val="bg1">
                  <a:lumMod val="95000"/>
                </a:schemeClr>
              </a:solidFill>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nodeType="afterGroup">
                            <p:stCondLst>
                              <p:cond delay="500"/>
                            </p:stCondLst>
                            <p:childTnLst>
                              <p:par>
                                <p:cTn id="26" presetID="49" presetClass="entr" presetSubtype="0" decel="10000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 calcmode="lin" valueType="num">
                                      <p:cBhvr>
                                        <p:cTn id="30" dur="500" fill="hold"/>
                                        <p:tgtEl>
                                          <p:spTgt spid="19"/>
                                        </p:tgtEl>
                                        <p:attrNameLst>
                                          <p:attrName>style.rotation</p:attrName>
                                        </p:attrNameLst>
                                      </p:cBhvr>
                                      <p:tavLst>
                                        <p:tav tm="0">
                                          <p:val>
                                            <p:fltVal val="360"/>
                                          </p:val>
                                        </p:tav>
                                        <p:tav tm="100000">
                                          <p:val>
                                            <p:fltVal val="0"/>
                                          </p:val>
                                        </p:tav>
                                      </p:tavLst>
                                    </p:anim>
                                    <p:animEffect transition="in" filter="fade">
                                      <p:cBhvr>
                                        <p:cTn id="31" dur="500"/>
                                        <p:tgtEl>
                                          <p:spTgt spid="19"/>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nodeType="afterGroup">
                            <p:stCondLst>
                              <p:cond delay="1000"/>
                            </p:stCondLst>
                            <p:childTnLst>
                              <p:par>
                                <p:cTn id="36" presetID="49"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 calcmode="lin" valueType="num">
                                      <p:cBhvr>
                                        <p:cTn id="40" dur="500" fill="hold"/>
                                        <p:tgtEl>
                                          <p:spTgt spid="20"/>
                                        </p:tgtEl>
                                        <p:attrNameLst>
                                          <p:attrName>style.rotation</p:attrName>
                                        </p:attrNameLst>
                                      </p:cBhvr>
                                      <p:tavLst>
                                        <p:tav tm="0">
                                          <p:val>
                                            <p:fltVal val="360"/>
                                          </p:val>
                                        </p:tav>
                                        <p:tav tm="100000">
                                          <p:val>
                                            <p:fltVal val="0"/>
                                          </p:val>
                                        </p:tav>
                                      </p:tavLst>
                                    </p:anim>
                                    <p:animEffect transition="in" filter="fade">
                                      <p:cBhvr>
                                        <p:cTn id="41" dur="500"/>
                                        <p:tgtEl>
                                          <p:spTgt spid="20"/>
                                        </p:tgtEl>
                                      </p:cBhvr>
                                    </p:animEffect>
                                  </p:childTnLst>
                                </p:cTn>
                              </p:par>
                              <p:par>
                                <p:cTn id="42" presetID="22" presetClass="entr" presetSubtype="8"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nodeType="afterGroup">
                            <p:stCondLst>
                              <p:cond delay="1500"/>
                            </p:stCondLst>
                            <p:childTnLst>
                              <p:par>
                                <p:cTn id="46" presetID="49" presetClass="entr" presetSubtype="0" decel="10000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 calcmode="lin" valueType="num">
                                      <p:cBhvr>
                                        <p:cTn id="50" dur="500" fill="hold"/>
                                        <p:tgtEl>
                                          <p:spTgt spid="27"/>
                                        </p:tgtEl>
                                        <p:attrNameLst>
                                          <p:attrName>style.rotation</p:attrName>
                                        </p:attrNameLst>
                                      </p:cBhvr>
                                      <p:tavLst>
                                        <p:tav tm="0">
                                          <p:val>
                                            <p:fltVal val="360"/>
                                          </p:val>
                                        </p:tav>
                                        <p:tav tm="100000">
                                          <p:val>
                                            <p:fltVal val="0"/>
                                          </p:val>
                                        </p:tav>
                                      </p:tavLst>
                                    </p:anim>
                                    <p:animEffect transition="in" filter="fade">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nodeType="afterGroup">
                            <p:stCondLst>
                              <p:cond delay="2000"/>
                            </p:stCondLst>
                            <p:childTnLst>
                              <p:par>
                                <p:cTn id="56" presetID="49" presetClass="entr" presetSubtype="0" decel="10000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360"/>
                                          </p:val>
                                        </p:tav>
                                        <p:tav tm="100000">
                                          <p:val>
                                            <p:fltVal val="0"/>
                                          </p:val>
                                        </p:tav>
                                      </p:tavLst>
                                    </p:anim>
                                    <p:animEffect transition="in" filter="fade">
                                      <p:cBhvr>
                                        <p:cTn id="61" dur="500"/>
                                        <p:tgtEl>
                                          <p:spTgt spid="28"/>
                                        </p:tgtEl>
                                      </p:cBhvr>
                                    </p:animEffect>
                                  </p:childTnLst>
                                </p:cTn>
                              </p:par>
                              <p:par>
                                <p:cTn id="62" presetID="22" presetClass="entr" presetSubtype="8"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944015" y="4412753"/>
            <a:ext cx="2272260" cy="1422972"/>
            <a:chOff x="953540" y="4034928"/>
            <a:chExt cx="2272260" cy="1422972"/>
          </a:xfrm>
        </p:grpSpPr>
        <p:sp>
          <p:nvSpPr>
            <p:cNvPr id="10" name="矩形 9"/>
            <p:cNvSpPr/>
            <p:nvPr/>
          </p:nvSpPr>
          <p:spPr>
            <a:xfrm>
              <a:off x="1416276" y="4034928"/>
              <a:ext cx="1346789" cy="400110"/>
            </a:xfrm>
            <a:prstGeom prst="rect">
              <a:avLst/>
            </a:prstGeom>
          </p:spPr>
          <p:txBody>
            <a:bodyPr wrap="square">
              <a:spAutoFit/>
            </a:bodyPr>
            <a:lstStyle/>
            <a:p>
              <a:pPr algn="ctr"/>
              <a:r>
                <a:rPr lang="zh-CN" altLang="en-US" sz="20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2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953540" y="4444802"/>
              <a:ext cx="2272260" cy="1013098"/>
            </a:xfrm>
            <a:prstGeom prst="rect">
              <a:avLst/>
            </a:prstGeom>
          </p:spPr>
          <p:txBody>
            <a:bodyPr wrap="square">
              <a:spAutoFit/>
            </a:bodyPr>
            <a:lstStyle/>
            <a:p>
              <a:pPr algn="ctr">
                <a:lnSpc>
                  <a:spcPct val="200000"/>
                </a:lnSpc>
              </a:pPr>
              <a:r>
                <a:rPr lang="zh-CN" altLang="en-US" sz="105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881015" y="4412753"/>
            <a:ext cx="2272260" cy="1422972"/>
            <a:chOff x="953540" y="4034928"/>
            <a:chExt cx="2272260" cy="1422972"/>
          </a:xfrm>
        </p:grpSpPr>
        <p:sp>
          <p:nvSpPr>
            <p:cNvPr id="13" name="矩形 12"/>
            <p:cNvSpPr/>
            <p:nvPr/>
          </p:nvSpPr>
          <p:spPr>
            <a:xfrm>
              <a:off x="1416276" y="4034928"/>
              <a:ext cx="1346789" cy="400110"/>
            </a:xfrm>
            <a:prstGeom prst="rect">
              <a:avLst/>
            </a:prstGeom>
          </p:spPr>
          <p:txBody>
            <a:bodyPr wrap="square">
              <a:spAutoFit/>
            </a:bodyPr>
            <a:lstStyle/>
            <a:p>
              <a:pPr algn="ctr"/>
              <a:r>
                <a:rPr lang="zh-CN" altLang="en-US" sz="20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2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953540" y="4444802"/>
              <a:ext cx="2272260" cy="1013098"/>
            </a:xfrm>
            <a:prstGeom prst="rect">
              <a:avLst/>
            </a:prstGeom>
          </p:spPr>
          <p:txBody>
            <a:bodyPr wrap="square">
              <a:spAutoFit/>
            </a:bodyPr>
            <a:lstStyle/>
            <a:p>
              <a:pPr algn="ctr">
                <a:lnSpc>
                  <a:spcPct val="200000"/>
                </a:lnSpc>
              </a:pPr>
              <a:r>
                <a:rPr lang="zh-CN" altLang="en-US" sz="105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818015" y="4412753"/>
            <a:ext cx="2272260" cy="1422972"/>
            <a:chOff x="953540" y="4034928"/>
            <a:chExt cx="2272260" cy="1422972"/>
          </a:xfrm>
        </p:grpSpPr>
        <p:sp>
          <p:nvSpPr>
            <p:cNvPr id="16" name="矩形 15"/>
            <p:cNvSpPr/>
            <p:nvPr/>
          </p:nvSpPr>
          <p:spPr>
            <a:xfrm>
              <a:off x="1416276" y="4034928"/>
              <a:ext cx="1346789" cy="400110"/>
            </a:xfrm>
            <a:prstGeom prst="rect">
              <a:avLst/>
            </a:prstGeom>
          </p:spPr>
          <p:txBody>
            <a:bodyPr wrap="square">
              <a:spAutoFit/>
            </a:bodyPr>
            <a:lstStyle/>
            <a:p>
              <a:pPr algn="ctr"/>
              <a:r>
                <a:rPr lang="zh-CN" altLang="en-US" sz="2000" b="1">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2000" b="1">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53540" y="4444802"/>
              <a:ext cx="2272260" cy="1013098"/>
            </a:xfrm>
            <a:prstGeom prst="rect">
              <a:avLst/>
            </a:prstGeom>
          </p:spPr>
          <p:txBody>
            <a:bodyPr wrap="square">
              <a:spAutoFit/>
            </a:bodyPr>
            <a:lstStyle/>
            <a:p>
              <a:pPr algn="ctr">
                <a:lnSpc>
                  <a:spcPct val="200000"/>
                </a:lnSpc>
              </a:pPr>
              <a:r>
                <a:rPr lang="zh-CN" altLang="en-US" sz="1050">
                  <a:solidFill>
                    <a:schemeClr val="bg1">
                      <a:lumMod val="95000"/>
                    </a:schemeClr>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196407" y="2257425"/>
            <a:ext cx="1701800" cy="1701800"/>
            <a:chOff x="5205932" y="2095500"/>
            <a:chExt cx="1701800" cy="1701800"/>
          </a:xfrm>
        </p:grpSpPr>
        <p:sp>
          <p:nvSpPr>
            <p:cNvPr id="19" name="椭圆 18"/>
            <p:cNvSpPr/>
            <p:nvPr/>
          </p:nvSpPr>
          <p:spPr>
            <a:xfrm>
              <a:off x="5314558" y="2204126"/>
              <a:ext cx="1484548" cy="14845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0" name="椭圆 19"/>
            <p:cNvSpPr/>
            <p:nvPr/>
          </p:nvSpPr>
          <p:spPr>
            <a:xfrm>
              <a:off x="5205932" y="2095500"/>
              <a:ext cx="1701800" cy="1701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1" name="bar-chart_163061"/>
            <p:cNvSpPr>
              <a:spLocks noChangeAspect="1"/>
            </p:cNvSpPr>
            <p:nvPr/>
          </p:nvSpPr>
          <p:spPr bwMode="auto">
            <a:xfrm>
              <a:off x="5751989" y="2642005"/>
              <a:ext cx="609685" cy="608785"/>
            </a:xfrm>
            <a:custGeom>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txBody>
            <a:bodyPr/>
            <a:lstStyle/>
            <a:p/>
          </p:txBody>
        </p:sp>
      </p:grpSp>
      <p:grpSp>
        <p:nvGrpSpPr>
          <p:cNvPr id="22" name="组合 21"/>
          <p:cNvGrpSpPr/>
          <p:nvPr/>
        </p:nvGrpSpPr>
        <p:grpSpPr>
          <a:xfrm>
            <a:off x="9133407" y="2257425"/>
            <a:ext cx="1701800" cy="1701800"/>
            <a:chOff x="9142932" y="2095500"/>
            <a:chExt cx="1701800" cy="1701800"/>
          </a:xfrm>
        </p:grpSpPr>
        <p:sp>
          <p:nvSpPr>
            <p:cNvPr id="23" name="椭圆 22"/>
            <p:cNvSpPr/>
            <p:nvPr/>
          </p:nvSpPr>
          <p:spPr>
            <a:xfrm>
              <a:off x="9251558" y="2204126"/>
              <a:ext cx="1484548" cy="1484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4" name="椭圆 23"/>
            <p:cNvSpPr/>
            <p:nvPr/>
          </p:nvSpPr>
          <p:spPr>
            <a:xfrm>
              <a:off x="9142932" y="2095500"/>
              <a:ext cx="1701800" cy="17018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5" name="balance_174182"/>
            <p:cNvSpPr>
              <a:spLocks noChangeAspect="1"/>
            </p:cNvSpPr>
            <p:nvPr/>
          </p:nvSpPr>
          <p:spPr bwMode="auto">
            <a:xfrm>
              <a:off x="9692854" y="2641556"/>
              <a:ext cx="601956" cy="609685"/>
            </a:xfrm>
            <a:custGeom>
              <a:gdLst>
                <a:gd name="T0" fmla="*/ 6049 w 6080"/>
                <a:gd name="T1" fmla="*/ 2755 h 6168"/>
                <a:gd name="T2" fmla="*/ 5971 w 6080"/>
                <a:gd name="T3" fmla="*/ 2720 h 6168"/>
                <a:gd name="T4" fmla="*/ 5762 w 6080"/>
                <a:gd name="T5" fmla="*/ 2720 h 6168"/>
                <a:gd name="T6" fmla="*/ 5000 w 6080"/>
                <a:gd name="T7" fmla="*/ 1271 h 6168"/>
                <a:gd name="T8" fmla="*/ 4808 w 6080"/>
                <a:gd name="T9" fmla="*/ 1127 h 6168"/>
                <a:gd name="T10" fmla="*/ 3646 w 6080"/>
                <a:gd name="T11" fmla="*/ 861 h 6168"/>
                <a:gd name="T12" fmla="*/ 3307 w 6080"/>
                <a:gd name="T13" fmla="*/ 571 h 6168"/>
                <a:gd name="T14" fmla="*/ 3307 w 6080"/>
                <a:gd name="T15" fmla="*/ 267 h 6168"/>
                <a:gd name="T16" fmla="*/ 3040 w 6080"/>
                <a:gd name="T17" fmla="*/ 0 h 6168"/>
                <a:gd name="T18" fmla="*/ 2773 w 6080"/>
                <a:gd name="T19" fmla="*/ 267 h 6168"/>
                <a:gd name="T20" fmla="*/ 2773 w 6080"/>
                <a:gd name="T21" fmla="*/ 571 h 6168"/>
                <a:gd name="T22" fmla="*/ 2434 w 6080"/>
                <a:gd name="T23" fmla="*/ 861 h 6168"/>
                <a:gd name="T24" fmla="*/ 1271 w 6080"/>
                <a:gd name="T25" fmla="*/ 1127 h 6168"/>
                <a:gd name="T26" fmla="*/ 1080 w 6080"/>
                <a:gd name="T27" fmla="*/ 1271 h 6168"/>
                <a:gd name="T28" fmla="*/ 318 w 6080"/>
                <a:gd name="T29" fmla="*/ 2720 h 6168"/>
                <a:gd name="T30" fmla="*/ 109 w 6080"/>
                <a:gd name="T31" fmla="*/ 2720 h 6168"/>
                <a:gd name="T32" fmla="*/ 30 w 6080"/>
                <a:gd name="T33" fmla="*/ 2755 h 6168"/>
                <a:gd name="T34" fmla="*/ 3 w 6080"/>
                <a:gd name="T35" fmla="*/ 2836 h 6168"/>
                <a:gd name="T36" fmla="*/ 1248 w 6080"/>
                <a:gd name="T37" fmla="*/ 3970 h 6168"/>
                <a:gd name="T38" fmla="*/ 2493 w 6080"/>
                <a:gd name="T39" fmla="*/ 2836 h 6168"/>
                <a:gd name="T40" fmla="*/ 2466 w 6080"/>
                <a:gd name="T41" fmla="*/ 2755 h 6168"/>
                <a:gd name="T42" fmla="*/ 2387 w 6080"/>
                <a:gd name="T43" fmla="*/ 2720 h 6168"/>
                <a:gd name="T44" fmla="*/ 2178 w 6080"/>
                <a:gd name="T45" fmla="*/ 2720 h 6168"/>
                <a:gd name="T46" fmla="*/ 1546 w 6080"/>
                <a:gd name="T47" fmla="*/ 1516 h 6168"/>
                <a:gd name="T48" fmla="*/ 2773 w 6080"/>
                <a:gd name="T49" fmla="*/ 1120 h 6168"/>
                <a:gd name="T50" fmla="*/ 2773 w 6080"/>
                <a:gd name="T51" fmla="*/ 5501 h 6168"/>
                <a:gd name="T52" fmla="*/ 1565 w 6080"/>
                <a:gd name="T53" fmla="*/ 5501 h 6168"/>
                <a:gd name="T54" fmla="*/ 1231 w 6080"/>
                <a:gd name="T55" fmla="*/ 5834 h 6168"/>
                <a:gd name="T56" fmla="*/ 1565 w 6080"/>
                <a:gd name="T57" fmla="*/ 6168 h 6168"/>
                <a:gd name="T58" fmla="*/ 4464 w 6080"/>
                <a:gd name="T59" fmla="*/ 6168 h 6168"/>
                <a:gd name="T60" fmla="*/ 4797 w 6080"/>
                <a:gd name="T61" fmla="*/ 5834 h 6168"/>
                <a:gd name="T62" fmla="*/ 4464 w 6080"/>
                <a:gd name="T63" fmla="*/ 5501 h 6168"/>
                <a:gd name="T64" fmla="*/ 3307 w 6080"/>
                <a:gd name="T65" fmla="*/ 5501 h 6168"/>
                <a:gd name="T66" fmla="*/ 3307 w 6080"/>
                <a:gd name="T67" fmla="*/ 1120 h 6168"/>
                <a:gd name="T68" fmla="*/ 4534 w 6080"/>
                <a:gd name="T69" fmla="*/ 1516 h 6168"/>
                <a:gd name="T70" fmla="*/ 3902 w 6080"/>
                <a:gd name="T71" fmla="*/ 2720 h 6168"/>
                <a:gd name="T72" fmla="*/ 3693 w 6080"/>
                <a:gd name="T73" fmla="*/ 2720 h 6168"/>
                <a:gd name="T74" fmla="*/ 3614 w 6080"/>
                <a:gd name="T75" fmla="*/ 2755 h 6168"/>
                <a:gd name="T76" fmla="*/ 3587 w 6080"/>
                <a:gd name="T77" fmla="*/ 2836 h 6168"/>
                <a:gd name="T78" fmla="*/ 4832 w 6080"/>
                <a:gd name="T79" fmla="*/ 3970 h 6168"/>
                <a:gd name="T80" fmla="*/ 6077 w 6080"/>
                <a:gd name="T81" fmla="*/ 2836 h 6168"/>
                <a:gd name="T82" fmla="*/ 6049 w 6080"/>
                <a:gd name="T83" fmla="*/ 2755 h 6168"/>
                <a:gd name="T84" fmla="*/ 1726 w 6080"/>
                <a:gd name="T85" fmla="*/ 2720 h 6168"/>
                <a:gd name="T86" fmla="*/ 770 w 6080"/>
                <a:gd name="T87" fmla="*/ 2720 h 6168"/>
                <a:gd name="T88" fmla="*/ 1248 w 6080"/>
                <a:gd name="T89" fmla="*/ 1809 h 6168"/>
                <a:gd name="T90" fmla="*/ 1726 w 6080"/>
                <a:gd name="T91" fmla="*/ 2720 h 6168"/>
                <a:gd name="T92" fmla="*/ 4354 w 6080"/>
                <a:gd name="T93" fmla="*/ 2720 h 6168"/>
                <a:gd name="T94" fmla="*/ 4832 w 6080"/>
                <a:gd name="T95" fmla="*/ 1809 h 6168"/>
                <a:gd name="T96" fmla="*/ 5310 w 6080"/>
                <a:gd name="T97" fmla="*/ 2720 h 6168"/>
                <a:gd name="T98" fmla="*/ 4354 w 6080"/>
                <a:gd name="T99" fmla="*/ 2720 h 6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80" h="6168">
                  <a:moveTo>
                    <a:pt x="6049" y="2755"/>
                  </a:moveTo>
                  <a:cubicBezTo>
                    <a:pt x="6029" y="2733"/>
                    <a:pt x="6001" y="2720"/>
                    <a:pt x="5971" y="2720"/>
                  </a:cubicBezTo>
                  <a:lnTo>
                    <a:pt x="5762" y="2720"/>
                  </a:lnTo>
                  <a:cubicBezTo>
                    <a:pt x="5762" y="2720"/>
                    <a:pt x="5038" y="1342"/>
                    <a:pt x="5000" y="1271"/>
                  </a:cubicBezTo>
                  <a:cubicBezTo>
                    <a:pt x="4960" y="1194"/>
                    <a:pt x="4899" y="1127"/>
                    <a:pt x="4808" y="1127"/>
                  </a:cubicBezTo>
                  <a:cubicBezTo>
                    <a:pt x="4366" y="1127"/>
                    <a:pt x="3953" y="1033"/>
                    <a:pt x="3646" y="861"/>
                  </a:cubicBezTo>
                  <a:cubicBezTo>
                    <a:pt x="3493" y="776"/>
                    <a:pt x="3377" y="676"/>
                    <a:pt x="3307" y="571"/>
                  </a:cubicBezTo>
                  <a:lnTo>
                    <a:pt x="3307" y="267"/>
                  </a:lnTo>
                  <a:cubicBezTo>
                    <a:pt x="3307" y="119"/>
                    <a:pt x="3187" y="0"/>
                    <a:pt x="3040" y="0"/>
                  </a:cubicBezTo>
                  <a:cubicBezTo>
                    <a:pt x="2893" y="0"/>
                    <a:pt x="2773" y="119"/>
                    <a:pt x="2773" y="267"/>
                  </a:cubicBezTo>
                  <a:lnTo>
                    <a:pt x="2773" y="571"/>
                  </a:lnTo>
                  <a:cubicBezTo>
                    <a:pt x="2703" y="676"/>
                    <a:pt x="2587" y="776"/>
                    <a:pt x="2434" y="861"/>
                  </a:cubicBezTo>
                  <a:cubicBezTo>
                    <a:pt x="2127" y="1033"/>
                    <a:pt x="1714" y="1127"/>
                    <a:pt x="1271" y="1127"/>
                  </a:cubicBezTo>
                  <a:cubicBezTo>
                    <a:pt x="1180" y="1127"/>
                    <a:pt x="1126" y="1183"/>
                    <a:pt x="1080" y="1271"/>
                  </a:cubicBezTo>
                  <a:cubicBezTo>
                    <a:pt x="972" y="1476"/>
                    <a:pt x="318" y="2720"/>
                    <a:pt x="318" y="2720"/>
                  </a:cubicBezTo>
                  <a:lnTo>
                    <a:pt x="109" y="2720"/>
                  </a:lnTo>
                  <a:cubicBezTo>
                    <a:pt x="79" y="2720"/>
                    <a:pt x="50" y="2732"/>
                    <a:pt x="30" y="2755"/>
                  </a:cubicBezTo>
                  <a:cubicBezTo>
                    <a:pt x="10" y="2777"/>
                    <a:pt x="0" y="2806"/>
                    <a:pt x="3" y="2836"/>
                  </a:cubicBezTo>
                  <a:cubicBezTo>
                    <a:pt x="62" y="3472"/>
                    <a:pt x="597" y="3970"/>
                    <a:pt x="1248" y="3970"/>
                  </a:cubicBezTo>
                  <a:cubicBezTo>
                    <a:pt x="1899" y="3970"/>
                    <a:pt x="2434" y="3472"/>
                    <a:pt x="2493" y="2836"/>
                  </a:cubicBezTo>
                  <a:cubicBezTo>
                    <a:pt x="2496" y="2806"/>
                    <a:pt x="2486" y="2777"/>
                    <a:pt x="2466" y="2755"/>
                  </a:cubicBezTo>
                  <a:cubicBezTo>
                    <a:pt x="2446" y="2733"/>
                    <a:pt x="2417" y="2720"/>
                    <a:pt x="2387" y="2720"/>
                  </a:cubicBezTo>
                  <a:lnTo>
                    <a:pt x="2178" y="2720"/>
                  </a:lnTo>
                  <a:lnTo>
                    <a:pt x="1546" y="1516"/>
                  </a:lnTo>
                  <a:cubicBezTo>
                    <a:pt x="2038" y="1477"/>
                    <a:pt x="2468" y="1332"/>
                    <a:pt x="2773" y="1120"/>
                  </a:cubicBezTo>
                  <a:lnTo>
                    <a:pt x="2773" y="5501"/>
                  </a:lnTo>
                  <a:lnTo>
                    <a:pt x="1565" y="5501"/>
                  </a:lnTo>
                  <a:cubicBezTo>
                    <a:pt x="1381" y="5501"/>
                    <a:pt x="1231" y="5650"/>
                    <a:pt x="1231" y="5834"/>
                  </a:cubicBezTo>
                  <a:cubicBezTo>
                    <a:pt x="1231" y="6019"/>
                    <a:pt x="1381" y="6168"/>
                    <a:pt x="1565" y="6168"/>
                  </a:cubicBezTo>
                  <a:lnTo>
                    <a:pt x="4464" y="6168"/>
                  </a:lnTo>
                  <a:cubicBezTo>
                    <a:pt x="4648" y="6168"/>
                    <a:pt x="4797" y="6019"/>
                    <a:pt x="4797" y="5834"/>
                  </a:cubicBezTo>
                  <a:cubicBezTo>
                    <a:pt x="4797" y="5650"/>
                    <a:pt x="4648" y="5501"/>
                    <a:pt x="4464" y="5501"/>
                  </a:cubicBezTo>
                  <a:lnTo>
                    <a:pt x="3307" y="5501"/>
                  </a:lnTo>
                  <a:lnTo>
                    <a:pt x="3307" y="1120"/>
                  </a:lnTo>
                  <a:cubicBezTo>
                    <a:pt x="3612" y="1332"/>
                    <a:pt x="4041" y="1477"/>
                    <a:pt x="4534" y="1516"/>
                  </a:cubicBezTo>
                  <a:lnTo>
                    <a:pt x="3902" y="2720"/>
                  </a:lnTo>
                  <a:lnTo>
                    <a:pt x="3693" y="2720"/>
                  </a:lnTo>
                  <a:cubicBezTo>
                    <a:pt x="3663" y="2720"/>
                    <a:pt x="3634" y="2732"/>
                    <a:pt x="3614" y="2755"/>
                  </a:cubicBezTo>
                  <a:cubicBezTo>
                    <a:pt x="3594" y="2777"/>
                    <a:pt x="3584" y="2806"/>
                    <a:pt x="3587" y="2836"/>
                  </a:cubicBezTo>
                  <a:cubicBezTo>
                    <a:pt x="3645" y="3472"/>
                    <a:pt x="4180" y="3970"/>
                    <a:pt x="4832" y="3970"/>
                  </a:cubicBezTo>
                  <a:cubicBezTo>
                    <a:pt x="5483" y="3970"/>
                    <a:pt x="6018" y="3472"/>
                    <a:pt x="6077" y="2836"/>
                  </a:cubicBezTo>
                  <a:cubicBezTo>
                    <a:pt x="6080" y="2806"/>
                    <a:pt x="6070" y="2777"/>
                    <a:pt x="6049" y="2755"/>
                  </a:cubicBezTo>
                  <a:close/>
                  <a:moveTo>
                    <a:pt x="1726" y="2720"/>
                  </a:moveTo>
                  <a:lnTo>
                    <a:pt x="770" y="2720"/>
                  </a:lnTo>
                  <a:lnTo>
                    <a:pt x="1248" y="1809"/>
                  </a:lnTo>
                  <a:lnTo>
                    <a:pt x="1726" y="2720"/>
                  </a:lnTo>
                  <a:close/>
                  <a:moveTo>
                    <a:pt x="4354" y="2720"/>
                  </a:moveTo>
                  <a:lnTo>
                    <a:pt x="4832" y="1809"/>
                  </a:lnTo>
                  <a:lnTo>
                    <a:pt x="5310" y="2720"/>
                  </a:lnTo>
                  <a:lnTo>
                    <a:pt x="4354" y="2720"/>
                  </a:lnTo>
                  <a:close/>
                </a:path>
              </a:pathLst>
            </a:custGeom>
            <a:solidFill>
              <a:schemeClr val="tx1">
                <a:lumMod val="65000"/>
                <a:lumOff val="35000"/>
              </a:schemeClr>
            </a:solidFill>
            <a:ln>
              <a:noFill/>
            </a:ln>
          </p:spPr>
          <p:txBody>
            <a:bodyPr/>
            <a:lstStyle/>
            <a:p/>
          </p:txBody>
        </p:sp>
      </p:grpSp>
      <p:grpSp>
        <p:nvGrpSpPr>
          <p:cNvPr id="26" name="组合 25"/>
          <p:cNvGrpSpPr/>
          <p:nvPr/>
        </p:nvGrpSpPr>
        <p:grpSpPr>
          <a:xfrm>
            <a:off x="1259407" y="2257425"/>
            <a:ext cx="1701800" cy="1701800"/>
            <a:chOff x="1268932" y="2095500"/>
            <a:chExt cx="1701800" cy="1701800"/>
          </a:xfrm>
        </p:grpSpPr>
        <p:sp>
          <p:nvSpPr>
            <p:cNvPr id="27" name="椭圆 26"/>
            <p:cNvSpPr/>
            <p:nvPr/>
          </p:nvSpPr>
          <p:spPr>
            <a:xfrm>
              <a:off x="1377558" y="2204126"/>
              <a:ext cx="1484548" cy="14845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8" name="椭圆 27"/>
            <p:cNvSpPr/>
            <p:nvPr/>
          </p:nvSpPr>
          <p:spPr>
            <a:xfrm>
              <a:off x="1268932" y="2095500"/>
              <a:ext cx="1701800" cy="17018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9" name="bank_289176"/>
            <p:cNvSpPr>
              <a:spLocks noChangeAspect="1"/>
            </p:cNvSpPr>
            <p:nvPr/>
          </p:nvSpPr>
          <p:spPr bwMode="auto">
            <a:xfrm>
              <a:off x="1784827" y="2642690"/>
              <a:ext cx="609685" cy="607419"/>
            </a:xfrm>
            <a:custGeom>
              <a:gdLst>
                <a:gd name="connsiteX0" fmla="*/ 0 w 607639"/>
                <a:gd name="connsiteY0" fmla="*/ 547235 h 605381"/>
                <a:gd name="connsiteX1" fmla="*/ 23853 w 607639"/>
                <a:gd name="connsiteY1" fmla="*/ 547235 h 605381"/>
                <a:gd name="connsiteX2" fmla="*/ 36136 w 607639"/>
                <a:gd name="connsiteY2" fmla="*/ 547235 h 605381"/>
                <a:gd name="connsiteX3" fmla="*/ 190916 w 607639"/>
                <a:gd name="connsiteY3" fmla="*/ 547235 h 605381"/>
                <a:gd name="connsiteX4" fmla="*/ 212990 w 607639"/>
                <a:gd name="connsiteY4" fmla="*/ 547235 h 605381"/>
                <a:gd name="connsiteX5" fmla="*/ 394560 w 607639"/>
                <a:gd name="connsiteY5" fmla="*/ 547235 h 605381"/>
                <a:gd name="connsiteX6" fmla="*/ 416634 w 607639"/>
                <a:gd name="connsiteY6" fmla="*/ 547235 h 605381"/>
                <a:gd name="connsiteX7" fmla="*/ 571503 w 607639"/>
                <a:gd name="connsiteY7" fmla="*/ 547235 h 605381"/>
                <a:gd name="connsiteX8" fmla="*/ 583786 w 607639"/>
                <a:gd name="connsiteY8" fmla="*/ 547235 h 605381"/>
                <a:gd name="connsiteX9" fmla="*/ 607639 w 607639"/>
                <a:gd name="connsiteY9" fmla="*/ 547235 h 605381"/>
                <a:gd name="connsiteX10" fmla="*/ 607639 w 607639"/>
                <a:gd name="connsiteY10" fmla="*/ 605381 h 605381"/>
                <a:gd name="connsiteX11" fmla="*/ 0 w 607639"/>
                <a:gd name="connsiteY11" fmla="*/ 605381 h 605381"/>
                <a:gd name="connsiteX12" fmla="*/ 321849 w 607639"/>
                <a:gd name="connsiteY12" fmla="*/ 269278 h 605381"/>
                <a:gd name="connsiteX13" fmla="*/ 394531 w 607639"/>
                <a:gd name="connsiteY13" fmla="*/ 269278 h 605381"/>
                <a:gd name="connsiteX14" fmla="*/ 394531 w 607639"/>
                <a:gd name="connsiteY14" fmla="*/ 511247 h 605381"/>
                <a:gd name="connsiteX15" fmla="*/ 358501 w 607639"/>
                <a:gd name="connsiteY15" fmla="*/ 511247 h 605381"/>
                <a:gd name="connsiteX16" fmla="*/ 321849 w 607639"/>
                <a:gd name="connsiteY16" fmla="*/ 511247 h 605381"/>
                <a:gd name="connsiteX17" fmla="*/ 212966 w 607639"/>
                <a:gd name="connsiteY17" fmla="*/ 269278 h 605381"/>
                <a:gd name="connsiteX18" fmla="*/ 285790 w 607639"/>
                <a:gd name="connsiteY18" fmla="*/ 269278 h 605381"/>
                <a:gd name="connsiteX19" fmla="*/ 285790 w 607639"/>
                <a:gd name="connsiteY19" fmla="*/ 511247 h 605381"/>
                <a:gd name="connsiteX20" fmla="*/ 249111 w 607639"/>
                <a:gd name="connsiteY20" fmla="*/ 511247 h 605381"/>
                <a:gd name="connsiteX21" fmla="*/ 212966 w 607639"/>
                <a:gd name="connsiteY21" fmla="*/ 511247 h 605381"/>
                <a:gd name="connsiteX22" fmla="*/ 446972 w 607639"/>
                <a:gd name="connsiteY22" fmla="*/ 242181 h 605381"/>
                <a:gd name="connsiteX23" fmla="*/ 553523 w 607639"/>
                <a:gd name="connsiteY23" fmla="*/ 242181 h 605381"/>
                <a:gd name="connsiteX24" fmla="*/ 553523 w 607639"/>
                <a:gd name="connsiteY24" fmla="*/ 453133 h 605381"/>
                <a:gd name="connsiteX25" fmla="*/ 583788 w 607639"/>
                <a:gd name="connsiteY25" fmla="*/ 453133 h 605381"/>
                <a:gd name="connsiteX26" fmla="*/ 583788 w 607639"/>
                <a:gd name="connsiteY26" fmla="*/ 511247 h 605381"/>
                <a:gd name="connsiteX27" fmla="*/ 547648 w 607639"/>
                <a:gd name="connsiteY27" fmla="*/ 511247 h 605381"/>
                <a:gd name="connsiteX28" fmla="*/ 452758 w 607639"/>
                <a:gd name="connsiteY28" fmla="*/ 511247 h 605381"/>
                <a:gd name="connsiteX29" fmla="*/ 416618 w 607639"/>
                <a:gd name="connsiteY29" fmla="*/ 511247 h 605381"/>
                <a:gd name="connsiteX30" fmla="*/ 416618 w 607639"/>
                <a:gd name="connsiteY30" fmla="*/ 453133 h 605381"/>
                <a:gd name="connsiteX31" fmla="*/ 446972 w 607639"/>
                <a:gd name="connsiteY31" fmla="*/ 453133 h 605381"/>
                <a:gd name="connsiteX32" fmla="*/ 54106 w 607639"/>
                <a:gd name="connsiteY32" fmla="*/ 242181 h 605381"/>
                <a:gd name="connsiteX33" fmla="*/ 160624 w 607639"/>
                <a:gd name="connsiteY33" fmla="*/ 242181 h 605381"/>
                <a:gd name="connsiteX34" fmla="*/ 160624 w 607639"/>
                <a:gd name="connsiteY34" fmla="*/ 453133 h 605381"/>
                <a:gd name="connsiteX35" fmla="*/ 190879 w 607639"/>
                <a:gd name="connsiteY35" fmla="*/ 453133 h 605381"/>
                <a:gd name="connsiteX36" fmla="*/ 190879 w 607639"/>
                <a:gd name="connsiteY36" fmla="*/ 511247 h 605381"/>
                <a:gd name="connsiteX37" fmla="*/ 154839 w 607639"/>
                <a:gd name="connsiteY37" fmla="*/ 511247 h 605381"/>
                <a:gd name="connsiteX38" fmla="*/ 59891 w 607639"/>
                <a:gd name="connsiteY38" fmla="*/ 511247 h 605381"/>
                <a:gd name="connsiteX39" fmla="*/ 23851 w 607639"/>
                <a:gd name="connsiteY39" fmla="*/ 511247 h 605381"/>
                <a:gd name="connsiteX40" fmla="*/ 23851 w 607639"/>
                <a:gd name="connsiteY40" fmla="*/ 453133 h 605381"/>
                <a:gd name="connsiteX41" fmla="*/ 54106 w 607639"/>
                <a:gd name="connsiteY41" fmla="*/ 453133 h 605381"/>
                <a:gd name="connsiteX42" fmla="*/ 303820 w 607639"/>
                <a:gd name="connsiteY42" fmla="*/ 98933 h 605381"/>
                <a:gd name="connsiteX43" fmla="*/ 323120 w 607639"/>
                <a:gd name="connsiteY43" fmla="*/ 118162 h 605381"/>
                <a:gd name="connsiteX44" fmla="*/ 303820 w 607639"/>
                <a:gd name="connsiteY44" fmla="*/ 137391 h 605381"/>
                <a:gd name="connsiteX45" fmla="*/ 284520 w 607639"/>
                <a:gd name="connsiteY45" fmla="*/ 118162 h 605381"/>
                <a:gd name="connsiteX46" fmla="*/ 303820 w 607639"/>
                <a:gd name="connsiteY46" fmla="*/ 98933 h 605381"/>
                <a:gd name="connsiteX47" fmla="*/ 303749 w 607639"/>
                <a:gd name="connsiteY47" fmla="*/ 62835 h 605381"/>
                <a:gd name="connsiteX48" fmla="*/ 248388 w 607639"/>
                <a:gd name="connsiteY48" fmla="*/ 118116 h 605381"/>
                <a:gd name="connsiteX49" fmla="*/ 303749 w 607639"/>
                <a:gd name="connsiteY49" fmla="*/ 173397 h 605381"/>
                <a:gd name="connsiteX50" fmla="*/ 359111 w 607639"/>
                <a:gd name="connsiteY50" fmla="*/ 118116 h 605381"/>
                <a:gd name="connsiteX51" fmla="*/ 303749 w 607639"/>
                <a:gd name="connsiteY51" fmla="*/ 62835 h 605381"/>
                <a:gd name="connsiteX52" fmla="*/ 303749 w 607639"/>
                <a:gd name="connsiteY52" fmla="*/ 0 h 605381"/>
                <a:gd name="connsiteX53" fmla="*/ 586964 w 607639"/>
                <a:gd name="connsiteY53" fmla="*/ 141490 h 605381"/>
                <a:gd name="connsiteX54" fmla="*/ 586964 w 607639"/>
                <a:gd name="connsiteY54" fmla="*/ 206192 h 605381"/>
                <a:gd name="connsiteX55" fmla="*/ 20535 w 607639"/>
                <a:gd name="connsiteY55" fmla="*/ 206192 h 605381"/>
                <a:gd name="connsiteX56" fmla="*/ 20535 w 607639"/>
                <a:gd name="connsiteY56" fmla="*/ 141490 h 6053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605381">
                  <a:moveTo>
                    <a:pt x="0" y="547235"/>
                  </a:moveTo>
                  <a:lnTo>
                    <a:pt x="23853" y="547235"/>
                  </a:lnTo>
                  <a:lnTo>
                    <a:pt x="36136" y="547235"/>
                  </a:lnTo>
                  <a:lnTo>
                    <a:pt x="190916" y="547235"/>
                  </a:lnTo>
                  <a:lnTo>
                    <a:pt x="212990" y="547235"/>
                  </a:lnTo>
                  <a:lnTo>
                    <a:pt x="394560" y="547235"/>
                  </a:lnTo>
                  <a:lnTo>
                    <a:pt x="416634" y="547235"/>
                  </a:lnTo>
                  <a:lnTo>
                    <a:pt x="571503" y="547235"/>
                  </a:lnTo>
                  <a:lnTo>
                    <a:pt x="583786" y="547235"/>
                  </a:lnTo>
                  <a:lnTo>
                    <a:pt x="607639" y="547235"/>
                  </a:lnTo>
                  <a:lnTo>
                    <a:pt x="607639" y="605381"/>
                  </a:lnTo>
                  <a:lnTo>
                    <a:pt x="0" y="605381"/>
                  </a:lnTo>
                  <a:close/>
                  <a:moveTo>
                    <a:pt x="321849" y="269278"/>
                  </a:moveTo>
                  <a:lnTo>
                    <a:pt x="394531" y="269278"/>
                  </a:lnTo>
                  <a:lnTo>
                    <a:pt x="394531" y="511247"/>
                  </a:lnTo>
                  <a:lnTo>
                    <a:pt x="358501" y="511247"/>
                  </a:lnTo>
                  <a:lnTo>
                    <a:pt x="321849" y="511247"/>
                  </a:lnTo>
                  <a:close/>
                  <a:moveTo>
                    <a:pt x="212966" y="269278"/>
                  </a:moveTo>
                  <a:lnTo>
                    <a:pt x="285790" y="269278"/>
                  </a:lnTo>
                  <a:lnTo>
                    <a:pt x="285790" y="511247"/>
                  </a:lnTo>
                  <a:lnTo>
                    <a:pt x="249111" y="511247"/>
                  </a:lnTo>
                  <a:lnTo>
                    <a:pt x="212966" y="511247"/>
                  </a:lnTo>
                  <a:close/>
                  <a:moveTo>
                    <a:pt x="446972" y="242181"/>
                  </a:moveTo>
                  <a:lnTo>
                    <a:pt x="553523" y="242181"/>
                  </a:lnTo>
                  <a:lnTo>
                    <a:pt x="553523" y="453133"/>
                  </a:lnTo>
                  <a:lnTo>
                    <a:pt x="583788" y="453133"/>
                  </a:lnTo>
                  <a:lnTo>
                    <a:pt x="583788" y="511247"/>
                  </a:lnTo>
                  <a:lnTo>
                    <a:pt x="547648" y="511247"/>
                  </a:lnTo>
                  <a:lnTo>
                    <a:pt x="452758" y="511247"/>
                  </a:lnTo>
                  <a:lnTo>
                    <a:pt x="416618" y="511247"/>
                  </a:lnTo>
                  <a:lnTo>
                    <a:pt x="416618" y="453133"/>
                  </a:lnTo>
                  <a:lnTo>
                    <a:pt x="446972" y="453133"/>
                  </a:lnTo>
                  <a:close/>
                  <a:moveTo>
                    <a:pt x="54106" y="242181"/>
                  </a:moveTo>
                  <a:lnTo>
                    <a:pt x="160624" y="242181"/>
                  </a:lnTo>
                  <a:lnTo>
                    <a:pt x="160624" y="453133"/>
                  </a:lnTo>
                  <a:lnTo>
                    <a:pt x="190879" y="453133"/>
                  </a:lnTo>
                  <a:lnTo>
                    <a:pt x="190879" y="511247"/>
                  </a:lnTo>
                  <a:lnTo>
                    <a:pt x="154839" y="511247"/>
                  </a:lnTo>
                  <a:lnTo>
                    <a:pt x="59891" y="511247"/>
                  </a:lnTo>
                  <a:lnTo>
                    <a:pt x="23851" y="511247"/>
                  </a:lnTo>
                  <a:lnTo>
                    <a:pt x="23851" y="453133"/>
                  </a:lnTo>
                  <a:lnTo>
                    <a:pt x="54106" y="453133"/>
                  </a:lnTo>
                  <a:close/>
                  <a:moveTo>
                    <a:pt x="303820" y="98933"/>
                  </a:moveTo>
                  <a:cubicBezTo>
                    <a:pt x="314479" y="98933"/>
                    <a:pt x="323120" y="107542"/>
                    <a:pt x="323120" y="118162"/>
                  </a:cubicBezTo>
                  <a:cubicBezTo>
                    <a:pt x="323120" y="128782"/>
                    <a:pt x="314479" y="137391"/>
                    <a:pt x="303820" y="137391"/>
                  </a:cubicBezTo>
                  <a:cubicBezTo>
                    <a:pt x="293161" y="137391"/>
                    <a:pt x="284520" y="128782"/>
                    <a:pt x="284520" y="118162"/>
                  </a:cubicBezTo>
                  <a:cubicBezTo>
                    <a:pt x="284520" y="107542"/>
                    <a:pt x="293161" y="98933"/>
                    <a:pt x="303820" y="98933"/>
                  </a:cubicBezTo>
                  <a:close/>
                  <a:moveTo>
                    <a:pt x="303749" y="62835"/>
                  </a:moveTo>
                  <a:cubicBezTo>
                    <a:pt x="273221" y="62835"/>
                    <a:pt x="248388" y="87631"/>
                    <a:pt x="248388" y="118116"/>
                  </a:cubicBezTo>
                  <a:cubicBezTo>
                    <a:pt x="248388" y="148600"/>
                    <a:pt x="273221" y="173397"/>
                    <a:pt x="303749" y="173397"/>
                  </a:cubicBezTo>
                  <a:cubicBezTo>
                    <a:pt x="334278" y="173397"/>
                    <a:pt x="359111" y="148600"/>
                    <a:pt x="359111" y="118116"/>
                  </a:cubicBezTo>
                  <a:cubicBezTo>
                    <a:pt x="359111" y="87631"/>
                    <a:pt x="334278" y="62835"/>
                    <a:pt x="303749" y="62835"/>
                  </a:cubicBezTo>
                  <a:close/>
                  <a:moveTo>
                    <a:pt x="303749" y="0"/>
                  </a:moveTo>
                  <a:lnTo>
                    <a:pt x="586964" y="141490"/>
                  </a:lnTo>
                  <a:lnTo>
                    <a:pt x="586964" y="206192"/>
                  </a:lnTo>
                  <a:lnTo>
                    <a:pt x="20535" y="206192"/>
                  </a:lnTo>
                  <a:lnTo>
                    <a:pt x="20535" y="141490"/>
                  </a:lnTo>
                  <a:close/>
                </a:path>
              </a:pathLst>
            </a:custGeom>
            <a:solidFill>
              <a:schemeClr val="tx1">
                <a:lumMod val="65000"/>
                <a:lumOff val="35000"/>
              </a:schemeClr>
            </a:solidFill>
            <a:ln>
              <a:noFill/>
            </a:ln>
          </p:spPr>
          <p:txBody>
            <a:bodyPr/>
            <a:lstStyle/>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afterGroup">
                            <p:stCondLst>
                              <p:cond delay="500"/>
                            </p:stCondLst>
                            <p:childTnLst>
                              <p:par>
                                <p:cTn id="14" presetID="2" presetClass="entr" presetSubtype="8" decel="1000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1+#ppt_w/2"/>
                                          </p:val>
                                        </p:tav>
                                        <p:tav tm="100000">
                                          <p:val>
                                            <p:strVal val="#ppt_x"/>
                                          </p:val>
                                        </p:tav>
                                      </p:tavLst>
                                    </p:anim>
                                    <p:anim calcmode="lin" valueType="num">
                                      <p:cBhvr additive="base">
                                        <p:cTn id="21" dur="500" fill="hold"/>
                                        <p:tgtEl>
                                          <p:spTgt spid="22"/>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030850" y="1950549"/>
            <a:ext cx="3855776" cy="3971038"/>
            <a:chOff x="8271371" y="1696503"/>
            <a:chExt cx="1801545" cy="1855400"/>
          </a:xfrm>
        </p:grpSpPr>
        <p:sp>
          <p:nvSpPr>
            <p:cNvPr id="10" name="任意多边形 9"/>
            <p:cNvSpPr/>
            <p:nvPr/>
          </p:nvSpPr>
          <p:spPr>
            <a:xfrm rot="16200000">
              <a:off x="8340874" y="1627000"/>
              <a:ext cx="991751" cy="1130757"/>
            </a:xfrm>
            <a:custGeom>
              <a:gdLst>
                <a:gd name="connsiteX0" fmla="*/ 95673 w 991751"/>
                <a:gd name="connsiteY0" fmla="*/ 353 h 1130757"/>
                <a:gd name="connsiteX1" fmla="*/ 696532 w 991751"/>
                <a:gd name="connsiteY1" fmla="*/ 245622 h 1130757"/>
                <a:gd name="connsiteX2" fmla="*/ 986786 w 991751"/>
                <a:gd name="connsiteY2" fmla="*/ 826088 h 1130757"/>
                <a:gd name="connsiteX3" fmla="*/ 989346 w 991751"/>
                <a:gd name="connsiteY3" fmla="*/ 875357 h 1130757"/>
                <a:gd name="connsiteX4" fmla="*/ 991750 w 991751"/>
                <a:gd name="connsiteY4" fmla="*/ 899208 h 1130757"/>
                <a:gd name="connsiteX5" fmla="*/ 990981 w 991751"/>
                <a:gd name="connsiteY5" fmla="*/ 906837 h 1130757"/>
                <a:gd name="connsiteX6" fmla="*/ 991751 w 991751"/>
                <a:gd name="connsiteY6" fmla="*/ 921660 h 1130757"/>
                <a:gd name="connsiteX7" fmla="*/ 989487 w 991751"/>
                <a:gd name="connsiteY7" fmla="*/ 921660 h 1130757"/>
                <a:gd name="connsiteX8" fmla="*/ 987046 w 991751"/>
                <a:gd name="connsiteY8" fmla="*/ 945873 h 1130757"/>
                <a:gd name="connsiteX9" fmla="*/ 760201 w 991751"/>
                <a:gd name="connsiteY9" fmla="*/ 1130757 h 1130757"/>
                <a:gd name="connsiteX10" fmla="*/ 533356 w 991751"/>
                <a:gd name="connsiteY10" fmla="*/ 945873 h 1130757"/>
                <a:gd name="connsiteX11" fmla="*/ 530726 w 991751"/>
                <a:gd name="connsiteY11" fmla="*/ 919783 h 1130757"/>
                <a:gd name="connsiteX12" fmla="*/ 521092 w 991751"/>
                <a:gd name="connsiteY12" fmla="*/ 826978 h 1130757"/>
                <a:gd name="connsiteX13" fmla="*/ 383312 w 991751"/>
                <a:gd name="connsiteY13" fmla="*/ 583641 h 1130757"/>
                <a:gd name="connsiteX14" fmla="*/ 35046 w 991751"/>
                <a:gd name="connsiteY14" fmla="*/ 462166 h 1130757"/>
                <a:gd name="connsiteX15" fmla="*/ 0 w 991751"/>
                <a:gd name="connsiteY15" fmla="*/ 2671 h 1130757"/>
                <a:gd name="connsiteX16" fmla="*/ 95673 w 991751"/>
                <a:gd name="connsiteY16" fmla="*/ 353 h 1130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1751" h="1130757">
                  <a:moveTo>
                    <a:pt x="95673" y="353"/>
                  </a:moveTo>
                  <a:cubicBezTo>
                    <a:pt x="317979" y="6516"/>
                    <a:pt x="531831" y="93004"/>
                    <a:pt x="696532" y="245622"/>
                  </a:cubicBezTo>
                  <a:cubicBezTo>
                    <a:pt x="861233" y="398239"/>
                    <a:pt x="963734" y="604895"/>
                    <a:pt x="986786" y="826088"/>
                  </a:cubicBezTo>
                  <a:lnTo>
                    <a:pt x="989346" y="875357"/>
                  </a:lnTo>
                  <a:lnTo>
                    <a:pt x="991750" y="899208"/>
                  </a:lnTo>
                  <a:lnTo>
                    <a:pt x="990981" y="906837"/>
                  </a:lnTo>
                  <a:lnTo>
                    <a:pt x="991751" y="921660"/>
                  </a:lnTo>
                  <a:lnTo>
                    <a:pt x="989487" y="921660"/>
                  </a:lnTo>
                  <a:lnTo>
                    <a:pt x="987046" y="945873"/>
                  </a:lnTo>
                  <a:cubicBezTo>
                    <a:pt x="965455" y="1051386"/>
                    <a:pt x="872097" y="1130757"/>
                    <a:pt x="760201" y="1130757"/>
                  </a:cubicBezTo>
                  <a:cubicBezTo>
                    <a:pt x="648305" y="1130757"/>
                    <a:pt x="554947" y="1051386"/>
                    <a:pt x="533356" y="945873"/>
                  </a:cubicBezTo>
                  <a:lnTo>
                    <a:pt x="530726" y="919783"/>
                  </a:lnTo>
                  <a:lnTo>
                    <a:pt x="521092" y="826978"/>
                  </a:lnTo>
                  <a:cubicBezTo>
                    <a:pt x="501635" y="734307"/>
                    <a:pt x="453898" y="649048"/>
                    <a:pt x="383312" y="583641"/>
                  </a:cubicBezTo>
                  <a:cubicBezTo>
                    <a:pt x="289197" y="496431"/>
                    <a:pt x="162984" y="452408"/>
                    <a:pt x="35046" y="462166"/>
                  </a:cubicBezTo>
                  <a:lnTo>
                    <a:pt x="0" y="2671"/>
                  </a:lnTo>
                  <a:cubicBezTo>
                    <a:pt x="31984" y="231"/>
                    <a:pt x="63915" y="-527"/>
                    <a:pt x="95673" y="353"/>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1" name="任意多边形 10"/>
            <p:cNvSpPr/>
            <p:nvPr/>
          </p:nvSpPr>
          <p:spPr>
            <a:xfrm rot="10800000">
              <a:off x="8271371" y="2421146"/>
              <a:ext cx="991751" cy="1130757"/>
            </a:xfrm>
            <a:custGeom>
              <a:gdLst>
                <a:gd name="connsiteX0" fmla="*/ 95673 w 991751"/>
                <a:gd name="connsiteY0" fmla="*/ 353 h 1130757"/>
                <a:gd name="connsiteX1" fmla="*/ 696532 w 991751"/>
                <a:gd name="connsiteY1" fmla="*/ 245622 h 1130757"/>
                <a:gd name="connsiteX2" fmla="*/ 986786 w 991751"/>
                <a:gd name="connsiteY2" fmla="*/ 826088 h 1130757"/>
                <a:gd name="connsiteX3" fmla="*/ 989346 w 991751"/>
                <a:gd name="connsiteY3" fmla="*/ 875357 h 1130757"/>
                <a:gd name="connsiteX4" fmla="*/ 991750 w 991751"/>
                <a:gd name="connsiteY4" fmla="*/ 899208 h 1130757"/>
                <a:gd name="connsiteX5" fmla="*/ 990981 w 991751"/>
                <a:gd name="connsiteY5" fmla="*/ 906837 h 1130757"/>
                <a:gd name="connsiteX6" fmla="*/ 991751 w 991751"/>
                <a:gd name="connsiteY6" fmla="*/ 921660 h 1130757"/>
                <a:gd name="connsiteX7" fmla="*/ 989487 w 991751"/>
                <a:gd name="connsiteY7" fmla="*/ 921660 h 1130757"/>
                <a:gd name="connsiteX8" fmla="*/ 987046 w 991751"/>
                <a:gd name="connsiteY8" fmla="*/ 945873 h 1130757"/>
                <a:gd name="connsiteX9" fmla="*/ 760201 w 991751"/>
                <a:gd name="connsiteY9" fmla="*/ 1130757 h 1130757"/>
                <a:gd name="connsiteX10" fmla="*/ 533356 w 991751"/>
                <a:gd name="connsiteY10" fmla="*/ 945873 h 1130757"/>
                <a:gd name="connsiteX11" fmla="*/ 530726 w 991751"/>
                <a:gd name="connsiteY11" fmla="*/ 919783 h 1130757"/>
                <a:gd name="connsiteX12" fmla="*/ 521092 w 991751"/>
                <a:gd name="connsiteY12" fmla="*/ 826978 h 1130757"/>
                <a:gd name="connsiteX13" fmla="*/ 383312 w 991751"/>
                <a:gd name="connsiteY13" fmla="*/ 583641 h 1130757"/>
                <a:gd name="connsiteX14" fmla="*/ 35046 w 991751"/>
                <a:gd name="connsiteY14" fmla="*/ 462166 h 1130757"/>
                <a:gd name="connsiteX15" fmla="*/ 0 w 991751"/>
                <a:gd name="connsiteY15" fmla="*/ 2671 h 1130757"/>
                <a:gd name="connsiteX16" fmla="*/ 95673 w 991751"/>
                <a:gd name="connsiteY16" fmla="*/ 353 h 1130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1751" h="1130757">
                  <a:moveTo>
                    <a:pt x="95673" y="353"/>
                  </a:moveTo>
                  <a:cubicBezTo>
                    <a:pt x="317979" y="6516"/>
                    <a:pt x="531831" y="93004"/>
                    <a:pt x="696532" y="245622"/>
                  </a:cubicBezTo>
                  <a:cubicBezTo>
                    <a:pt x="861233" y="398239"/>
                    <a:pt x="963734" y="604895"/>
                    <a:pt x="986786" y="826088"/>
                  </a:cubicBezTo>
                  <a:lnTo>
                    <a:pt x="989346" y="875357"/>
                  </a:lnTo>
                  <a:lnTo>
                    <a:pt x="991750" y="899208"/>
                  </a:lnTo>
                  <a:lnTo>
                    <a:pt x="990981" y="906837"/>
                  </a:lnTo>
                  <a:lnTo>
                    <a:pt x="991751" y="921660"/>
                  </a:lnTo>
                  <a:lnTo>
                    <a:pt x="989487" y="921660"/>
                  </a:lnTo>
                  <a:lnTo>
                    <a:pt x="987046" y="945873"/>
                  </a:lnTo>
                  <a:cubicBezTo>
                    <a:pt x="965455" y="1051386"/>
                    <a:pt x="872097" y="1130757"/>
                    <a:pt x="760201" y="1130757"/>
                  </a:cubicBezTo>
                  <a:cubicBezTo>
                    <a:pt x="648305" y="1130757"/>
                    <a:pt x="554947" y="1051386"/>
                    <a:pt x="533356" y="945873"/>
                  </a:cubicBezTo>
                  <a:lnTo>
                    <a:pt x="530726" y="919783"/>
                  </a:lnTo>
                  <a:lnTo>
                    <a:pt x="521092" y="826978"/>
                  </a:lnTo>
                  <a:cubicBezTo>
                    <a:pt x="501635" y="734307"/>
                    <a:pt x="453898" y="649048"/>
                    <a:pt x="383312" y="583641"/>
                  </a:cubicBezTo>
                  <a:cubicBezTo>
                    <a:pt x="289197" y="496431"/>
                    <a:pt x="162984" y="452408"/>
                    <a:pt x="35046" y="462166"/>
                  </a:cubicBezTo>
                  <a:lnTo>
                    <a:pt x="0" y="2671"/>
                  </a:lnTo>
                  <a:cubicBezTo>
                    <a:pt x="31984" y="231"/>
                    <a:pt x="63915" y="-527"/>
                    <a:pt x="95673" y="35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2" name="任意多边形 11"/>
            <p:cNvSpPr/>
            <p:nvPr/>
          </p:nvSpPr>
          <p:spPr>
            <a:xfrm rot="5400000">
              <a:off x="9011662" y="2490649"/>
              <a:ext cx="991751" cy="1130757"/>
            </a:xfrm>
            <a:custGeom>
              <a:gdLst>
                <a:gd name="connsiteX0" fmla="*/ 95673 w 991751"/>
                <a:gd name="connsiteY0" fmla="*/ 353 h 1130757"/>
                <a:gd name="connsiteX1" fmla="*/ 696532 w 991751"/>
                <a:gd name="connsiteY1" fmla="*/ 245622 h 1130757"/>
                <a:gd name="connsiteX2" fmla="*/ 986786 w 991751"/>
                <a:gd name="connsiteY2" fmla="*/ 826088 h 1130757"/>
                <a:gd name="connsiteX3" fmla="*/ 989346 w 991751"/>
                <a:gd name="connsiteY3" fmla="*/ 875357 h 1130757"/>
                <a:gd name="connsiteX4" fmla="*/ 991750 w 991751"/>
                <a:gd name="connsiteY4" fmla="*/ 899208 h 1130757"/>
                <a:gd name="connsiteX5" fmla="*/ 990981 w 991751"/>
                <a:gd name="connsiteY5" fmla="*/ 906837 h 1130757"/>
                <a:gd name="connsiteX6" fmla="*/ 991751 w 991751"/>
                <a:gd name="connsiteY6" fmla="*/ 921660 h 1130757"/>
                <a:gd name="connsiteX7" fmla="*/ 989487 w 991751"/>
                <a:gd name="connsiteY7" fmla="*/ 921660 h 1130757"/>
                <a:gd name="connsiteX8" fmla="*/ 987046 w 991751"/>
                <a:gd name="connsiteY8" fmla="*/ 945873 h 1130757"/>
                <a:gd name="connsiteX9" fmla="*/ 760201 w 991751"/>
                <a:gd name="connsiteY9" fmla="*/ 1130757 h 1130757"/>
                <a:gd name="connsiteX10" fmla="*/ 533356 w 991751"/>
                <a:gd name="connsiteY10" fmla="*/ 945873 h 1130757"/>
                <a:gd name="connsiteX11" fmla="*/ 530726 w 991751"/>
                <a:gd name="connsiteY11" fmla="*/ 919783 h 1130757"/>
                <a:gd name="connsiteX12" fmla="*/ 521092 w 991751"/>
                <a:gd name="connsiteY12" fmla="*/ 826978 h 1130757"/>
                <a:gd name="connsiteX13" fmla="*/ 383312 w 991751"/>
                <a:gd name="connsiteY13" fmla="*/ 583641 h 1130757"/>
                <a:gd name="connsiteX14" fmla="*/ 35046 w 991751"/>
                <a:gd name="connsiteY14" fmla="*/ 462166 h 1130757"/>
                <a:gd name="connsiteX15" fmla="*/ 0 w 991751"/>
                <a:gd name="connsiteY15" fmla="*/ 2671 h 1130757"/>
                <a:gd name="connsiteX16" fmla="*/ 95673 w 991751"/>
                <a:gd name="connsiteY16" fmla="*/ 353 h 1130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1751" h="1130757">
                  <a:moveTo>
                    <a:pt x="95673" y="353"/>
                  </a:moveTo>
                  <a:cubicBezTo>
                    <a:pt x="317979" y="6516"/>
                    <a:pt x="531831" y="93004"/>
                    <a:pt x="696532" y="245622"/>
                  </a:cubicBezTo>
                  <a:cubicBezTo>
                    <a:pt x="861233" y="398239"/>
                    <a:pt x="963734" y="604895"/>
                    <a:pt x="986786" y="826088"/>
                  </a:cubicBezTo>
                  <a:lnTo>
                    <a:pt x="989346" y="875357"/>
                  </a:lnTo>
                  <a:lnTo>
                    <a:pt x="991750" y="899208"/>
                  </a:lnTo>
                  <a:lnTo>
                    <a:pt x="990981" y="906837"/>
                  </a:lnTo>
                  <a:lnTo>
                    <a:pt x="991751" y="921660"/>
                  </a:lnTo>
                  <a:lnTo>
                    <a:pt x="989487" y="921660"/>
                  </a:lnTo>
                  <a:lnTo>
                    <a:pt x="987046" y="945873"/>
                  </a:lnTo>
                  <a:cubicBezTo>
                    <a:pt x="965455" y="1051386"/>
                    <a:pt x="872097" y="1130757"/>
                    <a:pt x="760201" y="1130757"/>
                  </a:cubicBezTo>
                  <a:cubicBezTo>
                    <a:pt x="648305" y="1130757"/>
                    <a:pt x="554947" y="1051386"/>
                    <a:pt x="533356" y="945873"/>
                  </a:cubicBezTo>
                  <a:lnTo>
                    <a:pt x="530726" y="919783"/>
                  </a:lnTo>
                  <a:lnTo>
                    <a:pt x="521092" y="826978"/>
                  </a:lnTo>
                  <a:cubicBezTo>
                    <a:pt x="501635" y="734307"/>
                    <a:pt x="453898" y="649048"/>
                    <a:pt x="383312" y="583641"/>
                  </a:cubicBezTo>
                  <a:cubicBezTo>
                    <a:pt x="289197" y="496431"/>
                    <a:pt x="162984" y="452408"/>
                    <a:pt x="35046" y="462166"/>
                  </a:cubicBezTo>
                  <a:lnTo>
                    <a:pt x="0" y="2671"/>
                  </a:lnTo>
                  <a:cubicBezTo>
                    <a:pt x="31984" y="231"/>
                    <a:pt x="63915" y="-527"/>
                    <a:pt x="95673" y="353"/>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3" name="任意多边形 12"/>
            <p:cNvSpPr/>
            <p:nvPr/>
          </p:nvSpPr>
          <p:spPr>
            <a:xfrm>
              <a:off x="9081165" y="1698169"/>
              <a:ext cx="991751" cy="1130757"/>
            </a:xfrm>
            <a:custGeom>
              <a:gdLst>
                <a:gd name="connsiteX0" fmla="*/ 95673 w 991751"/>
                <a:gd name="connsiteY0" fmla="*/ 353 h 1130757"/>
                <a:gd name="connsiteX1" fmla="*/ 696532 w 991751"/>
                <a:gd name="connsiteY1" fmla="*/ 245622 h 1130757"/>
                <a:gd name="connsiteX2" fmla="*/ 986786 w 991751"/>
                <a:gd name="connsiteY2" fmla="*/ 826088 h 1130757"/>
                <a:gd name="connsiteX3" fmla="*/ 989346 w 991751"/>
                <a:gd name="connsiteY3" fmla="*/ 875357 h 1130757"/>
                <a:gd name="connsiteX4" fmla="*/ 991750 w 991751"/>
                <a:gd name="connsiteY4" fmla="*/ 899208 h 1130757"/>
                <a:gd name="connsiteX5" fmla="*/ 990981 w 991751"/>
                <a:gd name="connsiteY5" fmla="*/ 906837 h 1130757"/>
                <a:gd name="connsiteX6" fmla="*/ 991751 w 991751"/>
                <a:gd name="connsiteY6" fmla="*/ 921660 h 1130757"/>
                <a:gd name="connsiteX7" fmla="*/ 989487 w 991751"/>
                <a:gd name="connsiteY7" fmla="*/ 921660 h 1130757"/>
                <a:gd name="connsiteX8" fmla="*/ 987046 w 991751"/>
                <a:gd name="connsiteY8" fmla="*/ 945873 h 1130757"/>
                <a:gd name="connsiteX9" fmla="*/ 760201 w 991751"/>
                <a:gd name="connsiteY9" fmla="*/ 1130757 h 1130757"/>
                <a:gd name="connsiteX10" fmla="*/ 533356 w 991751"/>
                <a:gd name="connsiteY10" fmla="*/ 945873 h 1130757"/>
                <a:gd name="connsiteX11" fmla="*/ 530726 w 991751"/>
                <a:gd name="connsiteY11" fmla="*/ 919783 h 1130757"/>
                <a:gd name="connsiteX12" fmla="*/ 521092 w 991751"/>
                <a:gd name="connsiteY12" fmla="*/ 826978 h 1130757"/>
                <a:gd name="connsiteX13" fmla="*/ 383312 w 991751"/>
                <a:gd name="connsiteY13" fmla="*/ 583641 h 1130757"/>
                <a:gd name="connsiteX14" fmla="*/ 35046 w 991751"/>
                <a:gd name="connsiteY14" fmla="*/ 462166 h 1130757"/>
                <a:gd name="connsiteX15" fmla="*/ 0 w 991751"/>
                <a:gd name="connsiteY15" fmla="*/ 2671 h 1130757"/>
                <a:gd name="connsiteX16" fmla="*/ 95673 w 991751"/>
                <a:gd name="connsiteY16" fmla="*/ 353 h 11307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1751" h="1130757">
                  <a:moveTo>
                    <a:pt x="95673" y="353"/>
                  </a:moveTo>
                  <a:cubicBezTo>
                    <a:pt x="317979" y="6516"/>
                    <a:pt x="531831" y="93004"/>
                    <a:pt x="696532" y="245622"/>
                  </a:cubicBezTo>
                  <a:cubicBezTo>
                    <a:pt x="861233" y="398239"/>
                    <a:pt x="963734" y="604895"/>
                    <a:pt x="986786" y="826088"/>
                  </a:cubicBezTo>
                  <a:lnTo>
                    <a:pt x="989346" y="875357"/>
                  </a:lnTo>
                  <a:lnTo>
                    <a:pt x="991750" y="899208"/>
                  </a:lnTo>
                  <a:lnTo>
                    <a:pt x="990981" y="906837"/>
                  </a:lnTo>
                  <a:lnTo>
                    <a:pt x="991751" y="921660"/>
                  </a:lnTo>
                  <a:lnTo>
                    <a:pt x="989487" y="921660"/>
                  </a:lnTo>
                  <a:lnTo>
                    <a:pt x="987046" y="945873"/>
                  </a:lnTo>
                  <a:cubicBezTo>
                    <a:pt x="965455" y="1051386"/>
                    <a:pt x="872097" y="1130757"/>
                    <a:pt x="760201" y="1130757"/>
                  </a:cubicBezTo>
                  <a:cubicBezTo>
                    <a:pt x="648305" y="1130757"/>
                    <a:pt x="554947" y="1051386"/>
                    <a:pt x="533356" y="945873"/>
                  </a:cubicBezTo>
                  <a:lnTo>
                    <a:pt x="530726" y="919783"/>
                  </a:lnTo>
                  <a:lnTo>
                    <a:pt x="521092" y="826978"/>
                  </a:lnTo>
                  <a:cubicBezTo>
                    <a:pt x="501635" y="734307"/>
                    <a:pt x="453898" y="649048"/>
                    <a:pt x="383312" y="583641"/>
                  </a:cubicBezTo>
                  <a:cubicBezTo>
                    <a:pt x="289197" y="496431"/>
                    <a:pt x="162984" y="452408"/>
                    <a:pt x="35046" y="462166"/>
                  </a:cubicBezTo>
                  <a:lnTo>
                    <a:pt x="0" y="2671"/>
                  </a:lnTo>
                  <a:cubicBezTo>
                    <a:pt x="31984" y="231"/>
                    <a:pt x="63915" y="-527"/>
                    <a:pt x="95673" y="353"/>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椭圆 13"/>
            <p:cNvSpPr/>
            <p:nvPr/>
          </p:nvSpPr>
          <p:spPr>
            <a:xfrm>
              <a:off x="8901957" y="1696503"/>
              <a:ext cx="461149" cy="46114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5" name="browser_14575"/>
            <p:cNvSpPr>
              <a:spLocks noChangeAspect="1"/>
            </p:cNvSpPr>
            <p:nvPr/>
          </p:nvSpPr>
          <p:spPr bwMode="auto">
            <a:xfrm>
              <a:off x="9727149" y="2467274"/>
              <a:ext cx="214376" cy="220980"/>
            </a:xfrm>
            <a:custGeom>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txBody>
            <a:bodyPr/>
            <a:lstStyle/>
            <a:p/>
          </p:txBody>
        </p:sp>
        <p:sp>
          <p:nvSpPr>
            <p:cNvPr id="16" name="shaking-hands_78323"/>
            <p:cNvSpPr>
              <a:spLocks noChangeAspect="1"/>
            </p:cNvSpPr>
            <p:nvPr/>
          </p:nvSpPr>
          <p:spPr bwMode="auto">
            <a:xfrm>
              <a:off x="9051144" y="1834033"/>
              <a:ext cx="220982" cy="186088"/>
            </a:xfrm>
            <a:custGeom>
              <a:gdLst>
                <a:gd name="connsiteX0" fmla="*/ 101864 w 331753"/>
                <a:gd name="connsiteY0" fmla="*/ 180944 h 279369"/>
                <a:gd name="connsiteX1" fmla="*/ 100574 w 331753"/>
                <a:gd name="connsiteY1" fmla="*/ 182229 h 279369"/>
                <a:gd name="connsiteX2" fmla="*/ 99284 w 331753"/>
                <a:gd name="connsiteY2" fmla="*/ 182229 h 279369"/>
                <a:gd name="connsiteX3" fmla="*/ 90255 w 331753"/>
                <a:gd name="connsiteY3" fmla="*/ 191225 h 279369"/>
                <a:gd name="connsiteX4" fmla="*/ 83806 w 331753"/>
                <a:gd name="connsiteY4" fmla="*/ 197651 h 279369"/>
                <a:gd name="connsiteX5" fmla="*/ 82516 w 331753"/>
                <a:gd name="connsiteY5" fmla="*/ 200221 h 279369"/>
                <a:gd name="connsiteX6" fmla="*/ 83806 w 331753"/>
                <a:gd name="connsiteY6" fmla="*/ 202791 h 279369"/>
                <a:gd name="connsiteX7" fmla="*/ 143139 w 331753"/>
                <a:gd name="connsiteY7" fmla="*/ 261907 h 279369"/>
                <a:gd name="connsiteX8" fmla="*/ 145718 w 331753"/>
                <a:gd name="connsiteY8" fmla="*/ 261907 h 279369"/>
                <a:gd name="connsiteX9" fmla="*/ 148298 w 331753"/>
                <a:gd name="connsiteY9" fmla="*/ 261907 h 279369"/>
                <a:gd name="connsiteX10" fmla="*/ 156037 w 331753"/>
                <a:gd name="connsiteY10" fmla="*/ 252911 h 279369"/>
                <a:gd name="connsiteX11" fmla="*/ 163776 w 331753"/>
                <a:gd name="connsiteY11" fmla="*/ 245200 h 279369"/>
                <a:gd name="connsiteX12" fmla="*/ 163776 w 331753"/>
                <a:gd name="connsiteY12" fmla="*/ 241345 h 279369"/>
                <a:gd name="connsiteX13" fmla="*/ 104443 w 331753"/>
                <a:gd name="connsiteY13" fmla="*/ 182229 h 279369"/>
                <a:gd name="connsiteX14" fmla="*/ 101864 w 331753"/>
                <a:gd name="connsiteY14" fmla="*/ 180944 h 279369"/>
                <a:gd name="connsiteX15" fmla="*/ 137384 w 331753"/>
                <a:gd name="connsiteY15" fmla="*/ 63469 h 279369"/>
                <a:gd name="connsiteX16" fmla="*/ 58703 w 331753"/>
                <a:gd name="connsiteY16" fmla="*/ 141513 h 279369"/>
                <a:gd name="connsiteX17" fmla="*/ 87080 w 331753"/>
                <a:gd name="connsiteY17" fmla="*/ 171430 h 279369"/>
                <a:gd name="connsiteX18" fmla="*/ 88369 w 331753"/>
                <a:gd name="connsiteY18" fmla="*/ 170129 h 279369"/>
                <a:gd name="connsiteX19" fmla="*/ 94819 w 331753"/>
                <a:gd name="connsiteY19" fmla="*/ 166227 h 279369"/>
                <a:gd name="connsiteX20" fmla="*/ 96108 w 331753"/>
                <a:gd name="connsiteY20" fmla="*/ 166227 h 279369"/>
                <a:gd name="connsiteX21" fmla="*/ 98688 w 331753"/>
                <a:gd name="connsiteY21" fmla="*/ 164926 h 279369"/>
                <a:gd name="connsiteX22" fmla="*/ 102558 w 331753"/>
                <a:gd name="connsiteY22" fmla="*/ 164926 h 279369"/>
                <a:gd name="connsiteX23" fmla="*/ 105137 w 331753"/>
                <a:gd name="connsiteY23" fmla="*/ 164926 h 279369"/>
                <a:gd name="connsiteX24" fmla="*/ 106427 w 331753"/>
                <a:gd name="connsiteY24" fmla="*/ 164926 h 279369"/>
                <a:gd name="connsiteX25" fmla="*/ 107717 w 331753"/>
                <a:gd name="connsiteY25" fmla="*/ 166227 h 279369"/>
                <a:gd name="connsiteX26" fmla="*/ 109007 w 331753"/>
                <a:gd name="connsiteY26" fmla="*/ 166227 h 279369"/>
                <a:gd name="connsiteX27" fmla="*/ 111587 w 331753"/>
                <a:gd name="connsiteY27" fmla="*/ 167527 h 279369"/>
                <a:gd name="connsiteX28" fmla="*/ 112876 w 331753"/>
                <a:gd name="connsiteY28" fmla="*/ 167527 h 279369"/>
                <a:gd name="connsiteX29" fmla="*/ 115456 w 331753"/>
                <a:gd name="connsiteY29" fmla="*/ 170129 h 279369"/>
                <a:gd name="connsiteX30" fmla="*/ 174789 w 331753"/>
                <a:gd name="connsiteY30" fmla="*/ 231263 h 279369"/>
                <a:gd name="connsiteX31" fmla="*/ 179949 w 331753"/>
                <a:gd name="connsiteY31" fmla="*/ 250774 h 279369"/>
                <a:gd name="connsiteX32" fmla="*/ 178659 w 331753"/>
                <a:gd name="connsiteY32" fmla="*/ 253376 h 279369"/>
                <a:gd name="connsiteX33" fmla="*/ 177369 w 331753"/>
                <a:gd name="connsiteY33" fmla="*/ 254676 h 279369"/>
                <a:gd name="connsiteX34" fmla="*/ 176079 w 331753"/>
                <a:gd name="connsiteY34" fmla="*/ 255977 h 279369"/>
                <a:gd name="connsiteX35" fmla="*/ 174789 w 331753"/>
                <a:gd name="connsiteY35" fmla="*/ 257278 h 279369"/>
                <a:gd name="connsiteX36" fmla="*/ 173499 w 331753"/>
                <a:gd name="connsiteY36" fmla="*/ 258578 h 279369"/>
                <a:gd name="connsiteX37" fmla="*/ 179949 w 331753"/>
                <a:gd name="connsiteY37" fmla="*/ 263781 h 279369"/>
                <a:gd name="connsiteX38" fmla="*/ 179949 w 331753"/>
                <a:gd name="connsiteY38" fmla="*/ 265082 h 279369"/>
                <a:gd name="connsiteX39" fmla="*/ 182528 w 331753"/>
                <a:gd name="connsiteY39" fmla="*/ 263781 h 279369"/>
                <a:gd name="connsiteX40" fmla="*/ 241861 w 331753"/>
                <a:gd name="connsiteY40" fmla="*/ 202647 h 279369"/>
                <a:gd name="connsiteX41" fmla="*/ 241861 w 331753"/>
                <a:gd name="connsiteY41" fmla="*/ 197444 h 279369"/>
                <a:gd name="connsiteX42" fmla="*/ 177369 w 331753"/>
                <a:gd name="connsiteY42" fmla="*/ 132408 h 279369"/>
                <a:gd name="connsiteX43" fmla="*/ 150282 w 331753"/>
                <a:gd name="connsiteY43" fmla="*/ 159723 h 279369"/>
                <a:gd name="connsiteX44" fmla="*/ 147702 w 331753"/>
                <a:gd name="connsiteY44" fmla="*/ 161024 h 279369"/>
                <a:gd name="connsiteX45" fmla="*/ 146412 w 331753"/>
                <a:gd name="connsiteY45" fmla="*/ 162324 h 279369"/>
                <a:gd name="connsiteX46" fmla="*/ 143833 w 331753"/>
                <a:gd name="connsiteY46" fmla="*/ 163625 h 279369"/>
                <a:gd name="connsiteX47" fmla="*/ 141253 w 331753"/>
                <a:gd name="connsiteY47" fmla="*/ 163625 h 279369"/>
                <a:gd name="connsiteX48" fmla="*/ 138673 w 331753"/>
                <a:gd name="connsiteY48" fmla="*/ 164926 h 279369"/>
                <a:gd name="connsiteX49" fmla="*/ 129644 w 331753"/>
                <a:gd name="connsiteY49" fmla="*/ 162324 h 279369"/>
                <a:gd name="connsiteX50" fmla="*/ 127065 w 331753"/>
                <a:gd name="connsiteY50" fmla="*/ 159723 h 279369"/>
                <a:gd name="connsiteX51" fmla="*/ 111587 w 331753"/>
                <a:gd name="connsiteY51" fmla="*/ 144114 h 279369"/>
                <a:gd name="connsiteX52" fmla="*/ 111587 w 331753"/>
                <a:gd name="connsiteY52" fmla="*/ 120701 h 279369"/>
                <a:gd name="connsiteX53" fmla="*/ 152862 w 331753"/>
                <a:gd name="connsiteY53" fmla="*/ 79078 h 279369"/>
                <a:gd name="connsiteX54" fmla="*/ 137384 w 331753"/>
                <a:gd name="connsiteY54" fmla="*/ 63469 h 279369"/>
                <a:gd name="connsiteX55" fmla="*/ 195676 w 331753"/>
                <a:gd name="connsiteY55" fmla="*/ 58706 h 279369"/>
                <a:gd name="connsiteX56" fmla="*/ 122203 w 331753"/>
                <a:gd name="connsiteY56" fmla="*/ 131257 h 279369"/>
                <a:gd name="connsiteX57" fmla="*/ 122203 w 331753"/>
                <a:gd name="connsiteY57" fmla="*/ 132553 h 279369"/>
                <a:gd name="connsiteX58" fmla="*/ 138960 w 331753"/>
                <a:gd name="connsiteY58" fmla="*/ 149395 h 279369"/>
                <a:gd name="connsiteX59" fmla="*/ 140249 w 331753"/>
                <a:gd name="connsiteY59" fmla="*/ 148099 h 279369"/>
                <a:gd name="connsiteX60" fmla="*/ 172474 w 331753"/>
                <a:gd name="connsiteY60" fmla="*/ 115710 h 279369"/>
                <a:gd name="connsiteX61" fmla="*/ 184075 w 331753"/>
                <a:gd name="connsiteY61" fmla="*/ 104050 h 279369"/>
                <a:gd name="connsiteX62" fmla="*/ 195676 w 331753"/>
                <a:gd name="connsiteY62" fmla="*/ 104050 h 279369"/>
                <a:gd name="connsiteX63" fmla="*/ 198254 w 331753"/>
                <a:gd name="connsiteY63" fmla="*/ 109233 h 279369"/>
                <a:gd name="connsiteX64" fmla="*/ 195676 w 331753"/>
                <a:gd name="connsiteY64" fmla="*/ 114415 h 279369"/>
                <a:gd name="connsiteX65" fmla="*/ 187942 w 331753"/>
                <a:gd name="connsiteY65" fmla="*/ 120893 h 279369"/>
                <a:gd name="connsiteX66" fmla="*/ 238213 w 331753"/>
                <a:gd name="connsiteY66" fmla="*/ 171419 h 279369"/>
                <a:gd name="connsiteX67" fmla="*/ 273016 w 331753"/>
                <a:gd name="connsiteY67" fmla="*/ 136439 h 279369"/>
                <a:gd name="connsiteX68" fmla="*/ 195676 w 331753"/>
                <a:gd name="connsiteY68" fmla="*/ 58706 h 279369"/>
                <a:gd name="connsiteX69" fmla="*/ 93282 w 331753"/>
                <a:gd name="connsiteY69" fmla="*/ 19019 h 279369"/>
                <a:gd name="connsiteX70" fmla="*/ 89395 w 331753"/>
                <a:gd name="connsiteY70" fmla="*/ 20330 h 279369"/>
                <a:gd name="connsiteX71" fmla="*/ 16844 w 331753"/>
                <a:gd name="connsiteY71" fmla="*/ 95035 h 279369"/>
                <a:gd name="connsiteX72" fmla="*/ 15548 w 331753"/>
                <a:gd name="connsiteY72" fmla="*/ 100277 h 279369"/>
                <a:gd name="connsiteX73" fmla="*/ 46642 w 331753"/>
                <a:gd name="connsiteY73" fmla="*/ 131732 h 279369"/>
                <a:gd name="connsiteX74" fmla="*/ 126966 w 331753"/>
                <a:gd name="connsiteY74" fmla="*/ 51784 h 279369"/>
                <a:gd name="connsiteX75" fmla="*/ 95873 w 331753"/>
                <a:gd name="connsiteY75" fmla="*/ 20330 h 279369"/>
                <a:gd name="connsiteX76" fmla="*/ 93282 w 331753"/>
                <a:gd name="connsiteY76" fmla="*/ 19019 h 279369"/>
                <a:gd name="connsiteX77" fmla="*/ 239847 w 331753"/>
                <a:gd name="connsiteY77" fmla="*/ 15844 h 279369"/>
                <a:gd name="connsiteX78" fmla="*/ 237270 w 331753"/>
                <a:gd name="connsiteY78" fmla="*/ 17133 h 279369"/>
                <a:gd name="connsiteX79" fmla="*/ 206341 w 331753"/>
                <a:gd name="connsiteY79" fmla="*/ 46772 h 279369"/>
                <a:gd name="connsiteX80" fmla="*/ 283662 w 331753"/>
                <a:gd name="connsiteY80" fmla="*/ 125382 h 279369"/>
                <a:gd name="connsiteX81" fmla="*/ 314590 w 331753"/>
                <a:gd name="connsiteY81" fmla="*/ 94454 h 279369"/>
                <a:gd name="connsiteX82" fmla="*/ 315879 w 331753"/>
                <a:gd name="connsiteY82" fmla="*/ 93165 h 279369"/>
                <a:gd name="connsiteX83" fmla="*/ 314590 w 331753"/>
                <a:gd name="connsiteY83" fmla="*/ 90588 h 279369"/>
                <a:gd name="connsiteX84" fmla="*/ 241136 w 331753"/>
                <a:gd name="connsiteY84" fmla="*/ 17133 h 279369"/>
                <a:gd name="connsiteX85" fmla="*/ 239847 w 331753"/>
                <a:gd name="connsiteY85" fmla="*/ 15844 h 279369"/>
                <a:gd name="connsiteX86" fmla="*/ 239005 w 331753"/>
                <a:gd name="connsiteY86" fmla="*/ 0 h 279369"/>
                <a:gd name="connsiteX87" fmla="*/ 252625 w 331753"/>
                <a:gd name="connsiteY87" fmla="*/ 4855 h 279369"/>
                <a:gd name="connsiteX88" fmla="*/ 325267 w 331753"/>
                <a:gd name="connsiteY88" fmla="*/ 78663 h 279369"/>
                <a:gd name="connsiteX89" fmla="*/ 331753 w 331753"/>
                <a:gd name="connsiteY89" fmla="*/ 91612 h 279369"/>
                <a:gd name="connsiteX90" fmla="*/ 326564 w 331753"/>
                <a:gd name="connsiteY90" fmla="*/ 105856 h 279369"/>
                <a:gd name="connsiteX91" fmla="*/ 290243 w 331753"/>
                <a:gd name="connsiteY91" fmla="*/ 142112 h 279369"/>
                <a:gd name="connsiteX92" fmla="*/ 250031 w 331753"/>
                <a:gd name="connsiteY92" fmla="*/ 182253 h 279369"/>
                <a:gd name="connsiteX93" fmla="*/ 253922 w 331753"/>
                <a:gd name="connsiteY93" fmla="*/ 186138 h 279369"/>
                <a:gd name="connsiteX94" fmla="*/ 253922 w 331753"/>
                <a:gd name="connsiteY94" fmla="*/ 213330 h 279369"/>
                <a:gd name="connsiteX95" fmla="*/ 194252 w 331753"/>
                <a:gd name="connsiteY95" fmla="*/ 272895 h 279369"/>
                <a:gd name="connsiteX96" fmla="*/ 181280 w 331753"/>
                <a:gd name="connsiteY96" fmla="*/ 279369 h 279369"/>
                <a:gd name="connsiteX97" fmla="*/ 169605 w 331753"/>
                <a:gd name="connsiteY97" fmla="*/ 274190 h 279369"/>
                <a:gd name="connsiteX98" fmla="*/ 163120 w 331753"/>
                <a:gd name="connsiteY98" fmla="*/ 269010 h 279369"/>
                <a:gd name="connsiteX99" fmla="*/ 159228 w 331753"/>
                <a:gd name="connsiteY99" fmla="*/ 271600 h 279369"/>
                <a:gd name="connsiteX100" fmla="*/ 146256 w 331753"/>
                <a:gd name="connsiteY100" fmla="*/ 276779 h 279369"/>
                <a:gd name="connsiteX101" fmla="*/ 133284 w 331753"/>
                <a:gd name="connsiteY101" fmla="*/ 271600 h 279369"/>
                <a:gd name="connsiteX102" fmla="*/ 73614 w 331753"/>
                <a:gd name="connsiteY102" fmla="*/ 212036 h 279369"/>
                <a:gd name="connsiteX103" fmla="*/ 68426 w 331753"/>
                <a:gd name="connsiteY103" fmla="*/ 199087 h 279369"/>
                <a:gd name="connsiteX104" fmla="*/ 73614 w 331753"/>
                <a:gd name="connsiteY104" fmla="*/ 186138 h 279369"/>
                <a:gd name="connsiteX105" fmla="*/ 74911 w 331753"/>
                <a:gd name="connsiteY105" fmla="*/ 183548 h 279369"/>
                <a:gd name="connsiteX106" fmla="*/ 76209 w 331753"/>
                <a:gd name="connsiteY106" fmla="*/ 182253 h 279369"/>
                <a:gd name="connsiteX107" fmla="*/ 42482 w 331753"/>
                <a:gd name="connsiteY107" fmla="*/ 148587 h 279369"/>
                <a:gd name="connsiteX108" fmla="*/ 42482 w 331753"/>
                <a:gd name="connsiteY108" fmla="*/ 147292 h 279369"/>
                <a:gd name="connsiteX109" fmla="*/ 4864 w 331753"/>
                <a:gd name="connsiteY109" fmla="*/ 111035 h 279369"/>
                <a:gd name="connsiteX110" fmla="*/ 4864 w 331753"/>
                <a:gd name="connsiteY110" fmla="*/ 83843 h 279369"/>
                <a:gd name="connsiteX111" fmla="*/ 77506 w 331753"/>
                <a:gd name="connsiteY111" fmla="*/ 10035 h 279369"/>
                <a:gd name="connsiteX112" fmla="*/ 106044 w 331753"/>
                <a:gd name="connsiteY112" fmla="*/ 10035 h 279369"/>
                <a:gd name="connsiteX113" fmla="*/ 142365 w 331753"/>
                <a:gd name="connsiteY113" fmla="*/ 46291 h 279369"/>
                <a:gd name="connsiteX114" fmla="*/ 163120 w 331753"/>
                <a:gd name="connsiteY114" fmla="*/ 67009 h 279369"/>
                <a:gd name="connsiteX115" fmla="*/ 189063 w 331753"/>
                <a:gd name="connsiteY115" fmla="*/ 41112 h 279369"/>
                <a:gd name="connsiteX116" fmla="*/ 225384 w 331753"/>
                <a:gd name="connsiteY116" fmla="*/ 4855 h 279369"/>
                <a:gd name="connsiteX117" fmla="*/ 239005 w 331753"/>
                <a:gd name="connsiteY117" fmla="*/ 0 h 2793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53" h="279369">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solidFill>
              <a:schemeClr val="bg1"/>
            </a:solidFill>
            <a:ln>
              <a:noFill/>
            </a:ln>
          </p:spPr>
          <p:txBody>
            <a:bodyPr/>
            <a:lstStyle/>
            <a:p/>
          </p:txBody>
        </p:sp>
        <p:sp>
          <p:nvSpPr>
            <p:cNvPr id="17" name="well-done_9819"/>
            <p:cNvSpPr>
              <a:spLocks noChangeAspect="1"/>
            </p:cNvSpPr>
            <p:nvPr/>
          </p:nvSpPr>
          <p:spPr bwMode="auto">
            <a:xfrm>
              <a:off x="9081165" y="3191917"/>
              <a:ext cx="183454" cy="220980"/>
            </a:xfrm>
            <a:custGeom>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1"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chemeClr val="bg1"/>
            </a:solidFill>
            <a:ln>
              <a:noFill/>
            </a:ln>
          </p:spPr>
          <p:txBody>
            <a:bodyPr/>
            <a:lstStyle/>
            <a:p/>
          </p:txBody>
        </p:sp>
        <p:sp>
          <p:nvSpPr>
            <p:cNvPr id="18" name="business-idea_65046"/>
            <p:cNvSpPr>
              <a:spLocks noChangeAspect="1"/>
            </p:cNvSpPr>
            <p:nvPr/>
          </p:nvSpPr>
          <p:spPr bwMode="auto">
            <a:xfrm>
              <a:off x="8399844" y="2503171"/>
              <a:ext cx="217294" cy="220980"/>
            </a:xfrm>
            <a:custGeom>
              <a:gdLst>
                <a:gd name="connsiteX0" fmla="*/ 78191 w 326253"/>
                <a:gd name="connsiteY0" fmla="*/ 141987 h 331788"/>
                <a:gd name="connsiteX1" fmla="*/ 93695 w 326253"/>
                <a:gd name="connsiteY1" fmla="*/ 171683 h 331788"/>
                <a:gd name="connsiteX2" fmla="*/ 80775 w 326253"/>
                <a:gd name="connsiteY2" fmla="*/ 215583 h 331788"/>
                <a:gd name="connsiteX3" fmla="*/ 159586 w 326253"/>
                <a:gd name="connsiteY3" fmla="*/ 183304 h 331788"/>
                <a:gd name="connsiteX4" fmla="*/ 172506 w 326253"/>
                <a:gd name="connsiteY4" fmla="*/ 171683 h 331788"/>
                <a:gd name="connsiteX5" fmla="*/ 194470 w 326253"/>
                <a:gd name="connsiteY5" fmla="*/ 192342 h 331788"/>
                <a:gd name="connsiteX6" fmla="*/ 181550 w 326253"/>
                <a:gd name="connsiteY6" fmla="*/ 285306 h 331788"/>
                <a:gd name="connsiteX7" fmla="*/ 181550 w 326253"/>
                <a:gd name="connsiteY7" fmla="*/ 286597 h 331788"/>
                <a:gd name="connsiteX8" fmla="*/ 194470 w 326253"/>
                <a:gd name="connsiteY8" fmla="*/ 304674 h 331788"/>
                <a:gd name="connsiteX9" fmla="*/ 195762 w 326253"/>
                <a:gd name="connsiteY9" fmla="*/ 304674 h 331788"/>
                <a:gd name="connsiteX10" fmla="*/ 209974 w 326253"/>
                <a:gd name="connsiteY10" fmla="*/ 286597 h 331788"/>
                <a:gd name="connsiteX11" fmla="*/ 209974 w 326253"/>
                <a:gd name="connsiteY11" fmla="*/ 285306 h 331788"/>
                <a:gd name="connsiteX12" fmla="*/ 197054 w 326253"/>
                <a:gd name="connsiteY12" fmla="*/ 192342 h 331788"/>
                <a:gd name="connsiteX13" fmla="*/ 217726 w 326253"/>
                <a:gd name="connsiteY13" fmla="*/ 171683 h 331788"/>
                <a:gd name="connsiteX14" fmla="*/ 230646 w 326253"/>
                <a:gd name="connsiteY14" fmla="*/ 183304 h 331788"/>
                <a:gd name="connsiteX15" fmla="*/ 261654 w 326253"/>
                <a:gd name="connsiteY15" fmla="*/ 196216 h 331788"/>
                <a:gd name="connsiteX16" fmla="*/ 308165 w 326253"/>
                <a:gd name="connsiteY16" fmla="*/ 255609 h 331788"/>
                <a:gd name="connsiteX17" fmla="*/ 324961 w 326253"/>
                <a:gd name="connsiteY17" fmla="*/ 295635 h 331788"/>
                <a:gd name="connsiteX18" fmla="*/ 326253 w 326253"/>
                <a:gd name="connsiteY18" fmla="*/ 304674 h 331788"/>
                <a:gd name="connsiteX19" fmla="*/ 321085 w 326253"/>
                <a:gd name="connsiteY19" fmla="*/ 331788 h 331788"/>
                <a:gd name="connsiteX20" fmla="*/ 271990 w 326253"/>
                <a:gd name="connsiteY20" fmla="*/ 331788 h 331788"/>
                <a:gd name="connsiteX21" fmla="*/ 279742 w 326253"/>
                <a:gd name="connsiteY21" fmla="*/ 304674 h 331788"/>
                <a:gd name="connsiteX22" fmla="*/ 268114 w 326253"/>
                <a:gd name="connsiteY22" fmla="*/ 278850 h 331788"/>
                <a:gd name="connsiteX23" fmla="*/ 268114 w 326253"/>
                <a:gd name="connsiteY23" fmla="*/ 331788 h 331788"/>
                <a:gd name="connsiteX24" fmla="*/ 122119 w 326253"/>
                <a:gd name="connsiteY24" fmla="*/ 331788 h 331788"/>
                <a:gd name="connsiteX25" fmla="*/ 122119 w 326253"/>
                <a:gd name="connsiteY25" fmla="*/ 250445 h 331788"/>
                <a:gd name="connsiteX26" fmla="*/ 56227 w 326253"/>
                <a:gd name="connsiteY26" fmla="*/ 267230 h 331788"/>
                <a:gd name="connsiteX27" fmla="*/ 35555 w 326253"/>
                <a:gd name="connsiteY27" fmla="*/ 256900 h 331788"/>
                <a:gd name="connsiteX28" fmla="*/ 38139 w 326253"/>
                <a:gd name="connsiteY28" fmla="*/ 193633 h 331788"/>
                <a:gd name="connsiteX29" fmla="*/ 49767 w 326253"/>
                <a:gd name="connsiteY29" fmla="*/ 156189 h 331788"/>
                <a:gd name="connsiteX30" fmla="*/ 78191 w 326253"/>
                <a:gd name="connsiteY30" fmla="*/ 141987 h 331788"/>
                <a:gd name="connsiteX31" fmla="*/ 99575 w 326253"/>
                <a:gd name="connsiteY31" fmla="*/ 82184 h 331788"/>
                <a:gd name="connsiteX32" fmla="*/ 116954 w 326253"/>
                <a:gd name="connsiteY32" fmla="*/ 90732 h 331788"/>
                <a:gd name="connsiteX33" fmla="*/ 116954 w 326253"/>
                <a:gd name="connsiteY33" fmla="*/ 95617 h 331788"/>
                <a:gd name="connsiteX34" fmla="*/ 114281 w 326253"/>
                <a:gd name="connsiteY34" fmla="*/ 96838 h 331788"/>
                <a:gd name="connsiteX35" fmla="*/ 112944 w 326253"/>
                <a:gd name="connsiteY35" fmla="*/ 96838 h 331788"/>
                <a:gd name="connsiteX36" fmla="*/ 95565 w 326253"/>
                <a:gd name="connsiteY36" fmla="*/ 87069 h 331788"/>
                <a:gd name="connsiteX37" fmla="*/ 94228 w 326253"/>
                <a:gd name="connsiteY37" fmla="*/ 83405 h 331788"/>
                <a:gd name="connsiteX38" fmla="*/ 99575 w 326253"/>
                <a:gd name="connsiteY38" fmla="*/ 82184 h 331788"/>
                <a:gd name="connsiteX39" fmla="*/ 24452 w 326253"/>
                <a:gd name="connsiteY39" fmla="*/ 82184 h 331788"/>
                <a:gd name="connsiteX40" fmla="*/ 29391 w 326253"/>
                <a:gd name="connsiteY40" fmla="*/ 83405 h 331788"/>
                <a:gd name="connsiteX41" fmla="*/ 28157 w 326253"/>
                <a:gd name="connsiteY41" fmla="*/ 87069 h 331788"/>
                <a:gd name="connsiteX42" fmla="*/ 12105 w 326253"/>
                <a:gd name="connsiteY42" fmla="*/ 96838 h 331788"/>
                <a:gd name="connsiteX43" fmla="*/ 10870 w 326253"/>
                <a:gd name="connsiteY43" fmla="*/ 96838 h 331788"/>
                <a:gd name="connsiteX44" fmla="*/ 7166 w 326253"/>
                <a:gd name="connsiteY44" fmla="*/ 95617 h 331788"/>
                <a:gd name="connsiteX45" fmla="*/ 8400 w 326253"/>
                <a:gd name="connsiteY45" fmla="*/ 90732 h 331788"/>
                <a:gd name="connsiteX46" fmla="*/ 24452 w 326253"/>
                <a:gd name="connsiteY46" fmla="*/ 82184 h 331788"/>
                <a:gd name="connsiteX47" fmla="*/ 59100 w 326253"/>
                <a:gd name="connsiteY47" fmla="*/ 61913 h 331788"/>
                <a:gd name="connsiteX48" fmla="*/ 57739 w 326253"/>
                <a:gd name="connsiteY48" fmla="*/ 63274 h 331788"/>
                <a:gd name="connsiteX49" fmla="*/ 56378 w 326253"/>
                <a:gd name="connsiteY49" fmla="*/ 64635 h 331788"/>
                <a:gd name="connsiteX50" fmla="*/ 61821 w 326253"/>
                <a:gd name="connsiteY50" fmla="*/ 90488 h 331788"/>
                <a:gd name="connsiteX51" fmla="*/ 65903 w 326253"/>
                <a:gd name="connsiteY51" fmla="*/ 64635 h 331788"/>
                <a:gd name="connsiteX52" fmla="*/ 65903 w 326253"/>
                <a:gd name="connsiteY52" fmla="*/ 63274 h 331788"/>
                <a:gd name="connsiteX53" fmla="*/ 64543 w 326253"/>
                <a:gd name="connsiteY53" fmla="*/ 61913 h 331788"/>
                <a:gd name="connsiteX54" fmla="*/ 63182 w 326253"/>
                <a:gd name="connsiteY54" fmla="*/ 63274 h 331788"/>
                <a:gd name="connsiteX55" fmla="*/ 61821 w 326253"/>
                <a:gd name="connsiteY55" fmla="*/ 63274 h 331788"/>
                <a:gd name="connsiteX56" fmla="*/ 60460 w 326253"/>
                <a:gd name="connsiteY56" fmla="*/ 63274 h 331788"/>
                <a:gd name="connsiteX57" fmla="*/ 59100 w 326253"/>
                <a:gd name="connsiteY57" fmla="*/ 61913 h 331788"/>
                <a:gd name="connsiteX58" fmla="*/ 121089 w 326253"/>
                <a:gd name="connsiteY58" fmla="*/ 49213 h 331788"/>
                <a:gd name="connsiteX59" fmla="*/ 124944 w 326253"/>
                <a:gd name="connsiteY59" fmla="*/ 53381 h 331788"/>
                <a:gd name="connsiteX60" fmla="*/ 122374 w 326253"/>
                <a:gd name="connsiteY60" fmla="*/ 57548 h 331788"/>
                <a:gd name="connsiteX61" fmla="*/ 104382 w 326253"/>
                <a:gd name="connsiteY61" fmla="*/ 60326 h 331788"/>
                <a:gd name="connsiteX62" fmla="*/ 103097 w 326253"/>
                <a:gd name="connsiteY62" fmla="*/ 60326 h 331788"/>
                <a:gd name="connsiteX63" fmla="*/ 100526 w 326253"/>
                <a:gd name="connsiteY63" fmla="*/ 57548 h 331788"/>
                <a:gd name="connsiteX64" fmla="*/ 103097 w 326253"/>
                <a:gd name="connsiteY64" fmla="*/ 53381 h 331788"/>
                <a:gd name="connsiteX65" fmla="*/ 121089 w 326253"/>
                <a:gd name="connsiteY65" fmla="*/ 49213 h 331788"/>
                <a:gd name="connsiteX66" fmla="*/ 4308 w 326253"/>
                <a:gd name="connsiteY66" fmla="*/ 49213 h 331788"/>
                <a:gd name="connsiteX67" fmla="*/ 22088 w 326253"/>
                <a:gd name="connsiteY67" fmla="*/ 53381 h 331788"/>
                <a:gd name="connsiteX68" fmla="*/ 24628 w 326253"/>
                <a:gd name="connsiteY68" fmla="*/ 57548 h 331788"/>
                <a:gd name="connsiteX69" fmla="*/ 22088 w 326253"/>
                <a:gd name="connsiteY69" fmla="*/ 60326 h 331788"/>
                <a:gd name="connsiteX70" fmla="*/ 20818 w 326253"/>
                <a:gd name="connsiteY70" fmla="*/ 60326 h 331788"/>
                <a:gd name="connsiteX71" fmla="*/ 3038 w 326253"/>
                <a:gd name="connsiteY71" fmla="*/ 57548 h 331788"/>
                <a:gd name="connsiteX72" fmla="*/ 498 w 326253"/>
                <a:gd name="connsiteY72" fmla="*/ 53381 h 331788"/>
                <a:gd name="connsiteX73" fmla="*/ 4308 w 326253"/>
                <a:gd name="connsiteY73" fmla="*/ 49213 h 331788"/>
                <a:gd name="connsiteX74" fmla="*/ 62728 w 326253"/>
                <a:gd name="connsiteY74" fmla="*/ 41275 h 331788"/>
                <a:gd name="connsiteX75" fmla="*/ 40503 w 326253"/>
                <a:gd name="connsiteY75" fmla="*/ 60552 h 331788"/>
                <a:gd name="connsiteX76" fmla="*/ 47040 w 326253"/>
                <a:gd name="connsiteY76" fmla="*/ 78544 h 331788"/>
                <a:gd name="connsiteX77" fmla="*/ 54884 w 326253"/>
                <a:gd name="connsiteY77" fmla="*/ 95250 h 331788"/>
                <a:gd name="connsiteX78" fmla="*/ 58806 w 326253"/>
                <a:gd name="connsiteY78" fmla="*/ 95250 h 331788"/>
                <a:gd name="connsiteX79" fmla="*/ 53577 w 326253"/>
                <a:gd name="connsiteY79" fmla="*/ 65692 h 331788"/>
                <a:gd name="connsiteX80" fmla="*/ 54884 w 326253"/>
                <a:gd name="connsiteY80" fmla="*/ 60552 h 331788"/>
                <a:gd name="connsiteX81" fmla="*/ 60114 w 326253"/>
                <a:gd name="connsiteY81" fmla="*/ 59267 h 331788"/>
                <a:gd name="connsiteX82" fmla="*/ 62728 w 326253"/>
                <a:gd name="connsiteY82" fmla="*/ 59267 h 331788"/>
                <a:gd name="connsiteX83" fmla="*/ 65343 w 326253"/>
                <a:gd name="connsiteY83" fmla="*/ 59267 h 331788"/>
                <a:gd name="connsiteX84" fmla="*/ 70572 w 326253"/>
                <a:gd name="connsiteY84" fmla="*/ 60552 h 331788"/>
                <a:gd name="connsiteX85" fmla="*/ 71880 w 326253"/>
                <a:gd name="connsiteY85" fmla="*/ 65692 h 331788"/>
                <a:gd name="connsiteX86" fmla="*/ 66650 w 326253"/>
                <a:gd name="connsiteY86" fmla="*/ 95250 h 331788"/>
                <a:gd name="connsiteX87" fmla="*/ 69265 w 326253"/>
                <a:gd name="connsiteY87" fmla="*/ 95250 h 331788"/>
                <a:gd name="connsiteX88" fmla="*/ 77109 w 326253"/>
                <a:gd name="connsiteY88" fmla="*/ 78544 h 331788"/>
                <a:gd name="connsiteX89" fmla="*/ 84953 w 326253"/>
                <a:gd name="connsiteY89" fmla="*/ 60552 h 331788"/>
                <a:gd name="connsiteX90" fmla="*/ 62728 w 326253"/>
                <a:gd name="connsiteY90" fmla="*/ 41275 h 331788"/>
                <a:gd name="connsiteX91" fmla="*/ 62728 w 326253"/>
                <a:gd name="connsiteY91" fmla="*/ 33338 h 331788"/>
                <a:gd name="connsiteX92" fmla="*/ 91303 w 326253"/>
                <a:gd name="connsiteY92" fmla="*/ 60395 h 331788"/>
                <a:gd name="connsiteX93" fmla="*/ 83510 w 326253"/>
                <a:gd name="connsiteY93" fmla="*/ 82298 h 331788"/>
                <a:gd name="connsiteX94" fmla="*/ 77016 w 326253"/>
                <a:gd name="connsiteY94" fmla="*/ 99047 h 331788"/>
                <a:gd name="connsiteX95" fmla="*/ 75717 w 326253"/>
                <a:gd name="connsiteY95" fmla="*/ 111931 h 331788"/>
                <a:gd name="connsiteX96" fmla="*/ 73119 w 326253"/>
                <a:gd name="connsiteY96" fmla="*/ 115796 h 331788"/>
                <a:gd name="connsiteX97" fmla="*/ 70521 w 326253"/>
                <a:gd name="connsiteY97" fmla="*/ 115796 h 331788"/>
                <a:gd name="connsiteX98" fmla="*/ 62728 w 326253"/>
                <a:gd name="connsiteY98" fmla="*/ 122238 h 331788"/>
                <a:gd name="connsiteX99" fmla="*/ 54935 w 326253"/>
                <a:gd name="connsiteY99" fmla="*/ 115796 h 331788"/>
                <a:gd name="connsiteX100" fmla="*/ 52337 w 326253"/>
                <a:gd name="connsiteY100" fmla="*/ 115796 h 331788"/>
                <a:gd name="connsiteX101" fmla="*/ 48441 w 326253"/>
                <a:gd name="connsiteY101" fmla="*/ 111931 h 331788"/>
                <a:gd name="connsiteX102" fmla="*/ 48441 w 326253"/>
                <a:gd name="connsiteY102" fmla="*/ 99047 h 331788"/>
                <a:gd name="connsiteX103" fmla="*/ 41946 w 326253"/>
                <a:gd name="connsiteY103" fmla="*/ 82298 h 331788"/>
                <a:gd name="connsiteX104" fmla="*/ 34153 w 326253"/>
                <a:gd name="connsiteY104" fmla="*/ 60395 h 331788"/>
                <a:gd name="connsiteX105" fmla="*/ 62728 w 326253"/>
                <a:gd name="connsiteY105" fmla="*/ 33338 h 331788"/>
                <a:gd name="connsiteX106" fmla="*/ 195140 w 326253"/>
                <a:gd name="connsiteY106" fmla="*/ 26988 h 331788"/>
                <a:gd name="connsiteX107" fmla="*/ 254816 w 326253"/>
                <a:gd name="connsiteY107" fmla="*/ 86198 h 331788"/>
                <a:gd name="connsiteX108" fmla="*/ 195140 w 326253"/>
                <a:gd name="connsiteY108" fmla="*/ 169863 h 331788"/>
                <a:gd name="connsiteX109" fmla="*/ 134166 w 326253"/>
                <a:gd name="connsiteY109" fmla="*/ 86198 h 331788"/>
                <a:gd name="connsiteX110" fmla="*/ 195140 w 326253"/>
                <a:gd name="connsiteY110" fmla="*/ 26988 h 331788"/>
                <a:gd name="connsiteX111" fmla="*/ 103011 w 326253"/>
                <a:gd name="connsiteY111" fmla="*/ 14288 h 331788"/>
                <a:gd name="connsiteX112" fmla="*/ 104301 w 326253"/>
                <a:gd name="connsiteY112" fmla="*/ 19448 h 331788"/>
                <a:gd name="connsiteX113" fmla="*/ 91403 w 326253"/>
                <a:gd name="connsiteY113" fmla="*/ 33636 h 331788"/>
                <a:gd name="connsiteX114" fmla="*/ 88823 w 326253"/>
                <a:gd name="connsiteY114" fmla="*/ 34926 h 331788"/>
                <a:gd name="connsiteX115" fmla="*/ 87533 w 326253"/>
                <a:gd name="connsiteY115" fmla="*/ 34926 h 331788"/>
                <a:gd name="connsiteX116" fmla="*/ 86243 w 326253"/>
                <a:gd name="connsiteY116" fmla="*/ 29767 h 331788"/>
                <a:gd name="connsiteX117" fmla="*/ 99142 w 326253"/>
                <a:gd name="connsiteY117" fmla="*/ 15578 h 331788"/>
                <a:gd name="connsiteX118" fmla="*/ 103011 w 326253"/>
                <a:gd name="connsiteY118" fmla="*/ 14288 h 331788"/>
                <a:gd name="connsiteX119" fmla="*/ 21136 w 326253"/>
                <a:gd name="connsiteY119" fmla="*/ 14288 h 331788"/>
                <a:gd name="connsiteX120" fmla="*/ 26216 w 326253"/>
                <a:gd name="connsiteY120" fmla="*/ 15578 h 331788"/>
                <a:gd name="connsiteX121" fmla="*/ 37646 w 326253"/>
                <a:gd name="connsiteY121" fmla="*/ 29767 h 331788"/>
                <a:gd name="connsiteX122" fmla="*/ 37646 w 326253"/>
                <a:gd name="connsiteY122" fmla="*/ 34926 h 331788"/>
                <a:gd name="connsiteX123" fmla="*/ 35106 w 326253"/>
                <a:gd name="connsiteY123" fmla="*/ 34926 h 331788"/>
                <a:gd name="connsiteX124" fmla="*/ 32566 w 326253"/>
                <a:gd name="connsiteY124" fmla="*/ 33636 h 331788"/>
                <a:gd name="connsiteX125" fmla="*/ 21136 w 326253"/>
                <a:gd name="connsiteY125" fmla="*/ 19448 h 331788"/>
                <a:gd name="connsiteX126" fmla="*/ 19866 w 326253"/>
                <a:gd name="connsiteY126" fmla="*/ 16868 h 331788"/>
                <a:gd name="connsiteX127" fmla="*/ 21136 w 326253"/>
                <a:gd name="connsiteY127" fmla="*/ 14288 h 331788"/>
                <a:gd name="connsiteX128" fmla="*/ 61935 w 326253"/>
                <a:gd name="connsiteY128" fmla="*/ 0 h 331788"/>
                <a:gd name="connsiteX129" fmla="*/ 65904 w 326253"/>
                <a:gd name="connsiteY129" fmla="*/ 4048 h 331788"/>
                <a:gd name="connsiteX130" fmla="*/ 65904 w 326253"/>
                <a:gd name="connsiteY130" fmla="*/ 22940 h 331788"/>
                <a:gd name="connsiteX131" fmla="*/ 61935 w 326253"/>
                <a:gd name="connsiteY131" fmla="*/ 26988 h 331788"/>
                <a:gd name="connsiteX132" fmla="*/ 59289 w 326253"/>
                <a:gd name="connsiteY132" fmla="*/ 25639 h 331788"/>
                <a:gd name="connsiteX133" fmla="*/ 57966 w 326253"/>
                <a:gd name="connsiteY133" fmla="*/ 22940 h 331788"/>
                <a:gd name="connsiteX134" fmla="*/ 57966 w 326253"/>
                <a:gd name="connsiteY134" fmla="*/ 4048 h 331788"/>
                <a:gd name="connsiteX135" fmla="*/ 61935 w 326253"/>
                <a:gd name="connsiteY135" fmla="*/ 0 h 3317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26253" h="331788">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p:spPr>
          <p:txBody>
            <a:bodyPr/>
            <a:lstStyle/>
            <a:p/>
          </p:txBody>
        </p:sp>
      </p:grpSp>
      <p:grpSp>
        <p:nvGrpSpPr>
          <p:cNvPr id="19" name="组合 18"/>
          <p:cNvGrpSpPr/>
          <p:nvPr/>
        </p:nvGrpSpPr>
        <p:grpSpPr>
          <a:xfrm>
            <a:off x="8465176" y="1994013"/>
            <a:ext cx="2422289" cy="855421"/>
            <a:chOff x="8034119" y="2130514"/>
            <a:chExt cx="2422289" cy="855421"/>
          </a:xfrm>
        </p:grpSpPr>
        <p:sp>
          <p:nvSpPr>
            <p:cNvPr id="20" name="文本框 19"/>
            <p:cNvSpPr txBox="1"/>
            <p:nvPr/>
          </p:nvSpPr>
          <p:spPr>
            <a:xfrm>
              <a:off x="8034119" y="2130514"/>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21" name="矩形 20"/>
            <p:cNvSpPr/>
            <p:nvPr/>
          </p:nvSpPr>
          <p:spPr>
            <a:xfrm>
              <a:off x="8034119" y="2438285"/>
              <a:ext cx="2422289" cy="547650"/>
            </a:xfrm>
            <a:prstGeom prst="rect">
              <a:avLst/>
            </a:prstGeom>
          </p:spPr>
          <p:txBody>
            <a:bodyPr wrap="square">
              <a:spAutoFit/>
            </a:bodyPr>
            <a:lstStyle/>
            <a:p>
              <a:pPr>
                <a:lnSpc>
                  <a:spcPct val="200000"/>
                </a:lnSpc>
              </a:pPr>
              <a:r>
                <a:rPr lang="zh-CN" altLang="en-US" sz="800">
                  <a:solidFill>
                    <a:schemeClr val="bg1">
                      <a:lumMod val="95000"/>
                    </a:schemeClr>
                  </a:solidFill>
                </a:rPr>
                <a:t>点击添加文本内容点击添加文本内容点击添加文本内容点击添加文本内容点击添加文本内容的</a:t>
              </a:r>
              <a:endParaRPr lang="zh-CN" altLang="en-US" sz="800">
                <a:solidFill>
                  <a:schemeClr val="bg1">
                    <a:lumMod val="95000"/>
                  </a:schemeClr>
                </a:solidFill>
              </a:endParaRPr>
            </a:p>
          </p:txBody>
        </p:sp>
      </p:grpSp>
      <p:grpSp>
        <p:nvGrpSpPr>
          <p:cNvPr id="22" name="组合 21"/>
          <p:cNvGrpSpPr/>
          <p:nvPr/>
        </p:nvGrpSpPr>
        <p:grpSpPr>
          <a:xfrm>
            <a:off x="8465176" y="5160471"/>
            <a:ext cx="2422289" cy="855421"/>
            <a:chOff x="8034119" y="2130514"/>
            <a:chExt cx="2422289" cy="855421"/>
          </a:xfrm>
        </p:grpSpPr>
        <p:sp>
          <p:nvSpPr>
            <p:cNvPr id="23" name="文本框 22"/>
            <p:cNvSpPr txBox="1"/>
            <p:nvPr/>
          </p:nvSpPr>
          <p:spPr>
            <a:xfrm>
              <a:off x="8034119" y="2130514"/>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24" name="矩形 23"/>
            <p:cNvSpPr/>
            <p:nvPr/>
          </p:nvSpPr>
          <p:spPr>
            <a:xfrm>
              <a:off x="8034119" y="2438285"/>
              <a:ext cx="2422289" cy="547650"/>
            </a:xfrm>
            <a:prstGeom prst="rect">
              <a:avLst/>
            </a:prstGeom>
          </p:spPr>
          <p:txBody>
            <a:bodyPr wrap="square">
              <a:spAutoFit/>
            </a:bodyPr>
            <a:lstStyle/>
            <a:p>
              <a:pPr>
                <a:lnSpc>
                  <a:spcPct val="200000"/>
                </a:lnSpc>
              </a:pPr>
              <a:r>
                <a:rPr lang="zh-CN" altLang="en-US" sz="800">
                  <a:solidFill>
                    <a:schemeClr val="bg1">
                      <a:lumMod val="95000"/>
                    </a:schemeClr>
                  </a:solidFill>
                </a:rPr>
                <a:t>点击添加文本内容点击添加文本内容点击添加文本内容点击添加文本内容点击添加文本内容的</a:t>
              </a:r>
              <a:endParaRPr lang="zh-CN" altLang="en-US" sz="800">
                <a:solidFill>
                  <a:schemeClr val="bg1">
                    <a:lumMod val="95000"/>
                  </a:schemeClr>
                </a:solidFill>
              </a:endParaRPr>
            </a:p>
          </p:txBody>
        </p:sp>
      </p:grpSp>
      <p:grpSp>
        <p:nvGrpSpPr>
          <p:cNvPr id="25" name="组合 24"/>
          <p:cNvGrpSpPr/>
          <p:nvPr/>
        </p:nvGrpSpPr>
        <p:grpSpPr>
          <a:xfrm>
            <a:off x="1030011" y="5123346"/>
            <a:ext cx="2422289" cy="855421"/>
            <a:chOff x="8034119" y="2130514"/>
            <a:chExt cx="2422289" cy="855421"/>
          </a:xfrm>
        </p:grpSpPr>
        <p:sp>
          <p:nvSpPr>
            <p:cNvPr id="26" name="文本框 25"/>
            <p:cNvSpPr txBox="1"/>
            <p:nvPr/>
          </p:nvSpPr>
          <p:spPr>
            <a:xfrm>
              <a:off x="9348412" y="2130514"/>
              <a:ext cx="1107996" cy="369332"/>
            </a:xfrm>
            <a:prstGeom prst="rect">
              <a:avLst/>
            </a:prstGeom>
            <a:noFill/>
          </p:spPr>
          <p:txBody>
            <a:bodyPr wrap="none" rtlCol="0">
              <a:spAutoFit/>
            </a:bodyPr>
            <a:lstStyle/>
            <a:p>
              <a:pPr algn="r"/>
              <a:r>
                <a:rPr lang="zh-CN" altLang="en-US" b="1">
                  <a:solidFill>
                    <a:schemeClr val="bg1">
                      <a:lumMod val="95000"/>
                    </a:schemeClr>
                  </a:solidFill>
                </a:rPr>
                <a:t>添加标题</a:t>
              </a:r>
              <a:endParaRPr lang="zh-CN" altLang="en-US" b="1">
                <a:solidFill>
                  <a:schemeClr val="bg1">
                    <a:lumMod val="95000"/>
                  </a:schemeClr>
                </a:solidFill>
              </a:endParaRPr>
            </a:p>
          </p:txBody>
        </p:sp>
        <p:sp>
          <p:nvSpPr>
            <p:cNvPr id="27" name="矩形 26"/>
            <p:cNvSpPr/>
            <p:nvPr/>
          </p:nvSpPr>
          <p:spPr>
            <a:xfrm>
              <a:off x="8034119" y="2438285"/>
              <a:ext cx="2422289" cy="547650"/>
            </a:xfrm>
            <a:prstGeom prst="rect">
              <a:avLst/>
            </a:prstGeom>
          </p:spPr>
          <p:txBody>
            <a:bodyPr wrap="square">
              <a:spAutoFit/>
            </a:bodyPr>
            <a:lstStyle/>
            <a:p>
              <a:pPr algn="r">
                <a:lnSpc>
                  <a:spcPct val="200000"/>
                </a:lnSpc>
              </a:pPr>
              <a:r>
                <a:rPr lang="zh-CN" altLang="en-US" sz="800">
                  <a:solidFill>
                    <a:schemeClr val="bg1">
                      <a:lumMod val="95000"/>
                    </a:schemeClr>
                  </a:solidFill>
                </a:rPr>
                <a:t>点击添加文本内容点击添加文本内容点击添加文本内容点击添加文本内容点击添加文本内容的</a:t>
              </a:r>
              <a:endParaRPr lang="zh-CN" altLang="en-US" sz="800">
                <a:solidFill>
                  <a:schemeClr val="bg1">
                    <a:lumMod val="95000"/>
                  </a:schemeClr>
                </a:solidFill>
              </a:endParaRPr>
            </a:p>
          </p:txBody>
        </p:sp>
      </p:grpSp>
      <p:grpSp>
        <p:nvGrpSpPr>
          <p:cNvPr id="28" name="组合 27"/>
          <p:cNvGrpSpPr/>
          <p:nvPr/>
        </p:nvGrpSpPr>
        <p:grpSpPr>
          <a:xfrm>
            <a:off x="1030011" y="1994013"/>
            <a:ext cx="2422289" cy="855421"/>
            <a:chOff x="8034119" y="2130514"/>
            <a:chExt cx="2422289" cy="855421"/>
          </a:xfrm>
        </p:grpSpPr>
        <p:sp>
          <p:nvSpPr>
            <p:cNvPr id="29" name="文本框 28"/>
            <p:cNvSpPr txBox="1"/>
            <p:nvPr/>
          </p:nvSpPr>
          <p:spPr>
            <a:xfrm>
              <a:off x="9348412" y="2130514"/>
              <a:ext cx="1107996" cy="369332"/>
            </a:xfrm>
            <a:prstGeom prst="rect">
              <a:avLst/>
            </a:prstGeom>
            <a:noFill/>
          </p:spPr>
          <p:txBody>
            <a:bodyPr wrap="none" rtlCol="0">
              <a:spAutoFit/>
            </a:bodyPr>
            <a:lstStyle/>
            <a:p>
              <a:pPr algn="r"/>
              <a:r>
                <a:rPr lang="zh-CN" altLang="en-US" b="1">
                  <a:solidFill>
                    <a:schemeClr val="bg1">
                      <a:lumMod val="95000"/>
                    </a:schemeClr>
                  </a:solidFill>
                </a:rPr>
                <a:t>添加标题</a:t>
              </a:r>
              <a:endParaRPr lang="zh-CN" altLang="en-US" b="1">
                <a:solidFill>
                  <a:schemeClr val="bg1">
                    <a:lumMod val="95000"/>
                  </a:schemeClr>
                </a:solidFill>
              </a:endParaRPr>
            </a:p>
          </p:txBody>
        </p:sp>
        <p:sp>
          <p:nvSpPr>
            <p:cNvPr id="30" name="矩形 29"/>
            <p:cNvSpPr/>
            <p:nvPr/>
          </p:nvSpPr>
          <p:spPr>
            <a:xfrm>
              <a:off x="8034119" y="2438285"/>
              <a:ext cx="2422289" cy="547650"/>
            </a:xfrm>
            <a:prstGeom prst="rect">
              <a:avLst/>
            </a:prstGeom>
          </p:spPr>
          <p:txBody>
            <a:bodyPr wrap="square">
              <a:spAutoFit/>
            </a:bodyPr>
            <a:lstStyle/>
            <a:p>
              <a:pPr algn="r">
                <a:lnSpc>
                  <a:spcPct val="200000"/>
                </a:lnSpc>
              </a:pPr>
              <a:r>
                <a:rPr lang="zh-CN" altLang="en-US" sz="800">
                  <a:solidFill>
                    <a:schemeClr val="bg1">
                      <a:lumMod val="95000"/>
                    </a:schemeClr>
                  </a:solidFill>
                </a:rPr>
                <a:t>点击添加文本内容点击添加文本内容点击添加文本内容点击添加文本内容点击添加文本内容的</a:t>
              </a:r>
              <a:endParaRPr lang="zh-CN" altLang="en-US" sz="800">
                <a:solidFill>
                  <a:schemeClr val="bg1">
                    <a:lumMod val="95000"/>
                  </a:schemeClr>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sp>
        <p:nvSpPr>
          <p:cNvPr id="9" name="五边形 8"/>
          <p:cNvSpPr/>
          <p:nvPr/>
        </p:nvSpPr>
        <p:spPr>
          <a:xfrm>
            <a:off x="735723" y="3707493"/>
            <a:ext cx="2736856" cy="50800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rPr>
              <a:t>2014</a:t>
            </a:r>
            <a:endParaRPr lang="zh-CN" altLang="en-US" sz="2000">
              <a:solidFill>
                <a:schemeClr val="bg1"/>
              </a:solidFill>
            </a:endParaRPr>
          </a:p>
        </p:txBody>
      </p:sp>
      <p:sp>
        <p:nvSpPr>
          <p:cNvPr id="10" name="任意多边形 9"/>
          <p:cNvSpPr/>
          <p:nvPr/>
        </p:nvSpPr>
        <p:spPr>
          <a:xfrm>
            <a:off x="3341109" y="3707493"/>
            <a:ext cx="2736856" cy="508000"/>
          </a:xfrm>
          <a:custGeom>
            <a:gdLst>
              <a:gd name="connsiteX0" fmla="*/ 0 w 2393956"/>
              <a:gd name="connsiteY0" fmla="*/ 0 h 508000"/>
              <a:gd name="connsiteX1" fmla="*/ 2139956 w 2393956"/>
              <a:gd name="connsiteY1" fmla="*/ 0 h 508000"/>
              <a:gd name="connsiteX2" fmla="*/ 2393956 w 2393956"/>
              <a:gd name="connsiteY2" fmla="*/ 254000 h 508000"/>
              <a:gd name="connsiteX3" fmla="*/ 2139956 w 2393956"/>
              <a:gd name="connsiteY3" fmla="*/ 508000 h 508000"/>
              <a:gd name="connsiteX4" fmla="*/ 0 w 2393956"/>
              <a:gd name="connsiteY4" fmla="*/ 508000 h 508000"/>
              <a:gd name="connsiteX5" fmla="*/ 0 w 2393956"/>
              <a:gd name="connsiteY5" fmla="*/ 501656 h 508000"/>
              <a:gd name="connsiteX6" fmla="*/ 247656 w 2393956"/>
              <a:gd name="connsiteY6" fmla="*/ 254000 h 508000"/>
              <a:gd name="connsiteX7" fmla="*/ 0 w 2393956"/>
              <a:gd name="connsiteY7" fmla="*/ 6344 h 50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956" h="508000">
                <a:moveTo>
                  <a:pt x="0" y="0"/>
                </a:moveTo>
                <a:lnTo>
                  <a:pt x="2139956" y="0"/>
                </a:lnTo>
                <a:lnTo>
                  <a:pt x="2393956" y="254000"/>
                </a:lnTo>
                <a:lnTo>
                  <a:pt x="2139956" y="508000"/>
                </a:lnTo>
                <a:lnTo>
                  <a:pt x="0" y="508000"/>
                </a:lnTo>
                <a:lnTo>
                  <a:pt x="0" y="501656"/>
                </a:lnTo>
                <a:lnTo>
                  <a:pt x="247656" y="254000"/>
                </a:lnTo>
                <a:lnTo>
                  <a:pt x="0" y="634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rPr>
              <a:t>2015</a:t>
            </a:r>
            <a:endParaRPr lang="zh-CN" altLang="en-US" sz="2000">
              <a:solidFill>
                <a:schemeClr val="bg1"/>
              </a:solidFill>
            </a:endParaRPr>
          </a:p>
        </p:txBody>
      </p:sp>
      <p:sp>
        <p:nvSpPr>
          <p:cNvPr id="11" name="任意多边形 10"/>
          <p:cNvSpPr/>
          <p:nvPr/>
        </p:nvSpPr>
        <p:spPr>
          <a:xfrm>
            <a:off x="5946495" y="3707493"/>
            <a:ext cx="2736856" cy="508000"/>
          </a:xfrm>
          <a:custGeom>
            <a:gdLst>
              <a:gd name="connsiteX0" fmla="*/ 0 w 2393956"/>
              <a:gd name="connsiteY0" fmla="*/ 0 h 508000"/>
              <a:gd name="connsiteX1" fmla="*/ 2139956 w 2393956"/>
              <a:gd name="connsiteY1" fmla="*/ 0 h 508000"/>
              <a:gd name="connsiteX2" fmla="*/ 2393956 w 2393956"/>
              <a:gd name="connsiteY2" fmla="*/ 254000 h 508000"/>
              <a:gd name="connsiteX3" fmla="*/ 2139956 w 2393956"/>
              <a:gd name="connsiteY3" fmla="*/ 508000 h 508000"/>
              <a:gd name="connsiteX4" fmla="*/ 0 w 2393956"/>
              <a:gd name="connsiteY4" fmla="*/ 508000 h 508000"/>
              <a:gd name="connsiteX5" fmla="*/ 0 w 2393956"/>
              <a:gd name="connsiteY5" fmla="*/ 501656 h 508000"/>
              <a:gd name="connsiteX6" fmla="*/ 247656 w 2393956"/>
              <a:gd name="connsiteY6" fmla="*/ 254000 h 508000"/>
              <a:gd name="connsiteX7" fmla="*/ 0 w 2393956"/>
              <a:gd name="connsiteY7" fmla="*/ 6344 h 50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956" h="508000">
                <a:moveTo>
                  <a:pt x="0" y="0"/>
                </a:moveTo>
                <a:lnTo>
                  <a:pt x="2139956" y="0"/>
                </a:lnTo>
                <a:lnTo>
                  <a:pt x="2393956" y="254000"/>
                </a:lnTo>
                <a:lnTo>
                  <a:pt x="2139956" y="508000"/>
                </a:lnTo>
                <a:lnTo>
                  <a:pt x="0" y="508000"/>
                </a:lnTo>
                <a:lnTo>
                  <a:pt x="0" y="501656"/>
                </a:lnTo>
                <a:lnTo>
                  <a:pt x="247656" y="254000"/>
                </a:lnTo>
                <a:lnTo>
                  <a:pt x="0" y="634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rPr>
              <a:t>2016</a:t>
            </a:r>
            <a:endParaRPr lang="zh-CN" altLang="en-US" sz="2000">
              <a:solidFill>
                <a:schemeClr val="bg1"/>
              </a:solidFill>
            </a:endParaRPr>
          </a:p>
        </p:txBody>
      </p:sp>
      <p:sp>
        <p:nvSpPr>
          <p:cNvPr id="12" name="任意多边形 11"/>
          <p:cNvSpPr/>
          <p:nvPr/>
        </p:nvSpPr>
        <p:spPr>
          <a:xfrm>
            <a:off x="8551881" y="3707493"/>
            <a:ext cx="2736856" cy="508000"/>
          </a:xfrm>
          <a:custGeom>
            <a:gdLst>
              <a:gd name="connsiteX0" fmla="*/ 0 w 2393956"/>
              <a:gd name="connsiteY0" fmla="*/ 0 h 508000"/>
              <a:gd name="connsiteX1" fmla="*/ 2139956 w 2393956"/>
              <a:gd name="connsiteY1" fmla="*/ 0 h 508000"/>
              <a:gd name="connsiteX2" fmla="*/ 2393956 w 2393956"/>
              <a:gd name="connsiteY2" fmla="*/ 254000 h 508000"/>
              <a:gd name="connsiteX3" fmla="*/ 2139956 w 2393956"/>
              <a:gd name="connsiteY3" fmla="*/ 508000 h 508000"/>
              <a:gd name="connsiteX4" fmla="*/ 0 w 2393956"/>
              <a:gd name="connsiteY4" fmla="*/ 508000 h 508000"/>
              <a:gd name="connsiteX5" fmla="*/ 0 w 2393956"/>
              <a:gd name="connsiteY5" fmla="*/ 501656 h 508000"/>
              <a:gd name="connsiteX6" fmla="*/ 247656 w 2393956"/>
              <a:gd name="connsiteY6" fmla="*/ 254000 h 508000"/>
              <a:gd name="connsiteX7" fmla="*/ 0 w 2393956"/>
              <a:gd name="connsiteY7" fmla="*/ 6344 h 50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3956" h="508000">
                <a:moveTo>
                  <a:pt x="0" y="0"/>
                </a:moveTo>
                <a:lnTo>
                  <a:pt x="2139956" y="0"/>
                </a:lnTo>
                <a:lnTo>
                  <a:pt x="2393956" y="254000"/>
                </a:lnTo>
                <a:lnTo>
                  <a:pt x="2139956" y="508000"/>
                </a:lnTo>
                <a:lnTo>
                  <a:pt x="0" y="508000"/>
                </a:lnTo>
                <a:lnTo>
                  <a:pt x="0" y="501656"/>
                </a:lnTo>
                <a:lnTo>
                  <a:pt x="247656" y="254000"/>
                </a:lnTo>
                <a:lnTo>
                  <a:pt x="0" y="634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rPr>
              <a:t>2017</a:t>
            </a:r>
            <a:endParaRPr lang="zh-CN" altLang="en-US" sz="2000">
              <a:solidFill>
                <a:schemeClr val="bg1"/>
              </a:solidFill>
            </a:endParaRPr>
          </a:p>
        </p:txBody>
      </p:sp>
      <p:cxnSp>
        <p:nvCxnSpPr>
          <p:cNvPr id="13" name="直接连接符 12"/>
          <p:cNvCxnSpPr/>
          <p:nvPr/>
        </p:nvCxnSpPr>
        <p:spPr>
          <a:xfrm flipH="1">
            <a:off x="1999153" y="4215493"/>
            <a:ext cx="0" cy="914400"/>
          </a:xfrm>
          <a:prstGeom prst="line">
            <a:avLst/>
          </a:prstGeom>
          <a:ln w="38100">
            <a:solidFill>
              <a:srgbClr val="05AFD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709537" y="2793093"/>
            <a:ext cx="0" cy="9144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7314922" y="4215493"/>
            <a:ext cx="0" cy="914400"/>
          </a:xfrm>
          <a:prstGeom prst="line">
            <a:avLst/>
          </a:prstGeom>
          <a:ln w="38100">
            <a:solidFill>
              <a:srgbClr val="05AFD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0025306" y="2793093"/>
            <a:ext cx="0" cy="9144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6966805" y="5129893"/>
            <a:ext cx="696233" cy="696233"/>
            <a:chOff x="6986952" y="4787900"/>
            <a:chExt cx="696233" cy="696233"/>
          </a:xfrm>
        </p:grpSpPr>
        <p:sp>
          <p:nvSpPr>
            <p:cNvPr id="18" name="椭圆 17"/>
            <p:cNvSpPr/>
            <p:nvPr/>
          </p:nvSpPr>
          <p:spPr>
            <a:xfrm>
              <a:off x="6986952" y="4787900"/>
              <a:ext cx="696233" cy="696233"/>
            </a:xfrm>
            <a:prstGeom prst="ellipse">
              <a:avLst/>
            </a:prstGeom>
            <a:solidFill>
              <a:srgbClr val="05A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Freeform 35"/>
            <p:cNvSpPr>
              <a:spLocks noEditPoints="1"/>
            </p:cNvSpPr>
            <p:nvPr/>
          </p:nvSpPr>
          <p:spPr bwMode="auto">
            <a:xfrm>
              <a:off x="7133882" y="5002028"/>
              <a:ext cx="402372" cy="264916"/>
            </a:xfrm>
            <a:custGeom>
              <a:gdLst>
                <a:gd name="T0" fmla="*/ 158 w 356"/>
                <a:gd name="T1" fmla="*/ 131 h 234"/>
                <a:gd name="T2" fmla="*/ 121 w 356"/>
                <a:gd name="T3" fmla="*/ 134 h 234"/>
                <a:gd name="T4" fmla="*/ 80 w 356"/>
                <a:gd name="T5" fmla="*/ 150 h 234"/>
                <a:gd name="T6" fmla="*/ 30 w 356"/>
                <a:gd name="T7" fmla="*/ 109 h 234"/>
                <a:gd name="T8" fmla="*/ 23 w 356"/>
                <a:gd name="T9" fmla="*/ 113 h 234"/>
                <a:gd name="T10" fmla="*/ 26 w 356"/>
                <a:gd name="T11" fmla="*/ 133 h 234"/>
                <a:gd name="T12" fmla="*/ 0 w 356"/>
                <a:gd name="T13" fmla="*/ 131 h 234"/>
                <a:gd name="T14" fmla="*/ 12 w 356"/>
                <a:gd name="T15" fmla="*/ 59 h 234"/>
                <a:gd name="T16" fmla="*/ 12 w 356"/>
                <a:gd name="T17" fmla="*/ 59 h 234"/>
                <a:gd name="T18" fmla="*/ 80 w 356"/>
                <a:gd name="T19" fmla="*/ 0 h 234"/>
                <a:gd name="T20" fmla="*/ 148 w 356"/>
                <a:gd name="T21" fmla="*/ 61 h 234"/>
                <a:gd name="T22" fmla="*/ 158 w 356"/>
                <a:gd name="T23" fmla="*/ 131 h 234"/>
                <a:gd name="T24" fmla="*/ 251 w 356"/>
                <a:gd name="T25" fmla="*/ 0 h 234"/>
                <a:gd name="T26" fmla="*/ 322 w 356"/>
                <a:gd name="T27" fmla="*/ 70 h 234"/>
                <a:gd name="T28" fmla="*/ 321 w 356"/>
                <a:gd name="T29" fmla="*/ 81 h 234"/>
                <a:gd name="T30" fmla="*/ 293 w 356"/>
                <a:gd name="T31" fmla="*/ 67 h 234"/>
                <a:gd name="T32" fmla="*/ 282 w 356"/>
                <a:gd name="T33" fmla="*/ 43 h 234"/>
                <a:gd name="T34" fmla="*/ 271 w 356"/>
                <a:gd name="T35" fmla="*/ 42 h 234"/>
                <a:gd name="T36" fmla="*/ 258 w 356"/>
                <a:gd name="T37" fmla="*/ 54 h 234"/>
                <a:gd name="T38" fmla="*/ 240 w 356"/>
                <a:gd name="T39" fmla="*/ 53 h 234"/>
                <a:gd name="T40" fmla="*/ 202 w 356"/>
                <a:gd name="T41" fmla="*/ 53 h 234"/>
                <a:gd name="T42" fmla="*/ 181 w 356"/>
                <a:gd name="T43" fmla="*/ 63 h 234"/>
                <a:gd name="T44" fmla="*/ 251 w 356"/>
                <a:gd name="T45" fmla="*/ 0 h 234"/>
                <a:gd name="T46" fmla="*/ 318 w 356"/>
                <a:gd name="T47" fmla="*/ 97 h 234"/>
                <a:gd name="T48" fmla="*/ 284 w 356"/>
                <a:gd name="T49" fmla="*/ 80 h 234"/>
                <a:gd name="T50" fmla="*/ 274 w 356"/>
                <a:gd name="T51" fmla="*/ 63 h 234"/>
                <a:gd name="T52" fmla="*/ 259 w 356"/>
                <a:gd name="T53" fmla="*/ 71 h 234"/>
                <a:gd name="T54" fmla="*/ 239 w 356"/>
                <a:gd name="T55" fmla="*/ 70 h 234"/>
                <a:gd name="T56" fmla="*/ 204 w 356"/>
                <a:gd name="T57" fmla="*/ 70 h 234"/>
                <a:gd name="T58" fmla="*/ 181 w 356"/>
                <a:gd name="T59" fmla="*/ 85 h 234"/>
                <a:gd name="T60" fmla="*/ 232 w 356"/>
                <a:gd name="T61" fmla="*/ 144 h 234"/>
                <a:gd name="T62" fmla="*/ 232 w 356"/>
                <a:gd name="T63" fmla="*/ 187 h 234"/>
                <a:gd name="T64" fmla="*/ 269 w 356"/>
                <a:gd name="T65" fmla="*/ 187 h 234"/>
                <a:gd name="T66" fmla="*/ 269 w 356"/>
                <a:gd name="T67" fmla="*/ 144 h 234"/>
                <a:gd name="T68" fmla="*/ 318 w 356"/>
                <a:gd name="T69" fmla="*/ 97 h 234"/>
                <a:gd name="T70" fmla="*/ 179 w 356"/>
                <a:gd name="T71" fmla="*/ 153 h 234"/>
                <a:gd name="T72" fmla="*/ 212 w 356"/>
                <a:gd name="T73" fmla="*/ 153 h 234"/>
                <a:gd name="T74" fmla="*/ 220 w 356"/>
                <a:gd name="T75" fmla="*/ 198 h 234"/>
                <a:gd name="T76" fmla="*/ 221 w 356"/>
                <a:gd name="T77" fmla="*/ 205 h 234"/>
                <a:gd name="T78" fmla="*/ 221 w 356"/>
                <a:gd name="T79" fmla="*/ 205 h 234"/>
                <a:gd name="T80" fmla="*/ 282 w 356"/>
                <a:gd name="T81" fmla="*/ 205 h 234"/>
                <a:gd name="T82" fmla="*/ 283 w 356"/>
                <a:gd name="T83" fmla="*/ 197 h 234"/>
                <a:gd name="T84" fmla="*/ 290 w 356"/>
                <a:gd name="T85" fmla="*/ 153 h 234"/>
                <a:gd name="T86" fmla="*/ 323 w 356"/>
                <a:gd name="T87" fmla="*/ 153 h 234"/>
                <a:gd name="T88" fmla="*/ 356 w 356"/>
                <a:gd name="T89" fmla="*/ 234 h 234"/>
                <a:gd name="T90" fmla="*/ 159 w 356"/>
                <a:gd name="T91" fmla="*/ 234 h 234"/>
                <a:gd name="T92" fmla="*/ 159 w 356"/>
                <a:gd name="T93" fmla="*/ 234 h 234"/>
                <a:gd name="T94" fmla="*/ 0 w 356"/>
                <a:gd name="T95" fmla="*/ 234 h 234"/>
                <a:gd name="T96" fmla="*/ 0 w 356"/>
                <a:gd name="T97" fmla="*/ 185 h 234"/>
                <a:gd name="T98" fmla="*/ 52 w 356"/>
                <a:gd name="T99" fmla="*/ 156 h 234"/>
                <a:gd name="T100" fmla="*/ 52 w 356"/>
                <a:gd name="T101" fmla="*/ 187 h 234"/>
                <a:gd name="T102" fmla="*/ 109 w 356"/>
                <a:gd name="T103" fmla="*/ 187 h 234"/>
                <a:gd name="T104" fmla="*/ 109 w 356"/>
                <a:gd name="T105" fmla="*/ 156 h 234"/>
                <a:gd name="T106" fmla="*/ 159 w 356"/>
                <a:gd name="T107" fmla="*/ 185 h 234"/>
                <a:gd name="T108" fmla="*/ 159 w 356"/>
                <a:gd name="T109" fmla="*/ 204 h 234"/>
                <a:gd name="T110" fmla="*/ 179 w 356"/>
                <a:gd name="T111" fmla="*/ 153 h 234"/>
                <a:gd name="T112" fmla="*/ 39 w 356"/>
                <a:gd name="T113" fmla="*/ 64 h 234"/>
                <a:gd name="T114" fmla="*/ 40 w 356"/>
                <a:gd name="T115" fmla="*/ 67 h 234"/>
                <a:gd name="T116" fmla="*/ 82 w 356"/>
                <a:gd name="T117" fmla="*/ 56 h 234"/>
                <a:gd name="T118" fmla="*/ 118 w 356"/>
                <a:gd name="T119" fmla="*/ 61 h 234"/>
                <a:gd name="T120" fmla="*/ 118 w 356"/>
                <a:gd name="T121" fmla="*/ 59 h 234"/>
                <a:gd name="T122" fmla="*/ 81 w 356"/>
                <a:gd name="T123" fmla="*/ 38 h 234"/>
                <a:gd name="T124" fmla="*/ 39 w 356"/>
                <a:gd name="T125" fmla="*/ 64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6" h="234">
                  <a:moveTo>
                    <a:pt x="158" y="131"/>
                  </a:moveTo>
                  <a:cubicBezTo>
                    <a:pt x="121" y="134"/>
                    <a:pt x="121" y="134"/>
                    <a:pt x="121" y="134"/>
                  </a:cubicBezTo>
                  <a:cubicBezTo>
                    <a:pt x="110" y="144"/>
                    <a:pt x="96" y="150"/>
                    <a:pt x="80" y="150"/>
                  </a:cubicBezTo>
                  <a:cubicBezTo>
                    <a:pt x="53" y="150"/>
                    <a:pt x="35" y="136"/>
                    <a:pt x="30" y="109"/>
                  </a:cubicBezTo>
                  <a:cubicBezTo>
                    <a:pt x="28" y="110"/>
                    <a:pt x="25" y="111"/>
                    <a:pt x="23" y="113"/>
                  </a:cubicBezTo>
                  <a:cubicBezTo>
                    <a:pt x="23" y="120"/>
                    <a:pt x="24" y="127"/>
                    <a:pt x="26" y="133"/>
                  </a:cubicBezTo>
                  <a:cubicBezTo>
                    <a:pt x="0" y="131"/>
                    <a:pt x="0" y="131"/>
                    <a:pt x="0" y="131"/>
                  </a:cubicBezTo>
                  <a:cubicBezTo>
                    <a:pt x="12" y="59"/>
                    <a:pt x="12" y="59"/>
                    <a:pt x="12" y="59"/>
                  </a:cubicBezTo>
                  <a:cubicBezTo>
                    <a:pt x="12" y="59"/>
                    <a:pt x="12" y="59"/>
                    <a:pt x="12" y="59"/>
                  </a:cubicBezTo>
                  <a:cubicBezTo>
                    <a:pt x="17" y="26"/>
                    <a:pt x="45" y="0"/>
                    <a:pt x="80" y="0"/>
                  </a:cubicBezTo>
                  <a:cubicBezTo>
                    <a:pt x="115" y="0"/>
                    <a:pt x="144" y="27"/>
                    <a:pt x="148" y="61"/>
                  </a:cubicBezTo>
                  <a:cubicBezTo>
                    <a:pt x="158" y="131"/>
                    <a:pt x="158" y="131"/>
                    <a:pt x="158" y="131"/>
                  </a:cubicBezTo>
                  <a:close/>
                  <a:moveTo>
                    <a:pt x="251" y="0"/>
                  </a:moveTo>
                  <a:cubicBezTo>
                    <a:pt x="290" y="0"/>
                    <a:pt x="322" y="31"/>
                    <a:pt x="322" y="70"/>
                  </a:cubicBezTo>
                  <a:cubicBezTo>
                    <a:pt x="322" y="74"/>
                    <a:pt x="321" y="77"/>
                    <a:pt x="321" y="81"/>
                  </a:cubicBezTo>
                  <a:cubicBezTo>
                    <a:pt x="312" y="78"/>
                    <a:pt x="298" y="73"/>
                    <a:pt x="293" y="67"/>
                  </a:cubicBezTo>
                  <a:cubicBezTo>
                    <a:pt x="283" y="56"/>
                    <a:pt x="282" y="43"/>
                    <a:pt x="282" y="43"/>
                  </a:cubicBezTo>
                  <a:cubicBezTo>
                    <a:pt x="271" y="42"/>
                    <a:pt x="271" y="42"/>
                    <a:pt x="271" y="42"/>
                  </a:cubicBezTo>
                  <a:cubicBezTo>
                    <a:pt x="271" y="42"/>
                    <a:pt x="267" y="53"/>
                    <a:pt x="258" y="54"/>
                  </a:cubicBezTo>
                  <a:cubicBezTo>
                    <a:pt x="254" y="55"/>
                    <a:pt x="247" y="54"/>
                    <a:pt x="240" y="53"/>
                  </a:cubicBezTo>
                  <a:cubicBezTo>
                    <a:pt x="228" y="52"/>
                    <a:pt x="214" y="50"/>
                    <a:pt x="202" y="53"/>
                  </a:cubicBezTo>
                  <a:cubicBezTo>
                    <a:pt x="193" y="55"/>
                    <a:pt x="186" y="59"/>
                    <a:pt x="181" y="63"/>
                  </a:cubicBezTo>
                  <a:cubicBezTo>
                    <a:pt x="185" y="27"/>
                    <a:pt x="215" y="0"/>
                    <a:pt x="251" y="0"/>
                  </a:cubicBezTo>
                  <a:close/>
                  <a:moveTo>
                    <a:pt x="318" y="97"/>
                  </a:moveTo>
                  <a:cubicBezTo>
                    <a:pt x="308" y="94"/>
                    <a:pt x="292" y="89"/>
                    <a:pt x="284" y="80"/>
                  </a:cubicBezTo>
                  <a:cubicBezTo>
                    <a:pt x="279" y="74"/>
                    <a:pt x="276" y="68"/>
                    <a:pt x="274" y="63"/>
                  </a:cubicBezTo>
                  <a:cubicBezTo>
                    <a:pt x="271" y="67"/>
                    <a:pt x="266" y="71"/>
                    <a:pt x="259" y="71"/>
                  </a:cubicBezTo>
                  <a:cubicBezTo>
                    <a:pt x="253" y="72"/>
                    <a:pt x="246" y="71"/>
                    <a:pt x="239" y="70"/>
                  </a:cubicBezTo>
                  <a:cubicBezTo>
                    <a:pt x="228" y="69"/>
                    <a:pt x="215" y="68"/>
                    <a:pt x="204" y="70"/>
                  </a:cubicBezTo>
                  <a:cubicBezTo>
                    <a:pt x="192" y="72"/>
                    <a:pt x="184" y="80"/>
                    <a:pt x="181" y="85"/>
                  </a:cubicBezTo>
                  <a:cubicBezTo>
                    <a:pt x="185" y="113"/>
                    <a:pt x="205" y="136"/>
                    <a:pt x="232" y="144"/>
                  </a:cubicBezTo>
                  <a:cubicBezTo>
                    <a:pt x="232" y="187"/>
                    <a:pt x="232" y="187"/>
                    <a:pt x="232" y="187"/>
                  </a:cubicBezTo>
                  <a:cubicBezTo>
                    <a:pt x="269" y="187"/>
                    <a:pt x="269" y="187"/>
                    <a:pt x="269" y="187"/>
                  </a:cubicBezTo>
                  <a:cubicBezTo>
                    <a:pt x="269" y="144"/>
                    <a:pt x="269" y="144"/>
                    <a:pt x="269" y="144"/>
                  </a:cubicBezTo>
                  <a:cubicBezTo>
                    <a:pt x="293" y="138"/>
                    <a:pt x="311" y="120"/>
                    <a:pt x="318" y="97"/>
                  </a:cubicBezTo>
                  <a:close/>
                  <a:moveTo>
                    <a:pt x="179" y="153"/>
                  </a:moveTo>
                  <a:cubicBezTo>
                    <a:pt x="212" y="153"/>
                    <a:pt x="212" y="153"/>
                    <a:pt x="212" y="153"/>
                  </a:cubicBezTo>
                  <a:cubicBezTo>
                    <a:pt x="220" y="198"/>
                    <a:pt x="220" y="198"/>
                    <a:pt x="220" y="198"/>
                  </a:cubicBezTo>
                  <a:cubicBezTo>
                    <a:pt x="220" y="201"/>
                    <a:pt x="220" y="203"/>
                    <a:pt x="221" y="205"/>
                  </a:cubicBezTo>
                  <a:cubicBezTo>
                    <a:pt x="221" y="205"/>
                    <a:pt x="221" y="205"/>
                    <a:pt x="221" y="205"/>
                  </a:cubicBezTo>
                  <a:cubicBezTo>
                    <a:pt x="282" y="205"/>
                    <a:pt x="282" y="205"/>
                    <a:pt x="282" y="205"/>
                  </a:cubicBezTo>
                  <a:cubicBezTo>
                    <a:pt x="282" y="202"/>
                    <a:pt x="282" y="200"/>
                    <a:pt x="283" y="197"/>
                  </a:cubicBezTo>
                  <a:cubicBezTo>
                    <a:pt x="290" y="153"/>
                    <a:pt x="290" y="153"/>
                    <a:pt x="290" y="153"/>
                  </a:cubicBezTo>
                  <a:cubicBezTo>
                    <a:pt x="323" y="153"/>
                    <a:pt x="323" y="153"/>
                    <a:pt x="323" y="153"/>
                  </a:cubicBezTo>
                  <a:cubicBezTo>
                    <a:pt x="356" y="234"/>
                    <a:pt x="356" y="234"/>
                    <a:pt x="356" y="234"/>
                  </a:cubicBezTo>
                  <a:cubicBezTo>
                    <a:pt x="159" y="234"/>
                    <a:pt x="159" y="234"/>
                    <a:pt x="159" y="234"/>
                  </a:cubicBezTo>
                  <a:cubicBezTo>
                    <a:pt x="159" y="234"/>
                    <a:pt x="159" y="234"/>
                    <a:pt x="159" y="234"/>
                  </a:cubicBezTo>
                  <a:cubicBezTo>
                    <a:pt x="0" y="234"/>
                    <a:pt x="0" y="234"/>
                    <a:pt x="0" y="234"/>
                  </a:cubicBezTo>
                  <a:cubicBezTo>
                    <a:pt x="0" y="185"/>
                    <a:pt x="0" y="185"/>
                    <a:pt x="0" y="185"/>
                  </a:cubicBezTo>
                  <a:cubicBezTo>
                    <a:pt x="52" y="156"/>
                    <a:pt x="52" y="156"/>
                    <a:pt x="52" y="156"/>
                  </a:cubicBezTo>
                  <a:cubicBezTo>
                    <a:pt x="52" y="187"/>
                    <a:pt x="52" y="187"/>
                    <a:pt x="52" y="187"/>
                  </a:cubicBezTo>
                  <a:cubicBezTo>
                    <a:pt x="109" y="187"/>
                    <a:pt x="109" y="187"/>
                    <a:pt x="109" y="187"/>
                  </a:cubicBezTo>
                  <a:cubicBezTo>
                    <a:pt x="109" y="156"/>
                    <a:pt x="109" y="156"/>
                    <a:pt x="109" y="156"/>
                  </a:cubicBezTo>
                  <a:cubicBezTo>
                    <a:pt x="159" y="185"/>
                    <a:pt x="159" y="185"/>
                    <a:pt x="159" y="185"/>
                  </a:cubicBezTo>
                  <a:cubicBezTo>
                    <a:pt x="159" y="204"/>
                    <a:pt x="159" y="204"/>
                    <a:pt x="159" y="204"/>
                  </a:cubicBezTo>
                  <a:cubicBezTo>
                    <a:pt x="179" y="153"/>
                    <a:pt x="179" y="153"/>
                    <a:pt x="179" y="153"/>
                  </a:cubicBezTo>
                  <a:close/>
                  <a:moveTo>
                    <a:pt x="39" y="64"/>
                  </a:moveTo>
                  <a:cubicBezTo>
                    <a:pt x="40" y="67"/>
                    <a:pt x="40" y="67"/>
                    <a:pt x="40" y="67"/>
                  </a:cubicBezTo>
                  <a:cubicBezTo>
                    <a:pt x="54" y="69"/>
                    <a:pt x="72" y="68"/>
                    <a:pt x="82" y="56"/>
                  </a:cubicBezTo>
                  <a:cubicBezTo>
                    <a:pt x="92" y="65"/>
                    <a:pt x="107" y="67"/>
                    <a:pt x="118" y="61"/>
                  </a:cubicBezTo>
                  <a:cubicBezTo>
                    <a:pt x="118" y="59"/>
                    <a:pt x="118" y="59"/>
                    <a:pt x="118" y="59"/>
                  </a:cubicBezTo>
                  <a:cubicBezTo>
                    <a:pt x="100" y="59"/>
                    <a:pt x="92" y="50"/>
                    <a:pt x="81" y="38"/>
                  </a:cubicBezTo>
                  <a:cubicBezTo>
                    <a:pt x="69" y="56"/>
                    <a:pt x="61" y="61"/>
                    <a:pt x="39" y="64"/>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grpSp>
        <p:nvGrpSpPr>
          <p:cNvPr id="20" name="组合 19"/>
          <p:cNvGrpSpPr/>
          <p:nvPr/>
        </p:nvGrpSpPr>
        <p:grpSpPr>
          <a:xfrm>
            <a:off x="9677189" y="2134960"/>
            <a:ext cx="696233" cy="696233"/>
            <a:chOff x="9697336" y="1792967"/>
            <a:chExt cx="696233" cy="696233"/>
          </a:xfrm>
        </p:grpSpPr>
        <p:sp>
          <p:nvSpPr>
            <p:cNvPr id="21" name="椭圆 20"/>
            <p:cNvSpPr/>
            <p:nvPr/>
          </p:nvSpPr>
          <p:spPr>
            <a:xfrm>
              <a:off x="9697336" y="1792967"/>
              <a:ext cx="696233" cy="69623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2" name="组合 21"/>
            <p:cNvGrpSpPr/>
            <p:nvPr/>
          </p:nvGrpSpPr>
          <p:grpSpPr>
            <a:xfrm>
              <a:off x="9866447" y="1976960"/>
              <a:ext cx="358010" cy="320522"/>
              <a:chOff x="6616701" y="5014913"/>
              <a:chExt cx="909638" cy="814388"/>
            </a:xfrm>
            <a:solidFill>
              <a:schemeClr val="bg1"/>
            </a:solidFill>
          </p:grpSpPr>
          <p:sp>
            <p:nvSpPr>
              <p:cNvPr id="23" name="Freeform 68"/>
              <p:cNvSpPr>
                <a:spLocks noEditPoints="1"/>
              </p:cNvSpPr>
              <p:nvPr/>
            </p:nvSpPr>
            <p:spPr bwMode="auto">
              <a:xfrm>
                <a:off x="6616701" y="5014913"/>
                <a:ext cx="909638" cy="814388"/>
              </a:xfrm>
              <a:custGeom>
                <a:gdLst>
                  <a:gd name="T0" fmla="*/ 267 w 280"/>
                  <a:gd name="T1" fmla="*/ 81 h 251"/>
                  <a:gd name="T2" fmla="*/ 280 w 280"/>
                  <a:gd name="T3" fmla="*/ 111 h 251"/>
                  <a:gd name="T4" fmla="*/ 280 w 280"/>
                  <a:gd name="T5" fmla="*/ 211 h 251"/>
                  <a:gd name="T6" fmla="*/ 268 w 280"/>
                  <a:gd name="T7" fmla="*/ 239 h 251"/>
                  <a:gd name="T8" fmla="*/ 240 w 280"/>
                  <a:gd name="T9" fmla="*/ 251 h 251"/>
                  <a:gd name="T10" fmla="*/ 40 w 280"/>
                  <a:gd name="T11" fmla="*/ 251 h 251"/>
                  <a:gd name="T12" fmla="*/ 12 w 280"/>
                  <a:gd name="T13" fmla="*/ 239 h 251"/>
                  <a:gd name="T14" fmla="*/ 0 w 280"/>
                  <a:gd name="T15" fmla="*/ 211 h 251"/>
                  <a:gd name="T16" fmla="*/ 0 w 280"/>
                  <a:gd name="T17" fmla="*/ 111 h 251"/>
                  <a:gd name="T18" fmla="*/ 11 w 280"/>
                  <a:gd name="T19" fmla="*/ 83 h 251"/>
                  <a:gd name="T20" fmla="*/ 11 w 280"/>
                  <a:gd name="T21" fmla="*/ 83 h 251"/>
                  <a:gd name="T22" fmla="*/ 113 w 280"/>
                  <a:gd name="T23" fmla="*/ 11 h 251"/>
                  <a:gd name="T24" fmla="*/ 139 w 280"/>
                  <a:gd name="T25" fmla="*/ 0 h 251"/>
                  <a:gd name="T26" fmla="*/ 166 w 280"/>
                  <a:gd name="T27" fmla="*/ 11 h 251"/>
                  <a:gd name="T28" fmla="*/ 266 w 280"/>
                  <a:gd name="T29" fmla="*/ 81 h 251"/>
                  <a:gd name="T30" fmla="*/ 267 w 280"/>
                  <a:gd name="T31" fmla="*/ 81 h 251"/>
                  <a:gd name="T32" fmla="*/ 261 w 280"/>
                  <a:gd name="T33" fmla="*/ 97 h 251"/>
                  <a:gd name="T34" fmla="*/ 183 w 280"/>
                  <a:gd name="T35" fmla="*/ 159 h 251"/>
                  <a:gd name="T36" fmla="*/ 262 w 280"/>
                  <a:gd name="T37" fmla="*/ 221 h 251"/>
                  <a:gd name="T38" fmla="*/ 265 w 280"/>
                  <a:gd name="T39" fmla="*/ 211 h 251"/>
                  <a:gd name="T40" fmla="*/ 265 w 280"/>
                  <a:gd name="T41" fmla="*/ 111 h 251"/>
                  <a:gd name="T42" fmla="*/ 261 w 280"/>
                  <a:gd name="T43" fmla="*/ 97 h 251"/>
                  <a:gd name="T44" fmla="*/ 25 w 280"/>
                  <a:gd name="T45" fmla="*/ 231 h 251"/>
                  <a:gd name="T46" fmla="*/ 40 w 280"/>
                  <a:gd name="T47" fmla="*/ 236 h 251"/>
                  <a:gd name="T48" fmla="*/ 240 w 280"/>
                  <a:gd name="T49" fmla="*/ 236 h 251"/>
                  <a:gd name="T50" fmla="*/ 252 w 280"/>
                  <a:gd name="T51" fmla="*/ 233 h 251"/>
                  <a:gd name="T52" fmla="*/ 167 w 280"/>
                  <a:gd name="T53" fmla="*/ 165 h 251"/>
                  <a:gd name="T54" fmla="*/ 159 w 280"/>
                  <a:gd name="T55" fmla="*/ 159 h 251"/>
                  <a:gd name="T56" fmla="*/ 121 w 280"/>
                  <a:gd name="T57" fmla="*/ 158 h 251"/>
                  <a:gd name="T58" fmla="*/ 117 w 280"/>
                  <a:gd name="T59" fmla="*/ 161 h 251"/>
                  <a:gd name="T60" fmla="*/ 25 w 280"/>
                  <a:gd name="T61" fmla="*/ 231 h 251"/>
                  <a:gd name="T62" fmla="*/ 16 w 280"/>
                  <a:gd name="T63" fmla="*/ 219 h 251"/>
                  <a:gd name="T64" fmla="*/ 99 w 280"/>
                  <a:gd name="T65" fmla="*/ 156 h 251"/>
                  <a:gd name="T66" fmla="*/ 17 w 280"/>
                  <a:gd name="T67" fmla="*/ 100 h 251"/>
                  <a:gd name="T68" fmla="*/ 15 w 280"/>
                  <a:gd name="T69" fmla="*/ 111 h 251"/>
                  <a:gd name="T70" fmla="*/ 15 w 280"/>
                  <a:gd name="T71" fmla="*/ 211 h 251"/>
                  <a:gd name="T72" fmla="*/ 16 w 280"/>
                  <a:gd name="T73" fmla="*/ 219 h 251"/>
                  <a:gd name="T74" fmla="*/ 29 w 280"/>
                  <a:gd name="T75" fmla="*/ 89 h 251"/>
                  <a:gd name="T76" fmla="*/ 112 w 280"/>
                  <a:gd name="T77" fmla="*/ 146 h 251"/>
                  <a:gd name="T78" fmla="*/ 168 w 280"/>
                  <a:gd name="T79" fmla="*/ 147 h 251"/>
                  <a:gd name="T80" fmla="*/ 171 w 280"/>
                  <a:gd name="T81" fmla="*/ 149 h 251"/>
                  <a:gd name="T82" fmla="*/ 249 w 280"/>
                  <a:gd name="T83" fmla="*/ 87 h 251"/>
                  <a:gd name="T84" fmla="*/ 158 w 280"/>
                  <a:gd name="T85" fmla="*/ 23 h 251"/>
                  <a:gd name="T86" fmla="*/ 122 w 280"/>
                  <a:gd name="T87" fmla="*/ 23 h 251"/>
                  <a:gd name="T88" fmla="*/ 120 w 280"/>
                  <a:gd name="T89" fmla="*/ 25 h 251"/>
                  <a:gd name="T90" fmla="*/ 120 w 280"/>
                  <a:gd name="T91" fmla="*/ 25 h 251"/>
                  <a:gd name="T92" fmla="*/ 117 w 280"/>
                  <a:gd name="T93" fmla="*/ 26 h 251"/>
                  <a:gd name="T94" fmla="*/ 106 w 280"/>
                  <a:gd name="T95" fmla="*/ 34 h 251"/>
                  <a:gd name="T96" fmla="*/ 73 w 280"/>
                  <a:gd name="T97" fmla="*/ 57 h 251"/>
                  <a:gd name="T98" fmla="*/ 29 w 280"/>
                  <a:gd name="T99" fmla="*/ 89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251">
                    <a:moveTo>
                      <a:pt x="267" y="81"/>
                    </a:moveTo>
                    <a:cubicBezTo>
                      <a:pt x="275" y="88"/>
                      <a:pt x="280" y="100"/>
                      <a:pt x="280" y="111"/>
                    </a:cubicBezTo>
                    <a:cubicBezTo>
                      <a:pt x="280" y="211"/>
                      <a:pt x="280" y="211"/>
                      <a:pt x="280" y="211"/>
                    </a:cubicBezTo>
                    <a:cubicBezTo>
                      <a:pt x="280" y="222"/>
                      <a:pt x="276" y="232"/>
                      <a:pt x="268" y="239"/>
                    </a:cubicBezTo>
                    <a:cubicBezTo>
                      <a:pt x="260" y="247"/>
                      <a:pt x="250" y="251"/>
                      <a:pt x="240" y="251"/>
                    </a:cubicBezTo>
                    <a:cubicBezTo>
                      <a:pt x="40" y="251"/>
                      <a:pt x="40" y="251"/>
                      <a:pt x="40" y="251"/>
                    </a:cubicBezTo>
                    <a:cubicBezTo>
                      <a:pt x="29" y="251"/>
                      <a:pt x="19" y="247"/>
                      <a:pt x="12" y="239"/>
                    </a:cubicBezTo>
                    <a:cubicBezTo>
                      <a:pt x="4" y="232"/>
                      <a:pt x="0" y="222"/>
                      <a:pt x="0" y="211"/>
                    </a:cubicBezTo>
                    <a:cubicBezTo>
                      <a:pt x="0" y="111"/>
                      <a:pt x="0" y="111"/>
                      <a:pt x="0" y="111"/>
                    </a:cubicBezTo>
                    <a:cubicBezTo>
                      <a:pt x="0" y="101"/>
                      <a:pt x="4" y="90"/>
                      <a:pt x="11" y="83"/>
                    </a:cubicBezTo>
                    <a:cubicBezTo>
                      <a:pt x="11" y="83"/>
                      <a:pt x="11" y="83"/>
                      <a:pt x="11" y="83"/>
                    </a:cubicBezTo>
                    <a:cubicBezTo>
                      <a:pt x="113" y="11"/>
                      <a:pt x="113" y="11"/>
                      <a:pt x="113" y="11"/>
                    </a:cubicBezTo>
                    <a:cubicBezTo>
                      <a:pt x="120" y="5"/>
                      <a:pt x="129" y="1"/>
                      <a:pt x="139" y="0"/>
                    </a:cubicBezTo>
                    <a:cubicBezTo>
                      <a:pt x="149" y="0"/>
                      <a:pt x="158" y="4"/>
                      <a:pt x="166" y="11"/>
                    </a:cubicBezTo>
                    <a:cubicBezTo>
                      <a:pt x="266" y="81"/>
                      <a:pt x="266" y="81"/>
                      <a:pt x="266" y="81"/>
                    </a:cubicBezTo>
                    <a:cubicBezTo>
                      <a:pt x="266" y="81"/>
                      <a:pt x="266" y="81"/>
                      <a:pt x="267" y="81"/>
                    </a:cubicBezTo>
                    <a:close/>
                    <a:moveTo>
                      <a:pt x="261" y="97"/>
                    </a:moveTo>
                    <a:cubicBezTo>
                      <a:pt x="183" y="159"/>
                      <a:pt x="183" y="159"/>
                      <a:pt x="183" y="159"/>
                    </a:cubicBezTo>
                    <a:cubicBezTo>
                      <a:pt x="262" y="221"/>
                      <a:pt x="262" y="221"/>
                      <a:pt x="262" y="221"/>
                    </a:cubicBezTo>
                    <a:cubicBezTo>
                      <a:pt x="264" y="218"/>
                      <a:pt x="265" y="215"/>
                      <a:pt x="265" y="211"/>
                    </a:cubicBezTo>
                    <a:cubicBezTo>
                      <a:pt x="265" y="111"/>
                      <a:pt x="265" y="111"/>
                      <a:pt x="265" y="111"/>
                    </a:cubicBezTo>
                    <a:cubicBezTo>
                      <a:pt x="265" y="106"/>
                      <a:pt x="263" y="101"/>
                      <a:pt x="261" y="97"/>
                    </a:cubicBezTo>
                    <a:close/>
                    <a:moveTo>
                      <a:pt x="25" y="231"/>
                    </a:moveTo>
                    <a:cubicBezTo>
                      <a:pt x="30" y="234"/>
                      <a:pt x="35" y="236"/>
                      <a:pt x="40" y="236"/>
                    </a:cubicBezTo>
                    <a:cubicBezTo>
                      <a:pt x="240" y="236"/>
                      <a:pt x="240" y="236"/>
                      <a:pt x="240" y="236"/>
                    </a:cubicBezTo>
                    <a:cubicBezTo>
                      <a:pt x="244" y="236"/>
                      <a:pt x="248" y="235"/>
                      <a:pt x="252" y="233"/>
                    </a:cubicBezTo>
                    <a:cubicBezTo>
                      <a:pt x="167" y="165"/>
                      <a:pt x="167" y="165"/>
                      <a:pt x="167" y="165"/>
                    </a:cubicBezTo>
                    <a:cubicBezTo>
                      <a:pt x="164" y="163"/>
                      <a:pt x="162" y="161"/>
                      <a:pt x="159" y="159"/>
                    </a:cubicBezTo>
                    <a:cubicBezTo>
                      <a:pt x="146" y="151"/>
                      <a:pt x="134" y="147"/>
                      <a:pt x="121" y="158"/>
                    </a:cubicBezTo>
                    <a:cubicBezTo>
                      <a:pt x="117" y="161"/>
                      <a:pt x="117" y="161"/>
                      <a:pt x="117" y="161"/>
                    </a:cubicBezTo>
                    <a:cubicBezTo>
                      <a:pt x="87" y="186"/>
                      <a:pt x="56" y="208"/>
                      <a:pt x="25" y="231"/>
                    </a:cubicBezTo>
                    <a:close/>
                    <a:moveTo>
                      <a:pt x="16" y="219"/>
                    </a:moveTo>
                    <a:cubicBezTo>
                      <a:pt x="99" y="156"/>
                      <a:pt x="99" y="156"/>
                      <a:pt x="99" y="156"/>
                    </a:cubicBezTo>
                    <a:cubicBezTo>
                      <a:pt x="17" y="100"/>
                      <a:pt x="17" y="100"/>
                      <a:pt x="17" y="100"/>
                    </a:cubicBezTo>
                    <a:cubicBezTo>
                      <a:pt x="16" y="103"/>
                      <a:pt x="15" y="107"/>
                      <a:pt x="15" y="111"/>
                    </a:cubicBezTo>
                    <a:cubicBezTo>
                      <a:pt x="15" y="211"/>
                      <a:pt x="15" y="211"/>
                      <a:pt x="15" y="211"/>
                    </a:cubicBezTo>
                    <a:cubicBezTo>
                      <a:pt x="15" y="214"/>
                      <a:pt x="15" y="217"/>
                      <a:pt x="16" y="219"/>
                    </a:cubicBezTo>
                    <a:close/>
                    <a:moveTo>
                      <a:pt x="29" y="89"/>
                    </a:moveTo>
                    <a:cubicBezTo>
                      <a:pt x="112" y="146"/>
                      <a:pt x="112" y="146"/>
                      <a:pt x="112" y="146"/>
                    </a:cubicBezTo>
                    <a:cubicBezTo>
                      <a:pt x="130" y="134"/>
                      <a:pt x="150" y="132"/>
                      <a:pt x="168" y="147"/>
                    </a:cubicBezTo>
                    <a:cubicBezTo>
                      <a:pt x="169" y="148"/>
                      <a:pt x="170" y="149"/>
                      <a:pt x="171" y="149"/>
                    </a:cubicBezTo>
                    <a:cubicBezTo>
                      <a:pt x="249" y="87"/>
                      <a:pt x="249" y="87"/>
                      <a:pt x="249" y="87"/>
                    </a:cubicBezTo>
                    <a:cubicBezTo>
                      <a:pt x="158" y="23"/>
                      <a:pt x="158" y="23"/>
                      <a:pt x="158" y="23"/>
                    </a:cubicBezTo>
                    <a:cubicBezTo>
                      <a:pt x="145" y="14"/>
                      <a:pt x="135" y="13"/>
                      <a:pt x="122" y="23"/>
                    </a:cubicBezTo>
                    <a:cubicBezTo>
                      <a:pt x="120" y="25"/>
                      <a:pt x="120" y="25"/>
                      <a:pt x="120" y="25"/>
                    </a:cubicBezTo>
                    <a:cubicBezTo>
                      <a:pt x="120" y="25"/>
                      <a:pt x="120" y="25"/>
                      <a:pt x="120" y="25"/>
                    </a:cubicBezTo>
                    <a:cubicBezTo>
                      <a:pt x="119" y="25"/>
                      <a:pt x="118" y="26"/>
                      <a:pt x="117" y="26"/>
                    </a:cubicBezTo>
                    <a:cubicBezTo>
                      <a:pt x="113" y="29"/>
                      <a:pt x="110" y="32"/>
                      <a:pt x="106" y="34"/>
                    </a:cubicBezTo>
                    <a:cubicBezTo>
                      <a:pt x="95" y="42"/>
                      <a:pt x="84" y="50"/>
                      <a:pt x="73" y="57"/>
                    </a:cubicBezTo>
                    <a:cubicBezTo>
                      <a:pt x="58" y="68"/>
                      <a:pt x="44" y="79"/>
                      <a:pt x="29"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24" name="Freeform 69"/>
              <p:cNvSpPr>
                <a:spLocks noEditPoints="1"/>
              </p:cNvSpPr>
              <p:nvPr/>
            </p:nvSpPr>
            <p:spPr bwMode="auto">
              <a:xfrm>
                <a:off x="6837363" y="5222876"/>
                <a:ext cx="468313" cy="317500"/>
              </a:xfrm>
              <a:custGeom>
                <a:gdLst>
                  <a:gd name="T0" fmla="*/ 4 w 144"/>
                  <a:gd name="T1" fmla="*/ 0 h 98"/>
                  <a:gd name="T2" fmla="*/ 140 w 144"/>
                  <a:gd name="T3" fmla="*/ 0 h 98"/>
                  <a:gd name="T4" fmla="*/ 144 w 144"/>
                  <a:gd name="T5" fmla="*/ 4 h 98"/>
                  <a:gd name="T6" fmla="*/ 144 w 144"/>
                  <a:gd name="T7" fmla="*/ 62 h 98"/>
                  <a:gd name="T8" fmla="*/ 142 w 144"/>
                  <a:gd name="T9" fmla="*/ 66 h 98"/>
                  <a:gd name="T10" fmla="*/ 103 w 144"/>
                  <a:gd name="T11" fmla="*/ 97 h 98"/>
                  <a:gd name="T12" fmla="*/ 97 w 144"/>
                  <a:gd name="T13" fmla="*/ 97 h 98"/>
                  <a:gd name="T14" fmla="*/ 93 w 144"/>
                  <a:gd name="T15" fmla="*/ 93 h 98"/>
                  <a:gd name="T16" fmla="*/ 93 w 144"/>
                  <a:gd name="T17" fmla="*/ 93 h 98"/>
                  <a:gd name="T18" fmla="*/ 93 w 144"/>
                  <a:gd name="T19" fmla="*/ 93 h 98"/>
                  <a:gd name="T20" fmla="*/ 93 w 144"/>
                  <a:gd name="T21" fmla="*/ 93 h 98"/>
                  <a:gd name="T22" fmla="*/ 93 w 144"/>
                  <a:gd name="T23" fmla="*/ 93 h 98"/>
                  <a:gd name="T24" fmla="*/ 82 w 144"/>
                  <a:gd name="T25" fmla="*/ 87 h 98"/>
                  <a:gd name="T26" fmla="*/ 71 w 144"/>
                  <a:gd name="T27" fmla="*/ 85 h 98"/>
                  <a:gd name="T28" fmla="*/ 61 w 144"/>
                  <a:gd name="T29" fmla="*/ 86 h 98"/>
                  <a:gd name="T30" fmla="*/ 50 w 144"/>
                  <a:gd name="T31" fmla="*/ 92 h 98"/>
                  <a:gd name="T32" fmla="*/ 50 w 144"/>
                  <a:gd name="T33" fmla="*/ 92 h 98"/>
                  <a:gd name="T34" fmla="*/ 48 w 144"/>
                  <a:gd name="T35" fmla="*/ 94 h 98"/>
                  <a:gd name="T36" fmla="*/ 43 w 144"/>
                  <a:gd name="T37" fmla="*/ 94 h 98"/>
                  <a:gd name="T38" fmla="*/ 2 w 144"/>
                  <a:gd name="T39" fmla="*/ 66 h 98"/>
                  <a:gd name="T40" fmla="*/ 0 w 144"/>
                  <a:gd name="T41" fmla="*/ 62 h 98"/>
                  <a:gd name="T42" fmla="*/ 0 w 144"/>
                  <a:gd name="T43" fmla="*/ 62 h 98"/>
                  <a:gd name="T44" fmla="*/ 0 w 144"/>
                  <a:gd name="T45" fmla="*/ 4 h 98"/>
                  <a:gd name="T46" fmla="*/ 4 w 144"/>
                  <a:gd name="T47" fmla="*/ 0 h 98"/>
                  <a:gd name="T48" fmla="*/ 17 w 144"/>
                  <a:gd name="T49" fmla="*/ 19 h 98"/>
                  <a:gd name="T50" fmla="*/ 17 w 144"/>
                  <a:gd name="T51" fmla="*/ 24 h 98"/>
                  <a:gd name="T52" fmla="*/ 128 w 144"/>
                  <a:gd name="T53" fmla="*/ 24 h 98"/>
                  <a:gd name="T54" fmla="*/ 128 w 144"/>
                  <a:gd name="T55" fmla="*/ 19 h 98"/>
                  <a:gd name="T56" fmla="*/ 17 w 144"/>
                  <a:gd name="T57" fmla="*/ 19 h 98"/>
                  <a:gd name="T58" fmla="*/ 17 w 144"/>
                  <a:gd name="T59" fmla="*/ 50 h 98"/>
                  <a:gd name="T60" fmla="*/ 17 w 144"/>
                  <a:gd name="T61" fmla="*/ 55 h 98"/>
                  <a:gd name="T62" fmla="*/ 75 w 144"/>
                  <a:gd name="T63" fmla="*/ 55 h 98"/>
                  <a:gd name="T64" fmla="*/ 75 w 144"/>
                  <a:gd name="T65" fmla="*/ 50 h 98"/>
                  <a:gd name="T66" fmla="*/ 17 w 144"/>
                  <a:gd name="T67" fmla="*/ 50 h 98"/>
                  <a:gd name="T68" fmla="*/ 17 w 144"/>
                  <a:gd name="T69" fmla="*/ 34 h 98"/>
                  <a:gd name="T70" fmla="*/ 17 w 144"/>
                  <a:gd name="T71" fmla="*/ 40 h 98"/>
                  <a:gd name="T72" fmla="*/ 128 w 144"/>
                  <a:gd name="T73" fmla="*/ 40 h 98"/>
                  <a:gd name="T74" fmla="*/ 128 w 144"/>
                  <a:gd name="T75" fmla="*/ 34 h 98"/>
                  <a:gd name="T76" fmla="*/ 17 w 144"/>
                  <a:gd name="T77" fmla="*/ 34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98">
                    <a:moveTo>
                      <a:pt x="4" y="0"/>
                    </a:moveTo>
                    <a:cubicBezTo>
                      <a:pt x="140" y="0"/>
                      <a:pt x="140" y="0"/>
                      <a:pt x="140" y="0"/>
                    </a:cubicBezTo>
                    <a:cubicBezTo>
                      <a:pt x="142" y="0"/>
                      <a:pt x="144" y="2"/>
                      <a:pt x="144" y="4"/>
                    </a:cubicBezTo>
                    <a:cubicBezTo>
                      <a:pt x="144" y="62"/>
                      <a:pt x="144" y="62"/>
                      <a:pt x="144" y="62"/>
                    </a:cubicBezTo>
                    <a:cubicBezTo>
                      <a:pt x="144" y="63"/>
                      <a:pt x="143" y="65"/>
                      <a:pt x="142" y="66"/>
                    </a:cubicBezTo>
                    <a:cubicBezTo>
                      <a:pt x="103" y="97"/>
                      <a:pt x="103" y="97"/>
                      <a:pt x="103" y="97"/>
                    </a:cubicBezTo>
                    <a:cubicBezTo>
                      <a:pt x="101" y="98"/>
                      <a:pt x="99" y="98"/>
                      <a:pt x="97" y="97"/>
                    </a:cubicBezTo>
                    <a:cubicBezTo>
                      <a:pt x="93" y="93"/>
                      <a:pt x="93" y="93"/>
                      <a:pt x="93" y="93"/>
                    </a:cubicBezTo>
                    <a:cubicBezTo>
                      <a:pt x="93" y="93"/>
                      <a:pt x="93" y="93"/>
                      <a:pt x="93" y="93"/>
                    </a:cubicBezTo>
                    <a:cubicBezTo>
                      <a:pt x="93" y="93"/>
                      <a:pt x="93" y="93"/>
                      <a:pt x="93" y="93"/>
                    </a:cubicBezTo>
                    <a:cubicBezTo>
                      <a:pt x="93" y="93"/>
                      <a:pt x="93" y="93"/>
                      <a:pt x="93" y="93"/>
                    </a:cubicBezTo>
                    <a:cubicBezTo>
                      <a:pt x="93" y="93"/>
                      <a:pt x="93" y="93"/>
                      <a:pt x="93" y="93"/>
                    </a:cubicBezTo>
                    <a:cubicBezTo>
                      <a:pt x="89" y="90"/>
                      <a:pt x="86" y="88"/>
                      <a:pt x="82" y="87"/>
                    </a:cubicBezTo>
                    <a:cubicBezTo>
                      <a:pt x="79" y="85"/>
                      <a:pt x="75" y="85"/>
                      <a:pt x="71" y="85"/>
                    </a:cubicBezTo>
                    <a:cubicBezTo>
                      <a:pt x="68" y="84"/>
                      <a:pt x="64" y="85"/>
                      <a:pt x="61" y="86"/>
                    </a:cubicBezTo>
                    <a:cubicBezTo>
                      <a:pt x="57" y="88"/>
                      <a:pt x="54" y="90"/>
                      <a:pt x="50" y="92"/>
                    </a:cubicBezTo>
                    <a:cubicBezTo>
                      <a:pt x="50" y="92"/>
                      <a:pt x="50" y="92"/>
                      <a:pt x="50" y="92"/>
                    </a:cubicBezTo>
                    <a:cubicBezTo>
                      <a:pt x="48" y="94"/>
                      <a:pt x="48" y="94"/>
                      <a:pt x="48" y="94"/>
                    </a:cubicBezTo>
                    <a:cubicBezTo>
                      <a:pt x="47" y="95"/>
                      <a:pt x="44" y="95"/>
                      <a:pt x="43" y="94"/>
                    </a:cubicBezTo>
                    <a:cubicBezTo>
                      <a:pt x="2" y="66"/>
                      <a:pt x="2" y="66"/>
                      <a:pt x="2" y="66"/>
                    </a:cubicBezTo>
                    <a:cubicBezTo>
                      <a:pt x="0" y="65"/>
                      <a:pt x="0" y="63"/>
                      <a:pt x="0" y="62"/>
                    </a:cubicBezTo>
                    <a:cubicBezTo>
                      <a:pt x="0" y="62"/>
                      <a:pt x="0" y="62"/>
                      <a:pt x="0" y="62"/>
                    </a:cubicBezTo>
                    <a:cubicBezTo>
                      <a:pt x="0" y="4"/>
                      <a:pt x="0" y="4"/>
                      <a:pt x="0" y="4"/>
                    </a:cubicBezTo>
                    <a:cubicBezTo>
                      <a:pt x="0" y="2"/>
                      <a:pt x="2" y="0"/>
                      <a:pt x="4" y="0"/>
                    </a:cubicBezTo>
                    <a:close/>
                    <a:moveTo>
                      <a:pt x="17" y="19"/>
                    </a:moveTo>
                    <a:cubicBezTo>
                      <a:pt x="17" y="24"/>
                      <a:pt x="17" y="24"/>
                      <a:pt x="17" y="24"/>
                    </a:cubicBezTo>
                    <a:cubicBezTo>
                      <a:pt x="128" y="24"/>
                      <a:pt x="128" y="24"/>
                      <a:pt x="128" y="24"/>
                    </a:cubicBezTo>
                    <a:cubicBezTo>
                      <a:pt x="128" y="19"/>
                      <a:pt x="128" y="19"/>
                      <a:pt x="128" y="19"/>
                    </a:cubicBezTo>
                    <a:cubicBezTo>
                      <a:pt x="17" y="19"/>
                      <a:pt x="17" y="19"/>
                      <a:pt x="17" y="19"/>
                    </a:cubicBezTo>
                    <a:close/>
                    <a:moveTo>
                      <a:pt x="17" y="50"/>
                    </a:moveTo>
                    <a:cubicBezTo>
                      <a:pt x="17" y="55"/>
                      <a:pt x="17" y="55"/>
                      <a:pt x="17" y="55"/>
                    </a:cubicBezTo>
                    <a:cubicBezTo>
                      <a:pt x="75" y="55"/>
                      <a:pt x="75" y="55"/>
                      <a:pt x="75" y="55"/>
                    </a:cubicBezTo>
                    <a:cubicBezTo>
                      <a:pt x="75" y="50"/>
                      <a:pt x="75" y="50"/>
                      <a:pt x="75" y="50"/>
                    </a:cubicBezTo>
                    <a:cubicBezTo>
                      <a:pt x="17" y="50"/>
                      <a:pt x="17" y="50"/>
                      <a:pt x="17" y="50"/>
                    </a:cubicBezTo>
                    <a:close/>
                    <a:moveTo>
                      <a:pt x="17" y="34"/>
                    </a:moveTo>
                    <a:cubicBezTo>
                      <a:pt x="17" y="40"/>
                      <a:pt x="17" y="40"/>
                      <a:pt x="17" y="40"/>
                    </a:cubicBezTo>
                    <a:cubicBezTo>
                      <a:pt x="128" y="40"/>
                      <a:pt x="128" y="40"/>
                      <a:pt x="128" y="40"/>
                    </a:cubicBezTo>
                    <a:cubicBezTo>
                      <a:pt x="128" y="34"/>
                      <a:pt x="128" y="34"/>
                      <a:pt x="128" y="34"/>
                    </a:cubicBezTo>
                    <a:lnTo>
                      <a:pt x="1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grpSp>
      <p:grpSp>
        <p:nvGrpSpPr>
          <p:cNvPr id="25" name="组合 24"/>
          <p:cNvGrpSpPr/>
          <p:nvPr/>
        </p:nvGrpSpPr>
        <p:grpSpPr>
          <a:xfrm>
            <a:off x="4361420" y="2134960"/>
            <a:ext cx="696233" cy="696233"/>
            <a:chOff x="4381567" y="1792967"/>
            <a:chExt cx="696233" cy="696233"/>
          </a:xfrm>
        </p:grpSpPr>
        <p:sp>
          <p:nvSpPr>
            <p:cNvPr id="26" name="椭圆 25"/>
            <p:cNvSpPr/>
            <p:nvPr/>
          </p:nvSpPr>
          <p:spPr>
            <a:xfrm>
              <a:off x="4381567" y="1792967"/>
              <a:ext cx="696233" cy="69623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7" name="组合 26"/>
            <p:cNvGrpSpPr/>
            <p:nvPr/>
          </p:nvGrpSpPr>
          <p:grpSpPr>
            <a:xfrm>
              <a:off x="4514439" y="1958216"/>
              <a:ext cx="430488" cy="402996"/>
              <a:chOff x="4699001" y="4873626"/>
              <a:chExt cx="1093788" cy="1023938"/>
            </a:xfrm>
            <a:solidFill>
              <a:schemeClr val="bg1"/>
            </a:solidFill>
          </p:grpSpPr>
          <p:sp>
            <p:nvSpPr>
              <p:cNvPr id="28" name="Freeform 32"/>
              <p:cNvSpPr>
                <a:spLocks noEditPoints="1"/>
              </p:cNvSpPr>
              <p:nvPr/>
            </p:nvSpPr>
            <p:spPr bwMode="auto">
              <a:xfrm>
                <a:off x="4699001" y="4921251"/>
                <a:ext cx="1093788" cy="976313"/>
              </a:xfrm>
              <a:custGeom>
                <a:gdLst>
                  <a:gd name="T0" fmla="*/ 364 w 381"/>
                  <a:gd name="T1" fmla="*/ 85 h 340"/>
                  <a:gd name="T2" fmla="*/ 261 w 381"/>
                  <a:gd name="T3" fmla="*/ 75 h 340"/>
                  <a:gd name="T4" fmla="*/ 234 w 381"/>
                  <a:gd name="T5" fmla="*/ 56 h 340"/>
                  <a:gd name="T6" fmla="*/ 47 w 381"/>
                  <a:gd name="T7" fmla="*/ 2 h 340"/>
                  <a:gd name="T8" fmla="*/ 3 w 381"/>
                  <a:gd name="T9" fmla="*/ 53 h 340"/>
                  <a:gd name="T10" fmla="*/ 24 w 381"/>
                  <a:gd name="T11" fmla="*/ 117 h 340"/>
                  <a:gd name="T12" fmla="*/ 105 w 381"/>
                  <a:gd name="T13" fmla="*/ 122 h 340"/>
                  <a:gd name="T14" fmla="*/ 132 w 381"/>
                  <a:gd name="T15" fmla="*/ 150 h 340"/>
                  <a:gd name="T16" fmla="*/ 120 w 381"/>
                  <a:gd name="T17" fmla="*/ 173 h 340"/>
                  <a:gd name="T18" fmla="*/ 132 w 381"/>
                  <a:gd name="T19" fmla="*/ 200 h 340"/>
                  <a:gd name="T20" fmla="*/ 102 w 381"/>
                  <a:gd name="T21" fmla="*/ 340 h 340"/>
                  <a:gd name="T22" fmla="*/ 151 w 381"/>
                  <a:gd name="T23" fmla="*/ 225 h 340"/>
                  <a:gd name="T24" fmla="*/ 161 w 381"/>
                  <a:gd name="T25" fmla="*/ 340 h 340"/>
                  <a:gd name="T26" fmla="*/ 189 w 381"/>
                  <a:gd name="T27" fmla="*/ 225 h 340"/>
                  <a:gd name="T28" fmla="*/ 226 w 381"/>
                  <a:gd name="T29" fmla="*/ 340 h 340"/>
                  <a:gd name="T30" fmla="*/ 216 w 381"/>
                  <a:gd name="T31" fmla="*/ 211 h 340"/>
                  <a:gd name="T32" fmla="*/ 215 w 381"/>
                  <a:gd name="T33" fmla="*/ 200 h 340"/>
                  <a:gd name="T34" fmla="*/ 232 w 381"/>
                  <a:gd name="T35" fmla="*/ 186 h 340"/>
                  <a:gd name="T36" fmla="*/ 221 w 381"/>
                  <a:gd name="T37" fmla="*/ 173 h 340"/>
                  <a:gd name="T38" fmla="*/ 238 w 381"/>
                  <a:gd name="T39" fmla="*/ 152 h 340"/>
                  <a:gd name="T40" fmla="*/ 334 w 381"/>
                  <a:gd name="T41" fmla="*/ 154 h 340"/>
                  <a:gd name="T42" fmla="*/ 368 w 381"/>
                  <a:gd name="T43" fmla="*/ 157 h 340"/>
                  <a:gd name="T44" fmla="*/ 379 w 381"/>
                  <a:gd name="T45" fmla="*/ 102 h 340"/>
                  <a:gd name="T46" fmla="*/ 39 w 381"/>
                  <a:gd name="T47" fmla="*/ 92 h 340"/>
                  <a:gd name="T48" fmla="*/ 20 w 381"/>
                  <a:gd name="T49" fmla="*/ 89 h 340"/>
                  <a:gd name="T50" fmla="*/ 33 w 381"/>
                  <a:gd name="T51" fmla="*/ 27 h 340"/>
                  <a:gd name="T52" fmla="*/ 51 w 381"/>
                  <a:gd name="T53" fmla="*/ 30 h 340"/>
                  <a:gd name="T54" fmla="*/ 211 w 381"/>
                  <a:gd name="T55" fmla="*/ 80 h 340"/>
                  <a:gd name="T56" fmla="*/ 70 w 381"/>
                  <a:gd name="T57" fmla="*/ 53 h 340"/>
                  <a:gd name="T58" fmla="*/ 222 w 381"/>
                  <a:gd name="T59" fmla="*/ 67 h 340"/>
                  <a:gd name="T60" fmla="*/ 211 w 381"/>
                  <a:gd name="T61" fmla="*/ 80 h 340"/>
                  <a:gd name="T62" fmla="*/ 238 w 381"/>
                  <a:gd name="T63" fmla="*/ 129 h 340"/>
                  <a:gd name="T64" fmla="*/ 224 w 381"/>
                  <a:gd name="T65" fmla="*/ 109 h 340"/>
                  <a:gd name="T66" fmla="*/ 238 w 381"/>
                  <a:gd name="T67" fmla="*/ 89 h 340"/>
                  <a:gd name="T68" fmla="*/ 252 w 381"/>
                  <a:gd name="T69" fmla="*/ 109 h 340"/>
                  <a:gd name="T70" fmla="*/ 346 w 381"/>
                  <a:gd name="T71" fmla="*/ 113 h 340"/>
                  <a:gd name="T72" fmla="*/ 269 w 381"/>
                  <a:gd name="T73" fmla="*/ 87 h 340"/>
                  <a:gd name="T74" fmla="*/ 346 w 381"/>
                  <a:gd name="T75" fmla="*/ 113 h 340"/>
                  <a:gd name="T76" fmla="*/ 358 w 381"/>
                  <a:gd name="T77" fmla="*/ 149 h 340"/>
                  <a:gd name="T78" fmla="*/ 346 w 381"/>
                  <a:gd name="T79" fmla="*/ 150 h 340"/>
                  <a:gd name="T80" fmla="*/ 356 w 381"/>
                  <a:gd name="T81" fmla="*/ 100 h 340"/>
                  <a:gd name="T82" fmla="*/ 367 w 381"/>
                  <a:gd name="T83" fmla="*/ 105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 h="340">
                    <a:moveTo>
                      <a:pt x="379" y="102"/>
                    </a:moveTo>
                    <a:cubicBezTo>
                      <a:pt x="376" y="92"/>
                      <a:pt x="371" y="86"/>
                      <a:pt x="364" y="85"/>
                    </a:cubicBezTo>
                    <a:cubicBezTo>
                      <a:pt x="358" y="83"/>
                      <a:pt x="351" y="86"/>
                      <a:pt x="346" y="92"/>
                    </a:cubicBezTo>
                    <a:cubicBezTo>
                      <a:pt x="261" y="75"/>
                      <a:pt x="261" y="75"/>
                      <a:pt x="261" y="75"/>
                    </a:cubicBezTo>
                    <a:cubicBezTo>
                      <a:pt x="255" y="70"/>
                      <a:pt x="247" y="67"/>
                      <a:pt x="239" y="66"/>
                    </a:cubicBezTo>
                    <a:cubicBezTo>
                      <a:pt x="238" y="62"/>
                      <a:pt x="236" y="59"/>
                      <a:pt x="234" y="56"/>
                    </a:cubicBezTo>
                    <a:cubicBezTo>
                      <a:pt x="67" y="22"/>
                      <a:pt x="67" y="22"/>
                      <a:pt x="67" y="22"/>
                    </a:cubicBezTo>
                    <a:cubicBezTo>
                      <a:pt x="63" y="11"/>
                      <a:pt x="56" y="4"/>
                      <a:pt x="47" y="2"/>
                    </a:cubicBezTo>
                    <a:cubicBezTo>
                      <a:pt x="37" y="0"/>
                      <a:pt x="27" y="6"/>
                      <a:pt x="19" y="16"/>
                    </a:cubicBezTo>
                    <a:cubicBezTo>
                      <a:pt x="12" y="25"/>
                      <a:pt x="6" y="38"/>
                      <a:pt x="3" y="53"/>
                    </a:cubicBezTo>
                    <a:cubicBezTo>
                      <a:pt x="0" y="68"/>
                      <a:pt x="1" y="82"/>
                      <a:pt x="4" y="93"/>
                    </a:cubicBezTo>
                    <a:cubicBezTo>
                      <a:pt x="7" y="106"/>
                      <a:pt x="14" y="115"/>
                      <a:pt x="24" y="117"/>
                    </a:cubicBezTo>
                    <a:cubicBezTo>
                      <a:pt x="32" y="118"/>
                      <a:pt x="39" y="116"/>
                      <a:pt x="46" y="110"/>
                    </a:cubicBezTo>
                    <a:cubicBezTo>
                      <a:pt x="105" y="122"/>
                      <a:pt x="105" y="122"/>
                      <a:pt x="105" y="122"/>
                    </a:cubicBezTo>
                    <a:cubicBezTo>
                      <a:pt x="106" y="128"/>
                      <a:pt x="109" y="133"/>
                      <a:pt x="113" y="138"/>
                    </a:cubicBezTo>
                    <a:cubicBezTo>
                      <a:pt x="118" y="144"/>
                      <a:pt x="124" y="149"/>
                      <a:pt x="132" y="150"/>
                    </a:cubicBezTo>
                    <a:cubicBezTo>
                      <a:pt x="132" y="173"/>
                      <a:pt x="132" y="173"/>
                      <a:pt x="132" y="173"/>
                    </a:cubicBezTo>
                    <a:cubicBezTo>
                      <a:pt x="120" y="173"/>
                      <a:pt x="120" y="173"/>
                      <a:pt x="120" y="173"/>
                    </a:cubicBezTo>
                    <a:cubicBezTo>
                      <a:pt x="120" y="200"/>
                      <a:pt x="120" y="200"/>
                      <a:pt x="120" y="200"/>
                    </a:cubicBezTo>
                    <a:cubicBezTo>
                      <a:pt x="132" y="200"/>
                      <a:pt x="132" y="200"/>
                      <a:pt x="132" y="200"/>
                    </a:cubicBezTo>
                    <a:cubicBezTo>
                      <a:pt x="132" y="215"/>
                      <a:pt x="132" y="215"/>
                      <a:pt x="132" y="215"/>
                    </a:cubicBezTo>
                    <a:cubicBezTo>
                      <a:pt x="102" y="340"/>
                      <a:pt x="102" y="340"/>
                      <a:pt x="102" y="340"/>
                    </a:cubicBezTo>
                    <a:cubicBezTo>
                      <a:pt x="124" y="340"/>
                      <a:pt x="124" y="340"/>
                      <a:pt x="124" y="340"/>
                    </a:cubicBezTo>
                    <a:cubicBezTo>
                      <a:pt x="151" y="225"/>
                      <a:pt x="151" y="225"/>
                      <a:pt x="151" y="225"/>
                    </a:cubicBezTo>
                    <a:cubicBezTo>
                      <a:pt x="161" y="225"/>
                      <a:pt x="161" y="225"/>
                      <a:pt x="161" y="225"/>
                    </a:cubicBezTo>
                    <a:cubicBezTo>
                      <a:pt x="161" y="340"/>
                      <a:pt x="161" y="340"/>
                      <a:pt x="161" y="340"/>
                    </a:cubicBezTo>
                    <a:cubicBezTo>
                      <a:pt x="189" y="340"/>
                      <a:pt x="189" y="340"/>
                      <a:pt x="189" y="340"/>
                    </a:cubicBezTo>
                    <a:cubicBezTo>
                      <a:pt x="189" y="225"/>
                      <a:pt x="189" y="225"/>
                      <a:pt x="189" y="225"/>
                    </a:cubicBezTo>
                    <a:cubicBezTo>
                      <a:pt x="198" y="225"/>
                      <a:pt x="198" y="225"/>
                      <a:pt x="198" y="225"/>
                    </a:cubicBezTo>
                    <a:cubicBezTo>
                      <a:pt x="226" y="340"/>
                      <a:pt x="226" y="340"/>
                      <a:pt x="226" y="340"/>
                    </a:cubicBezTo>
                    <a:cubicBezTo>
                      <a:pt x="247" y="340"/>
                      <a:pt x="247" y="340"/>
                      <a:pt x="247" y="340"/>
                    </a:cubicBezTo>
                    <a:cubicBezTo>
                      <a:pt x="216" y="211"/>
                      <a:pt x="216" y="211"/>
                      <a:pt x="216" y="211"/>
                    </a:cubicBezTo>
                    <a:cubicBezTo>
                      <a:pt x="215" y="212"/>
                      <a:pt x="215" y="212"/>
                      <a:pt x="215" y="212"/>
                    </a:cubicBezTo>
                    <a:cubicBezTo>
                      <a:pt x="215" y="200"/>
                      <a:pt x="215" y="200"/>
                      <a:pt x="215" y="200"/>
                    </a:cubicBezTo>
                    <a:cubicBezTo>
                      <a:pt x="232" y="200"/>
                      <a:pt x="232" y="200"/>
                      <a:pt x="232" y="200"/>
                    </a:cubicBezTo>
                    <a:cubicBezTo>
                      <a:pt x="232" y="186"/>
                      <a:pt x="232" y="186"/>
                      <a:pt x="232" y="186"/>
                    </a:cubicBezTo>
                    <a:cubicBezTo>
                      <a:pt x="232" y="173"/>
                      <a:pt x="232" y="173"/>
                      <a:pt x="232" y="173"/>
                    </a:cubicBezTo>
                    <a:cubicBezTo>
                      <a:pt x="221" y="173"/>
                      <a:pt x="221" y="173"/>
                      <a:pt x="221" y="173"/>
                    </a:cubicBezTo>
                    <a:cubicBezTo>
                      <a:pt x="221" y="147"/>
                      <a:pt x="221" y="147"/>
                      <a:pt x="221" y="147"/>
                    </a:cubicBezTo>
                    <a:cubicBezTo>
                      <a:pt x="226" y="150"/>
                      <a:pt x="232" y="152"/>
                      <a:pt x="238" y="152"/>
                    </a:cubicBezTo>
                    <a:cubicBezTo>
                      <a:pt x="248" y="152"/>
                      <a:pt x="257" y="147"/>
                      <a:pt x="263" y="140"/>
                    </a:cubicBezTo>
                    <a:cubicBezTo>
                      <a:pt x="334" y="154"/>
                      <a:pt x="334" y="154"/>
                      <a:pt x="334" y="154"/>
                    </a:cubicBezTo>
                    <a:cubicBezTo>
                      <a:pt x="337" y="161"/>
                      <a:pt x="341" y="166"/>
                      <a:pt x="347" y="167"/>
                    </a:cubicBezTo>
                    <a:cubicBezTo>
                      <a:pt x="355" y="168"/>
                      <a:pt x="362" y="164"/>
                      <a:pt x="368" y="157"/>
                    </a:cubicBezTo>
                    <a:cubicBezTo>
                      <a:pt x="373" y="150"/>
                      <a:pt x="377" y="141"/>
                      <a:pt x="379" y="130"/>
                    </a:cubicBezTo>
                    <a:cubicBezTo>
                      <a:pt x="381" y="120"/>
                      <a:pt x="381" y="110"/>
                      <a:pt x="379" y="102"/>
                    </a:cubicBezTo>
                    <a:close/>
                    <a:moveTo>
                      <a:pt x="51" y="62"/>
                    </a:moveTo>
                    <a:cubicBezTo>
                      <a:pt x="49" y="75"/>
                      <a:pt x="44" y="85"/>
                      <a:pt x="39" y="92"/>
                    </a:cubicBezTo>
                    <a:cubicBezTo>
                      <a:pt x="35" y="98"/>
                      <a:pt x="31" y="101"/>
                      <a:pt x="28" y="100"/>
                    </a:cubicBezTo>
                    <a:cubicBezTo>
                      <a:pt x="25" y="99"/>
                      <a:pt x="22" y="95"/>
                      <a:pt x="20" y="89"/>
                    </a:cubicBezTo>
                    <a:cubicBezTo>
                      <a:pt x="18" y="80"/>
                      <a:pt x="18" y="69"/>
                      <a:pt x="20" y="56"/>
                    </a:cubicBezTo>
                    <a:cubicBezTo>
                      <a:pt x="23" y="44"/>
                      <a:pt x="27" y="34"/>
                      <a:pt x="33" y="27"/>
                    </a:cubicBezTo>
                    <a:cubicBezTo>
                      <a:pt x="37" y="21"/>
                      <a:pt x="41" y="18"/>
                      <a:pt x="44" y="19"/>
                    </a:cubicBezTo>
                    <a:cubicBezTo>
                      <a:pt x="47" y="20"/>
                      <a:pt x="49" y="24"/>
                      <a:pt x="51" y="30"/>
                    </a:cubicBezTo>
                    <a:cubicBezTo>
                      <a:pt x="53" y="39"/>
                      <a:pt x="53" y="50"/>
                      <a:pt x="51" y="62"/>
                    </a:cubicBezTo>
                    <a:close/>
                    <a:moveTo>
                      <a:pt x="211" y="80"/>
                    </a:moveTo>
                    <a:cubicBezTo>
                      <a:pt x="211" y="80"/>
                      <a:pt x="211" y="80"/>
                      <a:pt x="211" y="81"/>
                    </a:cubicBezTo>
                    <a:cubicBezTo>
                      <a:pt x="70" y="53"/>
                      <a:pt x="70" y="53"/>
                      <a:pt x="70" y="53"/>
                    </a:cubicBezTo>
                    <a:cubicBezTo>
                      <a:pt x="70" y="47"/>
                      <a:pt x="70" y="42"/>
                      <a:pt x="70" y="37"/>
                    </a:cubicBezTo>
                    <a:cubicBezTo>
                      <a:pt x="222" y="67"/>
                      <a:pt x="222" y="67"/>
                      <a:pt x="222" y="67"/>
                    </a:cubicBezTo>
                    <a:cubicBezTo>
                      <a:pt x="223" y="68"/>
                      <a:pt x="223" y="69"/>
                      <a:pt x="223" y="70"/>
                    </a:cubicBezTo>
                    <a:cubicBezTo>
                      <a:pt x="219" y="72"/>
                      <a:pt x="215" y="75"/>
                      <a:pt x="211" y="80"/>
                    </a:cubicBezTo>
                    <a:close/>
                    <a:moveTo>
                      <a:pt x="247" y="124"/>
                    </a:moveTo>
                    <a:cubicBezTo>
                      <a:pt x="244" y="127"/>
                      <a:pt x="241" y="129"/>
                      <a:pt x="238" y="129"/>
                    </a:cubicBezTo>
                    <a:cubicBezTo>
                      <a:pt x="235" y="129"/>
                      <a:pt x="232" y="127"/>
                      <a:pt x="229" y="124"/>
                    </a:cubicBezTo>
                    <a:cubicBezTo>
                      <a:pt x="226" y="120"/>
                      <a:pt x="224" y="115"/>
                      <a:pt x="224" y="109"/>
                    </a:cubicBezTo>
                    <a:cubicBezTo>
                      <a:pt x="224" y="103"/>
                      <a:pt x="226" y="98"/>
                      <a:pt x="229" y="94"/>
                    </a:cubicBezTo>
                    <a:cubicBezTo>
                      <a:pt x="232" y="91"/>
                      <a:pt x="235" y="89"/>
                      <a:pt x="238" y="89"/>
                    </a:cubicBezTo>
                    <a:cubicBezTo>
                      <a:pt x="241" y="89"/>
                      <a:pt x="244" y="91"/>
                      <a:pt x="247" y="94"/>
                    </a:cubicBezTo>
                    <a:cubicBezTo>
                      <a:pt x="250" y="98"/>
                      <a:pt x="252" y="103"/>
                      <a:pt x="252" y="109"/>
                    </a:cubicBezTo>
                    <a:cubicBezTo>
                      <a:pt x="252" y="115"/>
                      <a:pt x="250" y="120"/>
                      <a:pt x="247" y="124"/>
                    </a:cubicBezTo>
                    <a:close/>
                    <a:moveTo>
                      <a:pt x="346" y="113"/>
                    </a:moveTo>
                    <a:cubicBezTo>
                      <a:pt x="274" y="99"/>
                      <a:pt x="274" y="99"/>
                      <a:pt x="274" y="99"/>
                    </a:cubicBezTo>
                    <a:cubicBezTo>
                      <a:pt x="273" y="94"/>
                      <a:pt x="271" y="90"/>
                      <a:pt x="269" y="87"/>
                    </a:cubicBezTo>
                    <a:cubicBezTo>
                      <a:pt x="344" y="101"/>
                      <a:pt x="344" y="101"/>
                      <a:pt x="344" y="101"/>
                    </a:cubicBezTo>
                    <a:cubicBezTo>
                      <a:pt x="345" y="105"/>
                      <a:pt x="346" y="109"/>
                      <a:pt x="346" y="113"/>
                    </a:cubicBezTo>
                    <a:close/>
                    <a:moveTo>
                      <a:pt x="367" y="128"/>
                    </a:moveTo>
                    <a:cubicBezTo>
                      <a:pt x="365" y="137"/>
                      <a:pt x="362" y="144"/>
                      <a:pt x="358" y="149"/>
                    </a:cubicBezTo>
                    <a:cubicBezTo>
                      <a:pt x="355" y="153"/>
                      <a:pt x="352" y="155"/>
                      <a:pt x="350" y="155"/>
                    </a:cubicBezTo>
                    <a:cubicBezTo>
                      <a:pt x="348" y="155"/>
                      <a:pt x="347" y="153"/>
                      <a:pt x="346" y="150"/>
                    </a:cubicBezTo>
                    <a:cubicBezTo>
                      <a:pt x="357" y="139"/>
                      <a:pt x="361" y="116"/>
                      <a:pt x="355" y="99"/>
                    </a:cubicBezTo>
                    <a:cubicBezTo>
                      <a:pt x="356" y="100"/>
                      <a:pt x="356" y="100"/>
                      <a:pt x="356" y="100"/>
                    </a:cubicBezTo>
                    <a:cubicBezTo>
                      <a:pt x="358" y="97"/>
                      <a:pt x="360" y="96"/>
                      <a:pt x="361" y="97"/>
                    </a:cubicBezTo>
                    <a:cubicBezTo>
                      <a:pt x="364" y="97"/>
                      <a:pt x="365" y="100"/>
                      <a:pt x="367" y="105"/>
                    </a:cubicBezTo>
                    <a:cubicBezTo>
                      <a:pt x="368" y="111"/>
                      <a:pt x="368" y="119"/>
                      <a:pt x="36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29" name="Freeform 33"/>
              <p:cNvSpPr/>
              <p:nvPr/>
            </p:nvSpPr>
            <p:spPr bwMode="auto">
              <a:xfrm>
                <a:off x="5491163" y="5495926"/>
                <a:ext cx="120650" cy="120650"/>
              </a:xfrm>
              <a:custGeom>
                <a:gdLst>
                  <a:gd name="T0" fmla="*/ 56 w 76"/>
                  <a:gd name="T1" fmla="*/ 0 h 76"/>
                  <a:gd name="T2" fmla="*/ 35 w 76"/>
                  <a:gd name="T3" fmla="*/ 13 h 76"/>
                  <a:gd name="T4" fmla="*/ 9 w 76"/>
                  <a:gd name="T5" fmla="*/ 5 h 76"/>
                  <a:gd name="T6" fmla="*/ 13 w 76"/>
                  <a:gd name="T7" fmla="*/ 33 h 76"/>
                  <a:gd name="T8" fmla="*/ 0 w 76"/>
                  <a:gd name="T9" fmla="*/ 52 h 76"/>
                  <a:gd name="T10" fmla="*/ 26 w 76"/>
                  <a:gd name="T11" fmla="*/ 58 h 76"/>
                  <a:gd name="T12" fmla="*/ 42 w 76"/>
                  <a:gd name="T13" fmla="*/ 76 h 76"/>
                  <a:gd name="T14" fmla="*/ 55 w 76"/>
                  <a:gd name="T15" fmla="*/ 52 h 76"/>
                  <a:gd name="T16" fmla="*/ 76 w 76"/>
                  <a:gd name="T17" fmla="*/ 43 h 76"/>
                  <a:gd name="T18" fmla="*/ 58 w 76"/>
                  <a:gd name="T19" fmla="*/ 25 h 76"/>
                  <a:gd name="T20" fmla="*/ 56 w 76"/>
                  <a:gd name="T21" fmla="*/ 0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76">
                    <a:moveTo>
                      <a:pt x="56" y="0"/>
                    </a:moveTo>
                    <a:lnTo>
                      <a:pt x="35" y="13"/>
                    </a:lnTo>
                    <a:lnTo>
                      <a:pt x="9" y="5"/>
                    </a:lnTo>
                    <a:lnTo>
                      <a:pt x="13" y="33"/>
                    </a:lnTo>
                    <a:lnTo>
                      <a:pt x="0" y="52"/>
                    </a:lnTo>
                    <a:lnTo>
                      <a:pt x="26" y="58"/>
                    </a:lnTo>
                    <a:lnTo>
                      <a:pt x="42" y="76"/>
                    </a:lnTo>
                    <a:lnTo>
                      <a:pt x="55" y="52"/>
                    </a:lnTo>
                    <a:lnTo>
                      <a:pt x="76" y="43"/>
                    </a:lnTo>
                    <a:lnTo>
                      <a:pt x="58" y="25"/>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30" name="Freeform 34"/>
              <p:cNvSpPr>
                <a:spLocks noEditPoints="1"/>
              </p:cNvSpPr>
              <p:nvPr/>
            </p:nvSpPr>
            <p:spPr bwMode="auto">
              <a:xfrm>
                <a:off x="5480051" y="4873626"/>
                <a:ext cx="227013" cy="223838"/>
              </a:xfrm>
              <a:custGeom>
                <a:gdLst>
                  <a:gd name="T0" fmla="*/ 47 w 143"/>
                  <a:gd name="T1" fmla="*/ 104 h 141"/>
                  <a:gd name="T2" fmla="*/ 78 w 143"/>
                  <a:gd name="T3" fmla="*/ 141 h 141"/>
                  <a:gd name="T4" fmla="*/ 100 w 143"/>
                  <a:gd name="T5" fmla="*/ 97 h 141"/>
                  <a:gd name="T6" fmla="*/ 143 w 143"/>
                  <a:gd name="T7" fmla="*/ 81 h 141"/>
                  <a:gd name="T8" fmla="*/ 110 w 143"/>
                  <a:gd name="T9" fmla="*/ 47 h 141"/>
                  <a:gd name="T10" fmla="*/ 107 w 143"/>
                  <a:gd name="T11" fmla="*/ 0 h 141"/>
                  <a:gd name="T12" fmla="*/ 63 w 143"/>
                  <a:gd name="T13" fmla="*/ 21 h 141"/>
                  <a:gd name="T14" fmla="*/ 18 w 143"/>
                  <a:gd name="T15" fmla="*/ 10 h 141"/>
                  <a:gd name="T16" fmla="*/ 25 w 143"/>
                  <a:gd name="T17" fmla="*/ 57 h 141"/>
                  <a:gd name="T18" fmla="*/ 0 w 143"/>
                  <a:gd name="T19" fmla="*/ 97 h 141"/>
                  <a:gd name="T20" fmla="*/ 47 w 143"/>
                  <a:gd name="T21" fmla="*/ 104 h 141"/>
                  <a:gd name="T22" fmla="*/ 29 w 143"/>
                  <a:gd name="T23" fmla="*/ 23 h 141"/>
                  <a:gd name="T24" fmla="*/ 36 w 143"/>
                  <a:gd name="T25" fmla="*/ 25 h 141"/>
                  <a:gd name="T26" fmla="*/ 47 w 143"/>
                  <a:gd name="T27" fmla="*/ 65 h 141"/>
                  <a:gd name="T28" fmla="*/ 22 w 143"/>
                  <a:gd name="T29" fmla="*/ 88 h 141"/>
                  <a:gd name="T30" fmla="*/ 36 w 143"/>
                  <a:gd name="T31" fmla="*/ 61 h 141"/>
                  <a:gd name="T32" fmla="*/ 29 w 143"/>
                  <a:gd name="T33" fmla="*/ 23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1">
                    <a:moveTo>
                      <a:pt x="47" y="104"/>
                    </a:moveTo>
                    <a:lnTo>
                      <a:pt x="78" y="141"/>
                    </a:lnTo>
                    <a:lnTo>
                      <a:pt x="100" y="97"/>
                    </a:lnTo>
                    <a:lnTo>
                      <a:pt x="143" y="81"/>
                    </a:lnTo>
                    <a:lnTo>
                      <a:pt x="110" y="47"/>
                    </a:lnTo>
                    <a:lnTo>
                      <a:pt x="107" y="0"/>
                    </a:lnTo>
                    <a:lnTo>
                      <a:pt x="63" y="21"/>
                    </a:lnTo>
                    <a:lnTo>
                      <a:pt x="18" y="10"/>
                    </a:lnTo>
                    <a:lnTo>
                      <a:pt x="25" y="57"/>
                    </a:lnTo>
                    <a:lnTo>
                      <a:pt x="0" y="97"/>
                    </a:lnTo>
                    <a:lnTo>
                      <a:pt x="47" y="104"/>
                    </a:lnTo>
                    <a:close/>
                    <a:moveTo>
                      <a:pt x="29" y="23"/>
                    </a:moveTo>
                    <a:lnTo>
                      <a:pt x="36" y="25"/>
                    </a:lnTo>
                    <a:lnTo>
                      <a:pt x="47" y="65"/>
                    </a:lnTo>
                    <a:lnTo>
                      <a:pt x="22" y="88"/>
                    </a:lnTo>
                    <a:lnTo>
                      <a:pt x="36" y="61"/>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grpSp>
      <p:grpSp>
        <p:nvGrpSpPr>
          <p:cNvPr id="31" name="组合 30"/>
          <p:cNvGrpSpPr/>
          <p:nvPr/>
        </p:nvGrpSpPr>
        <p:grpSpPr>
          <a:xfrm>
            <a:off x="1651036" y="5129893"/>
            <a:ext cx="696233" cy="696233"/>
            <a:chOff x="1671183" y="4787900"/>
            <a:chExt cx="696233" cy="696233"/>
          </a:xfrm>
        </p:grpSpPr>
        <p:sp>
          <p:nvSpPr>
            <p:cNvPr id="32" name="椭圆 31"/>
            <p:cNvSpPr/>
            <p:nvPr/>
          </p:nvSpPr>
          <p:spPr>
            <a:xfrm>
              <a:off x="1671183" y="4787900"/>
              <a:ext cx="696233" cy="696233"/>
            </a:xfrm>
            <a:prstGeom prst="ellipse">
              <a:avLst/>
            </a:prstGeom>
            <a:solidFill>
              <a:srgbClr val="05A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Freeform 71"/>
            <p:cNvSpPr>
              <a:spLocks noEditPoints="1"/>
            </p:cNvSpPr>
            <p:nvPr/>
          </p:nvSpPr>
          <p:spPr bwMode="auto">
            <a:xfrm>
              <a:off x="1837170" y="4968570"/>
              <a:ext cx="364258" cy="334892"/>
            </a:xfrm>
            <a:custGeom>
              <a:gdLst>
                <a:gd name="T0" fmla="*/ 142 w 285"/>
                <a:gd name="T1" fmla="*/ 66 h 262"/>
                <a:gd name="T2" fmla="*/ 171 w 285"/>
                <a:gd name="T3" fmla="*/ 96 h 262"/>
                <a:gd name="T4" fmla="*/ 142 w 285"/>
                <a:gd name="T5" fmla="*/ 125 h 262"/>
                <a:gd name="T6" fmla="*/ 113 w 285"/>
                <a:gd name="T7" fmla="*/ 96 h 262"/>
                <a:gd name="T8" fmla="*/ 142 w 285"/>
                <a:gd name="T9" fmla="*/ 66 h 262"/>
                <a:gd name="T10" fmla="*/ 101 w 285"/>
                <a:gd name="T11" fmla="*/ 262 h 262"/>
                <a:gd name="T12" fmla="*/ 95 w 285"/>
                <a:gd name="T13" fmla="*/ 249 h 262"/>
                <a:gd name="T14" fmla="*/ 132 w 285"/>
                <a:gd name="T15" fmla="*/ 146 h 262"/>
                <a:gd name="T16" fmla="*/ 145 w 285"/>
                <a:gd name="T17" fmla="*/ 140 h 262"/>
                <a:gd name="T18" fmla="*/ 152 w 285"/>
                <a:gd name="T19" fmla="*/ 147 h 262"/>
                <a:gd name="T20" fmla="*/ 192 w 285"/>
                <a:gd name="T21" fmla="*/ 249 h 262"/>
                <a:gd name="T22" fmla="*/ 186 w 285"/>
                <a:gd name="T23" fmla="*/ 262 h 262"/>
                <a:gd name="T24" fmla="*/ 101 w 285"/>
                <a:gd name="T25" fmla="*/ 262 h 262"/>
                <a:gd name="T26" fmla="*/ 253 w 285"/>
                <a:gd name="T27" fmla="*/ 6 h 262"/>
                <a:gd name="T28" fmla="*/ 235 w 285"/>
                <a:gd name="T29" fmla="*/ 5 h 262"/>
                <a:gd name="T30" fmla="*/ 234 w 285"/>
                <a:gd name="T31" fmla="*/ 23 h 262"/>
                <a:gd name="T32" fmla="*/ 259 w 285"/>
                <a:gd name="T33" fmla="*/ 95 h 262"/>
                <a:gd name="T34" fmla="*/ 233 w 285"/>
                <a:gd name="T35" fmla="*/ 169 h 262"/>
                <a:gd name="T36" fmla="*/ 234 w 285"/>
                <a:gd name="T37" fmla="*/ 187 h 262"/>
                <a:gd name="T38" fmla="*/ 252 w 285"/>
                <a:gd name="T39" fmla="*/ 187 h 262"/>
                <a:gd name="T40" fmla="*/ 285 w 285"/>
                <a:gd name="T41" fmla="*/ 96 h 262"/>
                <a:gd name="T42" fmla="*/ 253 w 285"/>
                <a:gd name="T43" fmla="*/ 6 h 262"/>
                <a:gd name="T44" fmla="*/ 222 w 285"/>
                <a:gd name="T45" fmla="*/ 56 h 262"/>
                <a:gd name="T46" fmla="*/ 205 w 285"/>
                <a:gd name="T47" fmla="*/ 50 h 262"/>
                <a:gd name="T48" fmla="*/ 199 w 285"/>
                <a:gd name="T49" fmla="*/ 67 h 262"/>
                <a:gd name="T50" fmla="*/ 207 w 285"/>
                <a:gd name="T51" fmla="*/ 98 h 262"/>
                <a:gd name="T52" fmla="*/ 197 w 285"/>
                <a:gd name="T53" fmla="*/ 128 h 262"/>
                <a:gd name="T54" fmla="*/ 201 w 285"/>
                <a:gd name="T55" fmla="*/ 146 h 262"/>
                <a:gd name="T56" fmla="*/ 219 w 285"/>
                <a:gd name="T57" fmla="*/ 142 h 262"/>
                <a:gd name="T58" fmla="*/ 232 w 285"/>
                <a:gd name="T59" fmla="*/ 99 h 262"/>
                <a:gd name="T60" fmla="*/ 222 w 285"/>
                <a:gd name="T61" fmla="*/ 56 h 262"/>
                <a:gd name="T62" fmla="*/ 32 w 285"/>
                <a:gd name="T63" fmla="*/ 6 h 262"/>
                <a:gd name="T64" fmla="*/ 50 w 285"/>
                <a:gd name="T65" fmla="*/ 5 h 262"/>
                <a:gd name="T66" fmla="*/ 51 w 285"/>
                <a:gd name="T67" fmla="*/ 23 h 262"/>
                <a:gd name="T68" fmla="*/ 26 w 285"/>
                <a:gd name="T69" fmla="*/ 95 h 262"/>
                <a:gd name="T70" fmla="*/ 52 w 285"/>
                <a:gd name="T71" fmla="*/ 169 h 262"/>
                <a:gd name="T72" fmla="*/ 52 w 285"/>
                <a:gd name="T73" fmla="*/ 187 h 262"/>
                <a:gd name="T74" fmla="*/ 34 w 285"/>
                <a:gd name="T75" fmla="*/ 187 h 262"/>
                <a:gd name="T76" fmla="*/ 1 w 285"/>
                <a:gd name="T77" fmla="*/ 96 h 262"/>
                <a:gd name="T78" fmla="*/ 32 w 285"/>
                <a:gd name="T79" fmla="*/ 6 h 262"/>
                <a:gd name="T80" fmla="*/ 64 w 285"/>
                <a:gd name="T81" fmla="*/ 56 h 262"/>
                <a:gd name="T82" fmla="*/ 53 w 285"/>
                <a:gd name="T83" fmla="*/ 99 h 262"/>
                <a:gd name="T84" fmla="*/ 67 w 285"/>
                <a:gd name="T85" fmla="*/ 142 h 262"/>
                <a:gd name="T86" fmla="*/ 84 w 285"/>
                <a:gd name="T87" fmla="*/ 146 h 262"/>
                <a:gd name="T88" fmla="*/ 88 w 285"/>
                <a:gd name="T89" fmla="*/ 128 h 262"/>
                <a:gd name="T90" fmla="*/ 79 w 285"/>
                <a:gd name="T91" fmla="*/ 98 h 262"/>
                <a:gd name="T92" fmla="*/ 86 w 285"/>
                <a:gd name="T93" fmla="*/ 67 h 262"/>
                <a:gd name="T94" fmla="*/ 81 w 285"/>
                <a:gd name="T95" fmla="*/ 50 h 262"/>
                <a:gd name="T96" fmla="*/ 64 w 285"/>
                <a:gd name="T97" fmla="*/ 56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5" h="262">
                  <a:moveTo>
                    <a:pt x="142" y="66"/>
                  </a:moveTo>
                  <a:cubicBezTo>
                    <a:pt x="158" y="66"/>
                    <a:pt x="171" y="79"/>
                    <a:pt x="171" y="96"/>
                  </a:cubicBezTo>
                  <a:cubicBezTo>
                    <a:pt x="171" y="112"/>
                    <a:pt x="158" y="125"/>
                    <a:pt x="142" y="125"/>
                  </a:cubicBezTo>
                  <a:cubicBezTo>
                    <a:pt x="126" y="125"/>
                    <a:pt x="113" y="112"/>
                    <a:pt x="113" y="96"/>
                  </a:cubicBezTo>
                  <a:cubicBezTo>
                    <a:pt x="113" y="79"/>
                    <a:pt x="126" y="66"/>
                    <a:pt x="142" y="66"/>
                  </a:cubicBezTo>
                  <a:close/>
                  <a:moveTo>
                    <a:pt x="101" y="262"/>
                  </a:moveTo>
                  <a:cubicBezTo>
                    <a:pt x="95" y="262"/>
                    <a:pt x="93" y="254"/>
                    <a:pt x="95" y="249"/>
                  </a:cubicBezTo>
                  <a:cubicBezTo>
                    <a:pt x="132" y="146"/>
                    <a:pt x="132" y="146"/>
                    <a:pt x="132" y="146"/>
                  </a:cubicBezTo>
                  <a:cubicBezTo>
                    <a:pt x="134" y="141"/>
                    <a:pt x="140" y="138"/>
                    <a:pt x="145" y="140"/>
                  </a:cubicBezTo>
                  <a:cubicBezTo>
                    <a:pt x="148" y="141"/>
                    <a:pt x="151" y="144"/>
                    <a:pt x="152" y="147"/>
                  </a:cubicBezTo>
                  <a:cubicBezTo>
                    <a:pt x="192" y="249"/>
                    <a:pt x="192" y="249"/>
                    <a:pt x="192" y="249"/>
                  </a:cubicBezTo>
                  <a:cubicBezTo>
                    <a:pt x="194" y="254"/>
                    <a:pt x="192" y="261"/>
                    <a:pt x="186" y="262"/>
                  </a:cubicBezTo>
                  <a:cubicBezTo>
                    <a:pt x="101" y="262"/>
                    <a:pt x="101" y="262"/>
                    <a:pt x="101" y="262"/>
                  </a:cubicBezTo>
                  <a:close/>
                  <a:moveTo>
                    <a:pt x="253" y="6"/>
                  </a:moveTo>
                  <a:cubicBezTo>
                    <a:pt x="249" y="0"/>
                    <a:pt x="240" y="0"/>
                    <a:pt x="235" y="5"/>
                  </a:cubicBezTo>
                  <a:cubicBezTo>
                    <a:pt x="230" y="10"/>
                    <a:pt x="230" y="18"/>
                    <a:pt x="234" y="23"/>
                  </a:cubicBezTo>
                  <a:cubicBezTo>
                    <a:pt x="252" y="42"/>
                    <a:pt x="260" y="69"/>
                    <a:pt x="259" y="95"/>
                  </a:cubicBezTo>
                  <a:cubicBezTo>
                    <a:pt x="259" y="124"/>
                    <a:pt x="250" y="152"/>
                    <a:pt x="233" y="169"/>
                  </a:cubicBezTo>
                  <a:cubicBezTo>
                    <a:pt x="228" y="174"/>
                    <a:pt x="229" y="182"/>
                    <a:pt x="234" y="187"/>
                  </a:cubicBezTo>
                  <a:cubicBezTo>
                    <a:pt x="239" y="192"/>
                    <a:pt x="247" y="192"/>
                    <a:pt x="252" y="187"/>
                  </a:cubicBezTo>
                  <a:cubicBezTo>
                    <a:pt x="273" y="165"/>
                    <a:pt x="285" y="130"/>
                    <a:pt x="285" y="96"/>
                  </a:cubicBezTo>
                  <a:cubicBezTo>
                    <a:pt x="285" y="63"/>
                    <a:pt x="275" y="30"/>
                    <a:pt x="253" y="6"/>
                  </a:cubicBezTo>
                  <a:close/>
                  <a:moveTo>
                    <a:pt x="222" y="56"/>
                  </a:moveTo>
                  <a:cubicBezTo>
                    <a:pt x="219" y="49"/>
                    <a:pt x="211" y="47"/>
                    <a:pt x="205" y="50"/>
                  </a:cubicBezTo>
                  <a:cubicBezTo>
                    <a:pt x="198" y="53"/>
                    <a:pt x="196" y="61"/>
                    <a:pt x="199" y="67"/>
                  </a:cubicBezTo>
                  <a:cubicBezTo>
                    <a:pt x="205" y="78"/>
                    <a:pt x="207" y="88"/>
                    <a:pt x="207" y="98"/>
                  </a:cubicBezTo>
                  <a:cubicBezTo>
                    <a:pt x="206" y="109"/>
                    <a:pt x="203" y="119"/>
                    <a:pt x="197" y="128"/>
                  </a:cubicBezTo>
                  <a:cubicBezTo>
                    <a:pt x="193" y="134"/>
                    <a:pt x="195" y="142"/>
                    <a:pt x="201" y="146"/>
                  </a:cubicBezTo>
                  <a:cubicBezTo>
                    <a:pt x="207" y="149"/>
                    <a:pt x="215" y="148"/>
                    <a:pt x="219" y="142"/>
                  </a:cubicBezTo>
                  <a:cubicBezTo>
                    <a:pt x="227" y="128"/>
                    <a:pt x="232" y="114"/>
                    <a:pt x="232" y="99"/>
                  </a:cubicBezTo>
                  <a:cubicBezTo>
                    <a:pt x="233" y="85"/>
                    <a:pt x="229" y="70"/>
                    <a:pt x="222" y="56"/>
                  </a:cubicBezTo>
                  <a:close/>
                  <a:moveTo>
                    <a:pt x="32" y="6"/>
                  </a:moveTo>
                  <a:cubicBezTo>
                    <a:pt x="37" y="0"/>
                    <a:pt x="45" y="0"/>
                    <a:pt x="50" y="5"/>
                  </a:cubicBezTo>
                  <a:cubicBezTo>
                    <a:pt x="55" y="10"/>
                    <a:pt x="56" y="18"/>
                    <a:pt x="51" y="23"/>
                  </a:cubicBezTo>
                  <a:cubicBezTo>
                    <a:pt x="34" y="42"/>
                    <a:pt x="26" y="69"/>
                    <a:pt x="26" y="95"/>
                  </a:cubicBezTo>
                  <a:cubicBezTo>
                    <a:pt x="26" y="124"/>
                    <a:pt x="36" y="152"/>
                    <a:pt x="52" y="169"/>
                  </a:cubicBezTo>
                  <a:cubicBezTo>
                    <a:pt x="57" y="174"/>
                    <a:pt x="57" y="182"/>
                    <a:pt x="52" y="187"/>
                  </a:cubicBezTo>
                  <a:cubicBezTo>
                    <a:pt x="47" y="192"/>
                    <a:pt x="39" y="192"/>
                    <a:pt x="34" y="187"/>
                  </a:cubicBezTo>
                  <a:cubicBezTo>
                    <a:pt x="13" y="165"/>
                    <a:pt x="1" y="130"/>
                    <a:pt x="1" y="96"/>
                  </a:cubicBezTo>
                  <a:cubicBezTo>
                    <a:pt x="0" y="63"/>
                    <a:pt x="10" y="30"/>
                    <a:pt x="32" y="6"/>
                  </a:cubicBezTo>
                  <a:close/>
                  <a:moveTo>
                    <a:pt x="64" y="56"/>
                  </a:moveTo>
                  <a:cubicBezTo>
                    <a:pt x="56" y="70"/>
                    <a:pt x="53" y="85"/>
                    <a:pt x="53" y="99"/>
                  </a:cubicBezTo>
                  <a:cubicBezTo>
                    <a:pt x="54" y="114"/>
                    <a:pt x="59" y="128"/>
                    <a:pt x="67" y="142"/>
                  </a:cubicBezTo>
                  <a:cubicBezTo>
                    <a:pt x="70" y="148"/>
                    <a:pt x="78" y="149"/>
                    <a:pt x="84" y="146"/>
                  </a:cubicBezTo>
                  <a:cubicBezTo>
                    <a:pt x="90" y="142"/>
                    <a:pt x="92" y="134"/>
                    <a:pt x="88" y="128"/>
                  </a:cubicBezTo>
                  <a:cubicBezTo>
                    <a:pt x="83" y="119"/>
                    <a:pt x="79" y="109"/>
                    <a:pt x="79" y="98"/>
                  </a:cubicBezTo>
                  <a:cubicBezTo>
                    <a:pt x="79" y="88"/>
                    <a:pt x="81" y="78"/>
                    <a:pt x="86" y="67"/>
                  </a:cubicBezTo>
                  <a:cubicBezTo>
                    <a:pt x="90" y="61"/>
                    <a:pt x="87" y="53"/>
                    <a:pt x="81" y="50"/>
                  </a:cubicBezTo>
                  <a:cubicBezTo>
                    <a:pt x="75" y="47"/>
                    <a:pt x="67" y="49"/>
                    <a:pt x="64" y="56"/>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grpSp>
        <p:nvGrpSpPr>
          <p:cNvPr id="34" name="组合 33"/>
          <p:cNvGrpSpPr/>
          <p:nvPr/>
        </p:nvGrpSpPr>
        <p:grpSpPr>
          <a:xfrm>
            <a:off x="912686" y="2336486"/>
            <a:ext cx="2283962" cy="1413208"/>
            <a:chOff x="857610" y="4027675"/>
            <a:chExt cx="2283962" cy="1413208"/>
          </a:xfrm>
        </p:grpSpPr>
        <p:sp>
          <p:nvSpPr>
            <p:cNvPr id="35" name="文本框 34"/>
            <p:cNvSpPr txBox="1"/>
            <p:nvPr/>
          </p:nvSpPr>
          <p:spPr>
            <a:xfrm>
              <a:off x="1394297" y="4027675"/>
              <a:ext cx="1210589" cy="400110"/>
            </a:xfrm>
            <a:prstGeom prst="rect">
              <a:avLst/>
            </a:prstGeom>
            <a:noFill/>
          </p:spPr>
          <p:txBody>
            <a:bodyPr wrap="none" rtlCol="0">
              <a:spAutoFit/>
            </a:bodyPr>
            <a:lstStyle/>
            <a:p>
              <a:pPr algn="ctr"/>
              <a:r>
                <a:rPr lang="zh-CN" altLang="en-US" sz="2000" b="1">
                  <a:solidFill>
                    <a:schemeClr val="bg1"/>
                  </a:solidFill>
                </a:rPr>
                <a:t>添加标题</a:t>
              </a:r>
              <a:endParaRPr lang="zh-CN" altLang="en-US" sz="2000" b="1">
                <a:solidFill>
                  <a:schemeClr val="bg1"/>
                </a:solidFill>
              </a:endParaRPr>
            </a:p>
          </p:txBody>
        </p:sp>
        <p:sp>
          <p:nvSpPr>
            <p:cNvPr id="36" name="矩形 35"/>
            <p:cNvSpPr/>
            <p:nvPr/>
          </p:nvSpPr>
          <p:spPr>
            <a:xfrm>
              <a:off x="857610" y="4427785"/>
              <a:ext cx="2283962" cy="1013098"/>
            </a:xfrm>
            <a:prstGeom prst="rect">
              <a:avLst/>
            </a:prstGeom>
          </p:spPr>
          <p:txBody>
            <a:bodyPr wrap="square">
              <a:spAutoFit/>
            </a:bodyPr>
            <a:lstStyle/>
            <a:p>
              <a:pPr algn="ctr">
                <a:lnSpc>
                  <a:spcPct val="200000"/>
                </a:lnSpc>
              </a:pPr>
              <a:r>
                <a:rPr lang="zh-CN" altLang="en-US" sz="1050">
                  <a:solidFill>
                    <a:schemeClr val="bg1"/>
                  </a:solidFill>
                </a:rPr>
                <a:t>点击添加文本内容点击添加文本内容点击添加文本内容点击添加文本内容点击添加文本内容</a:t>
              </a:r>
              <a:endParaRPr lang="zh-CN" altLang="en-US" sz="1050">
                <a:solidFill>
                  <a:schemeClr val="bg1"/>
                </a:solidFill>
              </a:endParaRPr>
            </a:p>
          </p:txBody>
        </p:sp>
      </p:grpSp>
      <p:grpSp>
        <p:nvGrpSpPr>
          <p:cNvPr id="37" name="组合 36"/>
          <p:cNvGrpSpPr/>
          <p:nvPr/>
        </p:nvGrpSpPr>
        <p:grpSpPr>
          <a:xfrm>
            <a:off x="6172940" y="2344257"/>
            <a:ext cx="2283962" cy="1413208"/>
            <a:chOff x="857610" y="4027675"/>
            <a:chExt cx="2283962" cy="1413208"/>
          </a:xfrm>
        </p:grpSpPr>
        <p:sp>
          <p:nvSpPr>
            <p:cNvPr id="38" name="文本框 37"/>
            <p:cNvSpPr txBox="1"/>
            <p:nvPr/>
          </p:nvSpPr>
          <p:spPr>
            <a:xfrm>
              <a:off x="1394297" y="4027675"/>
              <a:ext cx="1210589" cy="400110"/>
            </a:xfrm>
            <a:prstGeom prst="rect">
              <a:avLst/>
            </a:prstGeom>
            <a:noFill/>
          </p:spPr>
          <p:txBody>
            <a:bodyPr wrap="none" rtlCol="0">
              <a:spAutoFit/>
            </a:bodyPr>
            <a:lstStyle/>
            <a:p>
              <a:pPr algn="ctr"/>
              <a:r>
                <a:rPr lang="zh-CN" altLang="en-US" sz="2000" b="1">
                  <a:solidFill>
                    <a:schemeClr val="bg1"/>
                  </a:solidFill>
                </a:rPr>
                <a:t>添加标题</a:t>
              </a:r>
              <a:endParaRPr lang="zh-CN" altLang="en-US" sz="2000" b="1">
                <a:solidFill>
                  <a:schemeClr val="bg1"/>
                </a:solidFill>
              </a:endParaRPr>
            </a:p>
          </p:txBody>
        </p:sp>
        <p:sp>
          <p:nvSpPr>
            <p:cNvPr id="39" name="矩形 38"/>
            <p:cNvSpPr/>
            <p:nvPr/>
          </p:nvSpPr>
          <p:spPr>
            <a:xfrm>
              <a:off x="857610" y="4427785"/>
              <a:ext cx="2283962" cy="1013098"/>
            </a:xfrm>
            <a:prstGeom prst="rect">
              <a:avLst/>
            </a:prstGeom>
          </p:spPr>
          <p:txBody>
            <a:bodyPr wrap="square">
              <a:spAutoFit/>
            </a:bodyPr>
            <a:lstStyle/>
            <a:p>
              <a:pPr algn="ctr">
                <a:lnSpc>
                  <a:spcPct val="200000"/>
                </a:lnSpc>
              </a:pPr>
              <a:r>
                <a:rPr lang="zh-CN" altLang="en-US" sz="1050">
                  <a:solidFill>
                    <a:schemeClr val="bg1"/>
                  </a:solidFill>
                </a:rPr>
                <a:t>点击添加文本内容点击添加文本内容点击添加文本内容点击添加文本内容点击添加文本内容</a:t>
              </a:r>
              <a:endParaRPr lang="zh-CN" altLang="en-US" sz="1050">
                <a:solidFill>
                  <a:schemeClr val="bg1"/>
                </a:solidFill>
              </a:endParaRPr>
            </a:p>
          </p:txBody>
        </p:sp>
      </p:grpSp>
      <p:grpSp>
        <p:nvGrpSpPr>
          <p:cNvPr id="40" name="组合 39"/>
          <p:cNvGrpSpPr/>
          <p:nvPr/>
        </p:nvGrpSpPr>
        <p:grpSpPr>
          <a:xfrm>
            <a:off x="3567556" y="4547851"/>
            <a:ext cx="2283962" cy="1413208"/>
            <a:chOff x="857610" y="4027675"/>
            <a:chExt cx="2283962" cy="1413208"/>
          </a:xfrm>
        </p:grpSpPr>
        <p:sp>
          <p:nvSpPr>
            <p:cNvPr id="41" name="文本框 40"/>
            <p:cNvSpPr txBox="1"/>
            <p:nvPr/>
          </p:nvSpPr>
          <p:spPr>
            <a:xfrm>
              <a:off x="1394297" y="4027675"/>
              <a:ext cx="1210589" cy="400110"/>
            </a:xfrm>
            <a:prstGeom prst="rect">
              <a:avLst/>
            </a:prstGeom>
            <a:noFill/>
          </p:spPr>
          <p:txBody>
            <a:bodyPr wrap="none" rtlCol="0">
              <a:spAutoFit/>
            </a:bodyPr>
            <a:lstStyle/>
            <a:p>
              <a:pPr algn="ctr"/>
              <a:r>
                <a:rPr lang="zh-CN" altLang="en-US" sz="2000" b="1">
                  <a:solidFill>
                    <a:schemeClr val="bg1"/>
                  </a:solidFill>
                </a:rPr>
                <a:t>添加标题</a:t>
              </a:r>
              <a:endParaRPr lang="zh-CN" altLang="en-US" sz="2000" b="1">
                <a:solidFill>
                  <a:schemeClr val="bg1"/>
                </a:solidFill>
              </a:endParaRPr>
            </a:p>
          </p:txBody>
        </p:sp>
        <p:sp>
          <p:nvSpPr>
            <p:cNvPr id="42" name="矩形 41"/>
            <p:cNvSpPr/>
            <p:nvPr/>
          </p:nvSpPr>
          <p:spPr>
            <a:xfrm>
              <a:off x="857610" y="4427785"/>
              <a:ext cx="2283962" cy="1013098"/>
            </a:xfrm>
            <a:prstGeom prst="rect">
              <a:avLst/>
            </a:prstGeom>
          </p:spPr>
          <p:txBody>
            <a:bodyPr wrap="square">
              <a:spAutoFit/>
            </a:bodyPr>
            <a:lstStyle/>
            <a:p>
              <a:pPr algn="ctr">
                <a:lnSpc>
                  <a:spcPct val="200000"/>
                </a:lnSpc>
              </a:pPr>
              <a:r>
                <a:rPr lang="zh-CN" altLang="en-US" sz="1050">
                  <a:solidFill>
                    <a:schemeClr val="bg1"/>
                  </a:solidFill>
                </a:rPr>
                <a:t>点击添加文本内容点击添加文本内容点击添加文本内容点击添加文本内容点击添加文本内容</a:t>
              </a:r>
              <a:endParaRPr lang="zh-CN" altLang="en-US" sz="1050">
                <a:solidFill>
                  <a:schemeClr val="bg1"/>
                </a:solidFill>
              </a:endParaRPr>
            </a:p>
          </p:txBody>
        </p:sp>
      </p:grpSp>
      <p:grpSp>
        <p:nvGrpSpPr>
          <p:cNvPr id="43" name="组合 42"/>
          <p:cNvGrpSpPr/>
          <p:nvPr/>
        </p:nvGrpSpPr>
        <p:grpSpPr>
          <a:xfrm>
            <a:off x="8827810" y="4555622"/>
            <a:ext cx="2283962" cy="1413208"/>
            <a:chOff x="857610" y="4027675"/>
            <a:chExt cx="2283962" cy="1413208"/>
          </a:xfrm>
        </p:grpSpPr>
        <p:sp>
          <p:nvSpPr>
            <p:cNvPr id="44" name="文本框 43"/>
            <p:cNvSpPr txBox="1"/>
            <p:nvPr/>
          </p:nvSpPr>
          <p:spPr>
            <a:xfrm>
              <a:off x="1394297" y="4027675"/>
              <a:ext cx="1210589" cy="400110"/>
            </a:xfrm>
            <a:prstGeom prst="rect">
              <a:avLst/>
            </a:prstGeom>
            <a:noFill/>
          </p:spPr>
          <p:txBody>
            <a:bodyPr wrap="none" rtlCol="0">
              <a:spAutoFit/>
            </a:bodyPr>
            <a:lstStyle/>
            <a:p>
              <a:pPr algn="ctr"/>
              <a:r>
                <a:rPr lang="zh-CN" altLang="en-US" sz="2000" b="1">
                  <a:solidFill>
                    <a:schemeClr val="bg1"/>
                  </a:solidFill>
                </a:rPr>
                <a:t>添加标题</a:t>
              </a:r>
              <a:endParaRPr lang="zh-CN" altLang="en-US" sz="2000" b="1">
                <a:solidFill>
                  <a:schemeClr val="bg1"/>
                </a:solidFill>
              </a:endParaRPr>
            </a:p>
          </p:txBody>
        </p:sp>
        <p:sp>
          <p:nvSpPr>
            <p:cNvPr id="45" name="矩形 44"/>
            <p:cNvSpPr/>
            <p:nvPr/>
          </p:nvSpPr>
          <p:spPr>
            <a:xfrm>
              <a:off x="857610" y="4427785"/>
              <a:ext cx="2283962" cy="1013098"/>
            </a:xfrm>
            <a:prstGeom prst="rect">
              <a:avLst/>
            </a:prstGeom>
          </p:spPr>
          <p:txBody>
            <a:bodyPr wrap="square">
              <a:spAutoFit/>
            </a:bodyPr>
            <a:lstStyle/>
            <a:p>
              <a:pPr algn="ctr">
                <a:lnSpc>
                  <a:spcPct val="200000"/>
                </a:lnSpc>
              </a:pPr>
              <a:r>
                <a:rPr lang="zh-CN" altLang="en-US" sz="1050">
                  <a:solidFill>
                    <a:schemeClr val="bg1"/>
                  </a:solidFill>
                </a:rPr>
                <a:t>点击添加文本内容点击添加文本内容点击添加文本内容点击添加文本内容点击添加文本内容</a:t>
              </a:r>
              <a:endParaRPr lang="zh-CN" altLang="en-US" sz="1050">
                <a:solidFill>
                  <a:schemeClr val="bg1"/>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grpId="0"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nodeType="afterGroup">
                            <p:stCondLst>
                              <p:cond delay="1250"/>
                            </p:stCondLst>
                            <p:childTnLst>
                              <p:par>
                                <p:cTn id="22" presetID="22" presetClass="entr" presetSubtype="1"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2" presetClass="entr" presetSubtype="2" decel="10000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1+#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75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5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2" presetClass="entr" presetSubtype="2" decel="10000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1+#ppt_w/2"/>
                                          </p:val>
                                        </p:tav>
                                        <p:tav tm="100000">
                                          <p:val>
                                            <p:strVal val="#ppt_x"/>
                                          </p:val>
                                        </p:tav>
                                      </p:tavLst>
                                    </p:anim>
                                    <p:anim calcmode="lin" valueType="num">
                                      <p:cBhvr additive="base">
                                        <p:cTn id="46" dur="500" fill="hold"/>
                                        <p:tgtEl>
                                          <p:spTgt spid="40"/>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2250"/>
                            </p:stCondLst>
                            <p:childTnLst>
                              <p:par>
                                <p:cTn id="48" presetID="22" presetClass="entr" presetSubtype="1"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2" decel="10000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1+#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2750"/>
                            </p:stCondLst>
                            <p:childTnLst>
                              <p:par>
                                <p:cTn id="61" presetID="22" presetClass="entr" presetSubtype="4"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2" presetClass="entr" presetSubtype="2" decel="10000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1+#ppt_w/2"/>
                                          </p:val>
                                        </p:tav>
                                        <p:tav tm="100000">
                                          <p:val>
                                            <p:strVal val="#ppt_x"/>
                                          </p:val>
                                        </p:tav>
                                      </p:tavLst>
                                    </p:anim>
                                    <p:anim calcmode="lin" valueType="num">
                                      <p:cBhvr additive="base">
                                        <p:cTn id="7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椭圆 1"/>
          <p:cNvSpPr/>
          <p:nvPr/>
        </p:nvSpPr>
        <p:spPr>
          <a:xfrm>
            <a:off x="3809999" y="1181098"/>
            <a:ext cx="4533902" cy="4533902"/>
          </a:xfrm>
          <a:prstGeom prst="ellipse">
            <a:avLst/>
          </a:prstGeom>
          <a:solidFill>
            <a:srgbClr val="0070C0"/>
          </a:soli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6F6F6"/>
              </a:solidFill>
            </a:endParaRPr>
          </a:p>
        </p:txBody>
      </p:sp>
      <p:sp>
        <p:nvSpPr>
          <p:cNvPr id="3" name="文本框 2"/>
          <p:cNvSpPr txBox="1"/>
          <p:nvPr/>
        </p:nvSpPr>
        <p:spPr>
          <a:xfrm>
            <a:off x="5288914" y="1841500"/>
            <a:ext cx="1576073" cy="1446550"/>
          </a:xfrm>
          <a:prstGeom prst="rect">
            <a:avLst/>
          </a:prstGeom>
          <a:noFill/>
          <a:ln>
            <a:noFill/>
          </a:ln>
        </p:spPr>
        <p:txBody>
          <a:bodyPr wrap="none" rtlCol="0">
            <a:spAutoFit/>
          </a:bodyPr>
          <a:lstStyle/>
          <a:p>
            <a:pPr algn="ctr"/>
            <a:r>
              <a:rPr lang="en-US" altLang="zh-CN" sz="8800" b="1">
                <a:solidFill>
                  <a:srgbClr val="F6F6F6"/>
                </a:solidFill>
                <a:effectLst>
                  <a:outerShdw blurRad="38100" dist="38100" dir="2700000" algn="tl">
                    <a:srgbClr val="000000">
                      <a:alpha val="43137"/>
                    </a:srgbClr>
                  </a:outerShdw>
                </a:effectLst>
              </a:rPr>
              <a:t>02</a:t>
            </a:r>
            <a:endParaRPr lang="zh-CN" altLang="en-US" sz="8800" b="1">
              <a:solidFill>
                <a:srgbClr val="F6F6F6"/>
              </a:solidFill>
              <a:effectLst>
                <a:outerShdw blurRad="38100" dist="38100" dir="2700000" algn="tl">
                  <a:srgbClr val="000000">
                    <a:alpha val="43137"/>
                  </a:srgbClr>
                </a:outerShdw>
              </a:effectLst>
            </a:endParaRPr>
          </a:p>
        </p:txBody>
      </p:sp>
      <p:cxnSp>
        <p:nvCxnSpPr>
          <p:cNvPr id="4" name="直接连接符 3"/>
          <p:cNvCxnSpPr/>
          <p:nvPr/>
        </p:nvCxnSpPr>
        <p:spPr>
          <a:xfrm>
            <a:off x="4225925" y="3321229"/>
            <a:ext cx="3702050" cy="0"/>
          </a:xfrm>
          <a:prstGeom prst="line">
            <a:avLst/>
          </a:prstGeom>
          <a:ln>
            <a:solidFill>
              <a:srgbClr val="F6F6F6"/>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69064" y="3621824"/>
            <a:ext cx="1415772" cy="461665"/>
          </a:xfrm>
          <a:prstGeom prst="rect">
            <a:avLst/>
          </a:prstGeom>
          <a:noFill/>
        </p:spPr>
        <p:txBody>
          <a:bodyPr wrap="none" rtlCol="0">
            <a:spAutoFit/>
          </a:bodyPr>
          <a:lstStyle/>
          <a:p>
            <a:pPr algn="ctr"/>
            <a:r>
              <a:rPr lang="zh-CN" altLang="en-US" sz="2400" b="1">
                <a:solidFill>
                  <a:srgbClr val="F6F6F6"/>
                </a:solidFill>
              </a:rPr>
              <a:t>添加标题</a:t>
            </a:r>
            <a:endParaRPr lang="zh-CN" altLang="en-US" sz="2400" b="1">
              <a:solidFill>
                <a:srgbClr val="F6F6F6"/>
              </a:solidFill>
            </a:endParaRPr>
          </a:p>
        </p:txBody>
      </p:sp>
      <p:sp>
        <p:nvSpPr>
          <p:cNvPr id="6" name="矩形 5"/>
          <p:cNvSpPr/>
          <p:nvPr/>
        </p:nvSpPr>
        <p:spPr>
          <a:xfrm>
            <a:off x="4406900" y="4062450"/>
            <a:ext cx="3340100" cy="570284"/>
          </a:xfrm>
          <a:prstGeom prst="rect">
            <a:avLst/>
          </a:prstGeom>
        </p:spPr>
        <p:txBody>
          <a:bodyPr wrap="square">
            <a:spAutoFit/>
          </a:bodyPr>
          <a:lstStyle/>
          <a:p>
            <a:pPr algn="ctr">
              <a:lnSpc>
                <a:spcPct val="150000"/>
              </a:lnSpc>
            </a:pPr>
            <a:r>
              <a:rPr lang="zh-CN" altLang="en-US" sz="1100">
                <a:solidFill>
                  <a:srgbClr val="F6F6F6"/>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点击添加文本内容点击添加文本内容点击添加文本内容点击添加文本内容点击添加文本内容的</a:t>
            </a:r>
            <a:endParaRPr lang="en-US" altLang="zh-CN" sz="1100">
              <a:solidFill>
                <a:srgbClr val="F6F6F6"/>
              </a:solidFill>
              <a:latin typeface="微软雅黑" panose="020b0503020204020204" pitchFamily="34" charset="-122"/>
              <a:ea typeface="微软雅黑" panose="020b0503020204020204" pitchFamily="34" charset="-122"/>
            </a:endParaRPr>
          </a:p>
        </p:txBody>
      </p:sp>
      <p:sp>
        <p:nvSpPr>
          <p:cNvPr id="7" name="等腰三角形 6"/>
          <p:cNvSpPr/>
          <p:nvPr/>
        </p:nvSpPr>
        <p:spPr>
          <a:xfrm rot="10800000">
            <a:off x="5956301" y="5165937"/>
            <a:ext cx="241300" cy="208017"/>
          </a:xfrm>
          <a:prstGeom prst="triangl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childTnLst>
                          </p:cTn>
                        </p:par>
                        <p:par>
                          <p:cTn id="19" fill="hold" nodeType="afterGroup">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par>
                          <p:cTn id="24" fill="hold" nodeType="afterGroup">
                            <p:stCondLst>
                              <p:cond delay="20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294289" y="409905"/>
            <a:ext cx="546536" cy="441434"/>
            <a:chOff x="525517" y="420414"/>
            <a:chExt cx="546536" cy="441434"/>
          </a:xfrm>
        </p:grpSpPr>
        <p:sp>
          <p:nvSpPr>
            <p:cNvPr id="2" name="椭圆 1"/>
            <p:cNvSpPr/>
            <p:nvPr/>
          </p:nvSpPr>
          <p:spPr>
            <a:xfrm>
              <a:off x="525517" y="420414"/>
              <a:ext cx="441434" cy="44143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19805" y="536028"/>
              <a:ext cx="252248" cy="252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9805" y="725214"/>
              <a:ext cx="126124" cy="1261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30011" y="297497"/>
            <a:ext cx="4929515" cy="908623"/>
            <a:chOff x="956935" y="229261"/>
            <a:chExt cx="4929515" cy="908623"/>
          </a:xfrm>
        </p:grpSpPr>
        <p:sp>
          <p:nvSpPr>
            <p:cNvPr id="7" name="文本框 6"/>
            <p:cNvSpPr txBox="1"/>
            <p:nvPr/>
          </p:nvSpPr>
          <p:spPr>
            <a:xfrm>
              <a:off x="956935" y="229261"/>
              <a:ext cx="1210588" cy="400110"/>
            </a:xfrm>
            <a:prstGeom prst="rect">
              <a:avLst/>
            </a:prstGeom>
            <a:noFill/>
          </p:spPr>
          <p:txBody>
            <a:bodyPr wrap="none" rtlCol="0">
              <a:spAutoFit/>
            </a:bodyPr>
            <a:lstStyle/>
            <a:p>
              <a:r>
                <a:rPr lang="zh-CN" altLang="en-US" sz="2000" b="1">
                  <a:solidFill>
                    <a:schemeClr val="bg1"/>
                  </a:solidFill>
                </a:rPr>
                <a:t>添加标题</a:t>
              </a:r>
              <a:endParaRPr lang="zh-CN" altLang="en-US" sz="2000" b="1">
                <a:solidFill>
                  <a:schemeClr val="bg1"/>
                </a:solidFill>
              </a:endParaRPr>
            </a:p>
          </p:txBody>
        </p:sp>
        <p:sp>
          <p:nvSpPr>
            <p:cNvPr id="8" name="矩形 7"/>
            <p:cNvSpPr/>
            <p:nvPr/>
          </p:nvSpPr>
          <p:spPr>
            <a:xfrm>
              <a:off x="956935" y="589336"/>
              <a:ext cx="4929515" cy="548548"/>
            </a:xfrm>
            <a:prstGeom prst="rect">
              <a:avLst/>
            </a:prstGeom>
          </p:spPr>
          <p:txBody>
            <a:bodyPr wrap="square">
              <a:spAutoFit/>
            </a:bodyPr>
            <a:lstStyle/>
            <a:p>
              <a:pPr>
                <a:lnSpc>
                  <a:spcPct val="150000"/>
                </a:lnSpc>
              </a:pPr>
              <a:r>
                <a:rPr lang="zh-CN" altLang="en-US" sz="105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a:t>
              </a:r>
              <a:endParaRPr lang="zh-CN" altLang="en-US" sz="1050">
                <a:solidFill>
                  <a:schemeClr val="bg1"/>
                </a:solidFill>
                <a:latin typeface="微软雅黑" panose="020b0503020204020204" pitchFamily="34" charset="-122"/>
                <a:ea typeface="微软雅黑" panose="020b0503020204020204" pitchFamily="34" charset="-122"/>
              </a:endParaRPr>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97" y="1487289"/>
            <a:ext cx="4572000" cy="333375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5748" y="3006725"/>
            <a:ext cx="4572000" cy="3333750"/>
          </a:xfrm>
          <a:prstGeom prst="rect">
            <a:avLst/>
          </a:prstGeom>
        </p:spPr>
      </p:pic>
      <p:sp>
        <p:nvSpPr>
          <p:cNvPr id="11" name="矩形 10"/>
          <p:cNvSpPr/>
          <p:nvPr/>
        </p:nvSpPr>
        <p:spPr>
          <a:xfrm>
            <a:off x="787797" y="5041900"/>
            <a:ext cx="628339" cy="12096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lumMod val="95000"/>
                  </a:schemeClr>
                </a:solidFill>
              </a:rPr>
              <a:t>01</a:t>
            </a:r>
            <a:endParaRPr lang="zh-CN" altLang="en-US" sz="2000">
              <a:solidFill>
                <a:schemeClr val="bg1">
                  <a:lumMod val="95000"/>
                </a:schemeClr>
              </a:solidFill>
            </a:endParaRPr>
          </a:p>
        </p:txBody>
      </p:sp>
      <p:grpSp>
        <p:nvGrpSpPr>
          <p:cNvPr id="12" name="组合 11"/>
          <p:cNvGrpSpPr/>
          <p:nvPr/>
        </p:nvGrpSpPr>
        <p:grpSpPr>
          <a:xfrm>
            <a:off x="1555836" y="5605250"/>
            <a:ext cx="4271616" cy="609200"/>
            <a:chOff x="1555836" y="5605250"/>
            <a:chExt cx="4271616" cy="609200"/>
          </a:xfrm>
        </p:grpSpPr>
        <p:sp>
          <p:nvSpPr>
            <p:cNvPr id="13" name="文本框 12"/>
            <p:cNvSpPr txBox="1"/>
            <p:nvPr/>
          </p:nvSpPr>
          <p:spPr>
            <a:xfrm>
              <a:off x="1555836" y="5605250"/>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14" name="矩形 13"/>
            <p:cNvSpPr/>
            <p:nvPr/>
          </p:nvSpPr>
          <p:spPr>
            <a:xfrm>
              <a:off x="1555836" y="5913021"/>
              <a:ext cx="4271616" cy="301429"/>
            </a:xfrm>
            <a:prstGeom prst="rect">
              <a:avLst/>
            </a:prstGeom>
          </p:spPr>
          <p:txBody>
            <a:bodyPr wrap="square">
              <a:spAutoFit/>
            </a:bodyPr>
            <a:lstStyle/>
            <a:p>
              <a:pPr>
                <a:lnSpc>
                  <a:spcPct val="20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sp>
        <p:nvSpPr>
          <p:cNvPr id="15" name="矩形 14"/>
          <p:cNvSpPr/>
          <p:nvPr/>
        </p:nvSpPr>
        <p:spPr>
          <a:xfrm>
            <a:off x="6795748" y="1487289"/>
            <a:ext cx="628339" cy="12096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lumMod val="95000"/>
                  </a:schemeClr>
                </a:solidFill>
              </a:rPr>
              <a:t>02</a:t>
            </a:r>
            <a:endParaRPr lang="zh-CN" altLang="en-US" sz="2000">
              <a:solidFill>
                <a:schemeClr val="bg1">
                  <a:lumMod val="95000"/>
                </a:schemeClr>
              </a:solidFill>
            </a:endParaRPr>
          </a:p>
        </p:txBody>
      </p:sp>
      <p:grpSp>
        <p:nvGrpSpPr>
          <p:cNvPr id="16" name="组合 15"/>
          <p:cNvGrpSpPr/>
          <p:nvPr/>
        </p:nvGrpSpPr>
        <p:grpSpPr>
          <a:xfrm>
            <a:off x="7563787" y="2050639"/>
            <a:ext cx="4271616" cy="609200"/>
            <a:chOff x="7563787" y="2050639"/>
            <a:chExt cx="4271616" cy="609200"/>
          </a:xfrm>
        </p:grpSpPr>
        <p:sp>
          <p:nvSpPr>
            <p:cNvPr id="17" name="文本框 16"/>
            <p:cNvSpPr txBox="1"/>
            <p:nvPr/>
          </p:nvSpPr>
          <p:spPr>
            <a:xfrm>
              <a:off x="7563787" y="2050639"/>
              <a:ext cx="1107996" cy="369332"/>
            </a:xfrm>
            <a:prstGeom prst="rect">
              <a:avLst/>
            </a:prstGeom>
            <a:noFill/>
          </p:spPr>
          <p:txBody>
            <a:bodyPr wrap="none" rtlCol="0">
              <a:spAutoFit/>
            </a:bodyPr>
            <a:lstStyle/>
            <a:p>
              <a:r>
                <a:rPr lang="zh-CN" altLang="en-US" b="1">
                  <a:solidFill>
                    <a:schemeClr val="bg1">
                      <a:lumMod val="95000"/>
                    </a:schemeClr>
                  </a:solidFill>
                </a:rPr>
                <a:t>添加标题</a:t>
              </a:r>
              <a:endParaRPr lang="zh-CN" altLang="en-US" b="1">
                <a:solidFill>
                  <a:schemeClr val="bg1">
                    <a:lumMod val="95000"/>
                  </a:schemeClr>
                </a:solidFill>
              </a:endParaRPr>
            </a:p>
          </p:txBody>
        </p:sp>
        <p:sp>
          <p:nvSpPr>
            <p:cNvPr id="18" name="矩形 17"/>
            <p:cNvSpPr/>
            <p:nvPr/>
          </p:nvSpPr>
          <p:spPr>
            <a:xfrm>
              <a:off x="7563787" y="2358410"/>
              <a:ext cx="4271616" cy="301429"/>
            </a:xfrm>
            <a:prstGeom prst="rect">
              <a:avLst/>
            </a:prstGeom>
          </p:spPr>
          <p:txBody>
            <a:bodyPr wrap="square">
              <a:spAutoFit/>
            </a:bodyPr>
            <a:lstStyle/>
            <a:p>
              <a:pPr>
                <a:lnSpc>
                  <a:spcPct val="200000"/>
                </a:lnSpc>
              </a:pPr>
              <a:r>
                <a:rPr lang="zh-CN" altLang="en-US" sz="800">
                  <a:solidFill>
                    <a:schemeClr val="bg1">
                      <a:lumMod val="95000"/>
                    </a:schemeClr>
                  </a:solidFill>
                </a:rPr>
                <a:t>点击添加文本内容点击添加文本内容点击添加文本内容点击添加文本内容点击添加文本内容</a:t>
              </a:r>
              <a:endParaRPr lang="zh-CN" altLang="en-US" sz="800">
                <a:solidFill>
                  <a:schemeClr val="bg1">
                    <a:lumMod val="95000"/>
                  </a:schemeClr>
                </a:solidFill>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nodeType="afterGroup">
                            <p:stCondLst>
                              <p:cond delay="500"/>
                            </p:stCondLst>
                            <p:childTnLst>
                              <p:par>
                                <p:cTn id="18" presetID="2" presetClass="entr" presetSubtype="1" decel="10000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2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186</Paragraphs>
  <Slides>25</Slides>
  <Notes>25</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25</vt:i4>
      </vt:variant>
    </vt:vector>
  </HeadingPairs>
  <TitlesOfParts>
    <vt:vector baseType="lpstr" size="34">
      <vt:lpstr>Arial</vt:lpstr>
      <vt:lpstr>微软雅黑</vt:lpstr>
      <vt:lpstr>等线 Light</vt:lpstr>
      <vt:lpstr>等线</vt:lpstr>
      <vt:lpstr>Meiryo</vt:lpstr>
      <vt:lpstr>Calibri</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cp:revision>
  <dcterms:created xsi:type="dcterms:W3CDTF">2017-09-29T06:33:00Z</dcterms:created>
  <dcterms:modified xsi:type="dcterms:W3CDTF">2023-05-08T06:51:17Z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