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2" r:id="rId2"/>
  </p:sldMasterIdLst>
  <p:notesMasterIdLst>
    <p:notesMasterId r:id="rId3"/>
  </p:notesMasterIdLst>
  <p:sldIdLst>
    <p:sldId id="256" r:id="rId4"/>
    <p:sldId id="257" r:id="rId5"/>
    <p:sldId id="258" r:id="rId6"/>
    <p:sldId id="263" r:id="rId7"/>
    <p:sldId id="264" r:id="rId8"/>
    <p:sldId id="265" r:id="rId9"/>
    <p:sldId id="266" r:id="rId10"/>
    <p:sldId id="267" r:id="rId11"/>
    <p:sldId id="259" r:id="rId12"/>
    <p:sldId id="268" r:id="rId13"/>
    <p:sldId id="269" r:id="rId14"/>
    <p:sldId id="270" r:id="rId15"/>
    <p:sldId id="271" r:id="rId16"/>
    <p:sldId id="272" r:id="rId17"/>
    <p:sldId id="260" r:id="rId18"/>
    <p:sldId id="273" r:id="rId19"/>
    <p:sldId id="274" r:id="rId20"/>
    <p:sldId id="275" r:id="rId21"/>
    <p:sldId id="276" r:id="rId22"/>
    <p:sldId id="261" r:id="rId23"/>
    <p:sldId id="277" r:id="rId24"/>
    <p:sldId id="278" r:id="rId25"/>
    <p:sldId id="279" r:id="rId26"/>
    <p:sldId id="280" r:id="rId27"/>
    <p:sldId id="262" r:id="rId28"/>
    <p:sldId id="285" r:id="rId29"/>
    <p:sldId id="310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6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C37CD-A1F0-435D-9CAC-C20C9BE3B50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46770-0AB0-49F8-BB4A-11160CE7B98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6770-0AB0-49F8-BB4A-11160CE7B98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DD97-5256-47D2-900A-32C6A06F9EC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2D741-A640-4FB4-8D7F-CE5E5CC0C17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Relationship Id="rId5" Type="http://schemas.openxmlformats.org/officeDocument/2006/relationships/image" Target="../media/image3.png" /><Relationship Id="rId6" Type="http://schemas.microsoft.com/office/2007/relationships/media" Target="../media/media1.mp3" /><Relationship Id="rId7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.png" /><Relationship Id="rId4" Type="http://schemas.openxmlformats.org/officeDocument/2006/relationships/image" Target="../media/image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4.png" /><Relationship Id="rId4" Type="http://schemas.openxmlformats.org/officeDocument/2006/relationships/image" Target="../media/image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4.png" /><Relationship Id="rId4" Type="http://schemas.openxmlformats.org/officeDocument/2006/relationships/image" Target="../media/image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4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4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4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4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7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png" /><Relationship Id="rId4" Type="http://schemas.openxmlformats.org/officeDocument/2006/relationships/image" Target="../media/image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63338" y="1099059"/>
            <a:ext cx="9664372" cy="3797091"/>
            <a:chOff x="1263338" y="1099059"/>
            <a:chExt cx="9664372" cy="3797091"/>
          </a:xfrm>
        </p:grpSpPr>
        <p:grpSp>
          <p:nvGrpSpPr>
            <p:cNvPr id="5" name="组合 4"/>
            <p:cNvGrpSpPr/>
            <p:nvPr/>
          </p:nvGrpSpPr>
          <p:grpSpPr>
            <a:xfrm>
              <a:off x="1263338" y="2446584"/>
              <a:ext cx="9664372" cy="2449566"/>
              <a:chOff x="2234439" y="2565353"/>
              <a:chExt cx="7721600" cy="1957148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234439" y="2565353"/>
                <a:ext cx="7721600" cy="1487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1500">
                    <a:blipFill>
                      <a:blip r:embed="rId4"/>
                      <a:stretch>
                        <a:fillRect/>
                      </a:stretch>
                    </a:blipFill>
                    <a:latin typeface="禹卫书法行书简体" panose="02000603000000000000" pitchFamily="2" charset="-122"/>
                    <a:ea typeface="禹卫书法行书简体" panose="02000603000000000000" pitchFamily="2" charset="-122"/>
                    <a:cs typeface="经典繁毛楷" panose="02010609000101010101" pitchFamily="49" charset="-122"/>
                  </a:rPr>
                  <a:t>金融科技模板</a:t>
                </a:r>
                <a:endParaRPr lang="zh-CN" altLang="en-US" sz="11500">
                  <a:blipFill>
                    <a:blip r:embed="rId4"/>
                    <a:stretch>
                      <a:fillRect/>
                    </a:stretch>
                  </a:blipFill>
                  <a:latin typeface="禹卫书法行书简体" panose="02000603000000000000" pitchFamily="2" charset="-122"/>
                  <a:ea typeface="禹卫书法行书简体" panose="02000603000000000000" pitchFamily="2" charset="-122"/>
                  <a:cs typeface="经典繁毛楷" panose="02010609000101010101" pitchFamily="49" charset="-122"/>
                </a:endParaRPr>
              </a:p>
            </p:txBody>
          </p:sp>
          <p:sp>
            <p:nvSpPr>
              <p:cNvPr id="8" name="文本占位符 2"/>
              <p:cNvSpPr txBox="1"/>
              <p:nvPr/>
            </p:nvSpPr>
            <p:spPr>
              <a:xfrm>
                <a:off x="3136580" y="4129051"/>
                <a:ext cx="5918837" cy="39345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228600" indent="-22860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zh-CN" altLang="en-US" sz="1800" b="1" i="0" kern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1000" b="0">
                    <a:solidFill>
                      <a:srgbClr val="E7C168"/>
                    </a:solidFill>
                    <a:effectLst/>
                    <a:latin typeface="+mj-ea"/>
                    <a:ea typeface="+mj-ea"/>
                    <a:sym typeface="+mn-lt"/>
                  </a:rPr>
                  <a:t>Lorem ipsum dolor sit er elit lamet, consectetaur cillium adipisicing pecu, sed do eiusmod tempor incididunt ut labore et dolore</a:t>
                </a:r>
                <a:r>
                  <a:rPr lang="en-US" altLang="zh-CN" sz="1000" noProof="1">
                    <a:solidFill>
                      <a:srgbClr val="E7C168"/>
                    </a:solidFill>
                  </a:rPr>
                  <a:t>Lorem ipsum dolor sit er elit lamet, consectetaur cillium adipisicing pecu, sed do eiusmod tempor i</a:t>
                </a:r>
                <a:endParaRPr lang="en-US" sz="1000" b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906663" y="1099059"/>
              <a:ext cx="207620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err="1">
                  <a:blipFill>
                    <a:blip r:embed="rId4"/>
                    <a:stretch>
                      <a:fillRect/>
                    </a:stretch>
                  </a:blipFill>
                  <a:latin typeface="华文细黑" panose="02010600040101010101" pitchFamily="2" charset="-122"/>
                  <a:ea typeface="华文细黑" panose="02010600040101010101" pitchFamily="2" charset="-122"/>
                </a:rPr>
                <a:t>B</a:t>
              </a:r>
              <a:r>
                <a:rPr lang="en-US" altLang="zh-CN" sz="4800" err="1">
                  <a:blipFill>
                    <a:blip r:embed="rId4"/>
                    <a:stretch>
                      <a:fillRect/>
                    </a:stretch>
                  </a:blipFill>
                  <a:latin typeface="华文细黑" panose="02010600040101010101" pitchFamily="2" charset="-122"/>
                  <a:ea typeface="华文细黑" panose="02010600040101010101" pitchFamily="2" charset="-122"/>
                </a:rPr>
                <a:t>aotu</a:t>
              </a:r>
              <a:endParaRPr lang="zh-CN" altLang="en-US" sz="480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</p:grpSp>
      <p:pic>
        <p:nvPicPr>
          <p:cNvPr id="3" name="Thomas Greenberg - Short Theme 6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79475" y="7969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02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076110" y="2641600"/>
            <a:ext cx="8039780" cy="2844800"/>
            <a:chOff x="2076677" y="2641600"/>
            <a:chExt cx="8039780" cy="2844800"/>
          </a:xfrm>
        </p:grpSpPr>
        <p:sp>
          <p:nvSpPr>
            <p:cNvPr id="16" name="矩形 15"/>
            <p:cNvSpPr/>
            <p:nvPr/>
          </p:nvSpPr>
          <p:spPr>
            <a:xfrm>
              <a:off x="5588000" y="2641600"/>
              <a:ext cx="4528457" cy="28448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2"/>
            <p:cNvSpPr txBox="1">
              <a:spLocks noChangeArrowheads="1"/>
            </p:cNvSpPr>
            <p:nvPr/>
          </p:nvSpPr>
          <p:spPr bwMode="auto">
            <a:xfrm>
              <a:off x="2076677" y="2868317"/>
              <a:ext cx="2976219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</a:t>
              </a:r>
              <a:endParaRPr lang="zh-CN" altLang="en-US" sz="120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irmala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  <a:solidFill>
            <a:srgbClr val="A88B4D"/>
          </a:solidFill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02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877219" y="2199256"/>
            <a:ext cx="8255000" cy="2813186"/>
            <a:chOff x="1877219" y="2199256"/>
            <a:chExt cx="8255000" cy="2813186"/>
          </a:xfrm>
        </p:grpSpPr>
        <p:sp>
          <p:nvSpPr>
            <p:cNvPr id="14" name="文本框 53"/>
            <p:cNvSpPr txBox="1">
              <a:spLocks noChangeArrowheads="1"/>
            </p:cNvSpPr>
            <p:nvPr/>
          </p:nvSpPr>
          <p:spPr bwMode="auto">
            <a:xfrm>
              <a:off x="1877219" y="3696542"/>
              <a:ext cx="2312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</a:rPr>
                <a:t>输入标题</a:t>
              </a:r>
              <a:endParaRPr lang="zh-CN" altLang="en-US">
                <a:solidFill>
                  <a:srgbClr val="E7C168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2275682" y="2199256"/>
              <a:ext cx="1516062" cy="1079500"/>
            </a:xfrm>
            <a:custGeom>
              <a:gdLst>
                <a:gd name="T0" fmla="*/ 2147483647 w 175"/>
                <a:gd name="T1" fmla="*/ 469759488 h 122"/>
                <a:gd name="T2" fmla="*/ 2147483647 w 175"/>
                <a:gd name="T3" fmla="*/ 234879744 h 122"/>
                <a:gd name="T4" fmla="*/ 2147483647 w 175"/>
                <a:gd name="T5" fmla="*/ 0 h 122"/>
                <a:gd name="T6" fmla="*/ 1200816522 w 175"/>
                <a:gd name="T7" fmla="*/ 0 h 122"/>
                <a:gd name="T8" fmla="*/ 300206296 w 175"/>
                <a:gd name="T9" fmla="*/ 391469212 h 122"/>
                <a:gd name="T10" fmla="*/ 300206296 w 175"/>
                <a:gd name="T11" fmla="*/ 313170089 h 122"/>
                <a:gd name="T12" fmla="*/ 300206296 w 175"/>
                <a:gd name="T13" fmla="*/ 469759488 h 122"/>
                <a:gd name="T14" fmla="*/ 225156854 w 175"/>
                <a:gd name="T15" fmla="*/ 548058612 h 122"/>
                <a:gd name="T16" fmla="*/ 75049408 w 175"/>
                <a:gd name="T17" fmla="*/ 939518976 h 122"/>
                <a:gd name="T18" fmla="*/ 0 w 175"/>
                <a:gd name="T19" fmla="*/ 1252698051 h 122"/>
                <a:gd name="T20" fmla="*/ 0 w 175"/>
                <a:gd name="T21" fmla="*/ 2147483647 h 122"/>
                <a:gd name="T22" fmla="*/ 75049408 w 175"/>
                <a:gd name="T23" fmla="*/ 2147483647 h 122"/>
                <a:gd name="T24" fmla="*/ 225156854 w 175"/>
                <a:gd name="T25" fmla="*/ 2147483647 h 122"/>
                <a:gd name="T26" fmla="*/ 1200816522 w 175"/>
                <a:gd name="T27" fmla="*/ 2147483647 h 122"/>
                <a:gd name="T28" fmla="*/ 2147483647 w 175"/>
                <a:gd name="T29" fmla="*/ 2147483647 h 122"/>
                <a:gd name="T30" fmla="*/ 2147483647 w 175"/>
                <a:gd name="T31" fmla="*/ 2147483647 h 122"/>
                <a:gd name="T32" fmla="*/ 2147483647 w 175"/>
                <a:gd name="T33" fmla="*/ 2147483647 h 122"/>
                <a:gd name="T34" fmla="*/ 2147483647 w 175"/>
                <a:gd name="T35" fmla="*/ 2147483647 h 122"/>
                <a:gd name="T36" fmla="*/ 2147483647 w 175"/>
                <a:gd name="T37" fmla="*/ 1252698051 h 122"/>
                <a:gd name="T38" fmla="*/ 2147483647 w 175"/>
                <a:gd name="T39" fmla="*/ 469759488 h 122"/>
                <a:gd name="T40" fmla="*/ 2147483647 w 175"/>
                <a:gd name="T41" fmla="*/ 2147483647 h 122"/>
                <a:gd name="T42" fmla="*/ 1200816522 w 175"/>
                <a:gd name="T43" fmla="*/ 2147483647 h 122"/>
                <a:gd name="T44" fmla="*/ 750511341 w 175"/>
                <a:gd name="T45" fmla="*/ 2147483647 h 122"/>
                <a:gd name="T46" fmla="*/ 2147483647 w 175"/>
                <a:gd name="T47" fmla="*/ 2147483647 h 122"/>
                <a:gd name="T48" fmla="*/ 2147483647 w 175"/>
                <a:gd name="T49" fmla="*/ 2147483647 h 122"/>
                <a:gd name="T50" fmla="*/ 2147483647 w 175"/>
                <a:gd name="T51" fmla="*/ 2147483647 h 122"/>
                <a:gd name="T52" fmla="*/ 2147483647 w 175"/>
                <a:gd name="T53" fmla="*/ 2147483647 h 122"/>
                <a:gd name="T54" fmla="*/ 2147483647 w 175"/>
                <a:gd name="T55" fmla="*/ 2147483647 h 122"/>
                <a:gd name="T56" fmla="*/ 2147483647 w 175"/>
                <a:gd name="T57" fmla="*/ 2147483647 h 122"/>
                <a:gd name="T58" fmla="*/ 2147483647 w 175"/>
                <a:gd name="T59" fmla="*/ 2147483647 h 122"/>
                <a:gd name="T60" fmla="*/ 675461967 w 175"/>
                <a:gd name="T61" fmla="*/ 2147483647 h 122"/>
                <a:gd name="T62" fmla="*/ 675461967 w 175"/>
                <a:gd name="T63" fmla="*/ 1330988327 h 122"/>
                <a:gd name="T64" fmla="*/ 2147483647 w 175"/>
                <a:gd name="T65" fmla="*/ 2147483647 h 122"/>
                <a:gd name="T66" fmla="*/ 675461967 w 175"/>
                <a:gd name="T67" fmla="*/ 2147483647 h 122"/>
                <a:gd name="T68" fmla="*/ 675461967 w 175"/>
                <a:gd name="T69" fmla="*/ 2147483647 h 122"/>
                <a:gd name="T70" fmla="*/ 1200816522 w 175"/>
                <a:gd name="T71" fmla="*/ 704639301 h 122"/>
                <a:gd name="T72" fmla="*/ 2147483647 w 175"/>
                <a:gd name="T73" fmla="*/ 704639301 h 122"/>
                <a:gd name="T74" fmla="*/ 2147483647 w 175"/>
                <a:gd name="T75" fmla="*/ 782938425 h 122"/>
                <a:gd name="T76" fmla="*/ 2147483647 w 175"/>
                <a:gd name="T77" fmla="*/ 2147483647 h 122"/>
                <a:gd name="T78" fmla="*/ 2147483647 w 175"/>
                <a:gd name="T79" fmla="*/ 2147483647 h 122"/>
                <a:gd name="T80" fmla="*/ 2147483647 w 175"/>
                <a:gd name="T81" fmla="*/ 2147483647 h 122"/>
                <a:gd name="T82" fmla="*/ 2147483647 w 175"/>
                <a:gd name="T83" fmla="*/ 2147483647 h 122"/>
                <a:gd name="T84" fmla="*/ 2147483647 w 175"/>
                <a:gd name="T85" fmla="*/ 2147483647 h 122"/>
                <a:gd name="T86" fmla="*/ 2147483647 w 175"/>
                <a:gd name="T87" fmla="*/ 2147483647 h 122"/>
                <a:gd name="T88" fmla="*/ 750511341 w 175"/>
                <a:gd name="T89" fmla="*/ 1017818100 h 122"/>
                <a:gd name="T90" fmla="*/ 1200816522 w 175"/>
                <a:gd name="T91" fmla="*/ 704639301 h 122"/>
                <a:gd name="T92" fmla="*/ 2147483647 w 175"/>
                <a:gd name="T93" fmla="*/ 2147483647 h 122"/>
                <a:gd name="T94" fmla="*/ 2147483647 w 175"/>
                <a:gd name="T95" fmla="*/ 939518976 h 122"/>
                <a:gd name="T96" fmla="*/ 2147483647 w 175"/>
                <a:gd name="T97" fmla="*/ 1252698051 h 122"/>
                <a:gd name="T98" fmla="*/ 2147483647 w 175"/>
                <a:gd name="T99" fmla="*/ 2147483647 h 122"/>
                <a:gd name="T100" fmla="*/ 2147483647 w 175"/>
                <a:gd name="T101" fmla="*/ 2147483647 h 122"/>
                <a:gd name="T102" fmla="*/ 2147483647 w 175"/>
                <a:gd name="T103" fmla="*/ 2147483647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5"/>
                <a:gd name="T157" fmla="*/ 0 h 122"/>
                <a:gd name="T158" fmla="*/ 175 w 175"/>
                <a:gd name="T159" fmla="*/ 122 h 122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5" h="122">
                  <a:moveTo>
                    <a:pt x="172" y="6"/>
                  </a:moveTo>
                  <a:cubicBezTo>
                    <a:pt x="171" y="5"/>
                    <a:pt x="170" y="4"/>
                    <a:pt x="168" y="3"/>
                  </a:cubicBezTo>
                  <a:cubicBezTo>
                    <a:pt x="166" y="1"/>
                    <a:pt x="163" y="0"/>
                    <a:pt x="15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9"/>
                    <a:pt x="1" y="10"/>
                    <a:pt x="1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0" y="109"/>
                    <a:pt x="1" y="111"/>
                  </a:cubicBezTo>
                  <a:cubicBezTo>
                    <a:pt x="1" y="113"/>
                    <a:pt x="2" y="114"/>
                    <a:pt x="3" y="116"/>
                  </a:cubicBezTo>
                  <a:cubicBezTo>
                    <a:pt x="6" y="120"/>
                    <a:pt x="11" y="122"/>
                    <a:pt x="16" y="122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62" y="122"/>
                    <a:pt x="165" y="121"/>
                    <a:pt x="167" y="120"/>
                  </a:cubicBezTo>
                  <a:cubicBezTo>
                    <a:pt x="169" y="119"/>
                    <a:pt x="170" y="118"/>
                    <a:pt x="171" y="117"/>
                  </a:cubicBezTo>
                  <a:cubicBezTo>
                    <a:pt x="174" y="114"/>
                    <a:pt x="175" y="110"/>
                    <a:pt x="175" y="10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2"/>
                    <a:pt x="174" y="9"/>
                    <a:pt x="172" y="6"/>
                  </a:cubicBezTo>
                  <a:close/>
                  <a:moveTo>
                    <a:pt x="159" y="113"/>
                  </a:moveTo>
                  <a:cubicBezTo>
                    <a:pt x="16" y="113"/>
                    <a:pt x="16" y="113"/>
                    <a:pt x="16" y="113"/>
                  </a:cubicBezTo>
                  <a:cubicBezTo>
                    <a:pt x="14" y="113"/>
                    <a:pt x="12" y="112"/>
                    <a:pt x="10" y="110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6" y="89"/>
                    <a:pt x="88" y="90"/>
                    <a:pt x="91" y="90"/>
                  </a:cubicBezTo>
                  <a:cubicBezTo>
                    <a:pt x="95" y="90"/>
                    <a:pt x="98" y="88"/>
                    <a:pt x="101" y="85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0" y="113"/>
                    <a:pt x="159" y="113"/>
                  </a:cubicBezTo>
                  <a:close/>
                  <a:moveTo>
                    <a:pt x="9" y="106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6"/>
                    <a:pt x="9" y="106"/>
                    <a:pt x="9" y="106"/>
                  </a:cubicBezTo>
                  <a:close/>
                  <a:moveTo>
                    <a:pt x="16" y="9"/>
                  </a:moveTo>
                  <a:cubicBezTo>
                    <a:pt x="159" y="9"/>
                    <a:pt x="159" y="9"/>
                    <a:pt x="159" y="9"/>
                  </a:cubicBezTo>
                  <a:cubicBezTo>
                    <a:pt x="161" y="9"/>
                    <a:pt x="162" y="9"/>
                    <a:pt x="163" y="10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5" y="87"/>
                    <a:pt x="89" y="87"/>
                    <a:pt x="86" y="84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0"/>
                    <a:pt x="13" y="9"/>
                    <a:pt x="16" y="9"/>
                  </a:cubicBezTo>
                  <a:close/>
                  <a:moveTo>
                    <a:pt x="122" y="61"/>
                  </a:moveTo>
                  <a:cubicBezTo>
                    <a:pt x="165" y="12"/>
                    <a:pt x="165" y="12"/>
                    <a:pt x="165" y="12"/>
                  </a:cubicBezTo>
                  <a:cubicBezTo>
                    <a:pt x="166" y="13"/>
                    <a:pt x="166" y="15"/>
                    <a:pt x="166" y="16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6" y="107"/>
                    <a:pt x="166" y="109"/>
                    <a:pt x="165" y="110"/>
                  </a:cubicBezTo>
                  <a:lnTo>
                    <a:pt x="122" y="61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250532" y="2199256"/>
              <a:ext cx="1524000" cy="1079500"/>
            </a:xfrm>
            <a:custGeom>
              <a:gdLst>
                <a:gd name="T0" fmla="*/ 2147483647 w 176"/>
                <a:gd name="T1" fmla="*/ 469759488 h 122"/>
                <a:gd name="T2" fmla="*/ 2147483647 w 176"/>
                <a:gd name="T3" fmla="*/ 234879744 h 122"/>
                <a:gd name="T4" fmla="*/ 2147483647 w 176"/>
                <a:gd name="T5" fmla="*/ 0 h 122"/>
                <a:gd name="T6" fmla="*/ 1199673875 w 176"/>
                <a:gd name="T7" fmla="*/ 0 h 122"/>
                <a:gd name="T8" fmla="*/ 374895346 w 176"/>
                <a:gd name="T9" fmla="*/ 391469212 h 122"/>
                <a:gd name="T10" fmla="*/ 299916304 w 176"/>
                <a:gd name="T11" fmla="*/ 313170089 h 122"/>
                <a:gd name="T12" fmla="*/ 299916304 w 176"/>
                <a:gd name="T13" fmla="*/ 469759488 h 122"/>
                <a:gd name="T14" fmla="*/ 224937194 w 176"/>
                <a:gd name="T15" fmla="*/ 548058612 h 122"/>
                <a:gd name="T16" fmla="*/ 74979076 w 176"/>
                <a:gd name="T17" fmla="*/ 939518976 h 122"/>
                <a:gd name="T18" fmla="*/ 0 w 176"/>
                <a:gd name="T19" fmla="*/ 1252698051 h 122"/>
                <a:gd name="T20" fmla="*/ 0 w 176"/>
                <a:gd name="T21" fmla="*/ 2147483647 h 122"/>
                <a:gd name="T22" fmla="*/ 74979076 w 176"/>
                <a:gd name="T23" fmla="*/ 2147483647 h 122"/>
                <a:gd name="T24" fmla="*/ 299916304 w 176"/>
                <a:gd name="T25" fmla="*/ 2147483647 h 122"/>
                <a:gd name="T26" fmla="*/ 1199673875 w 176"/>
                <a:gd name="T27" fmla="*/ 2147483647 h 122"/>
                <a:gd name="T28" fmla="*/ 2147483647 w 176"/>
                <a:gd name="T29" fmla="*/ 2147483647 h 122"/>
                <a:gd name="T30" fmla="*/ 2147483647 w 176"/>
                <a:gd name="T31" fmla="*/ 2147483647 h 122"/>
                <a:gd name="T32" fmla="*/ 2147483647 w 176"/>
                <a:gd name="T33" fmla="*/ 2147483647 h 122"/>
                <a:gd name="T34" fmla="*/ 2147483647 w 176"/>
                <a:gd name="T35" fmla="*/ 2147483647 h 122"/>
                <a:gd name="T36" fmla="*/ 2147483647 w 176"/>
                <a:gd name="T37" fmla="*/ 1252698051 h 122"/>
                <a:gd name="T38" fmla="*/ 2147483647 w 176"/>
                <a:gd name="T39" fmla="*/ 469759488 h 122"/>
                <a:gd name="T40" fmla="*/ 2147483647 w 176"/>
                <a:gd name="T41" fmla="*/ 2147483647 h 122"/>
                <a:gd name="T42" fmla="*/ 1199673875 w 176"/>
                <a:gd name="T43" fmla="*/ 2147483647 h 122"/>
                <a:gd name="T44" fmla="*/ 824778394 w 176"/>
                <a:gd name="T45" fmla="*/ 2147483647 h 122"/>
                <a:gd name="T46" fmla="*/ 2147483647 w 176"/>
                <a:gd name="T47" fmla="*/ 2147483647 h 122"/>
                <a:gd name="T48" fmla="*/ 2147483647 w 176"/>
                <a:gd name="T49" fmla="*/ 2147483647 h 122"/>
                <a:gd name="T50" fmla="*/ 2147483647 w 176"/>
                <a:gd name="T51" fmla="*/ 2147483647 h 122"/>
                <a:gd name="T52" fmla="*/ 2147483647 w 176"/>
                <a:gd name="T53" fmla="*/ 2147483647 h 122"/>
                <a:gd name="T54" fmla="*/ 2147483647 w 176"/>
                <a:gd name="T55" fmla="*/ 2147483647 h 122"/>
                <a:gd name="T56" fmla="*/ 2147483647 w 176"/>
                <a:gd name="T57" fmla="*/ 2147483647 h 122"/>
                <a:gd name="T58" fmla="*/ 2147483647 w 176"/>
                <a:gd name="T59" fmla="*/ 2147483647 h 122"/>
                <a:gd name="T60" fmla="*/ 674820309 w 176"/>
                <a:gd name="T61" fmla="*/ 2147483647 h 122"/>
                <a:gd name="T62" fmla="*/ 674820309 w 176"/>
                <a:gd name="T63" fmla="*/ 1330988327 h 122"/>
                <a:gd name="T64" fmla="*/ 2147483647 w 176"/>
                <a:gd name="T65" fmla="*/ 2147483647 h 122"/>
                <a:gd name="T66" fmla="*/ 674820309 w 176"/>
                <a:gd name="T67" fmla="*/ 2147483647 h 122"/>
                <a:gd name="T68" fmla="*/ 674820309 w 176"/>
                <a:gd name="T69" fmla="*/ 2147483647 h 122"/>
                <a:gd name="T70" fmla="*/ 1199673875 w 176"/>
                <a:gd name="T71" fmla="*/ 704639301 h 122"/>
                <a:gd name="T72" fmla="*/ 2147483647 w 176"/>
                <a:gd name="T73" fmla="*/ 704639301 h 122"/>
                <a:gd name="T74" fmla="*/ 2147483647 w 176"/>
                <a:gd name="T75" fmla="*/ 782938425 h 122"/>
                <a:gd name="T76" fmla="*/ 2147483647 w 176"/>
                <a:gd name="T77" fmla="*/ 2147483647 h 122"/>
                <a:gd name="T78" fmla="*/ 2147483647 w 176"/>
                <a:gd name="T79" fmla="*/ 2147483647 h 122"/>
                <a:gd name="T80" fmla="*/ 2147483647 w 176"/>
                <a:gd name="T81" fmla="*/ 2147483647 h 122"/>
                <a:gd name="T82" fmla="*/ 2147483647 w 176"/>
                <a:gd name="T83" fmla="*/ 2147483647 h 122"/>
                <a:gd name="T84" fmla="*/ 2147483647 w 176"/>
                <a:gd name="T85" fmla="*/ 2147483647 h 122"/>
                <a:gd name="T86" fmla="*/ 2147483647 w 176"/>
                <a:gd name="T87" fmla="*/ 2147483647 h 122"/>
                <a:gd name="T88" fmla="*/ 749799351 w 176"/>
                <a:gd name="T89" fmla="*/ 1017818100 h 122"/>
                <a:gd name="T90" fmla="*/ 1199673875 w 176"/>
                <a:gd name="T91" fmla="*/ 704639301 h 122"/>
                <a:gd name="T92" fmla="*/ 2147483647 w 176"/>
                <a:gd name="T93" fmla="*/ 2147483647 h 122"/>
                <a:gd name="T94" fmla="*/ 2147483647 w 176"/>
                <a:gd name="T95" fmla="*/ 939518976 h 122"/>
                <a:gd name="T96" fmla="*/ 2147483647 w 176"/>
                <a:gd name="T97" fmla="*/ 1252698051 h 122"/>
                <a:gd name="T98" fmla="*/ 2147483647 w 176"/>
                <a:gd name="T99" fmla="*/ 2147483647 h 122"/>
                <a:gd name="T100" fmla="*/ 2147483647 w 176"/>
                <a:gd name="T101" fmla="*/ 2147483647 h 122"/>
                <a:gd name="T102" fmla="*/ 2147483647 w 176"/>
                <a:gd name="T103" fmla="*/ 2147483647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122"/>
                <a:gd name="T158" fmla="*/ 176 w 176"/>
                <a:gd name="T159" fmla="*/ 122 h 122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122">
                  <a:moveTo>
                    <a:pt x="172" y="6"/>
                  </a:moveTo>
                  <a:cubicBezTo>
                    <a:pt x="171" y="5"/>
                    <a:pt x="170" y="4"/>
                    <a:pt x="169" y="3"/>
                  </a:cubicBezTo>
                  <a:cubicBezTo>
                    <a:pt x="166" y="1"/>
                    <a:pt x="163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9"/>
                    <a:pt x="1" y="10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1" y="111"/>
                  </a:cubicBezTo>
                  <a:cubicBezTo>
                    <a:pt x="2" y="113"/>
                    <a:pt x="3" y="114"/>
                    <a:pt x="4" y="116"/>
                  </a:cubicBezTo>
                  <a:cubicBezTo>
                    <a:pt x="7" y="120"/>
                    <a:pt x="11" y="122"/>
                    <a:pt x="16" y="122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63" y="122"/>
                    <a:pt x="165" y="121"/>
                    <a:pt x="168" y="120"/>
                  </a:cubicBezTo>
                  <a:cubicBezTo>
                    <a:pt x="169" y="119"/>
                    <a:pt x="171" y="118"/>
                    <a:pt x="172" y="117"/>
                  </a:cubicBezTo>
                  <a:cubicBezTo>
                    <a:pt x="174" y="114"/>
                    <a:pt x="176" y="110"/>
                    <a:pt x="176" y="10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76" y="12"/>
                    <a:pt x="174" y="9"/>
                    <a:pt x="172" y="6"/>
                  </a:cubicBezTo>
                  <a:close/>
                  <a:moveTo>
                    <a:pt x="160" y="113"/>
                  </a:moveTo>
                  <a:cubicBezTo>
                    <a:pt x="16" y="113"/>
                    <a:pt x="16" y="113"/>
                    <a:pt x="16" y="113"/>
                  </a:cubicBezTo>
                  <a:cubicBezTo>
                    <a:pt x="14" y="113"/>
                    <a:pt x="12" y="112"/>
                    <a:pt x="11" y="110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6" y="89"/>
                    <a:pt x="89" y="90"/>
                    <a:pt x="91" y="90"/>
                  </a:cubicBezTo>
                  <a:cubicBezTo>
                    <a:pt x="95" y="90"/>
                    <a:pt x="99" y="88"/>
                    <a:pt x="101" y="85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3"/>
                    <a:pt x="161" y="113"/>
                    <a:pt x="160" y="113"/>
                  </a:cubicBezTo>
                  <a:close/>
                  <a:moveTo>
                    <a:pt x="9" y="106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6"/>
                    <a:pt x="9" y="106"/>
                    <a:pt x="9" y="106"/>
                  </a:cubicBezTo>
                  <a:close/>
                  <a:moveTo>
                    <a:pt x="16" y="9"/>
                  </a:moveTo>
                  <a:cubicBezTo>
                    <a:pt x="160" y="9"/>
                    <a:pt x="160" y="9"/>
                    <a:pt x="160" y="9"/>
                  </a:cubicBezTo>
                  <a:cubicBezTo>
                    <a:pt x="161" y="9"/>
                    <a:pt x="162" y="9"/>
                    <a:pt x="163" y="10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5" y="87"/>
                    <a:pt x="90" y="87"/>
                    <a:pt x="87" y="84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0"/>
                    <a:pt x="14" y="9"/>
                    <a:pt x="16" y="9"/>
                  </a:cubicBezTo>
                  <a:close/>
                  <a:moveTo>
                    <a:pt x="123" y="61"/>
                  </a:moveTo>
                  <a:cubicBezTo>
                    <a:pt x="166" y="12"/>
                    <a:pt x="166" y="12"/>
                    <a:pt x="166" y="12"/>
                  </a:cubicBezTo>
                  <a:cubicBezTo>
                    <a:pt x="166" y="13"/>
                    <a:pt x="167" y="15"/>
                    <a:pt x="167" y="1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6" y="109"/>
                    <a:pt x="165" y="110"/>
                  </a:cubicBezTo>
                  <a:lnTo>
                    <a:pt x="123" y="61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6233319" y="2199256"/>
              <a:ext cx="1525588" cy="1079500"/>
            </a:xfrm>
            <a:custGeom>
              <a:gdLst>
                <a:gd name="T0" fmla="*/ 2147483647 w 176"/>
                <a:gd name="T1" fmla="*/ 469759488 h 122"/>
                <a:gd name="T2" fmla="*/ 2147483647 w 176"/>
                <a:gd name="T3" fmla="*/ 234879744 h 122"/>
                <a:gd name="T4" fmla="*/ 2147483647 w 176"/>
                <a:gd name="T5" fmla="*/ 0 h 122"/>
                <a:gd name="T6" fmla="*/ 1202180805 w 176"/>
                <a:gd name="T7" fmla="*/ 0 h 122"/>
                <a:gd name="T8" fmla="*/ 375684718 w 176"/>
                <a:gd name="T9" fmla="*/ 391469212 h 122"/>
                <a:gd name="T10" fmla="*/ 300540867 w 176"/>
                <a:gd name="T11" fmla="*/ 313170089 h 122"/>
                <a:gd name="T12" fmla="*/ 300540867 w 176"/>
                <a:gd name="T13" fmla="*/ 469759488 h 122"/>
                <a:gd name="T14" fmla="*/ 225405617 w 176"/>
                <a:gd name="T15" fmla="*/ 548058612 h 122"/>
                <a:gd name="T16" fmla="*/ 75135217 w 176"/>
                <a:gd name="T17" fmla="*/ 939518976 h 122"/>
                <a:gd name="T18" fmla="*/ 0 w 176"/>
                <a:gd name="T19" fmla="*/ 1252698051 h 122"/>
                <a:gd name="T20" fmla="*/ 0 w 176"/>
                <a:gd name="T21" fmla="*/ 2147483647 h 122"/>
                <a:gd name="T22" fmla="*/ 75135217 w 176"/>
                <a:gd name="T23" fmla="*/ 2147483647 h 122"/>
                <a:gd name="T24" fmla="*/ 300540867 w 176"/>
                <a:gd name="T25" fmla="*/ 2147483647 h 122"/>
                <a:gd name="T26" fmla="*/ 1202180805 w 176"/>
                <a:gd name="T27" fmla="*/ 2147483647 h 122"/>
                <a:gd name="T28" fmla="*/ 2147483647 w 176"/>
                <a:gd name="T29" fmla="*/ 2147483647 h 122"/>
                <a:gd name="T30" fmla="*/ 2147483647 w 176"/>
                <a:gd name="T31" fmla="*/ 2147483647 h 122"/>
                <a:gd name="T32" fmla="*/ 2147483647 w 176"/>
                <a:gd name="T33" fmla="*/ 2147483647 h 122"/>
                <a:gd name="T34" fmla="*/ 2147483647 w 176"/>
                <a:gd name="T35" fmla="*/ 2147483647 h 122"/>
                <a:gd name="T36" fmla="*/ 2147483647 w 176"/>
                <a:gd name="T37" fmla="*/ 1252698051 h 122"/>
                <a:gd name="T38" fmla="*/ 2147483647 w 176"/>
                <a:gd name="T39" fmla="*/ 469759488 h 122"/>
                <a:gd name="T40" fmla="*/ 2147483647 w 176"/>
                <a:gd name="T41" fmla="*/ 2147483647 h 122"/>
                <a:gd name="T42" fmla="*/ 1202180805 w 176"/>
                <a:gd name="T43" fmla="*/ 2147483647 h 122"/>
                <a:gd name="T44" fmla="*/ 826495951 w 176"/>
                <a:gd name="T45" fmla="*/ 2147483647 h 122"/>
                <a:gd name="T46" fmla="*/ 2147483647 w 176"/>
                <a:gd name="T47" fmla="*/ 2147483647 h 122"/>
                <a:gd name="T48" fmla="*/ 2147483647 w 176"/>
                <a:gd name="T49" fmla="*/ 2147483647 h 122"/>
                <a:gd name="T50" fmla="*/ 2147483647 w 176"/>
                <a:gd name="T51" fmla="*/ 2147483647 h 122"/>
                <a:gd name="T52" fmla="*/ 2147483647 w 176"/>
                <a:gd name="T53" fmla="*/ 2147483647 h 122"/>
                <a:gd name="T54" fmla="*/ 2147483647 w 176"/>
                <a:gd name="T55" fmla="*/ 2147483647 h 122"/>
                <a:gd name="T56" fmla="*/ 2147483647 w 176"/>
                <a:gd name="T57" fmla="*/ 2147483647 h 122"/>
                <a:gd name="T58" fmla="*/ 2147483647 w 176"/>
                <a:gd name="T59" fmla="*/ 2147483647 h 122"/>
                <a:gd name="T60" fmla="*/ 676225585 w 176"/>
                <a:gd name="T61" fmla="*/ 2147483647 h 122"/>
                <a:gd name="T62" fmla="*/ 676225585 w 176"/>
                <a:gd name="T63" fmla="*/ 1330988327 h 122"/>
                <a:gd name="T64" fmla="*/ 2147483647 w 176"/>
                <a:gd name="T65" fmla="*/ 2147483647 h 122"/>
                <a:gd name="T66" fmla="*/ 676225585 w 176"/>
                <a:gd name="T67" fmla="*/ 2147483647 h 122"/>
                <a:gd name="T68" fmla="*/ 676225585 w 176"/>
                <a:gd name="T69" fmla="*/ 2147483647 h 122"/>
                <a:gd name="T70" fmla="*/ 1202180805 w 176"/>
                <a:gd name="T71" fmla="*/ 704639301 h 122"/>
                <a:gd name="T72" fmla="*/ 2147483647 w 176"/>
                <a:gd name="T73" fmla="*/ 704639301 h 122"/>
                <a:gd name="T74" fmla="*/ 2147483647 w 176"/>
                <a:gd name="T75" fmla="*/ 782938425 h 122"/>
                <a:gd name="T76" fmla="*/ 2147483647 w 176"/>
                <a:gd name="T77" fmla="*/ 2147483647 h 122"/>
                <a:gd name="T78" fmla="*/ 2147483647 w 176"/>
                <a:gd name="T79" fmla="*/ 2147483647 h 122"/>
                <a:gd name="T80" fmla="*/ 2147483647 w 176"/>
                <a:gd name="T81" fmla="*/ 2147483647 h 122"/>
                <a:gd name="T82" fmla="*/ 2147483647 w 176"/>
                <a:gd name="T83" fmla="*/ 2147483647 h 122"/>
                <a:gd name="T84" fmla="*/ 2147483647 w 176"/>
                <a:gd name="T85" fmla="*/ 2147483647 h 122"/>
                <a:gd name="T86" fmla="*/ 2147483647 w 176"/>
                <a:gd name="T87" fmla="*/ 2147483647 h 122"/>
                <a:gd name="T88" fmla="*/ 751360768 w 176"/>
                <a:gd name="T89" fmla="*/ 1017818100 h 122"/>
                <a:gd name="T90" fmla="*/ 1202180805 w 176"/>
                <a:gd name="T91" fmla="*/ 704639301 h 122"/>
                <a:gd name="T92" fmla="*/ 2147483647 w 176"/>
                <a:gd name="T93" fmla="*/ 2147483647 h 122"/>
                <a:gd name="T94" fmla="*/ 2147483647 w 176"/>
                <a:gd name="T95" fmla="*/ 939518976 h 122"/>
                <a:gd name="T96" fmla="*/ 2147483647 w 176"/>
                <a:gd name="T97" fmla="*/ 1252698051 h 122"/>
                <a:gd name="T98" fmla="*/ 2147483647 w 176"/>
                <a:gd name="T99" fmla="*/ 2147483647 h 122"/>
                <a:gd name="T100" fmla="*/ 2147483647 w 176"/>
                <a:gd name="T101" fmla="*/ 2147483647 h 122"/>
                <a:gd name="T102" fmla="*/ 2147483647 w 176"/>
                <a:gd name="T103" fmla="*/ 2147483647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6"/>
                <a:gd name="T157" fmla="*/ 0 h 122"/>
                <a:gd name="T158" fmla="*/ 176 w 176"/>
                <a:gd name="T159" fmla="*/ 122 h 122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6" h="122">
                  <a:moveTo>
                    <a:pt x="172" y="6"/>
                  </a:moveTo>
                  <a:cubicBezTo>
                    <a:pt x="171" y="5"/>
                    <a:pt x="170" y="4"/>
                    <a:pt x="169" y="3"/>
                  </a:cubicBezTo>
                  <a:cubicBezTo>
                    <a:pt x="166" y="1"/>
                    <a:pt x="163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9"/>
                    <a:pt x="1" y="10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1" y="111"/>
                  </a:cubicBezTo>
                  <a:cubicBezTo>
                    <a:pt x="2" y="113"/>
                    <a:pt x="3" y="114"/>
                    <a:pt x="4" y="116"/>
                  </a:cubicBezTo>
                  <a:cubicBezTo>
                    <a:pt x="7" y="120"/>
                    <a:pt x="11" y="122"/>
                    <a:pt x="16" y="122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63" y="122"/>
                    <a:pt x="165" y="121"/>
                    <a:pt x="168" y="120"/>
                  </a:cubicBezTo>
                  <a:cubicBezTo>
                    <a:pt x="169" y="119"/>
                    <a:pt x="171" y="118"/>
                    <a:pt x="172" y="117"/>
                  </a:cubicBezTo>
                  <a:cubicBezTo>
                    <a:pt x="174" y="114"/>
                    <a:pt x="176" y="110"/>
                    <a:pt x="176" y="10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76" y="12"/>
                    <a:pt x="174" y="9"/>
                    <a:pt x="172" y="6"/>
                  </a:cubicBezTo>
                  <a:close/>
                  <a:moveTo>
                    <a:pt x="160" y="113"/>
                  </a:moveTo>
                  <a:cubicBezTo>
                    <a:pt x="16" y="113"/>
                    <a:pt x="16" y="113"/>
                    <a:pt x="16" y="113"/>
                  </a:cubicBezTo>
                  <a:cubicBezTo>
                    <a:pt x="14" y="113"/>
                    <a:pt x="12" y="112"/>
                    <a:pt x="11" y="110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6" y="89"/>
                    <a:pt x="89" y="90"/>
                    <a:pt x="91" y="90"/>
                  </a:cubicBezTo>
                  <a:cubicBezTo>
                    <a:pt x="95" y="90"/>
                    <a:pt x="99" y="88"/>
                    <a:pt x="101" y="85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3"/>
                    <a:pt x="161" y="113"/>
                    <a:pt x="160" y="113"/>
                  </a:cubicBezTo>
                  <a:close/>
                  <a:moveTo>
                    <a:pt x="9" y="106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6"/>
                    <a:pt x="9" y="106"/>
                    <a:pt x="9" y="106"/>
                  </a:cubicBezTo>
                  <a:close/>
                  <a:moveTo>
                    <a:pt x="16" y="9"/>
                  </a:moveTo>
                  <a:cubicBezTo>
                    <a:pt x="160" y="9"/>
                    <a:pt x="160" y="9"/>
                    <a:pt x="160" y="9"/>
                  </a:cubicBezTo>
                  <a:cubicBezTo>
                    <a:pt x="161" y="9"/>
                    <a:pt x="162" y="9"/>
                    <a:pt x="163" y="10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5" y="87"/>
                    <a:pt x="90" y="87"/>
                    <a:pt x="87" y="84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0"/>
                    <a:pt x="14" y="9"/>
                    <a:pt x="16" y="9"/>
                  </a:cubicBezTo>
                  <a:close/>
                  <a:moveTo>
                    <a:pt x="123" y="61"/>
                  </a:moveTo>
                  <a:cubicBezTo>
                    <a:pt x="166" y="12"/>
                    <a:pt x="166" y="12"/>
                    <a:pt x="166" y="12"/>
                  </a:cubicBezTo>
                  <a:cubicBezTo>
                    <a:pt x="166" y="13"/>
                    <a:pt x="167" y="15"/>
                    <a:pt x="167" y="1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6" y="109"/>
                    <a:pt x="165" y="110"/>
                  </a:cubicBezTo>
                  <a:lnTo>
                    <a:pt x="123" y="61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8217694" y="2199256"/>
              <a:ext cx="1516063" cy="1079500"/>
            </a:xfrm>
            <a:custGeom>
              <a:gdLst>
                <a:gd name="T0" fmla="*/ 2147483647 w 175"/>
                <a:gd name="T1" fmla="*/ 469759488 h 122"/>
                <a:gd name="T2" fmla="*/ 2147483647 w 175"/>
                <a:gd name="T3" fmla="*/ 234879744 h 122"/>
                <a:gd name="T4" fmla="*/ 2147483647 w 175"/>
                <a:gd name="T5" fmla="*/ 0 h 122"/>
                <a:gd name="T6" fmla="*/ 1200817314 w 175"/>
                <a:gd name="T7" fmla="*/ 0 h 122"/>
                <a:gd name="T8" fmla="*/ 375255918 w 175"/>
                <a:gd name="T9" fmla="*/ 391469212 h 122"/>
                <a:gd name="T10" fmla="*/ 300206494 w 175"/>
                <a:gd name="T11" fmla="*/ 313170089 h 122"/>
                <a:gd name="T12" fmla="*/ 300206494 w 175"/>
                <a:gd name="T13" fmla="*/ 469759488 h 122"/>
                <a:gd name="T14" fmla="*/ 225157003 w 175"/>
                <a:gd name="T15" fmla="*/ 548058612 h 122"/>
                <a:gd name="T16" fmla="*/ 75049458 w 175"/>
                <a:gd name="T17" fmla="*/ 939518976 h 122"/>
                <a:gd name="T18" fmla="*/ 0 w 175"/>
                <a:gd name="T19" fmla="*/ 1252698051 h 122"/>
                <a:gd name="T20" fmla="*/ 0 w 175"/>
                <a:gd name="T21" fmla="*/ 2147483647 h 122"/>
                <a:gd name="T22" fmla="*/ 75049458 w 175"/>
                <a:gd name="T23" fmla="*/ 2147483647 h 122"/>
                <a:gd name="T24" fmla="*/ 300206494 w 175"/>
                <a:gd name="T25" fmla="*/ 2147483647 h 122"/>
                <a:gd name="T26" fmla="*/ 1200817314 w 175"/>
                <a:gd name="T27" fmla="*/ 2147483647 h 122"/>
                <a:gd name="T28" fmla="*/ 2147483647 w 175"/>
                <a:gd name="T29" fmla="*/ 2147483647 h 122"/>
                <a:gd name="T30" fmla="*/ 2147483647 w 175"/>
                <a:gd name="T31" fmla="*/ 2147483647 h 122"/>
                <a:gd name="T32" fmla="*/ 2147483647 w 175"/>
                <a:gd name="T33" fmla="*/ 2147483647 h 122"/>
                <a:gd name="T34" fmla="*/ 2147483647 w 175"/>
                <a:gd name="T35" fmla="*/ 2147483647 h 122"/>
                <a:gd name="T36" fmla="*/ 2147483647 w 175"/>
                <a:gd name="T37" fmla="*/ 1252698051 h 122"/>
                <a:gd name="T38" fmla="*/ 2147483647 w 175"/>
                <a:gd name="T39" fmla="*/ 469759488 h 122"/>
                <a:gd name="T40" fmla="*/ 2147483647 w 175"/>
                <a:gd name="T41" fmla="*/ 2147483647 h 122"/>
                <a:gd name="T42" fmla="*/ 1200817314 w 175"/>
                <a:gd name="T43" fmla="*/ 2147483647 h 122"/>
                <a:gd name="T44" fmla="*/ 825561260 w 175"/>
                <a:gd name="T45" fmla="*/ 2147483647 h 122"/>
                <a:gd name="T46" fmla="*/ 2147483647 w 175"/>
                <a:gd name="T47" fmla="*/ 2147483647 h 122"/>
                <a:gd name="T48" fmla="*/ 2147483647 w 175"/>
                <a:gd name="T49" fmla="*/ 2147483647 h 122"/>
                <a:gd name="T50" fmla="*/ 2147483647 w 175"/>
                <a:gd name="T51" fmla="*/ 2147483647 h 122"/>
                <a:gd name="T52" fmla="*/ 2147483647 w 175"/>
                <a:gd name="T53" fmla="*/ 2147483647 h 122"/>
                <a:gd name="T54" fmla="*/ 2147483647 w 175"/>
                <a:gd name="T55" fmla="*/ 2147483647 h 122"/>
                <a:gd name="T56" fmla="*/ 2147483647 w 175"/>
                <a:gd name="T57" fmla="*/ 2147483647 h 122"/>
                <a:gd name="T58" fmla="*/ 2147483647 w 175"/>
                <a:gd name="T59" fmla="*/ 2147483647 h 122"/>
                <a:gd name="T60" fmla="*/ 675462413 w 175"/>
                <a:gd name="T61" fmla="*/ 2147483647 h 122"/>
                <a:gd name="T62" fmla="*/ 675462413 w 175"/>
                <a:gd name="T63" fmla="*/ 1330988327 h 122"/>
                <a:gd name="T64" fmla="*/ 2147483647 w 175"/>
                <a:gd name="T65" fmla="*/ 2147483647 h 122"/>
                <a:gd name="T66" fmla="*/ 675462413 w 175"/>
                <a:gd name="T67" fmla="*/ 2147483647 h 122"/>
                <a:gd name="T68" fmla="*/ 675462413 w 175"/>
                <a:gd name="T69" fmla="*/ 2147483647 h 122"/>
                <a:gd name="T70" fmla="*/ 1200817314 w 175"/>
                <a:gd name="T71" fmla="*/ 704639301 h 122"/>
                <a:gd name="T72" fmla="*/ 2147483647 w 175"/>
                <a:gd name="T73" fmla="*/ 704639301 h 122"/>
                <a:gd name="T74" fmla="*/ 2147483647 w 175"/>
                <a:gd name="T75" fmla="*/ 782938425 h 122"/>
                <a:gd name="T76" fmla="*/ 2147483647 w 175"/>
                <a:gd name="T77" fmla="*/ 2147483647 h 122"/>
                <a:gd name="T78" fmla="*/ 2147483647 w 175"/>
                <a:gd name="T79" fmla="*/ 2147483647 h 122"/>
                <a:gd name="T80" fmla="*/ 2147483647 w 175"/>
                <a:gd name="T81" fmla="*/ 2147483647 h 122"/>
                <a:gd name="T82" fmla="*/ 2147483647 w 175"/>
                <a:gd name="T83" fmla="*/ 2147483647 h 122"/>
                <a:gd name="T84" fmla="*/ 2147483647 w 175"/>
                <a:gd name="T85" fmla="*/ 2147483647 h 122"/>
                <a:gd name="T86" fmla="*/ 2147483647 w 175"/>
                <a:gd name="T87" fmla="*/ 2147483647 h 122"/>
                <a:gd name="T88" fmla="*/ 750511836 w 175"/>
                <a:gd name="T89" fmla="*/ 1017818100 h 122"/>
                <a:gd name="T90" fmla="*/ 1200817314 w 175"/>
                <a:gd name="T91" fmla="*/ 704639301 h 122"/>
                <a:gd name="T92" fmla="*/ 2147483647 w 175"/>
                <a:gd name="T93" fmla="*/ 2147483647 h 122"/>
                <a:gd name="T94" fmla="*/ 2147483647 w 175"/>
                <a:gd name="T95" fmla="*/ 939518976 h 122"/>
                <a:gd name="T96" fmla="*/ 2147483647 w 175"/>
                <a:gd name="T97" fmla="*/ 1252698051 h 122"/>
                <a:gd name="T98" fmla="*/ 2147483647 w 175"/>
                <a:gd name="T99" fmla="*/ 2147483647 h 122"/>
                <a:gd name="T100" fmla="*/ 2147483647 w 175"/>
                <a:gd name="T101" fmla="*/ 2147483647 h 122"/>
                <a:gd name="T102" fmla="*/ 2147483647 w 175"/>
                <a:gd name="T103" fmla="*/ 2147483647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5"/>
                <a:gd name="T157" fmla="*/ 0 h 122"/>
                <a:gd name="T158" fmla="*/ 175 w 175"/>
                <a:gd name="T159" fmla="*/ 122 h 122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5" h="122">
                  <a:moveTo>
                    <a:pt x="172" y="6"/>
                  </a:moveTo>
                  <a:cubicBezTo>
                    <a:pt x="171" y="5"/>
                    <a:pt x="170" y="4"/>
                    <a:pt x="169" y="3"/>
                  </a:cubicBezTo>
                  <a:cubicBezTo>
                    <a:pt x="166" y="1"/>
                    <a:pt x="163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7" y="2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2" y="9"/>
                    <a:pt x="1" y="10"/>
                    <a:pt x="1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1" y="111"/>
                  </a:cubicBezTo>
                  <a:cubicBezTo>
                    <a:pt x="2" y="113"/>
                    <a:pt x="3" y="114"/>
                    <a:pt x="4" y="116"/>
                  </a:cubicBezTo>
                  <a:cubicBezTo>
                    <a:pt x="7" y="120"/>
                    <a:pt x="11" y="122"/>
                    <a:pt x="16" y="122"/>
                  </a:cubicBezTo>
                  <a:cubicBezTo>
                    <a:pt x="160" y="122"/>
                    <a:pt x="160" y="122"/>
                    <a:pt x="160" y="122"/>
                  </a:cubicBezTo>
                  <a:cubicBezTo>
                    <a:pt x="162" y="122"/>
                    <a:pt x="165" y="121"/>
                    <a:pt x="167" y="120"/>
                  </a:cubicBezTo>
                  <a:cubicBezTo>
                    <a:pt x="169" y="119"/>
                    <a:pt x="170" y="118"/>
                    <a:pt x="172" y="117"/>
                  </a:cubicBezTo>
                  <a:cubicBezTo>
                    <a:pt x="174" y="114"/>
                    <a:pt x="175" y="110"/>
                    <a:pt x="175" y="10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2"/>
                    <a:pt x="174" y="9"/>
                    <a:pt x="172" y="6"/>
                  </a:cubicBezTo>
                  <a:close/>
                  <a:moveTo>
                    <a:pt x="160" y="113"/>
                  </a:moveTo>
                  <a:cubicBezTo>
                    <a:pt x="16" y="113"/>
                    <a:pt x="16" y="113"/>
                    <a:pt x="16" y="113"/>
                  </a:cubicBezTo>
                  <a:cubicBezTo>
                    <a:pt x="14" y="113"/>
                    <a:pt x="12" y="112"/>
                    <a:pt x="11" y="110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6" y="89"/>
                    <a:pt x="89" y="90"/>
                    <a:pt x="91" y="90"/>
                  </a:cubicBezTo>
                  <a:cubicBezTo>
                    <a:pt x="95" y="90"/>
                    <a:pt x="99" y="88"/>
                    <a:pt x="101" y="85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3"/>
                    <a:pt x="161" y="113"/>
                    <a:pt x="160" y="113"/>
                  </a:cubicBezTo>
                  <a:close/>
                  <a:moveTo>
                    <a:pt x="9" y="106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6"/>
                    <a:pt x="9" y="106"/>
                    <a:pt x="9" y="106"/>
                  </a:cubicBezTo>
                  <a:close/>
                  <a:moveTo>
                    <a:pt x="16" y="9"/>
                  </a:moveTo>
                  <a:cubicBezTo>
                    <a:pt x="160" y="9"/>
                    <a:pt x="160" y="9"/>
                    <a:pt x="160" y="9"/>
                  </a:cubicBezTo>
                  <a:cubicBezTo>
                    <a:pt x="161" y="9"/>
                    <a:pt x="162" y="9"/>
                    <a:pt x="163" y="10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5" y="87"/>
                    <a:pt x="90" y="87"/>
                    <a:pt x="87" y="84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0"/>
                    <a:pt x="14" y="9"/>
                    <a:pt x="16" y="9"/>
                  </a:cubicBezTo>
                  <a:close/>
                  <a:moveTo>
                    <a:pt x="123" y="61"/>
                  </a:moveTo>
                  <a:cubicBezTo>
                    <a:pt x="166" y="12"/>
                    <a:pt x="166" y="12"/>
                    <a:pt x="166" y="12"/>
                  </a:cubicBezTo>
                  <a:cubicBezTo>
                    <a:pt x="166" y="13"/>
                    <a:pt x="167" y="15"/>
                    <a:pt x="167" y="1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6" y="109"/>
                    <a:pt x="165" y="110"/>
                  </a:cubicBezTo>
                  <a:lnTo>
                    <a:pt x="123" y="61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文本框 60"/>
            <p:cNvSpPr txBox="1">
              <a:spLocks noChangeArrowheads="1"/>
            </p:cNvSpPr>
            <p:nvPr/>
          </p:nvSpPr>
          <p:spPr bwMode="auto">
            <a:xfrm>
              <a:off x="3856832" y="3696542"/>
              <a:ext cx="2311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</a:rPr>
                <a:t>输入标题</a:t>
              </a:r>
              <a:endParaRPr lang="zh-CN" altLang="en-US">
                <a:solidFill>
                  <a:srgbClr val="E7C168"/>
                </a:solidFill>
                <a:latin typeface="+mn-ea"/>
                <a:ea typeface="+mn-ea"/>
              </a:endParaRPr>
            </a:p>
          </p:txBody>
        </p:sp>
        <p:sp>
          <p:nvSpPr>
            <p:cNvPr id="24" name="文本框 63"/>
            <p:cNvSpPr txBox="1">
              <a:spLocks noChangeArrowheads="1"/>
            </p:cNvSpPr>
            <p:nvPr/>
          </p:nvSpPr>
          <p:spPr bwMode="auto">
            <a:xfrm>
              <a:off x="5834857" y="3696542"/>
              <a:ext cx="2312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</a:rPr>
                <a:t>输入标题</a:t>
              </a:r>
              <a:endParaRPr lang="zh-CN" altLang="en-US">
                <a:solidFill>
                  <a:srgbClr val="E7C168"/>
                </a:solidFill>
                <a:latin typeface="+mn-ea"/>
                <a:ea typeface="+mn-ea"/>
              </a:endParaRP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7819231" y="3696542"/>
              <a:ext cx="2312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</a:rPr>
                <a:t>输入标题</a:t>
              </a:r>
              <a:endParaRPr lang="zh-CN" altLang="en-US">
                <a:solidFill>
                  <a:srgbClr val="E7C168"/>
                </a:solidFill>
                <a:latin typeface="+mn-ea"/>
                <a:ea typeface="+mn-ea"/>
              </a:endParaRP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2009775" y="4253999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>
              <a:off x="3988594" y="4253999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5967413" y="4255312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7951787" y="4253999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02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208799" y="2375797"/>
            <a:ext cx="9774403" cy="2955925"/>
            <a:chOff x="1208799" y="2375797"/>
            <a:chExt cx="9774403" cy="2955925"/>
          </a:xfrm>
        </p:grpSpPr>
        <p:sp>
          <p:nvSpPr>
            <p:cNvPr id="22" name="矩形 21"/>
            <p:cNvSpPr/>
            <p:nvPr/>
          </p:nvSpPr>
          <p:spPr>
            <a:xfrm>
              <a:off x="1208799" y="2375797"/>
              <a:ext cx="4607103" cy="295592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211302" y="3304829"/>
              <a:ext cx="3771900" cy="1430258"/>
              <a:chOff x="7354888" y="4233863"/>
              <a:chExt cx="3771900" cy="1430258"/>
            </a:xfrm>
          </p:grpSpPr>
          <p:sp>
            <p:nvSpPr>
              <p:cNvPr id="16" name="矩形 9"/>
              <p:cNvSpPr>
                <a:spLocks noChangeArrowheads="1"/>
              </p:cNvSpPr>
              <p:nvPr/>
            </p:nvSpPr>
            <p:spPr bwMode="auto">
              <a:xfrm>
                <a:off x="7354888" y="4556125"/>
                <a:ext cx="3771900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belowthe template input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 the template input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belowthe template input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 the template input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</a:t>
                </a:r>
                <a:endParaRPr lang="en-US" altLang="zh-CN" sz="12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TextBox 13"/>
              <p:cNvSpPr txBox="1">
                <a:spLocks noChangeArrowheads="1"/>
              </p:cNvSpPr>
              <p:nvPr/>
            </p:nvSpPr>
            <p:spPr bwMode="auto">
              <a:xfrm>
                <a:off x="7354888" y="4233863"/>
                <a:ext cx="27527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>
                    <a:solidFill>
                      <a:srgbClr val="E7C168"/>
                    </a:solidFill>
                    <a:latin typeface="+mn-ea"/>
                    <a:ea typeface="+mn-ea"/>
                    <a:sym typeface="Arial" panose="020b0604020202020204" pitchFamily="34" charset="0"/>
                  </a:rPr>
                  <a:t>单击编辑标题</a:t>
                </a:r>
                <a:endParaRPr lang="en-US" altLang="zh-CN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02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732982" y="2342016"/>
            <a:ext cx="8755064" cy="3354279"/>
            <a:chOff x="1490662" y="2312988"/>
            <a:chExt cx="8755064" cy="3354279"/>
          </a:xfrm>
        </p:grpSpPr>
        <p:sp>
          <p:nvSpPr>
            <p:cNvPr id="13" name="椭圆 32"/>
            <p:cNvSpPr>
              <a:spLocks noChangeArrowheads="1"/>
            </p:cNvSpPr>
            <p:nvPr/>
          </p:nvSpPr>
          <p:spPr bwMode="auto">
            <a:xfrm>
              <a:off x="1654175" y="2312988"/>
              <a:ext cx="2011363" cy="2011362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35"/>
            <p:cNvSpPr txBox="1">
              <a:spLocks noChangeArrowheads="1"/>
            </p:cNvSpPr>
            <p:nvPr/>
          </p:nvSpPr>
          <p:spPr bwMode="auto">
            <a:xfrm>
              <a:off x="2098675" y="2898775"/>
              <a:ext cx="136366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+mn-ea"/>
                  <a:ea typeface="+mn-ea"/>
                  <a:sym typeface="Arial" panose="020b0604020202020204" pitchFamily="34" charset="0"/>
                </a:rPr>
                <a:t>28</a:t>
              </a:r>
              <a:r>
                <a:rPr lang="en-US" altLang="zh-CN" sz="2800">
                  <a:latin typeface="+mn-ea"/>
                  <a:ea typeface="+mn-ea"/>
                  <a:sym typeface="Arial" panose="020b0604020202020204" pitchFamily="34" charset="0"/>
                </a:rPr>
                <a:t>%</a:t>
              </a:r>
              <a:endParaRPr lang="zh-CN" altLang="en-US" sz="280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椭圆 36"/>
            <p:cNvSpPr>
              <a:spLocks noChangeArrowheads="1"/>
            </p:cNvSpPr>
            <p:nvPr/>
          </p:nvSpPr>
          <p:spPr bwMode="auto">
            <a:xfrm>
              <a:off x="4862513" y="2312988"/>
              <a:ext cx="2011362" cy="2011362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38"/>
            <p:cNvSpPr txBox="1">
              <a:spLocks noChangeArrowheads="1"/>
            </p:cNvSpPr>
            <p:nvPr/>
          </p:nvSpPr>
          <p:spPr bwMode="auto">
            <a:xfrm>
              <a:off x="5343525" y="2898775"/>
              <a:ext cx="136525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+mn-ea"/>
                  <a:ea typeface="+mn-ea"/>
                  <a:sym typeface="Arial" panose="020b0604020202020204" pitchFamily="34" charset="0"/>
                </a:rPr>
                <a:t>35</a:t>
              </a:r>
              <a:r>
                <a:rPr lang="en-US" altLang="zh-CN" sz="2800">
                  <a:latin typeface="+mn-ea"/>
                  <a:ea typeface="+mn-ea"/>
                  <a:sym typeface="Arial" panose="020b0604020202020204" pitchFamily="34" charset="0"/>
                </a:rPr>
                <a:t>%</a:t>
              </a:r>
              <a:endParaRPr lang="zh-CN" altLang="en-US" sz="280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椭圆 40"/>
            <p:cNvSpPr>
              <a:spLocks noChangeArrowheads="1"/>
            </p:cNvSpPr>
            <p:nvPr/>
          </p:nvSpPr>
          <p:spPr bwMode="auto">
            <a:xfrm>
              <a:off x="8070850" y="2312988"/>
              <a:ext cx="2011363" cy="2011362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42"/>
            <p:cNvSpPr txBox="1">
              <a:spLocks noChangeArrowheads="1"/>
            </p:cNvSpPr>
            <p:nvPr/>
          </p:nvSpPr>
          <p:spPr bwMode="auto">
            <a:xfrm>
              <a:off x="8551863" y="2898775"/>
              <a:ext cx="136525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+mn-ea"/>
                  <a:ea typeface="+mn-ea"/>
                  <a:sym typeface="Arial" panose="020b0604020202020204" pitchFamily="34" charset="0"/>
                </a:rPr>
                <a:t>86</a:t>
              </a:r>
              <a:r>
                <a:rPr lang="en-US" altLang="zh-CN" sz="2800">
                  <a:latin typeface="+mn-ea"/>
                  <a:ea typeface="+mn-ea"/>
                  <a:sym typeface="Arial" panose="020b0604020202020204" pitchFamily="34" charset="0"/>
                </a:rPr>
                <a:t>%</a:t>
              </a:r>
              <a:endParaRPr lang="zh-CN" altLang="en-US" sz="280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1490662" y="4483506"/>
              <a:ext cx="2338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4699000" y="4483506"/>
              <a:ext cx="2338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7907338" y="4483506"/>
              <a:ext cx="2338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1635918" y="4910137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4" name="TextBox 11"/>
            <p:cNvSpPr txBox="1">
              <a:spLocks noChangeArrowheads="1"/>
            </p:cNvSpPr>
            <p:nvPr/>
          </p:nvSpPr>
          <p:spPr bwMode="auto">
            <a:xfrm>
              <a:off x="4844256" y="4910137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5" name="TextBox 11"/>
            <p:cNvSpPr txBox="1">
              <a:spLocks noChangeArrowheads="1"/>
            </p:cNvSpPr>
            <p:nvPr/>
          </p:nvSpPr>
          <p:spPr bwMode="auto">
            <a:xfrm>
              <a:off x="8052593" y="4910137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02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2544444" y="2334757"/>
            <a:ext cx="7103112" cy="2779013"/>
            <a:chOff x="3087688" y="2262188"/>
            <a:chExt cx="5757862" cy="2252699"/>
          </a:xfrm>
        </p:grpSpPr>
        <p:sp>
          <p:nvSpPr>
            <p:cNvPr id="13" name="十字形 12"/>
            <p:cNvSpPr/>
            <p:nvPr/>
          </p:nvSpPr>
          <p:spPr>
            <a:xfrm>
              <a:off x="4560888" y="2514600"/>
              <a:ext cx="582612" cy="582613"/>
            </a:xfrm>
            <a:prstGeom prst="plus">
              <a:avLst>
                <a:gd name="adj" fmla="val 36765"/>
              </a:avLst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789738" y="2659063"/>
              <a:ext cx="582612" cy="376237"/>
              <a:chOff x="6790126" y="2659435"/>
              <a:chExt cx="582930" cy="37523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6790126" y="2659435"/>
                <a:ext cx="582930" cy="147242"/>
              </a:xfrm>
              <a:prstGeom prst="rect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790126" y="2887423"/>
                <a:ext cx="582930" cy="147242"/>
              </a:xfrm>
              <a:prstGeom prst="rect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3087688" y="3841272"/>
              <a:ext cx="5757862" cy="6736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rPr>
                <a:t>Thank you for comforting me when I\'m sad Loving me when I\'m mad Picking me up when I\'m down </a:t>
              </a:r>
              <a:endParaRPr lang="en-US" altLang="zh-CN" sz="1200">
                <a:solidFill>
                  <a:srgbClr val="E7C168"/>
                </a:solidFill>
                <a:latin typeface="+mn-ea"/>
                <a:cs typeface="造字工房悦黑体验版细体" charset="-122"/>
              </a:endParaRPr>
            </a:p>
            <a:p>
              <a:r>
                <a: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rPr>
                <a:t>Thank you for being my friend and being around Teaching me the meaning of love </a:t>
              </a:r>
              <a:endParaRPr lang="en-US" altLang="zh-CN" sz="1200">
                <a:solidFill>
                  <a:srgbClr val="E7C168"/>
                </a:solidFill>
                <a:latin typeface="+mn-ea"/>
                <a:cs typeface="造字工房悦黑体验版细体" charset="-122"/>
              </a:endParaRPr>
            </a:p>
            <a:p>
              <a:r>
                <a: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rPr>
                <a:t>Encouraging me when I need a shove But most of all thank you for </a:t>
              </a:r>
              <a:endParaRPr lang="en-US" altLang="zh-CN" sz="1200">
                <a:solidFill>
                  <a:srgbClr val="E7C168"/>
                </a:solidFill>
                <a:latin typeface="+mn-ea"/>
                <a:cs typeface="造字工房悦黑体验版细体" charset="-122"/>
              </a:endParaRPr>
            </a:p>
            <a:p>
              <a:r>
                <a: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rPr>
                <a:t>Loving me for who I am </a:t>
              </a:r>
              <a:endParaRPr lang="en-US" altLang="zh-CN" sz="1200">
                <a:solidFill>
                  <a:srgbClr val="E7C168"/>
                </a:solidFill>
                <a:latin typeface="+mn-ea"/>
                <a:cs typeface="造字工房悦黑体验版细体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087688" y="2262188"/>
              <a:ext cx="1166812" cy="1166812"/>
              <a:chOff x="3087184" y="2262434"/>
              <a:chExt cx="1166566" cy="116656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3087184" y="2262434"/>
                <a:ext cx="1166566" cy="1166566"/>
              </a:xfrm>
              <a:prstGeom prst="rect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3" name="Group 257"/>
              <p:cNvGrpSpPr/>
              <p:nvPr/>
            </p:nvGrpSpPr>
            <p:grpSpPr>
              <a:xfrm>
                <a:off x="3469800" y="2570875"/>
                <a:ext cx="401334" cy="470380"/>
                <a:chOff x="3293" y="530"/>
                <a:chExt cx="176" cy="206"/>
              </a:xfrm>
            </p:grpSpPr>
            <p:sp>
              <p:nvSpPr>
                <p:cNvPr id="24" name="Freeform 51"/>
                <p:cNvSpPr/>
                <p:nvPr/>
              </p:nvSpPr>
              <p:spPr bwMode="auto">
                <a:xfrm>
                  <a:off x="3333" y="530"/>
                  <a:ext cx="96" cy="130"/>
                </a:xfrm>
                <a:custGeom>
                  <a:gdLst>
                    <a:gd name="T0" fmla="*/ 768 w 48"/>
                    <a:gd name="T1" fmla="*/ 3776 h 65"/>
                    <a:gd name="T2" fmla="*/ 1536 w 48"/>
                    <a:gd name="T3" fmla="*/ 4160 h 65"/>
                    <a:gd name="T4" fmla="*/ 2304 w 48"/>
                    <a:gd name="T5" fmla="*/ 3840 h 65"/>
                    <a:gd name="T6" fmla="*/ 2304 w 48"/>
                    <a:gd name="T7" fmla="*/ 3392 h 65"/>
                    <a:gd name="T8" fmla="*/ 2304 w 48"/>
                    <a:gd name="T9" fmla="*/ 3392 h 65"/>
                    <a:gd name="T10" fmla="*/ 3072 w 48"/>
                    <a:gd name="T11" fmla="*/ 1600 h 65"/>
                    <a:gd name="T12" fmla="*/ 1536 w 48"/>
                    <a:gd name="T13" fmla="*/ 0 h 65"/>
                    <a:gd name="T14" fmla="*/ 0 w 48"/>
                    <a:gd name="T15" fmla="*/ 1600 h 65"/>
                    <a:gd name="T16" fmla="*/ 768 w 48"/>
                    <a:gd name="T17" fmla="*/ 3392 h 65"/>
                    <a:gd name="T18" fmla="*/ 768 w 48"/>
                    <a:gd name="T19" fmla="*/ 3776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8"/>
                    <a:gd name="T31" fmla="*/ 0 h 65"/>
                    <a:gd name="T32" fmla="*/ 48 w 48"/>
                    <a:gd name="T33" fmla="*/ 65 h 65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8" h="65">
                      <a:moveTo>
                        <a:pt x="12" y="59"/>
                      </a:moveTo>
                      <a:cubicBezTo>
                        <a:pt x="13" y="61"/>
                        <a:pt x="17" y="65"/>
                        <a:pt x="24" y="65"/>
                      </a:cubicBezTo>
                      <a:cubicBezTo>
                        <a:pt x="31" y="65"/>
                        <a:pt x="34" y="61"/>
                        <a:pt x="36" y="60"/>
                      </a:cubicBezTo>
                      <a:cubicBezTo>
                        <a:pt x="35" y="58"/>
                        <a:pt x="35" y="56"/>
                        <a:pt x="36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43" y="46"/>
                        <a:pt x="48" y="35"/>
                        <a:pt x="48" y="25"/>
                      </a:cubicBezTo>
                      <a:cubicBezTo>
                        <a:pt x="48" y="8"/>
                        <a:pt x="37" y="0"/>
                        <a:pt x="24" y="0"/>
                      </a:cubicBezTo>
                      <a:cubicBezTo>
                        <a:pt x="11" y="0"/>
                        <a:pt x="0" y="8"/>
                        <a:pt x="0" y="25"/>
                      </a:cubicBezTo>
                      <a:cubicBezTo>
                        <a:pt x="0" y="35"/>
                        <a:pt x="5" y="46"/>
                        <a:pt x="12" y="53"/>
                      </a:cubicBezTo>
                      <a:cubicBezTo>
                        <a:pt x="13" y="56"/>
                        <a:pt x="13" y="58"/>
                        <a:pt x="12" y="5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52"/>
                <p:cNvSpPr/>
                <p:nvPr/>
              </p:nvSpPr>
              <p:spPr bwMode="auto">
                <a:xfrm>
                  <a:off x="3293" y="656"/>
                  <a:ext cx="176" cy="80"/>
                </a:xfrm>
                <a:custGeom>
                  <a:gdLst>
                    <a:gd name="T0" fmla="*/ 3840 w 88"/>
                    <a:gd name="T1" fmla="*/ 0 h 40"/>
                    <a:gd name="T2" fmla="*/ 2816 w 88"/>
                    <a:gd name="T3" fmla="*/ 2368 h 40"/>
                    <a:gd name="T4" fmla="*/ 1792 w 88"/>
                    <a:gd name="T5" fmla="*/ 0 h 40"/>
                    <a:gd name="T6" fmla="*/ 1792 w 88"/>
                    <a:gd name="T7" fmla="*/ 0 h 40"/>
                    <a:gd name="T8" fmla="*/ 0 w 88"/>
                    <a:gd name="T9" fmla="*/ 1408 h 40"/>
                    <a:gd name="T10" fmla="*/ 0 w 88"/>
                    <a:gd name="T11" fmla="*/ 1600 h 40"/>
                    <a:gd name="T12" fmla="*/ 2816 w 88"/>
                    <a:gd name="T13" fmla="*/ 2560 h 40"/>
                    <a:gd name="T14" fmla="*/ 5632 w 88"/>
                    <a:gd name="T15" fmla="*/ 1600 h 40"/>
                    <a:gd name="T16" fmla="*/ 5632 w 88"/>
                    <a:gd name="T17" fmla="*/ 1408 h 40"/>
                    <a:gd name="T18" fmla="*/ 3840 w 88"/>
                    <a:gd name="T19" fmla="*/ 0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40"/>
                    <a:gd name="T32" fmla="*/ 88 w 88"/>
                    <a:gd name="T33" fmla="*/ 40 h 40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40">
                      <a:moveTo>
                        <a:pt x="60" y="0"/>
                      </a:moveTo>
                      <a:cubicBezTo>
                        <a:pt x="60" y="0"/>
                        <a:pt x="52" y="37"/>
                        <a:pt x="44" y="37"/>
                      </a:cubicBezTo>
                      <a:cubicBezTo>
                        <a:pt x="36" y="37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15" y="5"/>
                        <a:pt x="0" y="13"/>
                        <a:pt x="0" y="22"/>
                      </a:cubicBezTo>
                      <a:cubicBezTo>
                        <a:pt x="0" y="24"/>
                        <a:pt x="0" y="23"/>
                        <a:pt x="0" y="25"/>
                      </a:cubicBezTo>
                      <a:cubicBezTo>
                        <a:pt x="0" y="37"/>
                        <a:pt x="23" y="40"/>
                        <a:pt x="44" y="40"/>
                      </a:cubicBezTo>
                      <a:cubicBezTo>
                        <a:pt x="65" y="40"/>
                        <a:pt x="88" y="37"/>
                        <a:pt x="88" y="25"/>
                      </a:cubicBezTo>
                      <a:cubicBezTo>
                        <a:pt x="88" y="23"/>
                        <a:pt x="88" y="24"/>
                        <a:pt x="88" y="22"/>
                      </a:cubicBezTo>
                      <a:cubicBezTo>
                        <a:pt x="88" y="13"/>
                        <a:pt x="73" y="5"/>
                        <a:pt x="6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Freeform 79"/>
                <p:cNvSpPr/>
                <p:nvPr/>
              </p:nvSpPr>
              <p:spPr bwMode="auto">
                <a:xfrm>
                  <a:off x="3365" y="662"/>
                  <a:ext cx="32" cy="74"/>
                </a:xfrm>
                <a:custGeom>
                  <a:gdLst>
                    <a:gd name="T0" fmla="*/ 0 w 16"/>
                    <a:gd name="T1" fmla="*/ 2240 h 37"/>
                    <a:gd name="T2" fmla="*/ 448 w 16"/>
                    <a:gd name="T3" fmla="*/ 704 h 37"/>
                    <a:gd name="T4" fmla="*/ 128 w 16"/>
                    <a:gd name="T5" fmla="*/ 384 h 37"/>
                    <a:gd name="T6" fmla="*/ 512 w 16"/>
                    <a:gd name="T7" fmla="*/ 0 h 37"/>
                    <a:gd name="T8" fmla="*/ 896 w 16"/>
                    <a:gd name="T9" fmla="*/ 384 h 37"/>
                    <a:gd name="T10" fmla="*/ 576 w 16"/>
                    <a:gd name="T11" fmla="*/ 704 h 37"/>
                    <a:gd name="T12" fmla="*/ 1024 w 16"/>
                    <a:gd name="T13" fmla="*/ 2240 h 37"/>
                    <a:gd name="T14" fmla="*/ 0 w 16"/>
                    <a:gd name="T15" fmla="*/ 224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37"/>
                    <a:gd name="T26" fmla="*/ 16 w 16"/>
                    <a:gd name="T27" fmla="*/ 37 h 37"/>
                  </a:gdLst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37">
                      <a:moveTo>
                        <a:pt x="0" y="35"/>
                      </a:moveTo>
                      <a:cubicBezTo>
                        <a:pt x="0" y="25"/>
                        <a:pt x="7" y="11"/>
                        <a:pt x="7" y="11"/>
                      </a:cubicBezTo>
                      <a:cubicBezTo>
                        <a:pt x="7" y="11"/>
                        <a:pt x="2" y="9"/>
                        <a:pt x="2" y="6"/>
                      </a:cubicBezTo>
                      <a:cubicBezTo>
                        <a:pt x="2" y="2"/>
                        <a:pt x="8" y="0"/>
                        <a:pt x="8" y="0"/>
                      </a:cubicBezTo>
                      <a:cubicBezTo>
                        <a:pt x="8" y="0"/>
                        <a:pt x="14" y="2"/>
                        <a:pt x="14" y="6"/>
                      </a:cubicBezTo>
                      <a:cubicBezTo>
                        <a:pt x="14" y="9"/>
                        <a:pt x="9" y="11"/>
                        <a:pt x="9" y="11"/>
                      </a:cubicBezTo>
                      <a:cubicBezTo>
                        <a:pt x="9" y="11"/>
                        <a:pt x="16" y="25"/>
                        <a:pt x="16" y="35"/>
                      </a:cubicBezTo>
                      <a:cubicBezTo>
                        <a:pt x="16" y="37"/>
                        <a:pt x="0" y="36"/>
                        <a:pt x="0" y="3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7" name="组合 26"/>
            <p:cNvGrpSpPr/>
            <p:nvPr/>
          </p:nvGrpSpPr>
          <p:grpSpPr>
            <a:xfrm>
              <a:off x="5383213" y="2262188"/>
              <a:ext cx="1166812" cy="1166812"/>
              <a:chOff x="5383530" y="2262434"/>
              <a:chExt cx="1166566" cy="116656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383530" y="2262434"/>
                <a:ext cx="1166566" cy="1166566"/>
              </a:xfrm>
              <a:prstGeom prst="rect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9" name="Group 348"/>
              <p:cNvGrpSpPr/>
              <p:nvPr/>
            </p:nvGrpSpPr>
            <p:grpSpPr>
              <a:xfrm>
                <a:off x="5729204" y="2679721"/>
                <a:ext cx="474694" cy="401334"/>
                <a:chOff x="2996" y="3065"/>
                <a:chExt cx="208" cy="177"/>
              </a:xfrm>
            </p:grpSpPr>
            <p:sp>
              <p:nvSpPr>
                <p:cNvPr id="30" name="Freeform 67"/>
                <p:cNvSpPr/>
                <p:nvPr/>
              </p:nvSpPr>
              <p:spPr bwMode="auto">
                <a:xfrm>
                  <a:off x="3052" y="3065"/>
                  <a:ext cx="96" cy="41"/>
                </a:xfrm>
                <a:custGeom>
                  <a:gdLst>
                    <a:gd name="T0" fmla="*/ 3072 w 48"/>
                    <a:gd name="T1" fmla="*/ 1484 h 20"/>
                    <a:gd name="T2" fmla="*/ 2560 w 48"/>
                    <a:gd name="T3" fmla="*/ 1484 h 20"/>
                    <a:gd name="T4" fmla="*/ 2560 w 48"/>
                    <a:gd name="T5" fmla="*/ 1197 h 20"/>
                    <a:gd name="T6" fmla="*/ 2048 w 48"/>
                    <a:gd name="T7" fmla="*/ 584 h 20"/>
                    <a:gd name="T8" fmla="*/ 1024 w 48"/>
                    <a:gd name="T9" fmla="*/ 584 h 20"/>
                    <a:gd name="T10" fmla="*/ 512 w 48"/>
                    <a:gd name="T11" fmla="*/ 1197 h 20"/>
                    <a:gd name="T12" fmla="*/ 512 w 48"/>
                    <a:gd name="T13" fmla="*/ 1484 h 20"/>
                    <a:gd name="T14" fmla="*/ 0 w 48"/>
                    <a:gd name="T15" fmla="*/ 1484 h 20"/>
                    <a:gd name="T16" fmla="*/ 0 w 48"/>
                    <a:gd name="T17" fmla="*/ 1197 h 20"/>
                    <a:gd name="T18" fmla="*/ 1024 w 48"/>
                    <a:gd name="T19" fmla="*/ 0 h 20"/>
                    <a:gd name="T20" fmla="*/ 2048 w 48"/>
                    <a:gd name="T21" fmla="*/ 0 h 20"/>
                    <a:gd name="T22" fmla="*/ 3072 w 48"/>
                    <a:gd name="T23" fmla="*/ 1197 h 20"/>
                    <a:gd name="T24" fmla="*/ 3072 w 48"/>
                    <a:gd name="T25" fmla="*/ 1484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0"/>
                    <a:gd name="T41" fmla="*/ 48 w 48"/>
                    <a:gd name="T42" fmla="*/ 20 h 20"/>
                  </a:gdLst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0">
                      <a:moveTo>
                        <a:pt x="48" y="20"/>
                      </a:move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40" y="12"/>
                        <a:pt x="36" y="8"/>
                        <a:pt x="32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2" y="8"/>
                        <a:pt x="8" y="12"/>
                        <a:pt x="8" y="16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41" y="0"/>
                        <a:pt x="48" y="7"/>
                        <a:pt x="48" y="16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153"/>
                <p:cNvSpPr/>
                <p:nvPr/>
              </p:nvSpPr>
              <p:spPr bwMode="auto">
                <a:xfrm>
                  <a:off x="2996" y="3154"/>
                  <a:ext cx="208" cy="88"/>
                </a:xfrm>
                <a:custGeom>
                  <a:gdLst>
                    <a:gd name="T0" fmla="*/ 5376 w 104"/>
                    <a:gd name="T1" fmla="*/ 384 h 44"/>
                    <a:gd name="T2" fmla="*/ 5248 w 104"/>
                    <a:gd name="T3" fmla="*/ 512 h 44"/>
                    <a:gd name="T4" fmla="*/ 4736 w 104"/>
                    <a:gd name="T5" fmla="*/ 512 h 44"/>
                    <a:gd name="T6" fmla="*/ 4608 w 104"/>
                    <a:gd name="T7" fmla="*/ 384 h 44"/>
                    <a:gd name="T8" fmla="*/ 4608 w 104"/>
                    <a:gd name="T9" fmla="*/ 0 h 44"/>
                    <a:gd name="T10" fmla="*/ 2048 w 104"/>
                    <a:gd name="T11" fmla="*/ 0 h 44"/>
                    <a:gd name="T12" fmla="*/ 2048 w 104"/>
                    <a:gd name="T13" fmla="*/ 384 h 44"/>
                    <a:gd name="T14" fmla="*/ 1920 w 104"/>
                    <a:gd name="T15" fmla="*/ 512 h 44"/>
                    <a:gd name="T16" fmla="*/ 1408 w 104"/>
                    <a:gd name="T17" fmla="*/ 512 h 44"/>
                    <a:gd name="T18" fmla="*/ 1280 w 104"/>
                    <a:gd name="T19" fmla="*/ 384 h 44"/>
                    <a:gd name="T20" fmla="*/ 1280 w 104"/>
                    <a:gd name="T21" fmla="*/ 0 h 44"/>
                    <a:gd name="T22" fmla="*/ 0 w 104"/>
                    <a:gd name="T23" fmla="*/ 0 h 44"/>
                    <a:gd name="T24" fmla="*/ 0 w 104"/>
                    <a:gd name="T25" fmla="*/ 2048 h 44"/>
                    <a:gd name="T26" fmla="*/ 768 w 104"/>
                    <a:gd name="T27" fmla="*/ 2816 h 44"/>
                    <a:gd name="T28" fmla="*/ 5888 w 104"/>
                    <a:gd name="T29" fmla="*/ 2816 h 44"/>
                    <a:gd name="T30" fmla="*/ 6656 w 104"/>
                    <a:gd name="T31" fmla="*/ 2048 h 44"/>
                    <a:gd name="T32" fmla="*/ 6656 w 104"/>
                    <a:gd name="T33" fmla="*/ 0 h 44"/>
                    <a:gd name="T34" fmla="*/ 5376 w 104"/>
                    <a:gd name="T35" fmla="*/ 0 h 44"/>
                    <a:gd name="T36" fmla="*/ 5376 w 104"/>
                    <a:gd name="T37" fmla="*/ 384 h 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44"/>
                    <a:gd name="T59" fmla="*/ 104 w 104"/>
                    <a:gd name="T60" fmla="*/ 44 h 44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44">
                      <a:moveTo>
                        <a:pt x="84" y="6"/>
                      </a:moveTo>
                      <a:cubicBezTo>
                        <a:pt x="84" y="7"/>
                        <a:pt x="83" y="8"/>
                        <a:pt x="82" y="8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3" y="8"/>
                        <a:pt x="72" y="7"/>
                        <a:pt x="72" y="6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7"/>
                        <a:pt x="31" y="8"/>
                        <a:pt x="30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8"/>
                        <a:pt x="20" y="7"/>
                        <a:pt x="20" y="6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5" y="44"/>
                        <a:pt x="12" y="44"/>
                      </a:cubicBezTo>
                      <a:cubicBezTo>
                        <a:pt x="92" y="44"/>
                        <a:pt x="92" y="44"/>
                        <a:pt x="92" y="44"/>
                      </a:cubicBezTo>
                      <a:cubicBezTo>
                        <a:pt x="99" y="44"/>
                        <a:pt x="104" y="39"/>
                        <a:pt x="104" y="32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lnTo>
                        <a:pt x="84" y="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154"/>
                <p:cNvSpPr/>
                <p:nvPr/>
              </p:nvSpPr>
              <p:spPr bwMode="auto">
                <a:xfrm>
                  <a:off x="2996" y="3114"/>
                  <a:ext cx="208" cy="32"/>
                </a:xfrm>
                <a:custGeom>
                  <a:gdLst>
                    <a:gd name="T0" fmla="*/ 5888 w 104"/>
                    <a:gd name="T1" fmla="*/ 0 h 16"/>
                    <a:gd name="T2" fmla="*/ 768 w 104"/>
                    <a:gd name="T3" fmla="*/ 0 h 16"/>
                    <a:gd name="T4" fmla="*/ 0 w 104"/>
                    <a:gd name="T5" fmla="*/ 768 h 16"/>
                    <a:gd name="T6" fmla="*/ 0 w 104"/>
                    <a:gd name="T7" fmla="*/ 1024 h 16"/>
                    <a:gd name="T8" fmla="*/ 1280 w 104"/>
                    <a:gd name="T9" fmla="*/ 1024 h 16"/>
                    <a:gd name="T10" fmla="*/ 1280 w 104"/>
                    <a:gd name="T11" fmla="*/ 896 h 16"/>
                    <a:gd name="T12" fmla="*/ 1408 w 104"/>
                    <a:gd name="T13" fmla="*/ 768 h 16"/>
                    <a:gd name="T14" fmla="*/ 1920 w 104"/>
                    <a:gd name="T15" fmla="*/ 768 h 16"/>
                    <a:gd name="T16" fmla="*/ 2048 w 104"/>
                    <a:gd name="T17" fmla="*/ 896 h 16"/>
                    <a:gd name="T18" fmla="*/ 2048 w 104"/>
                    <a:gd name="T19" fmla="*/ 1024 h 16"/>
                    <a:gd name="T20" fmla="*/ 4608 w 104"/>
                    <a:gd name="T21" fmla="*/ 1024 h 16"/>
                    <a:gd name="T22" fmla="*/ 4608 w 104"/>
                    <a:gd name="T23" fmla="*/ 896 h 16"/>
                    <a:gd name="T24" fmla="*/ 4736 w 104"/>
                    <a:gd name="T25" fmla="*/ 768 h 16"/>
                    <a:gd name="T26" fmla="*/ 5248 w 104"/>
                    <a:gd name="T27" fmla="*/ 768 h 16"/>
                    <a:gd name="T28" fmla="*/ 5376 w 104"/>
                    <a:gd name="T29" fmla="*/ 896 h 16"/>
                    <a:gd name="T30" fmla="*/ 5376 w 104"/>
                    <a:gd name="T31" fmla="*/ 1024 h 16"/>
                    <a:gd name="T32" fmla="*/ 6656 w 104"/>
                    <a:gd name="T33" fmla="*/ 1024 h 16"/>
                    <a:gd name="T34" fmla="*/ 6656 w 104"/>
                    <a:gd name="T35" fmla="*/ 768 h 16"/>
                    <a:gd name="T36" fmla="*/ 5888 w 104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16"/>
                    <a:gd name="T59" fmla="*/ 104 w 104"/>
                    <a:gd name="T60" fmla="*/ 16 h 1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16">
                      <a:moveTo>
                        <a:pt x="9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3"/>
                        <a:pt x="21" y="12"/>
                        <a:pt x="22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1" y="12"/>
                        <a:pt x="32" y="13"/>
                        <a:pt x="32" y="14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72" y="14"/>
                        <a:pt x="72" y="14"/>
                        <a:pt x="72" y="14"/>
                      </a:cubicBezTo>
                      <a:cubicBezTo>
                        <a:pt x="72" y="13"/>
                        <a:pt x="73" y="12"/>
                        <a:pt x="74" y="12"/>
                      </a:cubicBezTo>
                      <a:cubicBezTo>
                        <a:pt x="82" y="12"/>
                        <a:pt x="82" y="12"/>
                        <a:pt x="82" y="12"/>
                      </a:cubicBezTo>
                      <a:cubicBezTo>
                        <a:pt x="83" y="12"/>
                        <a:pt x="84" y="13"/>
                        <a:pt x="84" y="14"/>
                      </a:cubicBezTo>
                      <a:cubicBezTo>
                        <a:pt x="84" y="16"/>
                        <a:pt x="84" y="16"/>
                        <a:pt x="84" y="16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4" y="12"/>
                        <a:pt x="104" y="12"/>
                        <a:pt x="104" y="12"/>
                      </a:cubicBezTo>
                      <a:cubicBezTo>
                        <a:pt x="104" y="5"/>
                        <a:pt x="99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3" name="组合 32"/>
            <p:cNvGrpSpPr/>
            <p:nvPr/>
          </p:nvGrpSpPr>
          <p:grpSpPr>
            <a:xfrm>
              <a:off x="7678738" y="2262188"/>
              <a:ext cx="1166812" cy="1166812"/>
              <a:chOff x="7679352" y="2262434"/>
              <a:chExt cx="1166566" cy="1166566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7679352" y="2262434"/>
                <a:ext cx="1166566" cy="1166566"/>
              </a:xfrm>
              <a:prstGeom prst="rect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5" name="Group 275"/>
              <p:cNvGrpSpPr/>
              <p:nvPr/>
            </p:nvGrpSpPr>
            <p:grpSpPr>
              <a:xfrm>
                <a:off x="8026671" y="2674620"/>
                <a:ext cx="548058" cy="422910"/>
                <a:chOff x="-566" y="190"/>
                <a:chExt cx="208" cy="160"/>
              </a:xfrm>
            </p:grpSpPr>
            <p:sp>
              <p:nvSpPr>
                <p:cNvPr id="36" name="Freeform 182"/>
                <p:cNvSpPr>
                  <a:spLocks noEditPoints="1"/>
                </p:cNvSpPr>
                <p:nvPr/>
              </p:nvSpPr>
              <p:spPr bwMode="auto">
                <a:xfrm>
                  <a:off x="-562" y="238"/>
                  <a:ext cx="204" cy="112"/>
                </a:xfrm>
                <a:custGeom>
                  <a:gdLst>
                    <a:gd name="T0" fmla="*/ 4736 w 102"/>
                    <a:gd name="T1" fmla="*/ 3584 h 56"/>
                    <a:gd name="T2" fmla="*/ 640 w 102"/>
                    <a:gd name="T3" fmla="*/ 3584 h 56"/>
                    <a:gd name="T4" fmla="*/ 128 w 102"/>
                    <a:gd name="T5" fmla="*/ 3328 h 56"/>
                    <a:gd name="T6" fmla="*/ 64 w 102"/>
                    <a:gd name="T7" fmla="*/ 2752 h 56"/>
                    <a:gd name="T8" fmla="*/ 896 w 102"/>
                    <a:gd name="T9" fmla="*/ 640 h 56"/>
                    <a:gd name="T10" fmla="*/ 1856 w 102"/>
                    <a:gd name="T11" fmla="*/ 0 h 56"/>
                    <a:gd name="T12" fmla="*/ 5952 w 102"/>
                    <a:gd name="T13" fmla="*/ 0 h 56"/>
                    <a:gd name="T14" fmla="*/ 6464 w 102"/>
                    <a:gd name="T15" fmla="*/ 256 h 56"/>
                    <a:gd name="T16" fmla="*/ 6464 w 102"/>
                    <a:gd name="T17" fmla="*/ 832 h 56"/>
                    <a:gd name="T18" fmla="*/ 5696 w 102"/>
                    <a:gd name="T19" fmla="*/ 2944 h 56"/>
                    <a:gd name="T20" fmla="*/ 4736 w 102"/>
                    <a:gd name="T21" fmla="*/ 3584 h 56"/>
                    <a:gd name="T22" fmla="*/ 1856 w 102"/>
                    <a:gd name="T23" fmla="*/ 512 h 56"/>
                    <a:gd name="T24" fmla="*/ 1344 w 102"/>
                    <a:gd name="T25" fmla="*/ 832 h 56"/>
                    <a:gd name="T26" fmla="*/ 576 w 102"/>
                    <a:gd name="T27" fmla="*/ 2944 h 56"/>
                    <a:gd name="T28" fmla="*/ 576 w 102"/>
                    <a:gd name="T29" fmla="*/ 3072 h 56"/>
                    <a:gd name="T30" fmla="*/ 640 w 102"/>
                    <a:gd name="T31" fmla="*/ 3072 h 56"/>
                    <a:gd name="T32" fmla="*/ 4736 w 102"/>
                    <a:gd name="T33" fmla="*/ 3072 h 56"/>
                    <a:gd name="T34" fmla="*/ 5184 w 102"/>
                    <a:gd name="T35" fmla="*/ 2752 h 56"/>
                    <a:gd name="T36" fmla="*/ 6016 w 102"/>
                    <a:gd name="T37" fmla="*/ 640 h 56"/>
                    <a:gd name="T38" fmla="*/ 6016 w 102"/>
                    <a:gd name="T39" fmla="*/ 512 h 56"/>
                    <a:gd name="T40" fmla="*/ 5952 w 102"/>
                    <a:gd name="T41" fmla="*/ 512 h 56"/>
                    <a:gd name="T42" fmla="*/ 1856 w 102"/>
                    <a:gd name="T43" fmla="*/ 512 h 5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02"/>
                    <a:gd name="T67" fmla="*/ 0 h 56"/>
                    <a:gd name="T68" fmla="*/ 102 w 102"/>
                    <a:gd name="T69" fmla="*/ 56 h 56"/>
                  </a:gdLst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02" h="56">
                      <a:moveTo>
                        <a:pt x="74" y="56"/>
                      </a:move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6" y="56"/>
                        <a:pt x="4" y="55"/>
                        <a:pt x="2" y="52"/>
                      </a:cubicBezTo>
                      <a:cubicBezTo>
                        <a:pt x="0" y="50"/>
                        <a:pt x="0" y="46"/>
                        <a:pt x="1" y="43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6" y="4"/>
                        <a:pt x="22" y="0"/>
                        <a:pt x="29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6" y="0"/>
                        <a:pt x="99" y="1"/>
                        <a:pt x="101" y="4"/>
                      </a:cubicBezTo>
                      <a:cubicBezTo>
                        <a:pt x="102" y="6"/>
                        <a:pt x="102" y="10"/>
                        <a:pt x="101" y="13"/>
                      </a:cubicBezTo>
                      <a:cubicBezTo>
                        <a:pt x="89" y="46"/>
                        <a:pt x="89" y="46"/>
                        <a:pt x="89" y="46"/>
                      </a:cubicBezTo>
                      <a:cubicBezTo>
                        <a:pt x="86" y="52"/>
                        <a:pt x="80" y="56"/>
                        <a:pt x="74" y="56"/>
                      </a:cubicBezTo>
                      <a:close/>
                      <a:moveTo>
                        <a:pt x="29" y="8"/>
                      </a:moveTo>
                      <a:cubicBezTo>
                        <a:pt x="26" y="8"/>
                        <a:pt x="22" y="10"/>
                        <a:pt x="21" y="13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8" y="47"/>
                        <a:pt x="8" y="48"/>
                        <a:pt x="9" y="48"/>
                      </a:cubicBezTo>
                      <a:cubicBezTo>
                        <a:pt x="9" y="48"/>
                        <a:pt x="9" y="48"/>
                        <a:pt x="10" y="48"/>
                      </a:cubicBezTo>
                      <a:cubicBezTo>
                        <a:pt x="74" y="48"/>
                        <a:pt x="74" y="48"/>
                        <a:pt x="74" y="48"/>
                      </a:cubicBezTo>
                      <a:cubicBezTo>
                        <a:pt x="77" y="48"/>
                        <a:pt x="80" y="46"/>
                        <a:pt x="81" y="43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9"/>
                        <a:pt x="94" y="9"/>
                        <a:pt x="94" y="8"/>
                      </a:cubicBezTo>
                      <a:cubicBezTo>
                        <a:pt x="94" y="8"/>
                        <a:pt x="93" y="8"/>
                        <a:pt x="93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183"/>
                <p:cNvSpPr/>
                <p:nvPr/>
              </p:nvSpPr>
              <p:spPr bwMode="auto">
                <a:xfrm>
                  <a:off x="-566" y="190"/>
                  <a:ext cx="176" cy="158"/>
                </a:xfrm>
                <a:custGeom>
                  <a:gdLst>
                    <a:gd name="T0" fmla="*/ 320 w 88"/>
                    <a:gd name="T1" fmla="*/ 4736 h 79"/>
                    <a:gd name="T2" fmla="*/ 448 w 88"/>
                    <a:gd name="T3" fmla="*/ 4288 h 79"/>
                    <a:gd name="T4" fmla="*/ 1344 w 88"/>
                    <a:gd name="T5" fmla="*/ 2240 h 79"/>
                    <a:gd name="T6" fmla="*/ 2112 w 88"/>
                    <a:gd name="T7" fmla="*/ 1728 h 79"/>
                    <a:gd name="T8" fmla="*/ 5312 w 88"/>
                    <a:gd name="T9" fmla="*/ 1728 h 79"/>
                    <a:gd name="T10" fmla="*/ 5632 w 88"/>
                    <a:gd name="T11" fmla="*/ 1536 h 79"/>
                    <a:gd name="T12" fmla="*/ 5632 w 88"/>
                    <a:gd name="T13" fmla="*/ 1536 h 79"/>
                    <a:gd name="T14" fmla="*/ 4864 w 88"/>
                    <a:gd name="T15" fmla="*/ 768 h 79"/>
                    <a:gd name="T16" fmla="*/ 2816 w 88"/>
                    <a:gd name="T17" fmla="*/ 768 h 79"/>
                    <a:gd name="T18" fmla="*/ 2048 w 88"/>
                    <a:gd name="T19" fmla="*/ 0 h 79"/>
                    <a:gd name="T20" fmla="*/ 768 w 88"/>
                    <a:gd name="T21" fmla="*/ 0 h 79"/>
                    <a:gd name="T22" fmla="*/ 0 w 88"/>
                    <a:gd name="T23" fmla="*/ 768 h 79"/>
                    <a:gd name="T24" fmla="*/ 0 w 88"/>
                    <a:gd name="T25" fmla="*/ 4352 h 79"/>
                    <a:gd name="T26" fmla="*/ 576 w 88"/>
                    <a:gd name="T27" fmla="*/ 5056 h 79"/>
                    <a:gd name="T28" fmla="*/ 320 w 88"/>
                    <a:gd name="T29" fmla="*/ 4736 h 7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8"/>
                    <a:gd name="T46" fmla="*/ 0 h 79"/>
                    <a:gd name="T47" fmla="*/ 88 w 88"/>
                    <a:gd name="T48" fmla="*/ 79 h 79"/>
                  </a:gdLst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8" h="79">
                      <a:moveTo>
                        <a:pt x="5" y="74"/>
                      </a:moveTo>
                      <a:cubicBezTo>
                        <a:pt x="4" y="72"/>
                        <a:pt x="6" y="70"/>
                        <a:pt x="7" y="67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4" y="29"/>
                        <a:pt x="27" y="27"/>
                        <a:pt x="33" y="27"/>
                      </a:cubicBezTo>
                      <a:cubicBezTo>
                        <a:pt x="83" y="27"/>
                        <a:pt x="83" y="27"/>
                        <a:pt x="83" y="27"/>
                      </a:cubicBezTo>
                      <a:cubicBezTo>
                        <a:pt x="88" y="24"/>
                        <a:pt x="88" y="24"/>
                        <a:pt x="88" y="24"/>
                      </a:cubicBezTo>
                      <a:cubicBezTo>
                        <a:pt x="88" y="24"/>
                        <a:pt x="88" y="24"/>
                        <a:pt x="88" y="24"/>
                      </a:cubicBezTo>
                      <a:cubicBezTo>
                        <a:pt x="88" y="17"/>
                        <a:pt x="83" y="12"/>
                        <a:pt x="76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5"/>
                        <a:pt x="39" y="0"/>
                        <a:pt x="3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73"/>
                        <a:pt x="4" y="78"/>
                        <a:pt x="9" y="79"/>
                      </a:cubicBezTo>
                      <a:cubicBezTo>
                        <a:pt x="7" y="79"/>
                        <a:pt x="6" y="76"/>
                        <a:pt x="5" y="7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09800" y="1638181"/>
            <a:ext cx="8709834" cy="4969664"/>
            <a:chOff x="2209800" y="1638181"/>
            <a:chExt cx="8709834" cy="4969664"/>
          </a:xfrm>
        </p:grpSpPr>
        <p:grpSp>
          <p:nvGrpSpPr>
            <p:cNvPr id="10" name="组合 9"/>
            <p:cNvGrpSpPr/>
            <p:nvPr/>
          </p:nvGrpSpPr>
          <p:grpSpPr>
            <a:xfrm>
              <a:off x="3481689" y="1638181"/>
              <a:ext cx="5227667" cy="3067467"/>
              <a:chOff x="3519797" y="1200031"/>
              <a:chExt cx="5227667" cy="306746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191995" y="1200031"/>
                <a:ext cx="3883273" cy="240065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15000">
                    <a:blipFill>
                      <a:blip r:embed="rId4"/>
                      <a:stretch>
                        <a:fillRect/>
                      </a:stretch>
                    </a:blipFill>
                    <a:latin typeface="禹卫书法行书简体" panose="02000603000000000000" pitchFamily="2" charset="-122"/>
                    <a:ea typeface="禹卫书法行书简体" panose="02000603000000000000" pitchFamily="2" charset="-122"/>
                  </a:rPr>
                  <a:t>叁</a:t>
                </a:r>
                <a:endParaRPr lang="zh-CN" altLang="en-US" sz="15000">
                  <a:blipFill>
                    <a:blip r:embed="rId4"/>
                    <a:stretch>
                      <a:fillRect/>
                    </a:stretch>
                  </a:blipFill>
                  <a:latin typeface="禹卫书法行书简体" panose="02000603000000000000" pitchFamily="2" charset="-122"/>
                  <a:ea typeface="禹卫书法行书简体" panose="02000603000000000000" pitchFamily="2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519797" y="3867388"/>
                <a:ext cx="52276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600">
                    <a:solidFill>
                      <a:srgbClr val="E7C168"/>
                    </a:solidFill>
                    <a:latin typeface="+mn-ea"/>
                  </a:rPr>
                  <a:t>请输入你的标题</a:t>
                </a:r>
                <a:endParaRPr lang="zh-CN" altLang="en-US" sz="2000" spc="600">
                  <a:solidFill>
                    <a:srgbClr val="E7C168"/>
                  </a:solidFill>
                  <a:latin typeface="+mn-ea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209800" y="6238513"/>
              <a:ext cx="87098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spc="300" noProof="1">
                  <a:solidFill>
                    <a:srgbClr val="E7C168"/>
                  </a:solidFill>
                  <a:latin typeface="+mj-ea"/>
                  <a:ea typeface="+mj-ea"/>
                </a:rPr>
                <a:t>Lorem ipsum dolor sit er elit lamet, consectetaur cillium adipisicing</a:t>
              </a:r>
              <a:endParaRPr lang="zh-CN" altLang="en-US" sz="1200" spc="300">
                <a:solidFill>
                  <a:srgbClr val="E7C168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03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990600" y="2261053"/>
            <a:ext cx="10170319" cy="3263900"/>
            <a:chOff x="990600" y="2261053"/>
            <a:chExt cx="10170319" cy="3263900"/>
          </a:xfrm>
        </p:grpSpPr>
        <p:sp>
          <p:nvSpPr>
            <p:cNvPr id="8" name="Rectangle 17"/>
            <p:cNvSpPr/>
            <p:nvPr/>
          </p:nvSpPr>
          <p:spPr bwMode="auto">
            <a:xfrm>
              <a:off x="1193007" y="2261053"/>
              <a:ext cx="1943100" cy="3263900"/>
            </a:xfrm>
            <a:prstGeom prst="rect">
              <a:avLst/>
            </a:prstGeom>
            <a:noFill/>
            <a:ln w="9525">
              <a:solidFill>
                <a:srgbClr val="A88B4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17"/>
            <p:cNvSpPr/>
            <p:nvPr/>
          </p:nvSpPr>
          <p:spPr bwMode="auto">
            <a:xfrm>
              <a:off x="3764757" y="2261053"/>
              <a:ext cx="1943100" cy="3263900"/>
            </a:xfrm>
            <a:prstGeom prst="rect">
              <a:avLst/>
            </a:prstGeom>
            <a:noFill/>
            <a:ln w="9525">
              <a:solidFill>
                <a:srgbClr val="A88B4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17"/>
            <p:cNvSpPr/>
            <p:nvPr/>
          </p:nvSpPr>
          <p:spPr bwMode="auto">
            <a:xfrm>
              <a:off x="6412707" y="2261053"/>
              <a:ext cx="1943100" cy="3263900"/>
            </a:xfrm>
            <a:prstGeom prst="rect">
              <a:avLst/>
            </a:prstGeom>
            <a:noFill/>
            <a:ln w="9525">
              <a:solidFill>
                <a:srgbClr val="A88B4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17"/>
            <p:cNvSpPr/>
            <p:nvPr/>
          </p:nvSpPr>
          <p:spPr bwMode="auto">
            <a:xfrm>
              <a:off x="8963819" y="2261053"/>
              <a:ext cx="1943100" cy="3263900"/>
            </a:xfrm>
            <a:prstGeom prst="rect">
              <a:avLst/>
            </a:prstGeom>
            <a:noFill/>
            <a:ln w="9525">
              <a:solidFill>
                <a:srgbClr val="A88B4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7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4326732" y="2530928"/>
              <a:ext cx="900112" cy="90170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521994" y="2818266"/>
              <a:ext cx="514350" cy="342900"/>
            </a:xfrm>
            <a:custGeom>
              <a:gdLst>
                <a:gd name="T0" fmla="*/ 1503158495 w 176"/>
                <a:gd name="T1" fmla="*/ 850351114 h 117"/>
                <a:gd name="T2" fmla="*/ 1503158495 w 176"/>
                <a:gd name="T3" fmla="*/ 927655994 h 117"/>
                <a:gd name="T4" fmla="*/ 1375047397 w 176"/>
                <a:gd name="T5" fmla="*/ 1004960873 h 117"/>
                <a:gd name="T6" fmla="*/ 128111143 w 176"/>
                <a:gd name="T7" fmla="*/ 1004960873 h 117"/>
                <a:gd name="T8" fmla="*/ 0 w 176"/>
                <a:gd name="T9" fmla="*/ 927655994 h 117"/>
                <a:gd name="T10" fmla="*/ 0 w 176"/>
                <a:gd name="T11" fmla="*/ 850351114 h 117"/>
                <a:gd name="T12" fmla="*/ 128111143 w 176"/>
                <a:gd name="T13" fmla="*/ 850351114 h 117"/>
                <a:gd name="T14" fmla="*/ 1375047397 w 176"/>
                <a:gd name="T15" fmla="*/ 850351114 h 117"/>
                <a:gd name="T16" fmla="*/ 1503158495 w 176"/>
                <a:gd name="T17" fmla="*/ 850351114 h 117"/>
                <a:gd name="T18" fmla="*/ 204977263 w 176"/>
                <a:gd name="T19" fmla="*/ 678563937 h 117"/>
                <a:gd name="T20" fmla="*/ 204977263 w 176"/>
                <a:gd name="T21" fmla="*/ 120252407 h 117"/>
                <a:gd name="T22" fmla="*/ 324546061 w 176"/>
                <a:gd name="T23" fmla="*/ 0 h 117"/>
                <a:gd name="T24" fmla="*/ 1178612524 w 176"/>
                <a:gd name="T25" fmla="*/ 0 h 117"/>
                <a:gd name="T26" fmla="*/ 1298181323 w 176"/>
                <a:gd name="T27" fmla="*/ 120252407 h 117"/>
                <a:gd name="T28" fmla="*/ 1298181323 w 176"/>
                <a:gd name="T29" fmla="*/ 678563937 h 117"/>
                <a:gd name="T30" fmla="*/ 1178612524 w 176"/>
                <a:gd name="T31" fmla="*/ 798816481 h 117"/>
                <a:gd name="T32" fmla="*/ 324546061 w 176"/>
                <a:gd name="T33" fmla="*/ 798816481 h 117"/>
                <a:gd name="T34" fmla="*/ 204977263 w 176"/>
                <a:gd name="T35" fmla="*/ 678563937 h 117"/>
                <a:gd name="T36" fmla="*/ 298925011 w 176"/>
                <a:gd name="T37" fmla="*/ 678563937 h 117"/>
                <a:gd name="T38" fmla="*/ 324546061 w 176"/>
                <a:gd name="T39" fmla="*/ 704331253 h 117"/>
                <a:gd name="T40" fmla="*/ 1178612524 w 176"/>
                <a:gd name="T41" fmla="*/ 704331253 h 117"/>
                <a:gd name="T42" fmla="*/ 1204233575 w 176"/>
                <a:gd name="T43" fmla="*/ 678563937 h 117"/>
                <a:gd name="T44" fmla="*/ 1204233575 w 176"/>
                <a:gd name="T45" fmla="*/ 120252407 h 117"/>
                <a:gd name="T46" fmla="*/ 1178612524 w 176"/>
                <a:gd name="T47" fmla="*/ 94482137 h 117"/>
                <a:gd name="T48" fmla="*/ 324546061 w 176"/>
                <a:gd name="T49" fmla="*/ 94482137 h 117"/>
                <a:gd name="T50" fmla="*/ 298925011 w 176"/>
                <a:gd name="T51" fmla="*/ 120252407 h 117"/>
                <a:gd name="T52" fmla="*/ 298925011 w 176"/>
                <a:gd name="T53" fmla="*/ 678563937 h 117"/>
                <a:gd name="T54" fmla="*/ 828445504 w 176"/>
                <a:gd name="T55" fmla="*/ 919065911 h 117"/>
                <a:gd name="T56" fmla="*/ 811363829 w 176"/>
                <a:gd name="T57" fmla="*/ 901888677 h 117"/>
                <a:gd name="T58" fmla="*/ 691794848 w 176"/>
                <a:gd name="T59" fmla="*/ 901888677 h 117"/>
                <a:gd name="T60" fmla="*/ 674713173 w 176"/>
                <a:gd name="T61" fmla="*/ 919065911 h 117"/>
                <a:gd name="T62" fmla="*/ 691794848 w 176"/>
                <a:gd name="T63" fmla="*/ 927655994 h 117"/>
                <a:gd name="T64" fmla="*/ 811363829 w 176"/>
                <a:gd name="T65" fmla="*/ 927655994 h 117"/>
                <a:gd name="T66" fmla="*/ 828445504 w 176"/>
                <a:gd name="T67" fmla="*/ 919065911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117"/>
                <a:gd name="T104" fmla="*/ 176 w 176"/>
                <a:gd name="T105" fmla="*/ 117 h 117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9540082" y="2530928"/>
              <a:ext cx="900112" cy="90170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9736932" y="2765878"/>
              <a:ext cx="484187" cy="447675"/>
            </a:xfrm>
            <a:custGeom>
              <a:gdLst>
                <a:gd name="T0" fmla="*/ 231974818 w 177"/>
                <a:gd name="T1" fmla="*/ 700431123 h 164"/>
                <a:gd name="T2" fmla="*/ 142178634 w 177"/>
                <a:gd name="T3" fmla="*/ 700431123 h 164"/>
                <a:gd name="T4" fmla="*/ 7484382 w 177"/>
                <a:gd name="T5" fmla="*/ 588659820 h 164"/>
                <a:gd name="T6" fmla="*/ 89796184 w 177"/>
                <a:gd name="T7" fmla="*/ 350215562 h 164"/>
                <a:gd name="T8" fmla="*/ 269391244 w 177"/>
                <a:gd name="T9" fmla="*/ 409827373 h 164"/>
                <a:gd name="T10" fmla="*/ 359187471 w 177"/>
                <a:gd name="T11" fmla="*/ 387473658 h 164"/>
                <a:gd name="T12" fmla="*/ 359187471 w 177"/>
                <a:gd name="T13" fmla="*/ 439633235 h 164"/>
                <a:gd name="T14" fmla="*/ 411569921 w 177"/>
                <a:gd name="T15" fmla="*/ 611016264 h 164"/>
                <a:gd name="T16" fmla="*/ 231974818 w 177"/>
                <a:gd name="T17" fmla="*/ 700431123 h 164"/>
                <a:gd name="T18" fmla="*/ 269391244 w 177"/>
                <a:gd name="T19" fmla="*/ 350215562 h 164"/>
                <a:gd name="T20" fmla="*/ 89796184 w 177"/>
                <a:gd name="T21" fmla="*/ 171383072 h 164"/>
                <a:gd name="T22" fmla="*/ 269391244 w 177"/>
                <a:gd name="T23" fmla="*/ 0 h 164"/>
                <a:gd name="T24" fmla="*/ 441501968 w 177"/>
                <a:gd name="T25" fmla="*/ 171383072 h 164"/>
                <a:gd name="T26" fmla="*/ 269391244 w 177"/>
                <a:gd name="T27" fmla="*/ 350215562 h 164"/>
                <a:gd name="T28" fmla="*/ 965315698 w 177"/>
                <a:gd name="T29" fmla="*/ 1222029799 h 164"/>
                <a:gd name="T30" fmla="*/ 366669115 w 177"/>
                <a:gd name="T31" fmla="*/ 1222029799 h 164"/>
                <a:gd name="T32" fmla="*/ 179592368 w 177"/>
                <a:gd name="T33" fmla="*/ 1043197351 h 164"/>
                <a:gd name="T34" fmla="*/ 419051565 w 177"/>
                <a:gd name="T35" fmla="*/ 655723694 h 164"/>
                <a:gd name="T36" fmla="*/ 665992321 w 177"/>
                <a:gd name="T37" fmla="*/ 752590871 h 164"/>
                <a:gd name="T38" fmla="*/ 905451604 w 177"/>
                <a:gd name="T39" fmla="*/ 655723694 h 164"/>
                <a:gd name="T40" fmla="*/ 1144910716 w 177"/>
                <a:gd name="T41" fmla="*/ 1043197351 h 164"/>
                <a:gd name="T42" fmla="*/ 965315698 w 177"/>
                <a:gd name="T43" fmla="*/ 1222029799 h 164"/>
                <a:gd name="T44" fmla="*/ 665992321 w 177"/>
                <a:gd name="T45" fmla="*/ 700431123 h 164"/>
                <a:gd name="T46" fmla="*/ 396603898 w 177"/>
                <a:gd name="T47" fmla="*/ 439633235 h 164"/>
                <a:gd name="T48" fmla="*/ 665992321 w 177"/>
                <a:gd name="T49" fmla="*/ 171383072 h 164"/>
                <a:gd name="T50" fmla="*/ 927899271 w 177"/>
                <a:gd name="T51" fmla="*/ 439633235 h 164"/>
                <a:gd name="T52" fmla="*/ 665992321 w 177"/>
                <a:gd name="T53" fmla="*/ 700431123 h 164"/>
                <a:gd name="T54" fmla="*/ 1055111839 w 177"/>
                <a:gd name="T55" fmla="*/ 350215562 h 164"/>
                <a:gd name="T56" fmla="*/ 883001201 w 177"/>
                <a:gd name="T57" fmla="*/ 171383072 h 164"/>
                <a:gd name="T58" fmla="*/ 1055111839 w 177"/>
                <a:gd name="T59" fmla="*/ 0 h 164"/>
                <a:gd name="T60" fmla="*/ 1234706857 w 177"/>
                <a:gd name="T61" fmla="*/ 171383072 h 164"/>
                <a:gd name="T62" fmla="*/ 1055111839 w 177"/>
                <a:gd name="T63" fmla="*/ 350215562 h 164"/>
                <a:gd name="T64" fmla="*/ 1189808786 w 177"/>
                <a:gd name="T65" fmla="*/ 700431123 h 164"/>
                <a:gd name="T66" fmla="*/ 1092528266 w 177"/>
                <a:gd name="T67" fmla="*/ 700431123 h 164"/>
                <a:gd name="T68" fmla="*/ 912933248 w 177"/>
                <a:gd name="T69" fmla="*/ 611016264 h 164"/>
                <a:gd name="T70" fmla="*/ 972800077 w 177"/>
                <a:gd name="T71" fmla="*/ 439633235 h 164"/>
                <a:gd name="T72" fmla="*/ 965315698 w 177"/>
                <a:gd name="T73" fmla="*/ 387473658 h 164"/>
                <a:gd name="T74" fmla="*/ 1055111839 w 177"/>
                <a:gd name="T75" fmla="*/ 409827373 h 164"/>
                <a:gd name="T76" fmla="*/ 1234706857 w 177"/>
                <a:gd name="T77" fmla="*/ 350215562 h 164"/>
                <a:gd name="T78" fmla="*/ 1324502998 w 177"/>
                <a:gd name="T79" fmla="*/ 588659820 h 164"/>
                <a:gd name="T80" fmla="*/ 1189808786 w 177"/>
                <a:gd name="T81" fmla="*/ 700431123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7"/>
                <a:gd name="T124" fmla="*/ 0 h 164"/>
                <a:gd name="T125" fmla="*/ 177 w 177"/>
                <a:gd name="T126" fmla="*/ 164 h 164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1708944" y="2530928"/>
              <a:ext cx="901700" cy="90170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2020094" y="2746828"/>
              <a:ext cx="325438" cy="485775"/>
            </a:xfrm>
            <a:custGeom>
              <a:gdLst>
                <a:gd name="T0" fmla="*/ 1018825306 w 94"/>
                <a:gd name="T1" fmla="*/ 529744563 h 140"/>
                <a:gd name="T2" fmla="*/ 539378905 w 94"/>
                <a:gd name="T3" fmla="*/ 1083569676 h 140"/>
                <a:gd name="T4" fmla="*/ 311641513 w 94"/>
                <a:gd name="T5" fmla="*/ 1264163393 h 140"/>
                <a:gd name="T6" fmla="*/ 311641513 w 94"/>
                <a:gd name="T7" fmla="*/ 1300284219 h 140"/>
                <a:gd name="T8" fmla="*/ 419517251 w 94"/>
                <a:gd name="T9" fmla="*/ 1480877936 h 140"/>
                <a:gd name="T10" fmla="*/ 203765721 w 94"/>
                <a:gd name="T11" fmla="*/ 1685552203 h 140"/>
                <a:gd name="T12" fmla="*/ 0 w 94"/>
                <a:gd name="T13" fmla="*/ 1480877936 h 140"/>
                <a:gd name="T14" fmla="*/ 107875765 w 94"/>
                <a:gd name="T15" fmla="*/ 1300284219 h 140"/>
                <a:gd name="T16" fmla="*/ 107875765 w 94"/>
                <a:gd name="T17" fmla="*/ 397308368 h 140"/>
                <a:gd name="T18" fmla="*/ 0 w 94"/>
                <a:gd name="T19" fmla="*/ 204674322 h 140"/>
                <a:gd name="T20" fmla="*/ 203765721 w 94"/>
                <a:gd name="T21" fmla="*/ 0 h 140"/>
                <a:gd name="T22" fmla="*/ 419517251 w 94"/>
                <a:gd name="T23" fmla="*/ 204674322 h 140"/>
                <a:gd name="T24" fmla="*/ 311641513 w 94"/>
                <a:gd name="T25" fmla="*/ 397308368 h 140"/>
                <a:gd name="T26" fmla="*/ 311641513 w 94"/>
                <a:gd name="T27" fmla="*/ 939093315 h 140"/>
                <a:gd name="T28" fmla="*/ 479446401 w 94"/>
                <a:gd name="T29" fmla="*/ 878895192 h 140"/>
                <a:gd name="T30" fmla="*/ 803073614 w 94"/>
                <a:gd name="T31" fmla="*/ 529744563 h 140"/>
                <a:gd name="T32" fmla="*/ 695197877 w 94"/>
                <a:gd name="T33" fmla="*/ 349150737 h 140"/>
                <a:gd name="T34" fmla="*/ 910949569 w 94"/>
                <a:gd name="T35" fmla="*/ 132436141 h 140"/>
                <a:gd name="T36" fmla="*/ 1126701044 w 94"/>
                <a:gd name="T37" fmla="*/ 349150737 h 140"/>
                <a:gd name="T38" fmla="*/ 1018825306 w 94"/>
                <a:gd name="T39" fmla="*/ 529744563 h 140"/>
                <a:gd name="T40" fmla="*/ 203765721 w 94"/>
                <a:gd name="T41" fmla="*/ 108355563 h 140"/>
                <a:gd name="T42" fmla="*/ 107875765 w 94"/>
                <a:gd name="T43" fmla="*/ 204674322 h 140"/>
                <a:gd name="T44" fmla="*/ 203765721 w 94"/>
                <a:gd name="T45" fmla="*/ 313029912 h 140"/>
                <a:gd name="T46" fmla="*/ 311641513 w 94"/>
                <a:gd name="T47" fmla="*/ 204674322 h 140"/>
                <a:gd name="T48" fmla="*/ 203765721 w 94"/>
                <a:gd name="T49" fmla="*/ 108355563 h 140"/>
                <a:gd name="T50" fmla="*/ 203765721 w 94"/>
                <a:gd name="T51" fmla="*/ 1372522400 h 140"/>
                <a:gd name="T52" fmla="*/ 107875765 w 94"/>
                <a:gd name="T53" fmla="*/ 1480877936 h 140"/>
                <a:gd name="T54" fmla="*/ 203765721 w 94"/>
                <a:gd name="T55" fmla="*/ 1589233472 h 140"/>
                <a:gd name="T56" fmla="*/ 311641513 w 94"/>
                <a:gd name="T57" fmla="*/ 1480877936 h 140"/>
                <a:gd name="T58" fmla="*/ 203765721 w 94"/>
                <a:gd name="T59" fmla="*/ 1372522400 h 140"/>
                <a:gd name="T60" fmla="*/ 910949569 w 94"/>
                <a:gd name="T61" fmla="*/ 240791731 h 140"/>
                <a:gd name="T62" fmla="*/ 803073614 w 94"/>
                <a:gd name="T63" fmla="*/ 349150737 h 140"/>
                <a:gd name="T64" fmla="*/ 910949569 w 94"/>
                <a:gd name="T65" fmla="*/ 457506382 h 140"/>
                <a:gd name="T66" fmla="*/ 1018825306 w 94"/>
                <a:gd name="T67" fmla="*/ 349150737 h 140"/>
                <a:gd name="T68" fmla="*/ 910949569 w 94"/>
                <a:gd name="T69" fmla="*/ 240791731 h 1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"/>
                <a:gd name="T106" fmla="*/ 0 h 140"/>
                <a:gd name="T107" fmla="*/ 94 w 94"/>
                <a:gd name="T108" fmla="*/ 140 h 140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6950869" y="2530928"/>
              <a:ext cx="900113" cy="90170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7195344" y="2784928"/>
              <a:ext cx="411163" cy="409575"/>
            </a:xfrm>
            <a:custGeom>
              <a:gdLst>
                <a:gd name="T0" fmla="*/ 1031716092 w 152"/>
                <a:gd name="T1" fmla="*/ 1103629371 h 152"/>
                <a:gd name="T2" fmla="*/ 965862413 w 152"/>
                <a:gd name="T3" fmla="*/ 1074587282 h 152"/>
                <a:gd name="T4" fmla="*/ 739030369 w 152"/>
                <a:gd name="T5" fmla="*/ 849504353 h 152"/>
                <a:gd name="T6" fmla="*/ 475612778 w 152"/>
                <a:gd name="T7" fmla="*/ 929371446 h 152"/>
                <a:gd name="T8" fmla="*/ 0 w 152"/>
                <a:gd name="T9" fmla="*/ 464687070 h 152"/>
                <a:gd name="T10" fmla="*/ 475612778 w 152"/>
                <a:gd name="T11" fmla="*/ 0 h 152"/>
                <a:gd name="T12" fmla="*/ 943911186 w 152"/>
                <a:gd name="T13" fmla="*/ 464687070 h 152"/>
                <a:gd name="T14" fmla="*/ 863420651 w 152"/>
                <a:gd name="T15" fmla="*/ 726071432 h 152"/>
                <a:gd name="T16" fmla="*/ 1090252695 w 152"/>
                <a:gd name="T17" fmla="*/ 958416230 h 152"/>
                <a:gd name="T18" fmla="*/ 1112203922 w 152"/>
                <a:gd name="T19" fmla="*/ 1016500409 h 152"/>
                <a:gd name="T20" fmla="*/ 1031716092 w 152"/>
                <a:gd name="T21" fmla="*/ 1103629371 h 152"/>
                <a:gd name="T22" fmla="*/ 475612778 w 152"/>
                <a:gd name="T23" fmla="*/ 166996098 h 152"/>
                <a:gd name="T24" fmla="*/ 175609853 w 152"/>
                <a:gd name="T25" fmla="*/ 464687070 h 152"/>
                <a:gd name="T26" fmla="*/ 475612778 w 152"/>
                <a:gd name="T27" fmla="*/ 762375391 h 152"/>
                <a:gd name="T28" fmla="*/ 775615746 w 152"/>
                <a:gd name="T29" fmla="*/ 464687070 h 152"/>
                <a:gd name="T30" fmla="*/ 475612778 w 152"/>
                <a:gd name="T31" fmla="*/ 166996098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2"/>
                <a:gd name="T50" fmla="*/ 152 w 152"/>
                <a:gd name="T51" fmla="*/ 152 h 152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990600" y="3929516"/>
              <a:ext cx="23383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3567113" y="3929516"/>
              <a:ext cx="2338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6231732" y="3929516"/>
              <a:ext cx="23383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8822532" y="3929516"/>
              <a:ext cx="23383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>
              <a:off x="1135855" y="4343961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3712369" y="4343961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>
              <a:off x="6377725" y="4343961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8911431" y="4343961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03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819597" y="2195796"/>
            <a:ext cx="8552807" cy="3260140"/>
            <a:chOff x="1812700" y="2166768"/>
            <a:chExt cx="8552807" cy="3260140"/>
          </a:xfrm>
        </p:grpSpPr>
        <p:sp>
          <p:nvSpPr>
            <p:cNvPr id="34" name="矩形 33"/>
            <p:cNvSpPr/>
            <p:nvPr/>
          </p:nvSpPr>
          <p:spPr>
            <a:xfrm>
              <a:off x="1939229" y="2166768"/>
              <a:ext cx="2388495" cy="168265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872546" y="2166768"/>
              <a:ext cx="2391740" cy="168265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7835069" y="2166768"/>
              <a:ext cx="2417702" cy="168265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8"/>
            <p:cNvSpPr>
              <a:spLocks noChangeArrowheads="1"/>
            </p:cNvSpPr>
            <p:nvPr/>
          </p:nvSpPr>
          <p:spPr bwMode="auto">
            <a:xfrm>
              <a:off x="1939229" y="4118779"/>
              <a:ext cx="2401476" cy="447843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9"/>
            <p:cNvSpPr txBox="1">
              <a:spLocks noChangeArrowheads="1"/>
            </p:cNvSpPr>
            <p:nvPr/>
          </p:nvSpPr>
          <p:spPr bwMode="auto">
            <a:xfrm>
              <a:off x="2322166" y="4164212"/>
              <a:ext cx="16242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+mn-ea"/>
                  <a:ea typeface="+mn-ea"/>
                </a:rPr>
                <a:t>单击编辑标题</a:t>
              </a: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圆角矩形 10"/>
            <p:cNvSpPr>
              <a:spLocks noChangeArrowheads="1"/>
            </p:cNvSpPr>
            <p:nvPr/>
          </p:nvSpPr>
          <p:spPr bwMode="auto">
            <a:xfrm>
              <a:off x="4885527" y="4118779"/>
              <a:ext cx="2401476" cy="447843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3"/>
            <p:cNvSpPr txBox="1">
              <a:spLocks noChangeArrowheads="1"/>
            </p:cNvSpPr>
            <p:nvPr/>
          </p:nvSpPr>
          <p:spPr bwMode="auto">
            <a:xfrm>
              <a:off x="5284355" y="4164212"/>
              <a:ext cx="16242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+mn-ea"/>
                  <a:ea typeface="+mn-ea"/>
                </a:rPr>
                <a:t>单击编辑标题</a:t>
              </a: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圆角矩形 11"/>
            <p:cNvSpPr>
              <a:spLocks noChangeArrowheads="1"/>
            </p:cNvSpPr>
            <p:nvPr/>
          </p:nvSpPr>
          <p:spPr bwMode="auto">
            <a:xfrm>
              <a:off x="7851295" y="4118779"/>
              <a:ext cx="2401476" cy="447843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14"/>
            <p:cNvSpPr txBox="1">
              <a:spLocks noChangeArrowheads="1"/>
            </p:cNvSpPr>
            <p:nvPr/>
          </p:nvSpPr>
          <p:spPr bwMode="auto">
            <a:xfrm>
              <a:off x="8231799" y="4164212"/>
              <a:ext cx="16242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+mn-ea"/>
                  <a:ea typeface="+mn-ea"/>
                </a:rPr>
                <a:t>单击编辑标题</a:t>
              </a:r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>
              <a:off x="1812700" y="4835977"/>
              <a:ext cx="2643174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4746829" y="4835977"/>
              <a:ext cx="2643174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7722333" y="4835977"/>
              <a:ext cx="2643174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03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2158441" y="2177145"/>
            <a:ext cx="7875118" cy="3844245"/>
            <a:chOff x="1988779" y="2220687"/>
            <a:chExt cx="7875118" cy="3844245"/>
          </a:xfrm>
        </p:grpSpPr>
        <p:sp>
          <p:nvSpPr>
            <p:cNvPr id="13" name="矩形 4"/>
            <p:cNvSpPr>
              <a:spLocks noChangeArrowheads="1"/>
            </p:cNvSpPr>
            <p:nvPr/>
          </p:nvSpPr>
          <p:spPr bwMode="auto">
            <a:xfrm>
              <a:off x="6551259" y="2999716"/>
              <a:ext cx="3312638" cy="4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14" name="矩形 5"/>
            <p:cNvSpPr>
              <a:spLocks noChangeArrowheads="1"/>
            </p:cNvSpPr>
            <p:nvPr/>
          </p:nvSpPr>
          <p:spPr bwMode="auto">
            <a:xfrm>
              <a:off x="6551259" y="4858922"/>
              <a:ext cx="33126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cxnSp>
          <p:nvCxnSpPr>
            <p:cNvPr id="15" name="Straight Connector 9"/>
            <p:cNvCxnSpPr>
              <a:cxnSpLocks noChangeShapeType="1"/>
            </p:cNvCxnSpPr>
            <p:nvPr/>
          </p:nvCxnSpPr>
          <p:spPr bwMode="auto">
            <a:xfrm>
              <a:off x="3231550" y="3124134"/>
              <a:ext cx="1083005" cy="631988"/>
            </a:xfrm>
            <a:prstGeom prst="line">
              <a:avLst/>
            </a:prstGeom>
            <a:noFill/>
            <a:ln w="9525">
              <a:solidFill>
                <a:srgbClr val="E7C1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1"/>
            <p:cNvCxnSpPr>
              <a:cxnSpLocks noChangeShapeType="1"/>
            </p:cNvCxnSpPr>
            <p:nvPr/>
          </p:nvCxnSpPr>
          <p:spPr bwMode="auto">
            <a:xfrm rot="10800000" flipV="1">
              <a:off x="3231550" y="4478598"/>
              <a:ext cx="1083005" cy="722474"/>
            </a:xfrm>
            <a:prstGeom prst="line">
              <a:avLst/>
            </a:prstGeom>
            <a:noFill/>
            <a:ln w="9525">
              <a:solidFill>
                <a:srgbClr val="E7C1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ounded Rectangle 2"/>
            <p:cNvSpPr>
              <a:spLocks noChangeArrowheads="1"/>
            </p:cNvSpPr>
            <p:nvPr/>
          </p:nvSpPr>
          <p:spPr bwMode="auto">
            <a:xfrm>
              <a:off x="2328103" y="2220687"/>
              <a:ext cx="954346" cy="954346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7"/>
            <p:cNvSpPr>
              <a:spLocks noChangeArrowheads="1"/>
            </p:cNvSpPr>
            <p:nvPr/>
          </p:nvSpPr>
          <p:spPr bwMode="auto">
            <a:xfrm>
              <a:off x="4225483" y="3665637"/>
              <a:ext cx="952932" cy="954346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6"/>
            <p:cNvSpPr>
              <a:spLocks noChangeArrowheads="1"/>
            </p:cNvSpPr>
            <p:nvPr/>
          </p:nvSpPr>
          <p:spPr bwMode="auto">
            <a:xfrm>
              <a:off x="2328103" y="5110586"/>
              <a:ext cx="954346" cy="954346"/>
            </a:xfrm>
            <a:prstGeom prst="roundRect">
              <a:avLst>
                <a:gd name="adj" fmla="val 16667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>
              <a:spLocks noChangeArrowheads="1"/>
            </p:cNvSpPr>
            <p:nvPr/>
          </p:nvSpPr>
          <p:spPr bwMode="auto">
            <a:xfrm>
              <a:off x="2852640" y="3825402"/>
              <a:ext cx="12569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1988779" y="4110998"/>
              <a:ext cx="21207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rPr>
                <a:t> blue</a:t>
              </a:r>
              <a:endParaRPr lang="zh-CN" altLang="en-US" sz="1200">
                <a:solidFill>
                  <a:srgbClr val="E7C168"/>
                </a:solidFill>
                <a:latin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3456351" y="2380452"/>
              <a:ext cx="133184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3456350" y="2666049"/>
              <a:ext cx="21532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3456351" y="5281662"/>
              <a:ext cx="133184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3456351" y="5568672"/>
              <a:ext cx="2001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rPr>
                <a:t> blue</a:t>
              </a:r>
              <a:endParaRPr lang="zh-CN" altLang="en-US" sz="1200">
                <a:solidFill>
                  <a:srgbClr val="E7C168"/>
                </a:solidFill>
                <a:latin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6551259" y="2658979"/>
              <a:ext cx="14025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13"/>
            <p:cNvSpPr txBox="1">
              <a:spLocks noChangeArrowheads="1"/>
            </p:cNvSpPr>
            <p:nvPr/>
          </p:nvSpPr>
          <p:spPr bwMode="auto">
            <a:xfrm>
              <a:off x="6551259" y="4518185"/>
              <a:ext cx="14025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03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769269" y="1770971"/>
            <a:ext cx="8653462" cy="4562475"/>
            <a:chOff x="1719263" y="1814513"/>
            <a:chExt cx="8653462" cy="4562475"/>
          </a:xfrm>
        </p:grpSpPr>
        <p:sp>
          <p:nvSpPr>
            <p:cNvPr id="13" name="Pentagon 3"/>
            <p:cNvSpPr>
              <a:spLocks noChangeArrowheads="1"/>
            </p:cNvSpPr>
            <p:nvPr/>
          </p:nvSpPr>
          <p:spPr bwMode="auto">
            <a:xfrm rot="5400000">
              <a:off x="1448594" y="3467894"/>
              <a:ext cx="2062163" cy="1317625"/>
            </a:xfrm>
            <a:prstGeom prst="homePlate">
              <a:avLst>
                <a:gd name="adj" fmla="val 36388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Straight Connector 5"/>
            <p:cNvCxnSpPr>
              <a:cxnSpLocks noChangeShapeType="1"/>
            </p:cNvCxnSpPr>
            <p:nvPr/>
          </p:nvCxnSpPr>
          <p:spPr bwMode="auto">
            <a:xfrm>
              <a:off x="1719263" y="3095625"/>
              <a:ext cx="1520825" cy="0"/>
            </a:xfrm>
            <a:prstGeom prst="line">
              <a:avLst/>
            </a:prstGeom>
            <a:noFill/>
            <a:ln w="9525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Freeform 116"/>
            <p:cNvSpPr>
              <a:spLocks noEditPoints="1"/>
            </p:cNvSpPr>
            <p:nvPr/>
          </p:nvSpPr>
          <p:spPr bwMode="auto">
            <a:xfrm>
              <a:off x="2198688" y="3627438"/>
              <a:ext cx="561975" cy="454025"/>
            </a:xfrm>
            <a:custGeom>
              <a:gdLst>
                <a:gd name="T0" fmla="*/ 2147483647 w 57"/>
                <a:gd name="T1" fmla="*/ 2147483647 h 46"/>
                <a:gd name="T2" fmla="*/ 2147483647 w 57"/>
                <a:gd name="T3" fmla="*/ 2147483647 h 46"/>
                <a:gd name="T4" fmla="*/ 2147483647 w 57"/>
                <a:gd name="T5" fmla="*/ 2147483647 h 46"/>
                <a:gd name="T6" fmla="*/ 2147483647 w 57"/>
                <a:gd name="T7" fmla="*/ 2147483647 h 46"/>
                <a:gd name="T8" fmla="*/ 2147483647 w 57"/>
                <a:gd name="T9" fmla="*/ 584517667 h 46"/>
                <a:gd name="T10" fmla="*/ 388817735 w 57"/>
                <a:gd name="T11" fmla="*/ 2147483647 h 46"/>
                <a:gd name="T12" fmla="*/ 291615728 w 57"/>
                <a:gd name="T13" fmla="*/ 2147483647 h 46"/>
                <a:gd name="T14" fmla="*/ 194403938 w 57"/>
                <a:gd name="T15" fmla="*/ 2147483647 h 46"/>
                <a:gd name="T16" fmla="*/ 0 w 57"/>
                <a:gd name="T17" fmla="*/ 2147483647 h 46"/>
                <a:gd name="T18" fmla="*/ 0 w 57"/>
                <a:gd name="T19" fmla="*/ 2147483647 h 46"/>
                <a:gd name="T20" fmla="*/ 2147483647 w 57"/>
                <a:gd name="T21" fmla="*/ 97417979 h 46"/>
                <a:gd name="T22" fmla="*/ 2147483647 w 57"/>
                <a:gd name="T23" fmla="*/ 97417979 h 46"/>
                <a:gd name="T24" fmla="*/ 2147483647 w 57"/>
                <a:gd name="T25" fmla="*/ 779353703 h 46"/>
                <a:gd name="T26" fmla="*/ 2147483647 w 57"/>
                <a:gd name="T27" fmla="*/ 97417979 h 46"/>
                <a:gd name="T28" fmla="*/ 2147483647 w 57"/>
                <a:gd name="T29" fmla="*/ 0 h 46"/>
                <a:gd name="T30" fmla="*/ 2147483647 w 57"/>
                <a:gd name="T31" fmla="*/ 0 h 46"/>
                <a:gd name="T32" fmla="*/ 2147483647 w 57"/>
                <a:gd name="T33" fmla="*/ 97417979 h 46"/>
                <a:gd name="T34" fmla="*/ 2147483647 w 57"/>
                <a:gd name="T35" fmla="*/ 1558707405 h 46"/>
                <a:gd name="T36" fmla="*/ 2147483647 w 57"/>
                <a:gd name="T37" fmla="*/ 2147483647 h 46"/>
                <a:gd name="T38" fmla="*/ 2147483647 w 57"/>
                <a:gd name="T39" fmla="*/ 2147483647 h 46"/>
                <a:gd name="T40" fmla="*/ 2147483647 w 57"/>
                <a:gd name="T41" fmla="*/ 2147483647 h 46"/>
                <a:gd name="T42" fmla="*/ 2147483647 w 57"/>
                <a:gd name="T43" fmla="*/ 2147483647 h 46"/>
                <a:gd name="T44" fmla="*/ 2147483647 w 57"/>
                <a:gd name="T45" fmla="*/ 2147483647 h 46"/>
                <a:gd name="T46" fmla="*/ 2147483647 w 57"/>
                <a:gd name="T47" fmla="*/ 2147483647 h 46"/>
                <a:gd name="T48" fmla="*/ 2147483647 w 57"/>
                <a:gd name="T49" fmla="*/ 2147483647 h 46"/>
                <a:gd name="T50" fmla="*/ 2147483647 w 57"/>
                <a:gd name="T51" fmla="*/ 2147483647 h 46"/>
                <a:gd name="T52" fmla="*/ 2147483647 w 57"/>
                <a:gd name="T53" fmla="*/ 2147483647 h 46"/>
                <a:gd name="T54" fmla="*/ 972039332 w 57"/>
                <a:gd name="T55" fmla="*/ 2147483647 h 46"/>
                <a:gd name="T56" fmla="*/ 777635471 w 57"/>
                <a:gd name="T57" fmla="*/ 2147483647 h 46"/>
                <a:gd name="T58" fmla="*/ 777635471 w 57"/>
                <a:gd name="T59" fmla="*/ 2147483647 h 46"/>
                <a:gd name="T60" fmla="*/ 777635471 w 57"/>
                <a:gd name="T61" fmla="*/ 2147483647 h 46"/>
                <a:gd name="T62" fmla="*/ 2147483647 w 57"/>
                <a:gd name="T63" fmla="*/ 876771643 h 46"/>
                <a:gd name="T64" fmla="*/ 2147483647 w 57"/>
                <a:gd name="T65" fmla="*/ 2147483647 h 46"/>
                <a:gd name="T66" fmla="*/ 2147483647 w 57"/>
                <a:gd name="T67" fmla="*/ 2147483647 h 46"/>
                <a:gd name="T68" fmla="*/ 2147483647 w 57"/>
                <a:gd name="T69" fmla="*/ 2147483647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"/>
                <a:gd name="T106" fmla="*/ 0 h 46"/>
                <a:gd name="T107" fmla="*/ 57 w 57"/>
                <a:gd name="T108" fmla="*/ 46 h 4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Pentagon 11"/>
            <p:cNvSpPr>
              <a:spLocks noChangeArrowheads="1"/>
            </p:cNvSpPr>
            <p:nvPr/>
          </p:nvSpPr>
          <p:spPr bwMode="auto">
            <a:xfrm rot="5400000">
              <a:off x="3826669" y="3467894"/>
              <a:ext cx="2062163" cy="1317625"/>
            </a:xfrm>
            <a:prstGeom prst="homePlate">
              <a:avLst>
                <a:gd name="adj" fmla="val 36388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" name="Straight Connector 12"/>
            <p:cNvCxnSpPr>
              <a:cxnSpLocks noChangeShapeType="1"/>
            </p:cNvCxnSpPr>
            <p:nvPr/>
          </p:nvCxnSpPr>
          <p:spPr bwMode="auto">
            <a:xfrm>
              <a:off x="4097338" y="3095625"/>
              <a:ext cx="1520825" cy="0"/>
            </a:xfrm>
            <a:prstGeom prst="line">
              <a:avLst/>
            </a:prstGeom>
            <a:noFill/>
            <a:ln w="9525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Pentagon 17"/>
            <p:cNvSpPr>
              <a:spLocks noChangeArrowheads="1"/>
            </p:cNvSpPr>
            <p:nvPr/>
          </p:nvSpPr>
          <p:spPr bwMode="auto">
            <a:xfrm rot="5400000">
              <a:off x="6203156" y="3467894"/>
              <a:ext cx="2062163" cy="1317625"/>
            </a:xfrm>
            <a:prstGeom prst="homePlate">
              <a:avLst>
                <a:gd name="adj" fmla="val 36388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6473825" y="3095625"/>
              <a:ext cx="1520825" cy="0"/>
            </a:xfrm>
            <a:prstGeom prst="line">
              <a:avLst/>
            </a:prstGeom>
            <a:noFill/>
            <a:ln w="9525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Pentagon 23"/>
            <p:cNvSpPr>
              <a:spLocks noChangeArrowheads="1"/>
            </p:cNvSpPr>
            <p:nvPr/>
          </p:nvSpPr>
          <p:spPr bwMode="auto">
            <a:xfrm rot="5400000">
              <a:off x="8581231" y="3467894"/>
              <a:ext cx="2062163" cy="1317625"/>
            </a:xfrm>
            <a:prstGeom prst="homePlate">
              <a:avLst>
                <a:gd name="adj" fmla="val 36388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1" name="Straight Connector 24"/>
            <p:cNvCxnSpPr>
              <a:cxnSpLocks noChangeShapeType="1"/>
            </p:cNvCxnSpPr>
            <p:nvPr/>
          </p:nvCxnSpPr>
          <p:spPr bwMode="auto">
            <a:xfrm>
              <a:off x="8851900" y="3095625"/>
              <a:ext cx="1520825" cy="0"/>
            </a:xfrm>
            <a:prstGeom prst="line">
              <a:avLst/>
            </a:prstGeom>
            <a:noFill/>
            <a:ln w="9525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Freeform 101"/>
            <p:cNvSpPr>
              <a:spLocks noChangeAspect="1" noEditPoints="1"/>
            </p:cNvSpPr>
            <p:nvPr/>
          </p:nvSpPr>
          <p:spPr bwMode="auto">
            <a:xfrm>
              <a:off x="4629150" y="3621088"/>
              <a:ext cx="520700" cy="481012"/>
            </a:xfrm>
            <a:custGeom>
              <a:gdLst>
                <a:gd name="T0" fmla="*/ 2147483647 w 68"/>
                <a:gd name="T1" fmla="*/ 2098617627 h 63"/>
                <a:gd name="T2" fmla="*/ 2147483647 w 68"/>
                <a:gd name="T3" fmla="*/ 2147483647 h 63"/>
                <a:gd name="T4" fmla="*/ 2052224226 w 68"/>
                <a:gd name="T5" fmla="*/ 2147483647 h 63"/>
                <a:gd name="T6" fmla="*/ 1583149831 w 68"/>
                <a:gd name="T7" fmla="*/ 2147483647 h 63"/>
                <a:gd name="T8" fmla="*/ 1055428276 w 68"/>
                <a:gd name="T9" fmla="*/ 2147483647 h 63"/>
                <a:gd name="T10" fmla="*/ 644986445 w 68"/>
                <a:gd name="T11" fmla="*/ 2147483647 h 63"/>
                <a:gd name="T12" fmla="*/ 234537018 w 68"/>
                <a:gd name="T13" fmla="*/ 2147483647 h 63"/>
                <a:gd name="T14" fmla="*/ 351809385 w 68"/>
                <a:gd name="T15" fmla="*/ 2098617627 h 63"/>
                <a:gd name="T16" fmla="*/ 0 w 68"/>
                <a:gd name="T17" fmla="*/ 1632257041 h 63"/>
                <a:gd name="T18" fmla="*/ 410441710 w 68"/>
                <a:gd name="T19" fmla="*/ 1340786744 h 63"/>
                <a:gd name="T20" fmla="*/ 234537018 w 68"/>
                <a:gd name="T21" fmla="*/ 1049308813 h 63"/>
                <a:gd name="T22" fmla="*/ 879523403 w 68"/>
                <a:gd name="T23" fmla="*/ 932720456 h 63"/>
                <a:gd name="T24" fmla="*/ 1114068258 w 68"/>
                <a:gd name="T25" fmla="*/ 466360228 h 63"/>
                <a:gd name="T26" fmla="*/ 1641782156 w 68"/>
                <a:gd name="T27" fmla="*/ 874426397 h 63"/>
                <a:gd name="T28" fmla="*/ 2052224226 w 68"/>
                <a:gd name="T29" fmla="*/ 699536584 h 63"/>
                <a:gd name="T30" fmla="*/ 2147483647 w 68"/>
                <a:gd name="T31" fmla="*/ 1107602872 h 63"/>
                <a:gd name="T32" fmla="*/ 2147483647 w 68"/>
                <a:gd name="T33" fmla="*/ 1573962981 h 63"/>
                <a:gd name="T34" fmla="*/ 1348605216 w 68"/>
                <a:gd name="T35" fmla="*/ 1282485050 h 63"/>
                <a:gd name="T36" fmla="*/ 1876319114 w 68"/>
                <a:gd name="T37" fmla="*/ 1807139218 h 63"/>
                <a:gd name="T38" fmla="*/ 2147483647 w 68"/>
                <a:gd name="T39" fmla="*/ 932720456 h 63"/>
                <a:gd name="T40" fmla="*/ 2147483647 w 68"/>
                <a:gd name="T41" fmla="*/ 1399080804 h 63"/>
                <a:gd name="T42" fmla="*/ 2147483647 w 68"/>
                <a:gd name="T43" fmla="*/ 1282485050 h 63"/>
                <a:gd name="T44" fmla="*/ 2147483647 w 68"/>
                <a:gd name="T45" fmla="*/ 1399080804 h 63"/>
                <a:gd name="T46" fmla="*/ 2147483647 w 68"/>
                <a:gd name="T47" fmla="*/ 932720456 h 63"/>
                <a:gd name="T48" fmla="*/ 2147483647 w 68"/>
                <a:gd name="T49" fmla="*/ 524654407 h 63"/>
                <a:gd name="T50" fmla="*/ 2147483647 w 68"/>
                <a:gd name="T51" fmla="*/ 116588148 h 63"/>
                <a:gd name="T52" fmla="*/ 2147483647 w 68"/>
                <a:gd name="T53" fmla="*/ 233176297 h 63"/>
                <a:gd name="T54" fmla="*/ 2147483647 w 68"/>
                <a:gd name="T55" fmla="*/ 0 h 63"/>
                <a:gd name="T56" fmla="*/ 2147483647 w 68"/>
                <a:gd name="T57" fmla="*/ 408066169 h 63"/>
                <a:gd name="T58" fmla="*/ 2147483647 w 68"/>
                <a:gd name="T59" fmla="*/ 874426397 h 63"/>
                <a:gd name="T60" fmla="*/ 2147483647 w 68"/>
                <a:gd name="T61" fmla="*/ 2147483647 h 63"/>
                <a:gd name="T62" fmla="*/ 2147483647 w 68"/>
                <a:gd name="T63" fmla="*/ 2147483647 h 63"/>
                <a:gd name="T64" fmla="*/ 2147483647 w 68"/>
                <a:gd name="T65" fmla="*/ 2147483647 h 63"/>
                <a:gd name="T66" fmla="*/ 2147483647 w 68"/>
                <a:gd name="T67" fmla="*/ 2147483647 h 63"/>
                <a:gd name="T68" fmla="*/ 2147483647 w 68"/>
                <a:gd name="T69" fmla="*/ 2147483647 h 63"/>
                <a:gd name="T70" fmla="*/ 2147483647 w 68"/>
                <a:gd name="T71" fmla="*/ 2147483647 h 63"/>
                <a:gd name="T72" fmla="*/ 2147483647 w 68"/>
                <a:gd name="T73" fmla="*/ 2098617627 h 63"/>
                <a:gd name="T74" fmla="*/ 2147483647 w 68"/>
                <a:gd name="T75" fmla="*/ 2147483647 h 63"/>
                <a:gd name="T76" fmla="*/ 2147483647 w 68"/>
                <a:gd name="T77" fmla="*/ 2147483647 h 63"/>
                <a:gd name="T78" fmla="*/ 2147483647 w 68"/>
                <a:gd name="T79" fmla="*/ 2147483647 h 63"/>
                <a:gd name="T80" fmla="*/ 2147483647 w 68"/>
                <a:gd name="T81" fmla="*/ 466360228 h 63"/>
                <a:gd name="T82" fmla="*/ 2147483647 w 68"/>
                <a:gd name="T83" fmla="*/ 757830643 h 63"/>
                <a:gd name="T84" fmla="*/ 2147483647 w 68"/>
                <a:gd name="T85" fmla="*/ 2147483647 h 63"/>
                <a:gd name="T86" fmla="*/ 2147483647 w 68"/>
                <a:gd name="T87" fmla="*/ 2147483647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8"/>
                <a:gd name="T133" fmla="*/ 0 h 63"/>
                <a:gd name="T134" fmla="*/ 68 w 68"/>
                <a:gd name="T135" fmla="*/ 63 h 6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8" h="62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157"/>
            <p:cNvSpPr>
              <a:spLocks noChangeAspect="1" noEditPoints="1"/>
            </p:cNvSpPr>
            <p:nvPr/>
          </p:nvSpPr>
          <p:spPr bwMode="auto">
            <a:xfrm>
              <a:off x="7031038" y="3629025"/>
              <a:ext cx="406400" cy="450850"/>
            </a:xfrm>
            <a:custGeom>
              <a:gdLst>
                <a:gd name="T0" fmla="*/ 2147483647 w 56"/>
                <a:gd name="T1" fmla="*/ 2147483647 h 62"/>
                <a:gd name="T2" fmla="*/ 526658198 w 56"/>
                <a:gd name="T3" fmla="*/ 2147483647 h 62"/>
                <a:gd name="T4" fmla="*/ 0 w 56"/>
                <a:gd name="T5" fmla="*/ 2147483647 h 62"/>
                <a:gd name="T6" fmla="*/ 737325740 w 56"/>
                <a:gd name="T7" fmla="*/ 1533479091 h 62"/>
                <a:gd name="T8" fmla="*/ 1474651480 w 56"/>
                <a:gd name="T9" fmla="*/ 1797873464 h 62"/>
                <a:gd name="T10" fmla="*/ 2147483647 w 56"/>
                <a:gd name="T11" fmla="*/ 1533479091 h 62"/>
                <a:gd name="T12" fmla="*/ 2147483647 w 56"/>
                <a:gd name="T13" fmla="*/ 2147483647 h 62"/>
                <a:gd name="T14" fmla="*/ 2147483647 w 56"/>
                <a:gd name="T15" fmla="*/ 2147483647 h 62"/>
                <a:gd name="T16" fmla="*/ 1474651480 w 56"/>
                <a:gd name="T17" fmla="*/ 1639239749 h 62"/>
                <a:gd name="T18" fmla="*/ 684660669 w 56"/>
                <a:gd name="T19" fmla="*/ 846056403 h 62"/>
                <a:gd name="T20" fmla="*/ 1474651480 w 56"/>
                <a:gd name="T21" fmla="*/ 0 h 62"/>
                <a:gd name="T22" fmla="*/ 2147483647 w 56"/>
                <a:gd name="T23" fmla="*/ 846056403 h 62"/>
                <a:gd name="T24" fmla="*/ 1474651480 w 56"/>
                <a:gd name="T25" fmla="*/ 1639239749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62"/>
                <a:gd name="T41" fmla="*/ 56 w 56"/>
                <a:gd name="T42" fmla="*/ 62 h 6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172"/>
            <p:cNvSpPr>
              <a:spLocks noChangeAspect="1" noEditPoints="1"/>
            </p:cNvSpPr>
            <p:nvPr/>
          </p:nvSpPr>
          <p:spPr bwMode="auto">
            <a:xfrm>
              <a:off x="9332913" y="3640138"/>
              <a:ext cx="558800" cy="406400"/>
            </a:xfrm>
            <a:custGeom>
              <a:gdLst>
                <a:gd name="T0" fmla="*/ 2147483647 w 73"/>
                <a:gd name="T1" fmla="*/ 2147483647 h 53"/>
                <a:gd name="T2" fmla="*/ 996133543 w 73"/>
                <a:gd name="T3" fmla="*/ 2147483647 h 53"/>
                <a:gd name="T4" fmla="*/ 0 w 73"/>
                <a:gd name="T5" fmla="*/ 2116692576 h 53"/>
                <a:gd name="T6" fmla="*/ 585959205 w 73"/>
                <a:gd name="T7" fmla="*/ 1234735339 h 53"/>
                <a:gd name="T8" fmla="*/ 585959205 w 73"/>
                <a:gd name="T9" fmla="*/ 1117147750 h 53"/>
                <a:gd name="T10" fmla="*/ 1757877376 w 73"/>
                <a:gd name="T11" fmla="*/ 0 h 53"/>
                <a:gd name="T12" fmla="*/ 2147483647 w 73"/>
                <a:gd name="T13" fmla="*/ 705564112 h 53"/>
                <a:gd name="T14" fmla="*/ 2147483647 w 73"/>
                <a:gd name="T15" fmla="*/ 529171227 h 53"/>
                <a:gd name="T16" fmla="*/ 2147483647 w 73"/>
                <a:gd name="T17" fmla="*/ 1117147750 h 53"/>
                <a:gd name="T18" fmla="*/ 2147483647 w 73"/>
                <a:gd name="T19" fmla="*/ 1411128224 h 53"/>
                <a:gd name="T20" fmla="*/ 2147483647 w 73"/>
                <a:gd name="T21" fmla="*/ 2147483647 h 53"/>
                <a:gd name="T22" fmla="*/ 2147483647 w 73"/>
                <a:gd name="T23" fmla="*/ 2147483647 h 53"/>
                <a:gd name="T24" fmla="*/ 2147483647 w 73"/>
                <a:gd name="T25" fmla="*/ 1587521109 h 53"/>
                <a:gd name="T26" fmla="*/ 2050857338 w 73"/>
                <a:gd name="T27" fmla="*/ 764361740 h 53"/>
                <a:gd name="T28" fmla="*/ 1992259432 w 73"/>
                <a:gd name="T29" fmla="*/ 764361740 h 53"/>
                <a:gd name="T30" fmla="*/ 1992259432 w 73"/>
                <a:gd name="T31" fmla="*/ 764361740 h 53"/>
                <a:gd name="T32" fmla="*/ 1171918410 w 73"/>
                <a:gd name="T33" fmla="*/ 1587521109 h 53"/>
                <a:gd name="T34" fmla="*/ 1171918410 w 73"/>
                <a:gd name="T35" fmla="*/ 1587521109 h 53"/>
                <a:gd name="T36" fmla="*/ 1230515838 w 73"/>
                <a:gd name="T37" fmla="*/ 1705116366 h 53"/>
                <a:gd name="T38" fmla="*/ 1757877376 w 73"/>
                <a:gd name="T39" fmla="*/ 1705116366 h 53"/>
                <a:gd name="T40" fmla="*/ 1757877376 w 73"/>
                <a:gd name="T41" fmla="*/ 2147483647 h 53"/>
                <a:gd name="T42" fmla="*/ 1816474804 w 73"/>
                <a:gd name="T43" fmla="*/ 2147483647 h 53"/>
                <a:gd name="T44" fmla="*/ 2147483647 w 73"/>
                <a:gd name="T45" fmla="*/ 2147483647 h 53"/>
                <a:gd name="T46" fmla="*/ 2147483647 w 73"/>
                <a:gd name="T47" fmla="*/ 2147483647 h 53"/>
                <a:gd name="T48" fmla="*/ 2147483647 w 73"/>
                <a:gd name="T49" fmla="*/ 1705116366 h 53"/>
                <a:gd name="T50" fmla="*/ 2147483647 w 73"/>
                <a:gd name="T51" fmla="*/ 1705116366 h 53"/>
                <a:gd name="T52" fmla="*/ 2147483647 w 73"/>
                <a:gd name="T53" fmla="*/ 1587521109 h 53"/>
                <a:gd name="T54" fmla="*/ 2147483647 w 73"/>
                <a:gd name="T55" fmla="*/ 1587521109 h 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3"/>
                <a:gd name="T85" fmla="*/ 0 h 53"/>
                <a:gd name="T86" fmla="*/ 73 w 73"/>
                <a:gd name="T87" fmla="*/ 53 h 53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3" h="52">
                  <a:moveTo>
                    <a:pt x="59" y="53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8" y="53"/>
                    <a:pt x="0" y="45"/>
                    <a:pt x="0" y="36"/>
                  </a:cubicBezTo>
                  <a:cubicBezTo>
                    <a:pt x="0" y="29"/>
                    <a:pt x="4" y="23"/>
                    <a:pt x="10" y="21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8"/>
                    <a:pt x="19" y="0"/>
                    <a:pt x="30" y="0"/>
                  </a:cubicBezTo>
                  <a:cubicBezTo>
                    <a:pt x="37" y="0"/>
                    <a:pt x="45" y="4"/>
                    <a:pt x="48" y="12"/>
                  </a:cubicBezTo>
                  <a:cubicBezTo>
                    <a:pt x="49" y="10"/>
                    <a:pt x="52" y="9"/>
                    <a:pt x="54" y="9"/>
                  </a:cubicBezTo>
                  <a:cubicBezTo>
                    <a:pt x="59" y="9"/>
                    <a:pt x="64" y="14"/>
                    <a:pt x="64" y="19"/>
                  </a:cubicBezTo>
                  <a:cubicBezTo>
                    <a:pt x="64" y="21"/>
                    <a:pt x="63" y="23"/>
                    <a:pt x="62" y="24"/>
                  </a:cubicBezTo>
                  <a:cubicBezTo>
                    <a:pt x="69" y="26"/>
                    <a:pt x="73" y="32"/>
                    <a:pt x="73" y="38"/>
                  </a:cubicBezTo>
                  <a:cubicBezTo>
                    <a:pt x="73" y="46"/>
                    <a:pt x="67" y="53"/>
                    <a:pt x="59" y="53"/>
                  </a:cubicBezTo>
                  <a:close/>
                  <a:moveTo>
                    <a:pt x="49" y="27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 lIns="121682" tIns="60841" rIns="121682" bIns="6084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cxnSp>
          <p:nvCxnSpPr>
            <p:cNvPr id="25" name="Straight Connector 39"/>
            <p:cNvCxnSpPr>
              <a:cxnSpLocks noChangeShapeType="1"/>
            </p:cNvCxnSpPr>
            <p:nvPr/>
          </p:nvCxnSpPr>
          <p:spPr bwMode="auto">
            <a:xfrm flipH="1">
              <a:off x="4860925" y="5197475"/>
              <a:ext cx="0" cy="338138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40"/>
            <p:cNvCxnSpPr>
              <a:cxnSpLocks noChangeShapeType="1"/>
            </p:cNvCxnSpPr>
            <p:nvPr/>
          </p:nvCxnSpPr>
          <p:spPr bwMode="auto">
            <a:xfrm flipH="1">
              <a:off x="7234238" y="5197475"/>
              <a:ext cx="0" cy="338138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42"/>
            <p:cNvCxnSpPr>
              <a:cxnSpLocks noChangeShapeType="1"/>
            </p:cNvCxnSpPr>
            <p:nvPr/>
          </p:nvCxnSpPr>
          <p:spPr bwMode="auto">
            <a:xfrm>
              <a:off x="4854575" y="5535613"/>
              <a:ext cx="2384425" cy="0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46"/>
            <p:cNvCxnSpPr>
              <a:cxnSpLocks noChangeShapeType="1"/>
            </p:cNvCxnSpPr>
            <p:nvPr/>
          </p:nvCxnSpPr>
          <p:spPr bwMode="auto">
            <a:xfrm flipH="1" flipV="1">
              <a:off x="2489200" y="2671763"/>
              <a:ext cx="0" cy="338137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47"/>
            <p:cNvCxnSpPr>
              <a:cxnSpLocks noChangeShapeType="1"/>
            </p:cNvCxnSpPr>
            <p:nvPr/>
          </p:nvCxnSpPr>
          <p:spPr bwMode="auto">
            <a:xfrm flipH="1" flipV="1">
              <a:off x="4862513" y="2671763"/>
              <a:ext cx="0" cy="338137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48"/>
            <p:cNvCxnSpPr>
              <a:cxnSpLocks noChangeShapeType="1"/>
            </p:cNvCxnSpPr>
            <p:nvPr/>
          </p:nvCxnSpPr>
          <p:spPr bwMode="auto">
            <a:xfrm flipV="1">
              <a:off x="2482850" y="2671763"/>
              <a:ext cx="2384425" cy="0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50"/>
            <p:cNvCxnSpPr>
              <a:cxnSpLocks noChangeShapeType="1"/>
            </p:cNvCxnSpPr>
            <p:nvPr/>
          </p:nvCxnSpPr>
          <p:spPr bwMode="auto">
            <a:xfrm flipH="1" flipV="1">
              <a:off x="7239000" y="2671763"/>
              <a:ext cx="0" cy="338137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51"/>
            <p:cNvCxnSpPr>
              <a:cxnSpLocks noChangeShapeType="1"/>
            </p:cNvCxnSpPr>
            <p:nvPr/>
          </p:nvCxnSpPr>
          <p:spPr bwMode="auto">
            <a:xfrm flipH="1" flipV="1">
              <a:off x="9613900" y="2671763"/>
              <a:ext cx="0" cy="338137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52"/>
            <p:cNvCxnSpPr>
              <a:cxnSpLocks noChangeShapeType="1"/>
            </p:cNvCxnSpPr>
            <p:nvPr/>
          </p:nvCxnSpPr>
          <p:spPr bwMode="auto">
            <a:xfrm flipV="1">
              <a:off x="7232650" y="2671763"/>
              <a:ext cx="2386013" cy="0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Box 13"/>
            <p:cNvSpPr txBox="1">
              <a:spLocks noChangeArrowheads="1"/>
            </p:cNvSpPr>
            <p:nvPr/>
          </p:nvSpPr>
          <p:spPr bwMode="auto">
            <a:xfrm>
              <a:off x="2466975" y="1814513"/>
              <a:ext cx="2336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13"/>
            <p:cNvSpPr txBox="1">
              <a:spLocks noChangeArrowheads="1"/>
            </p:cNvSpPr>
            <p:nvPr/>
          </p:nvSpPr>
          <p:spPr bwMode="auto">
            <a:xfrm>
              <a:off x="2641600" y="2109788"/>
              <a:ext cx="19875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6" name="TextBox 13"/>
            <p:cNvSpPr txBox="1">
              <a:spLocks noChangeArrowheads="1"/>
            </p:cNvSpPr>
            <p:nvPr/>
          </p:nvSpPr>
          <p:spPr bwMode="auto">
            <a:xfrm>
              <a:off x="7232650" y="1814513"/>
              <a:ext cx="2338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3"/>
            <p:cNvSpPr txBox="1">
              <a:spLocks noChangeArrowheads="1"/>
            </p:cNvSpPr>
            <p:nvPr/>
          </p:nvSpPr>
          <p:spPr bwMode="auto">
            <a:xfrm>
              <a:off x="7408863" y="2109788"/>
              <a:ext cx="19875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8" name="TextBox 13"/>
            <p:cNvSpPr txBox="1">
              <a:spLocks noChangeArrowheads="1"/>
            </p:cNvSpPr>
            <p:nvPr/>
          </p:nvSpPr>
          <p:spPr bwMode="auto">
            <a:xfrm>
              <a:off x="4895850" y="5711825"/>
              <a:ext cx="2336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13"/>
            <p:cNvSpPr txBox="1">
              <a:spLocks noChangeArrowheads="1"/>
            </p:cNvSpPr>
            <p:nvPr/>
          </p:nvSpPr>
          <p:spPr bwMode="auto">
            <a:xfrm>
              <a:off x="5070475" y="6008688"/>
              <a:ext cx="19875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40" name="TextBox 13"/>
            <p:cNvSpPr txBox="1">
              <a:spLocks noChangeArrowheads="1"/>
            </p:cNvSpPr>
            <p:nvPr/>
          </p:nvSpPr>
          <p:spPr bwMode="auto">
            <a:xfrm>
              <a:off x="2143125" y="4373563"/>
              <a:ext cx="6905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13"/>
            <p:cNvSpPr txBox="1">
              <a:spLocks noChangeArrowheads="1"/>
            </p:cNvSpPr>
            <p:nvPr/>
          </p:nvSpPr>
          <p:spPr bwMode="auto">
            <a:xfrm>
              <a:off x="4508500" y="4373563"/>
              <a:ext cx="6905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13"/>
            <p:cNvSpPr txBox="1">
              <a:spLocks noChangeArrowheads="1"/>
            </p:cNvSpPr>
            <p:nvPr/>
          </p:nvSpPr>
          <p:spPr bwMode="auto">
            <a:xfrm>
              <a:off x="6881813" y="4373563"/>
              <a:ext cx="69056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13"/>
            <p:cNvSpPr txBox="1">
              <a:spLocks noChangeArrowheads="1"/>
            </p:cNvSpPr>
            <p:nvPr/>
          </p:nvSpPr>
          <p:spPr bwMode="auto">
            <a:xfrm>
              <a:off x="9247188" y="4373563"/>
              <a:ext cx="69056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149811" y="508372"/>
            <a:ext cx="8861042" cy="4530777"/>
            <a:chOff x="2149811" y="508372"/>
            <a:chExt cx="8861042" cy="4530777"/>
          </a:xfrm>
        </p:grpSpPr>
        <p:sp>
          <p:nvSpPr>
            <p:cNvPr id="21" name="文本框 20"/>
            <p:cNvSpPr txBox="1"/>
            <p:nvPr/>
          </p:nvSpPr>
          <p:spPr>
            <a:xfrm>
              <a:off x="4855404" y="508372"/>
              <a:ext cx="24811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3200" b="1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01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072003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02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149811" y="4319080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03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072003" y="4319080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04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939450" y="2578866"/>
              <a:ext cx="3227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irmala UI Semilight" panose="020b0402040204020203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939449" y="2135622"/>
              <a:ext cx="29514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rPr>
                <a:t>请输入你的标题</a:t>
              </a:r>
              <a:endParaRPr lang="zh-CN" altLang="en-US" sz="2000">
                <a:solidFill>
                  <a:srgbClr val="E7C168"/>
                </a:solidFill>
                <a:latin typeface="+mn-ea"/>
                <a:cs typeface="Segoe UI" panose="020b0502040204020203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939450" y="4762150"/>
              <a:ext cx="3227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irmala UI Semilight" panose="020b0402040204020203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939450" y="4318906"/>
              <a:ext cx="26718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rPr>
                <a:t>请输入你的标题</a:t>
              </a:r>
              <a:endParaRPr lang="zh-CN" altLang="en-US" sz="2000">
                <a:solidFill>
                  <a:srgbClr val="E7C168"/>
                </a:solidFill>
                <a:latin typeface="+mn-ea"/>
                <a:cs typeface="Segoe UI" panose="020b0502040204020203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782971" y="4762150"/>
              <a:ext cx="3227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irmala UI Semilight" panose="020b0402040204020203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71" y="4318906"/>
              <a:ext cx="1980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rPr>
                <a:t>请输入你的标题</a:t>
              </a:r>
              <a:endParaRPr lang="zh-CN" altLang="en-US" sz="2000">
                <a:solidFill>
                  <a:srgbClr val="E7C168"/>
                </a:solidFill>
                <a:latin typeface="+mn-ea"/>
                <a:cs typeface="Segoe UI" panose="020b0502040204020203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782971" y="2578866"/>
              <a:ext cx="3227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irmala UI Semilight" panose="020b0402040204020203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782971" y="2135622"/>
              <a:ext cx="2388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rPr>
                <a:t>请输入你的标题</a:t>
              </a:r>
              <a:endParaRPr lang="zh-CN" altLang="en-US" sz="2000">
                <a:solidFill>
                  <a:srgbClr val="E7C168"/>
                </a:solidFill>
                <a:latin typeface="+mn-ea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09800" y="1638181"/>
            <a:ext cx="8709834" cy="4969664"/>
            <a:chOff x="2209800" y="1638181"/>
            <a:chExt cx="8709834" cy="4969664"/>
          </a:xfrm>
        </p:grpSpPr>
        <p:grpSp>
          <p:nvGrpSpPr>
            <p:cNvPr id="10" name="组合 9"/>
            <p:cNvGrpSpPr/>
            <p:nvPr/>
          </p:nvGrpSpPr>
          <p:grpSpPr>
            <a:xfrm>
              <a:off x="3481689" y="1638181"/>
              <a:ext cx="5227667" cy="3067467"/>
              <a:chOff x="3519797" y="1200031"/>
              <a:chExt cx="5227667" cy="306746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191995" y="1200031"/>
                <a:ext cx="3883273" cy="240065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15000">
                    <a:blipFill>
                      <a:blip r:embed="rId4"/>
                      <a:stretch>
                        <a:fillRect/>
                      </a:stretch>
                    </a:blipFill>
                    <a:latin typeface="禹卫书法行书简体" panose="02000603000000000000" pitchFamily="2" charset="-122"/>
                    <a:ea typeface="禹卫书法行书简体" panose="02000603000000000000" pitchFamily="2" charset="-122"/>
                  </a:rPr>
                  <a:t>肆</a:t>
                </a:r>
                <a:endParaRPr lang="zh-CN" altLang="en-US" sz="15000">
                  <a:blipFill>
                    <a:blip r:embed="rId4"/>
                    <a:stretch>
                      <a:fillRect/>
                    </a:stretch>
                  </a:blipFill>
                  <a:latin typeface="禹卫书法行书简体" panose="02000603000000000000" pitchFamily="2" charset="-122"/>
                  <a:ea typeface="禹卫书法行书简体" panose="02000603000000000000" pitchFamily="2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519797" y="3867388"/>
                <a:ext cx="52276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600">
                    <a:solidFill>
                      <a:srgbClr val="E7C168"/>
                    </a:solidFill>
                    <a:latin typeface="+mn-ea"/>
                  </a:rPr>
                  <a:t>请输入你的标题</a:t>
                </a:r>
                <a:endParaRPr lang="zh-CN" altLang="en-US" sz="2000" spc="600">
                  <a:solidFill>
                    <a:srgbClr val="E7C168"/>
                  </a:solidFill>
                  <a:latin typeface="+mn-ea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209800" y="6238513"/>
              <a:ext cx="87098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spc="300" noProof="1">
                  <a:solidFill>
                    <a:srgbClr val="E7C168"/>
                  </a:solidFill>
                  <a:latin typeface="+mj-ea"/>
                  <a:ea typeface="+mj-ea"/>
                </a:rPr>
                <a:t>Lorem ipsum dolor sit er elit lamet, consectetaur cillium adipisicing</a:t>
              </a:r>
              <a:endParaRPr lang="zh-CN" altLang="en-US" sz="1200" spc="300">
                <a:solidFill>
                  <a:srgbClr val="E7C168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04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131094" y="2121580"/>
            <a:ext cx="9929813" cy="3657600"/>
            <a:chOff x="1136650" y="1976438"/>
            <a:chExt cx="9929813" cy="3657600"/>
          </a:xfrm>
        </p:grpSpPr>
        <p:sp>
          <p:nvSpPr>
            <p:cNvPr id="9" name="矩形 7"/>
            <p:cNvSpPr>
              <a:spLocks noChangeArrowheads="1"/>
            </p:cNvSpPr>
            <p:nvPr/>
          </p:nvSpPr>
          <p:spPr bwMode="auto">
            <a:xfrm>
              <a:off x="1136650" y="1976438"/>
              <a:ext cx="2286000" cy="3657600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451"/>
            <p:cNvSpPr>
              <a:spLocks noEditPoints="1"/>
            </p:cNvSpPr>
            <p:nvPr/>
          </p:nvSpPr>
          <p:spPr bwMode="auto">
            <a:xfrm>
              <a:off x="2054930" y="2571632"/>
              <a:ext cx="449438" cy="449438"/>
            </a:xfrm>
            <a:custGeom>
              <a:gdLst>
                <a:gd name="T0" fmla="*/ 443174 w 287"/>
                <a:gd name="T1" fmla="*/ 365168 h 288"/>
                <a:gd name="T2" fmla="*/ 386799 w 287"/>
                <a:gd name="T3" fmla="*/ 324594 h 288"/>
                <a:gd name="T4" fmla="*/ 212974 w 287"/>
                <a:gd name="T5" fmla="*/ 149813 h 288"/>
                <a:gd name="T6" fmla="*/ 222370 w 287"/>
                <a:gd name="T7" fmla="*/ 115481 h 288"/>
                <a:gd name="T8" fmla="*/ 106487 w 287"/>
                <a:gd name="T9" fmla="*/ 0 h 288"/>
                <a:gd name="T10" fmla="*/ 95525 w 287"/>
                <a:gd name="T11" fmla="*/ 10924 h 288"/>
                <a:gd name="T12" fmla="*/ 139373 w 287"/>
                <a:gd name="T13" fmla="*/ 79588 h 288"/>
                <a:gd name="T14" fmla="*/ 78299 w 287"/>
                <a:gd name="T15" fmla="*/ 140449 h 288"/>
                <a:gd name="T16" fmla="*/ 9396 w 287"/>
                <a:gd name="T17" fmla="*/ 96754 h 288"/>
                <a:gd name="T18" fmla="*/ 0 w 287"/>
                <a:gd name="T19" fmla="*/ 107678 h 288"/>
                <a:gd name="T20" fmla="*/ 115883 w 287"/>
                <a:gd name="T21" fmla="*/ 223158 h 288"/>
                <a:gd name="T22" fmla="*/ 148769 w 287"/>
                <a:gd name="T23" fmla="*/ 213795 h 288"/>
                <a:gd name="T24" fmla="*/ 324159 w 287"/>
                <a:gd name="T25" fmla="*/ 388577 h 288"/>
                <a:gd name="T26" fmla="*/ 364875 w 287"/>
                <a:gd name="T27" fmla="*/ 443196 h 288"/>
                <a:gd name="T28" fmla="*/ 386799 w 287"/>
                <a:gd name="T29" fmla="*/ 449438 h 288"/>
                <a:gd name="T30" fmla="*/ 449438 w 287"/>
                <a:gd name="T31" fmla="*/ 388577 h 288"/>
                <a:gd name="T32" fmla="*/ 443174 w 287"/>
                <a:gd name="T33" fmla="*/ 365168 h 288"/>
                <a:gd name="T34" fmla="*/ 382101 w 287"/>
                <a:gd name="T35" fmla="*/ 407303 h 288"/>
                <a:gd name="T36" fmla="*/ 355479 w 287"/>
                <a:gd name="T37" fmla="*/ 380774 h 288"/>
                <a:gd name="T38" fmla="*/ 382101 w 287"/>
                <a:gd name="T39" fmla="*/ 355805 h 288"/>
                <a:gd name="T40" fmla="*/ 407156 w 287"/>
                <a:gd name="T41" fmla="*/ 380774 h 288"/>
                <a:gd name="T42" fmla="*/ 382101 w 287"/>
                <a:gd name="T43" fmla="*/ 407303 h 2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7" h="288">
                  <a:moveTo>
                    <a:pt x="283" y="234"/>
                  </a:moveTo>
                  <a:cubicBezTo>
                    <a:pt x="247" y="208"/>
                    <a:pt x="247" y="208"/>
                    <a:pt x="247" y="208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40" y="89"/>
                    <a:pt x="142" y="81"/>
                    <a:pt x="142" y="74"/>
                  </a:cubicBezTo>
                  <a:cubicBezTo>
                    <a:pt x="142" y="37"/>
                    <a:pt x="106" y="0"/>
                    <a:pt x="68" y="0"/>
                  </a:cubicBezTo>
                  <a:cubicBezTo>
                    <a:pt x="68" y="0"/>
                    <a:pt x="64" y="5"/>
                    <a:pt x="61" y="7"/>
                  </a:cubicBezTo>
                  <a:cubicBezTo>
                    <a:pt x="92" y="37"/>
                    <a:pt x="89" y="32"/>
                    <a:pt x="89" y="51"/>
                  </a:cubicBezTo>
                  <a:cubicBezTo>
                    <a:pt x="89" y="66"/>
                    <a:pt x="65" y="90"/>
                    <a:pt x="50" y="90"/>
                  </a:cubicBezTo>
                  <a:cubicBezTo>
                    <a:pt x="31" y="90"/>
                    <a:pt x="37" y="93"/>
                    <a:pt x="6" y="62"/>
                  </a:cubicBezTo>
                  <a:cubicBezTo>
                    <a:pt x="4" y="65"/>
                    <a:pt x="0" y="69"/>
                    <a:pt x="0" y="69"/>
                  </a:cubicBezTo>
                  <a:cubicBezTo>
                    <a:pt x="0" y="107"/>
                    <a:pt x="36" y="143"/>
                    <a:pt x="74" y="143"/>
                  </a:cubicBezTo>
                  <a:cubicBezTo>
                    <a:pt x="80" y="143"/>
                    <a:pt x="88" y="141"/>
                    <a:pt x="95" y="137"/>
                  </a:cubicBezTo>
                  <a:cubicBezTo>
                    <a:pt x="207" y="249"/>
                    <a:pt x="207" y="249"/>
                    <a:pt x="207" y="249"/>
                  </a:cubicBezTo>
                  <a:cubicBezTo>
                    <a:pt x="233" y="284"/>
                    <a:pt x="233" y="284"/>
                    <a:pt x="233" y="284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87" y="249"/>
                    <a:pt x="287" y="249"/>
                    <a:pt x="287" y="249"/>
                  </a:cubicBezTo>
                  <a:lnTo>
                    <a:pt x="283" y="234"/>
                  </a:lnTo>
                  <a:close/>
                  <a:moveTo>
                    <a:pt x="244" y="261"/>
                  </a:moveTo>
                  <a:cubicBezTo>
                    <a:pt x="234" y="261"/>
                    <a:pt x="227" y="254"/>
                    <a:pt x="227" y="244"/>
                  </a:cubicBezTo>
                  <a:cubicBezTo>
                    <a:pt x="227" y="235"/>
                    <a:pt x="234" y="228"/>
                    <a:pt x="244" y="228"/>
                  </a:cubicBezTo>
                  <a:cubicBezTo>
                    <a:pt x="253" y="228"/>
                    <a:pt x="260" y="235"/>
                    <a:pt x="260" y="244"/>
                  </a:cubicBezTo>
                  <a:cubicBezTo>
                    <a:pt x="260" y="254"/>
                    <a:pt x="253" y="261"/>
                    <a:pt x="244" y="261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椭圆 12"/>
            <p:cNvSpPr>
              <a:spLocks noChangeArrowheads="1"/>
            </p:cNvSpPr>
            <p:nvPr/>
          </p:nvSpPr>
          <p:spPr bwMode="auto">
            <a:xfrm>
              <a:off x="1810581" y="2327283"/>
              <a:ext cx="938137" cy="938137"/>
            </a:xfrm>
            <a:prstGeom prst="ellipse">
              <a:avLst/>
            </a:prstGeom>
            <a:noFill/>
            <a:ln w="12700">
              <a:solidFill>
                <a:srgbClr val="08040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1255520" y="3944040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1409488" y="3570423"/>
              <a:ext cx="1740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latin typeface="+mn-ea"/>
                  <a:ea typeface="+mn-ea"/>
                </a:rPr>
                <a:t>单击添加标题</a:t>
              </a:r>
              <a:endParaRPr lang="en-US" altLang="zh-CN" sz="1800">
                <a:latin typeface="+mn-ea"/>
                <a:ea typeface="+mn-ea"/>
              </a:endParaRPr>
            </a:p>
          </p:txBody>
        </p:sp>
        <p:sp>
          <p:nvSpPr>
            <p:cNvPr id="16" name="矩形 14"/>
            <p:cNvSpPr>
              <a:spLocks noChangeArrowheads="1"/>
            </p:cNvSpPr>
            <p:nvPr/>
          </p:nvSpPr>
          <p:spPr bwMode="auto">
            <a:xfrm>
              <a:off x="3684588" y="1976438"/>
              <a:ext cx="2286000" cy="3657600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椭圆 19"/>
            <p:cNvSpPr>
              <a:spLocks noChangeArrowheads="1"/>
            </p:cNvSpPr>
            <p:nvPr/>
          </p:nvSpPr>
          <p:spPr bwMode="auto">
            <a:xfrm>
              <a:off x="4358519" y="2292170"/>
              <a:ext cx="938137" cy="938137"/>
            </a:xfrm>
            <a:prstGeom prst="ellipse">
              <a:avLst/>
            </a:prstGeom>
            <a:noFill/>
            <a:ln w="12700">
              <a:solidFill>
                <a:srgbClr val="08040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3803458" y="3944040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3957426" y="3570423"/>
              <a:ext cx="1740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latin typeface="+mn-ea"/>
                  <a:ea typeface="+mn-ea"/>
                </a:rPr>
                <a:t>单击添加标题</a:t>
              </a:r>
              <a:endParaRPr lang="en-US" altLang="zh-CN" sz="1800">
                <a:latin typeface="+mn-ea"/>
                <a:ea typeface="+mn-ea"/>
              </a:endParaRPr>
            </a:p>
          </p:txBody>
        </p:sp>
        <p:sp>
          <p:nvSpPr>
            <p:cNvPr id="23" name="矩形 28"/>
            <p:cNvSpPr>
              <a:spLocks noChangeArrowheads="1"/>
            </p:cNvSpPr>
            <p:nvPr/>
          </p:nvSpPr>
          <p:spPr bwMode="auto">
            <a:xfrm>
              <a:off x="6232525" y="1976438"/>
              <a:ext cx="2286000" cy="3657600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7" name="Freeform 304"/>
            <p:cNvSpPr/>
            <p:nvPr/>
          </p:nvSpPr>
          <p:spPr bwMode="auto">
            <a:xfrm>
              <a:off x="7177459" y="2575143"/>
              <a:ext cx="466994" cy="466996"/>
            </a:xfrm>
            <a:custGeom>
              <a:gdLst>
                <a:gd name="T0" fmla="*/ 460705 w 297"/>
                <a:gd name="T1" fmla="*/ 364791 h 297"/>
                <a:gd name="T2" fmla="*/ 361645 w 297"/>
                <a:gd name="T3" fmla="*/ 306614 h 297"/>
                <a:gd name="T4" fmla="*/ 345921 w 297"/>
                <a:gd name="T5" fmla="*/ 308186 h 297"/>
                <a:gd name="T6" fmla="*/ 316046 w 297"/>
                <a:gd name="T7" fmla="*/ 338061 h 297"/>
                <a:gd name="T8" fmla="*/ 298750 w 297"/>
                <a:gd name="T9" fmla="*/ 345923 h 297"/>
                <a:gd name="T10" fmla="*/ 191829 w 297"/>
                <a:gd name="T11" fmla="*/ 276738 h 297"/>
                <a:gd name="T12" fmla="*/ 122645 w 297"/>
                <a:gd name="T13" fmla="*/ 169817 h 297"/>
                <a:gd name="T14" fmla="*/ 128934 w 297"/>
                <a:gd name="T15" fmla="*/ 150948 h 297"/>
                <a:gd name="T16" fmla="*/ 154092 w 297"/>
                <a:gd name="T17" fmla="*/ 125790 h 297"/>
                <a:gd name="T18" fmla="*/ 157237 w 297"/>
                <a:gd name="T19" fmla="*/ 110066 h 297"/>
                <a:gd name="T20" fmla="*/ 102204 w 297"/>
                <a:gd name="T21" fmla="*/ 6290 h 297"/>
                <a:gd name="T22" fmla="*/ 91197 w 297"/>
                <a:gd name="T23" fmla="*/ 4717 h 297"/>
                <a:gd name="T24" fmla="*/ 22013 w 297"/>
                <a:gd name="T25" fmla="*/ 72329 h 297"/>
                <a:gd name="T26" fmla="*/ 14151 w 297"/>
                <a:gd name="T27" fmla="*/ 89625 h 297"/>
                <a:gd name="T28" fmla="*/ 139941 w 297"/>
                <a:gd name="T29" fmla="*/ 328627 h 297"/>
                <a:gd name="T30" fmla="*/ 377369 w 297"/>
                <a:gd name="T31" fmla="*/ 452845 h 297"/>
                <a:gd name="T32" fmla="*/ 396237 w 297"/>
                <a:gd name="T33" fmla="*/ 444983 h 297"/>
                <a:gd name="T34" fmla="*/ 463849 w 297"/>
                <a:gd name="T35" fmla="*/ 377371 h 297"/>
                <a:gd name="T36" fmla="*/ 460705 w 297"/>
                <a:gd name="T37" fmla="*/ 364791 h 2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7" h="297">
                  <a:moveTo>
                    <a:pt x="293" y="232"/>
                  </a:moveTo>
                  <a:cubicBezTo>
                    <a:pt x="230" y="195"/>
                    <a:pt x="230" y="195"/>
                    <a:pt x="230" y="195"/>
                  </a:cubicBezTo>
                  <a:cubicBezTo>
                    <a:pt x="227" y="193"/>
                    <a:pt x="222" y="194"/>
                    <a:pt x="220" y="196"/>
                  </a:cubicBezTo>
                  <a:cubicBezTo>
                    <a:pt x="201" y="215"/>
                    <a:pt x="201" y="215"/>
                    <a:pt x="201" y="215"/>
                  </a:cubicBezTo>
                  <a:cubicBezTo>
                    <a:pt x="198" y="217"/>
                    <a:pt x="193" y="220"/>
                    <a:pt x="190" y="220"/>
                  </a:cubicBezTo>
                  <a:cubicBezTo>
                    <a:pt x="190" y="220"/>
                    <a:pt x="166" y="220"/>
                    <a:pt x="122" y="176"/>
                  </a:cubicBezTo>
                  <a:cubicBezTo>
                    <a:pt x="77" y="132"/>
                    <a:pt x="78" y="108"/>
                    <a:pt x="78" y="108"/>
                  </a:cubicBezTo>
                  <a:cubicBezTo>
                    <a:pt x="78" y="104"/>
                    <a:pt x="80" y="99"/>
                    <a:pt x="82" y="96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1" y="78"/>
                    <a:pt x="102" y="73"/>
                    <a:pt x="100" y="7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1"/>
                    <a:pt x="60" y="0"/>
                    <a:pt x="58" y="3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8"/>
                    <a:pt x="9" y="53"/>
                    <a:pt x="9" y="57"/>
                  </a:cubicBezTo>
                  <a:cubicBezTo>
                    <a:pt x="9" y="57"/>
                    <a:pt x="0" y="120"/>
                    <a:pt x="89" y="209"/>
                  </a:cubicBezTo>
                  <a:cubicBezTo>
                    <a:pt x="177" y="297"/>
                    <a:pt x="240" y="288"/>
                    <a:pt x="240" y="288"/>
                  </a:cubicBezTo>
                  <a:cubicBezTo>
                    <a:pt x="244" y="288"/>
                    <a:pt x="249" y="285"/>
                    <a:pt x="252" y="283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7" y="237"/>
                    <a:pt x="297" y="233"/>
                    <a:pt x="293" y="232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椭圆 33"/>
            <p:cNvSpPr>
              <a:spLocks noChangeArrowheads="1"/>
            </p:cNvSpPr>
            <p:nvPr/>
          </p:nvSpPr>
          <p:spPr bwMode="auto">
            <a:xfrm>
              <a:off x="6906456" y="2327283"/>
              <a:ext cx="938137" cy="938137"/>
            </a:xfrm>
            <a:prstGeom prst="ellipse">
              <a:avLst/>
            </a:prstGeom>
            <a:noFill/>
            <a:ln w="12700">
              <a:solidFill>
                <a:srgbClr val="08040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6386828" y="3944040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6505363" y="3570423"/>
              <a:ext cx="1740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latin typeface="+mn-ea"/>
                  <a:ea typeface="+mn-ea"/>
                </a:rPr>
                <a:t>单击添加标题</a:t>
              </a:r>
              <a:endParaRPr lang="en-US" altLang="zh-CN" sz="1800">
                <a:latin typeface="+mn-ea"/>
                <a:ea typeface="+mn-ea"/>
              </a:endParaRPr>
            </a:p>
          </p:txBody>
        </p:sp>
        <p:sp>
          <p:nvSpPr>
            <p:cNvPr id="30" name="矩形 35"/>
            <p:cNvSpPr>
              <a:spLocks noChangeArrowheads="1"/>
            </p:cNvSpPr>
            <p:nvPr/>
          </p:nvSpPr>
          <p:spPr bwMode="auto">
            <a:xfrm>
              <a:off x="8780463" y="1976438"/>
              <a:ext cx="2286000" cy="3657600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5" name="椭圆 40"/>
            <p:cNvSpPr>
              <a:spLocks noChangeArrowheads="1"/>
            </p:cNvSpPr>
            <p:nvPr/>
          </p:nvSpPr>
          <p:spPr bwMode="auto">
            <a:xfrm>
              <a:off x="9454394" y="2292170"/>
              <a:ext cx="938137" cy="938137"/>
            </a:xfrm>
            <a:prstGeom prst="ellipse">
              <a:avLst/>
            </a:prstGeom>
            <a:noFill/>
            <a:ln w="12700">
              <a:solidFill>
                <a:srgbClr val="08040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8899333" y="3944040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3" name="TextBox 10"/>
            <p:cNvSpPr txBox="1">
              <a:spLocks noChangeArrowheads="1"/>
            </p:cNvSpPr>
            <p:nvPr/>
          </p:nvSpPr>
          <p:spPr bwMode="auto">
            <a:xfrm>
              <a:off x="9053301" y="3570423"/>
              <a:ext cx="1740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latin typeface="+mn-ea"/>
                  <a:ea typeface="+mn-ea"/>
                </a:rPr>
                <a:t>单击添加标题</a:t>
              </a:r>
              <a:endParaRPr lang="en-US" altLang="zh-CN" sz="1800">
                <a:latin typeface="+mn-ea"/>
                <a:ea typeface="+mn-ea"/>
              </a:endParaRPr>
            </a:p>
          </p:txBody>
        </p:sp>
        <p:sp>
          <p:nvSpPr>
            <p:cNvPr id="36" name="Freeform 304"/>
            <p:cNvSpPr/>
            <p:nvPr/>
          </p:nvSpPr>
          <p:spPr bwMode="auto">
            <a:xfrm>
              <a:off x="9689965" y="2562853"/>
              <a:ext cx="466994" cy="466996"/>
            </a:xfrm>
            <a:custGeom>
              <a:gdLst>
                <a:gd name="T0" fmla="*/ 460705 w 297"/>
                <a:gd name="T1" fmla="*/ 364791 h 297"/>
                <a:gd name="T2" fmla="*/ 361645 w 297"/>
                <a:gd name="T3" fmla="*/ 306614 h 297"/>
                <a:gd name="T4" fmla="*/ 345921 w 297"/>
                <a:gd name="T5" fmla="*/ 308186 h 297"/>
                <a:gd name="T6" fmla="*/ 316046 w 297"/>
                <a:gd name="T7" fmla="*/ 338061 h 297"/>
                <a:gd name="T8" fmla="*/ 298750 w 297"/>
                <a:gd name="T9" fmla="*/ 345923 h 297"/>
                <a:gd name="T10" fmla="*/ 191829 w 297"/>
                <a:gd name="T11" fmla="*/ 276738 h 297"/>
                <a:gd name="T12" fmla="*/ 122645 w 297"/>
                <a:gd name="T13" fmla="*/ 169817 h 297"/>
                <a:gd name="T14" fmla="*/ 128934 w 297"/>
                <a:gd name="T15" fmla="*/ 150948 h 297"/>
                <a:gd name="T16" fmla="*/ 154092 w 297"/>
                <a:gd name="T17" fmla="*/ 125790 h 297"/>
                <a:gd name="T18" fmla="*/ 157237 w 297"/>
                <a:gd name="T19" fmla="*/ 110066 h 297"/>
                <a:gd name="T20" fmla="*/ 102204 w 297"/>
                <a:gd name="T21" fmla="*/ 6290 h 297"/>
                <a:gd name="T22" fmla="*/ 91197 w 297"/>
                <a:gd name="T23" fmla="*/ 4717 h 297"/>
                <a:gd name="T24" fmla="*/ 22013 w 297"/>
                <a:gd name="T25" fmla="*/ 72329 h 297"/>
                <a:gd name="T26" fmla="*/ 14151 w 297"/>
                <a:gd name="T27" fmla="*/ 89625 h 297"/>
                <a:gd name="T28" fmla="*/ 139941 w 297"/>
                <a:gd name="T29" fmla="*/ 328627 h 297"/>
                <a:gd name="T30" fmla="*/ 377369 w 297"/>
                <a:gd name="T31" fmla="*/ 452845 h 297"/>
                <a:gd name="T32" fmla="*/ 396237 w 297"/>
                <a:gd name="T33" fmla="*/ 444983 h 297"/>
                <a:gd name="T34" fmla="*/ 463849 w 297"/>
                <a:gd name="T35" fmla="*/ 377371 h 297"/>
                <a:gd name="T36" fmla="*/ 460705 w 297"/>
                <a:gd name="T37" fmla="*/ 364791 h 2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7" h="297">
                  <a:moveTo>
                    <a:pt x="293" y="232"/>
                  </a:moveTo>
                  <a:cubicBezTo>
                    <a:pt x="230" y="195"/>
                    <a:pt x="230" y="195"/>
                    <a:pt x="230" y="195"/>
                  </a:cubicBezTo>
                  <a:cubicBezTo>
                    <a:pt x="227" y="193"/>
                    <a:pt x="222" y="194"/>
                    <a:pt x="220" y="196"/>
                  </a:cubicBezTo>
                  <a:cubicBezTo>
                    <a:pt x="201" y="215"/>
                    <a:pt x="201" y="215"/>
                    <a:pt x="201" y="215"/>
                  </a:cubicBezTo>
                  <a:cubicBezTo>
                    <a:pt x="198" y="217"/>
                    <a:pt x="193" y="220"/>
                    <a:pt x="190" y="220"/>
                  </a:cubicBezTo>
                  <a:cubicBezTo>
                    <a:pt x="190" y="220"/>
                    <a:pt x="166" y="220"/>
                    <a:pt x="122" y="176"/>
                  </a:cubicBezTo>
                  <a:cubicBezTo>
                    <a:pt x="77" y="132"/>
                    <a:pt x="78" y="108"/>
                    <a:pt x="78" y="108"/>
                  </a:cubicBezTo>
                  <a:cubicBezTo>
                    <a:pt x="78" y="104"/>
                    <a:pt x="80" y="99"/>
                    <a:pt x="82" y="96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1" y="78"/>
                    <a:pt x="102" y="73"/>
                    <a:pt x="100" y="7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1"/>
                    <a:pt x="60" y="0"/>
                    <a:pt x="58" y="3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8"/>
                    <a:pt x="9" y="53"/>
                    <a:pt x="9" y="57"/>
                  </a:cubicBezTo>
                  <a:cubicBezTo>
                    <a:pt x="9" y="57"/>
                    <a:pt x="0" y="120"/>
                    <a:pt x="89" y="209"/>
                  </a:cubicBezTo>
                  <a:cubicBezTo>
                    <a:pt x="177" y="297"/>
                    <a:pt x="240" y="288"/>
                    <a:pt x="240" y="288"/>
                  </a:cubicBezTo>
                  <a:cubicBezTo>
                    <a:pt x="244" y="288"/>
                    <a:pt x="249" y="285"/>
                    <a:pt x="252" y="283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7" y="237"/>
                    <a:pt x="297" y="233"/>
                    <a:pt x="293" y="232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451"/>
            <p:cNvSpPr>
              <a:spLocks noEditPoints="1"/>
            </p:cNvSpPr>
            <p:nvPr/>
          </p:nvSpPr>
          <p:spPr bwMode="auto">
            <a:xfrm>
              <a:off x="4602868" y="2536519"/>
              <a:ext cx="449438" cy="449438"/>
            </a:xfrm>
            <a:custGeom>
              <a:gdLst>
                <a:gd name="T0" fmla="*/ 443174 w 287"/>
                <a:gd name="T1" fmla="*/ 365168 h 288"/>
                <a:gd name="T2" fmla="*/ 386799 w 287"/>
                <a:gd name="T3" fmla="*/ 324594 h 288"/>
                <a:gd name="T4" fmla="*/ 212974 w 287"/>
                <a:gd name="T5" fmla="*/ 149813 h 288"/>
                <a:gd name="T6" fmla="*/ 222370 w 287"/>
                <a:gd name="T7" fmla="*/ 115481 h 288"/>
                <a:gd name="T8" fmla="*/ 106487 w 287"/>
                <a:gd name="T9" fmla="*/ 0 h 288"/>
                <a:gd name="T10" fmla="*/ 95525 w 287"/>
                <a:gd name="T11" fmla="*/ 10924 h 288"/>
                <a:gd name="T12" fmla="*/ 139373 w 287"/>
                <a:gd name="T13" fmla="*/ 79588 h 288"/>
                <a:gd name="T14" fmla="*/ 78299 w 287"/>
                <a:gd name="T15" fmla="*/ 140449 h 288"/>
                <a:gd name="T16" fmla="*/ 9396 w 287"/>
                <a:gd name="T17" fmla="*/ 96754 h 288"/>
                <a:gd name="T18" fmla="*/ 0 w 287"/>
                <a:gd name="T19" fmla="*/ 107678 h 288"/>
                <a:gd name="T20" fmla="*/ 115883 w 287"/>
                <a:gd name="T21" fmla="*/ 223158 h 288"/>
                <a:gd name="T22" fmla="*/ 148769 w 287"/>
                <a:gd name="T23" fmla="*/ 213795 h 288"/>
                <a:gd name="T24" fmla="*/ 324159 w 287"/>
                <a:gd name="T25" fmla="*/ 388577 h 288"/>
                <a:gd name="T26" fmla="*/ 364875 w 287"/>
                <a:gd name="T27" fmla="*/ 443196 h 288"/>
                <a:gd name="T28" fmla="*/ 386799 w 287"/>
                <a:gd name="T29" fmla="*/ 449438 h 288"/>
                <a:gd name="T30" fmla="*/ 449438 w 287"/>
                <a:gd name="T31" fmla="*/ 388577 h 288"/>
                <a:gd name="T32" fmla="*/ 443174 w 287"/>
                <a:gd name="T33" fmla="*/ 365168 h 288"/>
                <a:gd name="T34" fmla="*/ 382101 w 287"/>
                <a:gd name="T35" fmla="*/ 407303 h 288"/>
                <a:gd name="T36" fmla="*/ 355479 w 287"/>
                <a:gd name="T37" fmla="*/ 380774 h 288"/>
                <a:gd name="T38" fmla="*/ 382101 w 287"/>
                <a:gd name="T39" fmla="*/ 355805 h 288"/>
                <a:gd name="T40" fmla="*/ 407156 w 287"/>
                <a:gd name="T41" fmla="*/ 380774 h 288"/>
                <a:gd name="T42" fmla="*/ 382101 w 287"/>
                <a:gd name="T43" fmla="*/ 407303 h 2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7" h="288">
                  <a:moveTo>
                    <a:pt x="283" y="234"/>
                  </a:moveTo>
                  <a:cubicBezTo>
                    <a:pt x="247" y="208"/>
                    <a:pt x="247" y="208"/>
                    <a:pt x="247" y="208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40" y="89"/>
                    <a:pt x="142" y="81"/>
                    <a:pt x="142" y="74"/>
                  </a:cubicBezTo>
                  <a:cubicBezTo>
                    <a:pt x="142" y="37"/>
                    <a:pt x="106" y="0"/>
                    <a:pt x="68" y="0"/>
                  </a:cubicBezTo>
                  <a:cubicBezTo>
                    <a:pt x="68" y="0"/>
                    <a:pt x="64" y="5"/>
                    <a:pt x="61" y="7"/>
                  </a:cubicBezTo>
                  <a:cubicBezTo>
                    <a:pt x="92" y="37"/>
                    <a:pt x="89" y="32"/>
                    <a:pt x="89" y="51"/>
                  </a:cubicBezTo>
                  <a:cubicBezTo>
                    <a:pt x="89" y="66"/>
                    <a:pt x="65" y="90"/>
                    <a:pt x="50" y="90"/>
                  </a:cubicBezTo>
                  <a:cubicBezTo>
                    <a:pt x="31" y="90"/>
                    <a:pt x="37" y="93"/>
                    <a:pt x="6" y="62"/>
                  </a:cubicBezTo>
                  <a:cubicBezTo>
                    <a:pt x="4" y="65"/>
                    <a:pt x="0" y="69"/>
                    <a:pt x="0" y="69"/>
                  </a:cubicBezTo>
                  <a:cubicBezTo>
                    <a:pt x="0" y="107"/>
                    <a:pt x="36" y="143"/>
                    <a:pt x="74" y="143"/>
                  </a:cubicBezTo>
                  <a:cubicBezTo>
                    <a:pt x="80" y="143"/>
                    <a:pt x="88" y="141"/>
                    <a:pt x="95" y="137"/>
                  </a:cubicBezTo>
                  <a:cubicBezTo>
                    <a:pt x="207" y="249"/>
                    <a:pt x="207" y="249"/>
                    <a:pt x="207" y="249"/>
                  </a:cubicBezTo>
                  <a:cubicBezTo>
                    <a:pt x="233" y="284"/>
                    <a:pt x="233" y="284"/>
                    <a:pt x="233" y="284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87" y="249"/>
                    <a:pt x="287" y="249"/>
                    <a:pt x="287" y="249"/>
                  </a:cubicBezTo>
                  <a:lnTo>
                    <a:pt x="283" y="234"/>
                  </a:lnTo>
                  <a:close/>
                  <a:moveTo>
                    <a:pt x="244" y="261"/>
                  </a:moveTo>
                  <a:cubicBezTo>
                    <a:pt x="234" y="261"/>
                    <a:pt x="227" y="254"/>
                    <a:pt x="227" y="244"/>
                  </a:cubicBezTo>
                  <a:cubicBezTo>
                    <a:pt x="227" y="235"/>
                    <a:pt x="234" y="228"/>
                    <a:pt x="244" y="228"/>
                  </a:cubicBezTo>
                  <a:cubicBezTo>
                    <a:pt x="253" y="228"/>
                    <a:pt x="260" y="235"/>
                    <a:pt x="260" y="244"/>
                  </a:cubicBezTo>
                  <a:cubicBezTo>
                    <a:pt x="260" y="254"/>
                    <a:pt x="253" y="261"/>
                    <a:pt x="244" y="261"/>
                  </a:cubicBezTo>
                  <a:close/>
                </a:path>
              </a:pathLst>
            </a:custGeom>
            <a:solidFill>
              <a:srgbClr val="08040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04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508726" y="2070440"/>
            <a:ext cx="9174549" cy="3268662"/>
            <a:chOff x="1504336" y="1794668"/>
            <a:chExt cx="9174549" cy="3268662"/>
          </a:xfrm>
        </p:grpSpPr>
        <p:grpSp>
          <p:nvGrpSpPr>
            <p:cNvPr id="13" name="组合 12"/>
            <p:cNvGrpSpPr/>
            <p:nvPr/>
          </p:nvGrpSpPr>
          <p:grpSpPr>
            <a:xfrm>
              <a:off x="4649787" y="1794668"/>
              <a:ext cx="2906713" cy="3268662"/>
              <a:chOff x="0" y="-1"/>
              <a:chExt cx="4037012" cy="4538662"/>
            </a:xfrm>
          </p:grpSpPr>
          <p:sp>
            <p:nvSpPr>
              <p:cNvPr id="20" name="Freeform 4"/>
              <p:cNvSpPr/>
              <p:nvPr/>
            </p:nvSpPr>
            <p:spPr bwMode="auto">
              <a:xfrm rot="-5400000">
                <a:off x="-1042193" y="1042192"/>
                <a:ext cx="4191000" cy="2106613"/>
              </a:xfrm>
              <a:custGeom>
                <a:gdLst>
                  <a:gd name="T0" fmla="*/ 2147483647 w 1717"/>
                  <a:gd name="T1" fmla="*/ 2147483647 h 887"/>
                  <a:gd name="T2" fmla="*/ 2147483647 w 1717"/>
                  <a:gd name="T3" fmla="*/ 2147483647 h 887"/>
                  <a:gd name="T4" fmla="*/ 2147483647 w 1717"/>
                  <a:gd name="T5" fmla="*/ 2132132237 h 887"/>
                  <a:gd name="T6" fmla="*/ 2147483647 w 1717"/>
                  <a:gd name="T7" fmla="*/ 1601919028 h 887"/>
                  <a:gd name="T8" fmla="*/ 2147483647 w 1717"/>
                  <a:gd name="T9" fmla="*/ 1133752027 h 887"/>
                  <a:gd name="T10" fmla="*/ 2147483647 w 1717"/>
                  <a:gd name="T11" fmla="*/ 738913009 h 887"/>
                  <a:gd name="T12" fmla="*/ 2147483647 w 1717"/>
                  <a:gd name="T13" fmla="*/ 423042122 h 887"/>
                  <a:gd name="T14" fmla="*/ 2147483647 w 1717"/>
                  <a:gd name="T15" fmla="*/ 191780179 h 887"/>
                  <a:gd name="T16" fmla="*/ 2147483647 w 1717"/>
                  <a:gd name="T17" fmla="*/ 50765340 h 887"/>
                  <a:gd name="T18" fmla="*/ 2147483647 w 1717"/>
                  <a:gd name="T19" fmla="*/ 0 h 887"/>
                  <a:gd name="T20" fmla="*/ 2147483647 w 1717"/>
                  <a:gd name="T21" fmla="*/ 50765340 h 887"/>
                  <a:gd name="T22" fmla="*/ 2147483647 w 1717"/>
                  <a:gd name="T23" fmla="*/ 186139588 h 887"/>
                  <a:gd name="T24" fmla="*/ 2147483647 w 1717"/>
                  <a:gd name="T25" fmla="*/ 417401531 h 887"/>
                  <a:gd name="T26" fmla="*/ 2147483647 w 1717"/>
                  <a:gd name="T27" fmla="*/ 733272418 h 887"/>
                  <a:gd name="T28" fmla="*/ 1638427292 w 1717"/>
                  <a:gd name="T29" fmla="*/ 1122470844 h 887"/>
                  <a:gd name="T30" fmla="*/ 1143920859 w 1717"/>
                  <a:gd name="T31" fmla="*/ 1590637845 h 887"/>
                  <a:gd name="T32" fmla="*/ 726866440 w 1717"/>
                  <a:gd name="T33" fmla="*/ 2109569871 h 887"/>
                  <a:gd name="T34" fmla="*/ 393221775 w 1717"/>
                  <a:gd name="T35" fmla="*/ 2147483647 h 887"/>
                  <a:gd name="T36" fmla="*/ 148947696 w 1717"/>
                  <a:gd name="T37" fmla="*/ 2147483647 h 887"/>
                  <a:gd name="T38" fmla="*/ 0 w 1717"/>
                  <a:gd name="T39" fmla="*/ 2147483647 h 887"/>
                  <a:gd name="T40" fmla="*/ 1412027926 w 1717"/>
                  <a:gd name="T41" fmla="*/ 2147483647 h 887"/>
                  <a:gd name="T42" fmla="*/ 2147483647 w 1717"/>
                  <a:gd name="T43" fmla="*/ 2147483647 h 887"/>
                  <a:gd name="T44" fmla="*/ 2147483647 w 1717"/>
                  <a:gd name="T45" fmla="*/ 2147483647 h 887"/>
                  <a:gd name="T46" fmla="*/ 2147483647 w 1717"/>
                  <a:gd name="T47" fmla="*/ 2147483647 h 887"/>
                  <a:gd name="T48" fmla="*/ 2147483647 w 1717"/>
                  <a:gd name="T49" fmla="*/ 2147483647 h 887"/>
                  <a:gd name="T50" fmla="*/ 2147483647 w 1717"/>
                  <a:gd name="T51" fmla="*/ 2147483647 h 887"/>
                  <a:gd name="T52" fmla="*/ 2147483647 w 1717"/>
                  <a:gd name="T53" fmla="*/ 2147483647 h 887"/>
                  <a:gd name="T54" fmla="*/ 2147483647 w 1717"/>
                  <a:gd name="T55" fmla="*/ 2147483647 h 887"/>
                  <a:gd name="T56" fmla="*/ 2147483647 w 1717"/>
                  <a:gd name="T57" fmla="*/ 2147483647 h 887"/>
                  <a:gd name="T58" fmla="*/ 2147483647 w 1717"/>
                  <a:gd name="T59" fmla="*/ 2147483647 h 887"/>
                  <a:gd name="T60" fmla="*/ 2147483647 w 1717"/>
                  <a:gd name="T61" fmla="*/ 2147483647 h 887"/>
                  <a:gd name="T62" fmla="*/ 2147483647 w 1717"/>
                  <a:gd name="T63" fmla="*/ 2147483647 h 887"/>
                  <a:gd name="T64" fmla="*/ 2147483647 w 1717"/>
                  <a:gd name="T65" fmla="*/ 2147483647 h 887"/>
                  <a:gd name="T66" fmla="*/ 2147483647 w 1717"/>
                  <a:gd name="T67" fmla="*/ 2147483647 h 887"/>
                  <a:gd name="T68" fmla="*/ 2147483647 w 1717"/>
                  <a:gd name="T69" fmla="*/ 2147483647 h 8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17"/>
                  <a:gd name="T106" fmla="*/ 0 h 887"/>
                  <a:gd name="T107" fmla="*/ 1717 w 1717"/>
                  <a:gd name="T108" fmla="*/ 887 h 887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16" h="886">
                    <a:moveTo>
                      <a:pt x="1606" y="646"/>
                    </a:moveTo>
                    <a:lnTo>
                      <a:pt x="1591" y="589"/>
                    </a:lnTo>
                    <a:lnTo>
                      <a:pt x="1573" y="534"/>
                    </a:lnTo>
                    <a:lnTo>
                      <a:pt x="1551" y="480"/>
                    </a:lnTo>
                    <a:lnTo>
                      <a:pt x="1525" y="428"/>
                    </a:lnTo>
                    <a:lnTo>
                      <a:pt x="1495" y="378"/>
                    </a:lnTo>
                    <a:lnTo>
                      <a:pt x="1463" y="330"/>
                    </a:lnTo>
                    <a:lnTo>
                      <a:pt x="1426" y="284"/>
                    </a:lnTo>
                    <a:lnTo>
                      <a:pt x="1386" y="241"/>
                    </a:lnTo>
                    <a:lnTo>
                      <a:pt x="1344" y="201"/>
                    </a:lnTo>
                    <a:lnTo>
                      <a:pt x="1298" y="165"/>
                    </a:lnTo>
                    <a:lnTo>
                      <a:pt x="1251" y="131"/>
                    </a:lnTo>
                    <a:lnTo>
                      <a:pt x="1201" y="102"/>
                    </a:lnTo>
                    <a:lnTo>
                      <a:pt x="1149" y="75"/>
                    </a:lnTo>
                    <a:lnTo>
                      <a:pt x="1095" y="52"/>
                    </a:lnTo>
                    <a:lnTo>
                      <a:pt x="1039" y="34"/>
                    </a:lnTo>
                    <a:lnTo>
                      <a:pt x="983" y="20"/>
                    </a:lnTo>
                    <a:lnTo>
                      <a:pt x="926" y="9"/>
                    </a:lnTo>
                    <a:lnTo>
                      <a:pt x="867" y="2"/>
                    </a:lnTo>
                    <a:lnTo>
                      <a:pt x="809" y="0"/>
                    </a:lnTo>
                    <a:lnTo>
                      <a:pt x="752" y="2"/>
                    </a:lnTo>
                    <a:lnTo>
                      <a:pt x="694" y="9"/>
                    </a:lnTo>
                    <a:lnTo>
                      <a:pt x="636" y="19"/>
                    </a:lnTo>
                    <a:lnTo>
                      <a:pt x="579" y="33"/>
                    </a:lnTo>
                    <a:lnTo>
                      <a:pt x="523" y="51"/>
                    </a:lnTo>
                    <a:lnTo>
                      <a:pt x="470" y="74"/>
                    </a:lnTo>
                    <a:lnTo>
                      <a:pt x="418" y="99"/>
                    </a:lnTo>
                    <a:lnTo>
                      <a:pt x="367" y="130"/>
                    </a:lnTo>
                    <a:lnTo>
                      <a:pt x="320" y="163"/>
                    </a:lnTo>
                    <a:lnTo>
                      <a:pt x="275" y="199"/>
                    </a:lnTo>
                    <a:lnTo>
                      <a:pt x="231" y="239"/>
                    </a:lnTo>
                    <a:lnTo>
                      <a:pt x="192" y="282"/>
                    </a:lnTo>
                    <a:lnTo>
                      <a:pt x="155" y="326"/>
                    </a:lnTo>
                    <a:lnTo>
                      <a:pt x="122" y="374"/>
                    </a:lnTo>
                    <a:lnTo>
                      <a:pt x="93" y="425"/>
                    </a:lnTo>
                    <a:lnTo>
                      <a:pt x="66" y="477"/>
                    </a:lnTo>
                    <a:lnTo>
                      <a:pt x="44" y="530"/>
                    </a:lnTo>
                    <a:lnTo>
                      <a:pt x="25" y="586"/>
                    </a:lnTo>
                    <a:lnTo>
                      <a:pt x="11" y="643"/>
                    </a:lnTo>
                    <a:lnTo>
                      <a:pt x="0" y="699"/>
                    </a:lnTo>
                    <a:lnTo>
                      <a:pt x="120" y="623"/>
                    </a:lnTo>
                    <a:lnTo>
                      <a:pt x="237" y="543"/>
                    </a:lnTo>
                    <a:lnTo>
                      <a:pt x="426" y="697"/>
                    </a:lnTo>
                    <a:lnTo>
                      <a:pt x="442" y="660"/>
                    </a:lnTo>
                    <a:lnTo>
                      <a:pt x="461" y="624"/>
                    </a:lnTo>
                    <a:lnTo>
                      <a:pt x="484" y="591"/>
                    </a:lnTo>
                    <a:lnTo>
                      <a:pt x="510" y="560"/>
                    </a:lnTo>
                    <a:lnTo>
                      <a:pt x="540" y="531"/>
                    </a:lnTo>
                    <a:lnTo>
                      <a:pt x="572" y="506"/>
                    </a:lnTo>
                    <a:lnTo>
                      <a:pt x="605" y="485"/>
                    </a:lnTo>
                    <a:lnTo>
                      <a:pt x="641" y="466"/>
                    </a:lnTo>
                    <a:lnTo>
                      <a:pt x="679" y="451"/>
                    </a:lnTo>
                    <a:lnTo>
                      <a:pt x="718" y="440"/>
                    </a:lnTo>
                    <a:lnTo>
                      <a:pt x="758" y="432"/>
                    </a:lnTo>
                    <a:lnTo>
                      <a:pt x="798" y="429"/>
                    </a:lnTo>
                    <a:lnTo>
                      <a:pt x="839" y="430"/>
                    </a:lnTo>
                    <a:lnTo>
                      <a:pt x="879" y="435"/>
                    </a:lnTo>
                    <a:lnTo>
                      <a:pt x="919" y="444"/>
                    </a:lnTo>
                    <a:lnTo>
                      <a:pt x="958" y="456"/>
                    </a:lnTo>
                    <a:lnTo>
                      <a:pt x="995" y="473"/>
                    </a:lnTo>
                    <a:lnTo>
                      <a:pt x="1030" y="493"/>
                    </a:lnTo>
                    <a:lnTo>
                      <a:pt x="1063" y="516"/>
                    </a:lnTo>
                    <a:lnTo>
                      <a:pt x="1094" y="543"/>
                    </a:lnTo>
                    <a:lnTo>
                      <a:pt x="1121" y="573"/>
                    </a:lnTo>
                    <a:lnTo>
                      <a:pt x="1146" y="605"/>
                    </a:lnTo>
                    <a:lnTo>
                      <a:pt x="1168" y="640"/>
                    </a:lnTo>
                    <a:lnTo>
                      <a:pt x="1171" y="646"/>
                    </a:lnTo>
                    <a:lnTo>
                      <a:pt x="1041" y="646"/>
                    </a:lnTo>
                    <a:lnTo>
                      <a:pt x="1382" y="886"/>
                    </a:lnTo>
                    <a:lnTo>
                      <a:pt x="1716" y="646"/>
                    </a:lnTo>
                    <a:lnTo>
                      <a:pt x="1606" y="646"/>
                    </a:lnTo>
                  </a:path>
                </a:pathLst>
              </a:custGeom>
              <a:solidFill>
                <a:srgbClr val="A88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Freeform 5"/>
              <p:cNvSpPr/>
              <p:nvPr/>
            </p:nvSpPr>
            <p:spPr bwMode="auto">
              <a:xfrm rot="-5400000">
                <a:off x="569912" y="1071561"/>
                <a:ext cx="4333875" cy="2600325"/>
              </a:xfrm>
              <a:custGeom>
                <a:gdLst>
                  <a:gd name="T0" fmla="*/ 2147483647 w 1776"/>
                  <a:gd name="T1" fmla="*/ 1494419766 h 1095"/>
                  <a:gd name="T2" fmla="*/ 2147483647 w 1776"/>
                  <a:gd name="T3" fmla="*/ 1968122778 h 1095"/>
                  <a:gd name="T4" fmla="*/ 2147483647 w 1776"/>
                  <a:gd name="T5" fmla="*/ 2147483647 h 1095"/>
                  <a:gd name="T6" fmla="*/ 2147483647 w 1776"/>
                  <a:gd name="T7" fmla="*/ 2147483647 h 1095"/>
                  <a:gd name="T8" fmla="*/ 2147483647 w 1776"/>
                  <a:gd name="T9" fmla="*/ 2147483647 h 1095"/>
                  <a:gd name="T10" fmla="*/ 2147483647 w 1776"/>
                  <a:gd name="T11" fmla="*/ 2147483647 h 1095"/>
                  <a:gd name="T12" fmla="*/ 2147483647 w 1776"/>
                  <a:gd name="T13" fmla="*/ 2147483647 h 1095"/>
                  <a:gd name="T14" fmla="*/ 2147483647 w 1776"/>
                  <a:gd name="T15" fmla="*/ 2147483647 h 1095"/>
                  <a:gd name="T16" fmla="*/ 2147483647 w 1776"/>
                  <a:gd name="T17" fmla="*/ 2147483647 h 1095"/>
                  <a:gd name="T18" fmla="*/ 2147483647 w 1776"/>
                  <a:gd name="T19" fmla="*/ 2147483647 h 1095"/>
                  <a:gd name="T20" fmla="*/ 2147483647 w 1776"/>
                  <a:gd name="T21" fmla="*/ 2147483647 h 1095"/>
                  <a:gd name="T22" fmla="*/ 2147483647 w 1776"/>
                  <a:gd name="T23" fmla="*/ 2147483647 h 1095"/>
                  <a:gd name="T24" fmla="*/ 2147483647 w 1776"/>
                  <a:gd name="T25" fmla="*/ 2147483647 h 1095"/>
                  <a:gd name="T26" fmla="*/ 2147483647 w 1776"/>
                  <a:gd name="T27" fmla="*/ 2147483647 h 1095"/>
                  <a:gd name="T28" fmla="*/ 2147483647 w 1776"/>
                  <a:gd name="T29" fmla="*/ 2147483647 h 1095"/>
                  <a:gd name="T30" fmla="*/ 2147483647 w 1776"/>
                  <a:gd name="T31" fmla="*/ 1860977562 h 1095"/>
                  <a:gd name="T32" fmla="*/ 2147483647 w 1776"/>
                  <a:gd name="T33" fmla="*/ 1387274550 h 1095"/>
                  <a:gd name="T34" fmla="*/ 2147483647 w 1776"/>
                  <a:gd name="T35" fmla="*/ 0 h 1095"/>
                  <a:gd name="T36" fmla="*/ 797943097 w 1776"/>
                  <a:gd name="T37" fmla="*/ 1342159525 h 1095"/>
                  <a:gd name="T38" fmla="*/ 821762321 w 1776"/>
                  <a:gd name="T39" fmla="*/ 2013237803 h 1095"/>
                  <a:gd name="T40" fmla="*/ 940858442 w 1776"/>
                  <a:gd name="T41" fmla="*/ 2147483647 h 1095"/>
                  <a:gd name="T42" fmla="*/ 1161185656 w 1776"/>
                  <a:gd name="T43" fmla="*/ 2147483647 h 1095"/>
                  <a:gd name="T44" fmla="*/ 1476790072 w 1776"/>
                  <a:gd name="T45" fmla="*/ 2147483647 h 1095"/>
                  <a:gd name="T46" fmla="*/ 1875760248 w 1776"/>
                  <a:gd name="T47" fmla="*/ 2147483647 h 1095"/>
                  <a:gd name="T48" fmla="*/ 2147483647 w 1776"/>
                  <a:gd name="T49" fmla="*/ 2147483647 h 1095"/>
                  <a:gd name="T50" fmla="*/ 2147483647 w 1776"/>
                  <a:gd name="T51" fmla="*/ 2147483647 h 1095"/>
                  <a:gd name="T52" fmla="*/ 2147483647 w 1776"/>
                  <a:gd name="T53" fmla="*/ 2147483647 h 1095"/>
                  <a:gd name="T54" fmla="*/ 2147483647 w 1776"/>
                  <a:gd name="T55" fmla="*/ 2147483647 h 1095"/>
                  <a:gd name="T56" fmla="*/ 2147483647 w 1776"/>
                  <a:gd name="T57" fmla="*/ 2147483647 h 1095"/>
                  <a:gd name="T58" fmla="*/ 2147483647 w 1776"/>
                  <a:gd name="T59" fmla="*/ 2147483647 h 1095"/>
                  <a:gd name="T60" fmla="*/ 2147483647 w 1776"/>
                  <a:gd name="T61" fmla="*/ 2147483647 h 1095"/>
                  <a:gd name="T62" fmla="*/ 2147483647 w 1776"/>
                  <a:gd name="T63" fmla="*/ 2147483647 h 1095"/>
                  <a:gd name="T64" fmla="*/ 2147483647 w 1776"/>
                  <a:gd name="T65" fmla="*/ 2147483647 h 1095"/>
                  <a:gd name="T66" fmla="*/ 2147483647 w 1776"/>
                  <a:gd name="T67" fmla="*/ 2147483647 h 1095"/>
                  <a:gd name="T68" fmla="*/ 2147483647 w 1776"/>
                  <a:gd name="T69" fmla="*/ 2147483647 h 1095"/>
                  <a:gd name="T70" fmla="*/ 2147483647 w 1776"/>
                  <a:gd name="T71" fmla="*/ 2147483647 h 1095"/>
                  <a:gd name="T72" fmla="*/ 2147483647 w 1776"/>
                  <a:gd name="T73" fmla="*/ 2147483647 h 1095"/>
                  <a:gd name="T74" fmla="*/ 2147483647 w 1776"/>
                  <a:gd name="T75" fmla="*/ 2147483647 h 1095"/>
                  <a:gd name="T76" fmla="*/ 2147483647 w 1776"/>
                  <a:gd name="T77" fmla="*/ 2147483647 h 1095"/>
                  <a:gd name="T78" fmla="*/ 2147483647 w 1776"/>
                  <a:gd name="T79" fmla="*/ 2147483647 h 1095"/>
                  <a:gd name="T80" fmla="*/ 2147483647 w 1776"/>
                  <a:gd name="T81" fmla="*/ 1590289787 h 1095"/>
                  <a:gd name="T82" fmla="*/ 2147483647 w 1776"/>
                  <a:gd name="T83" fmla="*/ 924848809 h 1095"/>
                  <a:gd name="T84" fmla="*/ 2147483647 w 1776"/>
                  <a:gd name="T85" fmla="*/ 1251929475 h 10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76"/>
                  <a:gd name="T130" fmla="*/ 0 h 1095"/>
                  <a:gd name="T131" fmla="*/ 1776 w 1776"/>
                  <a:gd name="T132" fmla="*/ 1095 h 1095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75" h="1095">
                    <a:moveTo>
                      <a:pt x="1361" y="222"/>
                    </a:moveTo>
                    <a:lnTo>
                      <a:pt x="1365" y="265"/>
                    </a:lnTo>
                    <a:lnTo>
                      <a:pt x="1365" y="306"/>
                    </a:lnTo>
                    <a:lnTo>
                      <a:pt x="1360" y="349"/>
                    </a:lnTo>
                    <a:lnTo>
                      <a:pt x="1351" y="389"/>
                    </a:lnTo>
                    <a:lnTo>
                      <a:pt x="1337" y="429"/>
                    </a:lnTo>
                    <a:lnTo>
                      <a:pt x="1321" y="468"/>
                    </a:lnTo>
                    <a:lnTo>
                      <a:pt x="1299" y="504"/>
                    </a:lnTo>
                    <a:lnTo>
                      <a:pt x="1275" y="539"/>
                    </a:lnTo>
                    <a:lnTo>
                      <a:pt x="1247" y="569"/>
                    </a:lnTo>
                    <a:lnTo>
                      <a:pt x="1216" y="597"/>
                    </a:lnTo>
                    <a:lnTo>
                      <a:pt x="1183" y="624"/>
                    </a:lnTo>
                    <a:lnTo>
                      <a:pt x="1146" y="644"/>
                    </a:lnTo>
                    <a:lnTo>
                      <a:pt x="1108" y="663"/>
                    </a:lnTo>
                    <a:lnTo>
                      <a:pt x="1069" y="676"/>
                    </a:lnTo>
                    <a:lnTo>
                      <a:pt x="1028" y="686"/>
                    </a:lnTo>
                    <a:lnTo>
                      <a:pt x="986" y="691"/>
                    </a:lnTo>
                    <a:lnTo>
                      <a:pt x="945" y="692"/>
                    </a:lnTo>
                    <a:lnTo>
                      <a:pt x="902" y="689"/>
                    </a:lnTo>
                    <a:lnTo>
                      <a:pt x="861" y="682"/>
                    </a:lnTo>
                    <a:lnTo>
                      <a:pt x="820" y="670"/>
                    </a:lnTo>
                    <a:lnTo>
                      <a:pt x="782" y="655"/>
                    </a:lnTo>
                    <a:lnTo>
                      <a:pt x="744" y="636"/>
                    </a:lnTo>
                    <a:lnTo>
                      <a:pt x="709" y="613"/>
                    </a:lnTo>
                    <a:lnTo>
                      <a:pt x="676" y="585"/>
                    </a:lnTo>
                    <a:lnTo>
                      <a:pt x="647" y="556"/>
                    </a:lnTo>
                    <a:lnTo>
                      <a:pt x="621" y="523"/>
                    </a:lnTo>
                    <a:lnTo>
                      <a:pt x="598" y="488"/>
                    </a:lnTo>
                    <a:lnTo>
                      <a:pt x="578" y="451"/>
                    </a:lnTo>
                    <a:lnTo>
                      <a:pt x="563" y="412"/>
                    </a:lnTo>
                    <a:lnTo>
                      <a:pt x="552" y="372"/>
                    </a:lnTo>
                    <a:lnTo>
                      <a:pt x="544" y="330"/>
                    </a:lnTo>
                    <a:lnTo>
                      <a:pt x="542" y="288"/>
                    </a:lnTo>
                    <a:lnTo>
                      <a:pt x="543" y="246"/>
                    </a:lnTo>
                    <a:lnTo>
                      <a:pt x="680" y="246"/>
                    </a:lnTo>
                    <a:lnTo>
                      <a:pt x="379" y="0"/>
                    </a:lnTo>
                    <a:lnTo>
                      <a:pt x="0" y="237"/>
                    </a:lnTo>
                    <a:lnTo>
                      <a:pt x="134" y="238"/>
                    </a:lnTo>
                    <a:lnTo>
                      <a:pt x="134" y="297"/>
                    </a:lnTo>
                    <a:lnTo>
                      <a:pt x="138" y="357"/>
                    </a:lnTo>
                    <a:lnTo>
                      <a:pt x="146" y="415"/>
                    </a:lnTo>
                    <a:lnTo>
                      <a:pt x="158" y="473"/>
                    </a:lnTo>
                    <a:lnTo>
                      <a:pt x="175" y="530"/>
                    </a:lnTo>
                    <a:lnTo>
                      <a:pt x="195" y="585"/>
                    </a:lnTo>
                    <a:lnTo>
                      <a:pt x="219" y="640"/>
                    </a:lnTo>
                    <a:lnTo>
                      <a:pt x="248" y="691"/>
                    </a:lnTo>
                    <a:lnTo>
                      <a:pt x="280" y="741"/>
                    </a:lnTo>
                    <a:lnTo>
                      <a:pt x="315" y="788"/>
                    </a:lnTo>
                    <a:lnTo>
                      <a:pt x="355" y="833"/>
                    </a:lnTo>
                    <a:lnTo>
                      <a:pt x="396" y="875"/>
                    </a:lnTo>
                    <a:lnTo>
                      <a:pt x="441" y="914"/>
                    </a:lnTo>
                    <a:lnTo>
                      <a:pt x="489" y="949"/>
                    </a:lnTo>
                    <a:lnTo>
                      <a:pt x="538" y="980"/>
                    </a:lnTo>
                    <a:lnTo>
                      <a:pt x="590" y="1009"/>
                    </a:lnTo>
                    <a:lnTo>
                      <a:pt x="645" y="1033"/>
                    </a:lnTo>
                    <a:lnTo>
                      <a:pt x="699" y="1053"/>
                    </a:lnTo>
                    <a:lnTo>
                      <a:pt x="757" y="1070"/>
                    </a:lnTo>
                    <a:lnTo>
                      <a:pt x="815" y="1082"/>
                    </a:lnTo>
                    <a:lnTo>
                      <a:pt x="873" y="1089"/>
                    </a:lnTo>
                    <a:lnTo>
                      <a:pt x="932" y="1094"/>
                    </a:lnTo>
                    <a:lnTo>
                      <a:pt x="992" y="1093"/>
                    </a:lnTo>
                    <a:lnTo>
                      <a:pt x="1051" y="1088"/>
                    </a:lnTo>
                    <a:lnTo>
                      <a:pt x="1108" y="1080"/>
                    </a:lnTo>
                    <a:lnTo>
                      <a:pt x="1166" y="1067"/>
                    </a:lnTo>
                    <a:lnTo>
                      <a:pt x="1223" y="1049"/>
                    </a:lnTo>
                    <a:lnTo>
                      <a:pt x="1279" y="1027"/>
                    </a:lnTo>
                    <a:lnTo>
                      <a:pt x="1332" y="1002"/>
                    </a:lnTo>
                    <a:lnTo>
                      <a:pt x="1383" y="973"/>
                    </a:lnTo>
                    <a:lnTo>
                      <a:pt x="1432" y="940"/>
                    </a:lnTo>
                    <a:lnTo>
                      <a:pt x="1479" y="904"/>
                    </a:lnTo>
                    <a:lnTo>
                      <a:pt x="1523" y="865"/>
                    </a:lnTo>
                    <a:lnTo>
                      <a:pt x="1564" y="822"/>
                    </a:lnTo>
                    <a:lnTo>
                      <a:pt x="1602" y="776"/>
                    </a:lnTo>
                    <a:lnTo>
                      <a:pt x="1636" y="728"/>
                    </a:lnTo>
                    <a:lnTo>
                      <a:pt x="1668" y="678"/>
                    </a:lnTo>
                    <a:lnTo>
                      <a:pt x="1695" y="626"/>
                    </a:lnTo>
                    <a:lnTo>
                      <a:pt x="1719" y="571"/>
                    </a:lnTo>
                    <a:lnTo>
                      <a:pt x="1738" y="516"/>
                    </a:lnTo>
                    <a:lnTo>
                      <a:pt x="1754" y="459"/>
                    </a:lnTo>
                    <a:lnTo>
                      <a:pt x="1765" y="400"/>
                    </a:lnTo>
                    <a:lnTo>
                      <a:pt x="1772" y="342"/>
                    </a:lnTo>
                    <a:lnTo>
                      <a:pt x="1775" y="282"/>
                    </a:lnTo>
                    <a:lnTo>
                      <a:pt x="1774" y="223"/>
                    </a:lnTo>
                    <a:lnTo>
                      <a:pt x="1767" y="164"/>
                    </a:lnTo>
                    <a:lnTo>
                      <a:pt x="1529" y="342"/>
                    </a:lnTo>
                    <a:lnTo>
                      <a:pt x="1361" y="222"/>
                    </a:lnTo>
                  </a:path>
                </a:pathLst>
              </a:custGeom>
              <a:solidFill>
                <a:srgbClr val="A88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504336" y="2873186"/>
              <a:ext cx="2684463" cy="1112164"/>
              <a:chOff x="1528762" y="2438162"/>
              <a:chExt cx="2684463" cy="1112164"/>
            </a:xfrm>
          </p:grpSpPr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528762" y="2807494"/>
                <a:ext cx="2684463" cy="742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belowthe template input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 the template input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</a:t>
                </a:r>
                <a:endParaRPr lang="zh-CN" altLang="en-US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5" name="文本框 10"/>
              <p:cNvSpPr txBox="1">
                <a:spLocks noChangeArrowheads="1"/>
              </p:cNvSpPr>
              <p:nvPr/>
            </p:nvSpPr>
            <p:spPr bwMode="auto">
              <a:xfrm>
                <a:off x="1836737" y="2438162"/>
                <a:ext cx="20685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rgbClr val="E7C168"/>
                    </a:solidFill>
                    <a:latin typeface="+mn-ea"/>
                    <a:ea typeface="+mn-ea"/>
                  </a:rPr>
                  <a:t>输入您的标题文字</a:t>
                </a:r>
                <a:endParaRPr lang="zh-CN" altLang="en-US">
                  <a:solidFill>
                    <a:srgbClr val="E7C168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996010" y="2747726"/>
              <a:ext cx="2682875" cy="1112164"/>
              <a:chOff x="8010525" y="2438162"/>
              <a:chExt cx="2682875" cy="1112164"/>
            </a:xfrm>
          </p:grpSpPr>
          <p:sp>
            <p:nvSpPr>
              <p:cNvPr id="17" name="矩形 16"/>
              <p:cNvSpPr>
                <a:spLocks noChangeArrowheads="1"/>
              </p:cNvSpPr>
              <p:nvPr/>
            </p:nvSpPr>
            <p:spPr bwMode="auto">
              <a:xfrm>
                <a:off x="8010525" y="2807494"/>
                <a:ext cx="2682875" cy="742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belowthe template input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 below the template input</a:t>
                </a:r>
                <a:r>
                  <a:rPr lang="en-US" altLang="zh-CN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ea typeface="+mn-ea"/>
                    <a:cs typeface="Nirmala UI Semilight" panose="020b0402040204020203" pitchFamily="34" charset="0"/>
                  </a:rPr>
                  <a:t> blue</a:t>
                </a:r>
                <a:endParaRPr lang="zh-CN" altLang="en-US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8" name="文本框 13"/>
              <p:cNvSpPr txBox="1">
                <a:spLocks noChangeArrowheads="1"/>
              </p:cNvSpPr>
              <p:nvPr/>
            </p:nvSpPr>
            <p:spPr bwMode="auto">
              <a:xfrm>
                <a:off x="8316912" y="2438162"/>
                <a:ext cx="20701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rgbClr val="E7C168"/>
                    </a:solidFill>
                    <a:latin typeface="+mn-ea"/>
                    <a:ea typeface="+mn-ea"/>
                  </a:rPr>
                  <a:t>输入您的标题文字</a:t>
                </a:r>
                <a:endParaRPr lang="zh-CN" altLang="en-US">
                  <a:solidFill>
                    <a:srgbClr val="E7C168"/>
                  </a:solidFill>
                  <a:latin typeface="+mn-ea"/>
                  <a:ea typeface="+mn-ea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04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681415" y="2164758"/>
            <a:ext cx="10829170" cy="3457574"/>
            <a:chOff x="652859" y="2141010"/>
            <a:chExt cx="10814049" cy="3452746"/>
          </a:xfrm>
        </p:grpSpPr>
        <p:sp>
          <p:nvSpPr>
            <p:cNvPr id="14" name="Freeform 4"/>
            <p:cNvSpPr/>
            <p:nvPr/>
          </p:nvSpPr>
          <p:spPr bwMode="auto">
            <a:xfrm>
              <a:off x="652859" y="2145241"/>
              <a:ext cx="4127500" cy="2156883"/>
            </a:xfrm>
            <a:custGeom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A88B4D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任意多边形 58"/>
            <p:cNvSpPr/>
            <p:nvPr/>
          </p:nvSpPr>
          <p:spPr bwMode="auto">
            <a:xfrm>
              <a:off x="985176" y="2479676"/>
              <a:ext cx="1464733" cy="1464733"/>
            </a:xfrm>
            <a:custGeom>
              <a:gdLst>
                <a:gd name="T0" fmla="*/ 172032 w 1385360"/>
                <a:gd name="T1" fmla="*/ 0 h 1385360"/>
                <a:gd name="T2" fmla="*/ 344063 w 1385360"/>
                <a:gd name="T3" fmla="*/ 172032 h 1385360"/>
                <a:gd name="T4" fmla="*/ 172032 w 1385360"/>
                <a:gd name="T5" fmla="*/ 344063 h 1385360"/>
                <a:gd name="T6" fmla="*/ 0 w 1385360"/>
                <a:gd name="T7" fmla="*/ 172032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 anchor="ctr"/>
            <a:lstStyle/>
            <a:p>
              <a:pPr algn="ctr" defTabSz="1218565" fontAlgn="auto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latin typeface="+mn-ea"/>
                </a:rPr>
                <a:t>标题</a:t>
              </a:r>
              <a:endParaRPr lang="zh-CN" altLang="en-US" b="1">
                <a:latin typeface="+mn-ea"/>
              </a:endParaRPr>
            </a:p>
          </p:txBody>
        </p:sp>
        <p:sp>
          <p:nvSpPr>
            <p:cNvPr id="19" name="任意多边形 57"/>
            <p:cNvSpPr/>
            <p:nvPr/>
          </p:nvSpPr>
          <p:spPr bwMode="auto">
            <a:xfrm>
              <a:off x="3144177" y="2494493"/>
              <a:ext cx="1462617" cy="1462617"/>
            </a:xfrm>
            <a:custGeom>
              <a:gdLst>
                <a:gd name="T0" fmla="*/ 170793 w 1385360"/>
                <a:gd name="T1" fmla="*/ 0 h 1385360"/>
                <a:gd name="T2" fmla="*/ 341585 w 1385360"/>
                <a:gd name="T3" fmla="*/ 170792 h 1385360"/>
                <a:gd name="T4" fmla="*/ 170793 w 1385360"/>
                <a:gd name="T5" fmla="*/ 341585 h 1385360"/>
                <a:gd name="T6" fmla="*/ 0 w 1385360"/>
                <a:gd name="T7" fmla="*/ 170793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 anchor="ctr"/>
            <a:lstStyle/>
            <a:p>
              <a:pPr algn="ctr" defTabSz="1218565" fontAlgn="auto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latin typeface="+mn-ea"/>
                </a:rPr>
                <a:t>标题</a:t>
              </a:r>
              <a:endParaRPr lang="zh-CN" altLang="en-US" b="1">
                <a:latin typeface="+mn-ea"/>
              </a:endParaRPr>
            </a:p>
          </p:txBody>
        </p:sp>
        <p:sp>
          <p:nvSpPr>
            <p:cNvPr id="22" name="任意多边形 56"/>
            <p:cNvSpPr/>
            <p:nvPr/>
          </p:nvSpPr>
          <p:spPr bwMode="auto">
            <a:xfrm>
              <a:off x="5315877" y="2494493"/>
              <a:ext cx="1462617" cy="1462617"/>
            </a:xfrm>
            <a:custGeom>
              <a:gdLst>
                <a:gd name="T0" fmla="*/ 170793 w 1385360"/>
                <a:gd name="T1" fmla="*/ 0 h 1385360"/>
                <a:gd name="T2" fmla="*/ 341585 w 1385360"/>
                <a:gd name="T3" fmla="*/ 170792 h 1385360"/>
                <a:gd name="T4" fmla="*/ 170793 w 1385360"/>
                <a:gd name="T5" fmla="*/ 341585 h 1385360"/>
                <a:gd name="T6" fmla="*/ 0 w 1385360"/>
                <a:gd name="T7" fmla="*/ 170793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A88B4D"/>
            </a:solidFill>
            <a:ln>
              <a:solidFill>
                <a:srgbClr val="E3BF42"/>
              </a:solidFill>
            </a:ln>
          </p:spPr>
          <p:txBody>
            <a:bodyPr anchor="ctr"/>
            <a:lstStyle/>
            <a:p>
              <a:pPr algn="ctr" defTabSz="1218565" fontAlgn="auto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latin typeface="+mn-ea"/>
                </a:rPr>
                <a:t>标题</a:t>
              </a:r>
              <a:endParaRPr lang="zh-CN" altLang="en-US" b="1">
                <a:latin typeface="+mn-ea"/>
              </a:endParaRPr>
            </a:p>
          </p:txBody>
        </p:sp>
        <p:sp>
          <p:nvSpPr>
            <p:cNvPr id="24" name="任意多边形 63"/>
            <p:cNvSpPr/>
            <p:nvPr/>
          </p:nvSpPr>
          <p:spPr bwMode="auto">
            <a:xfrm>
              <a:off x="2981193" y="2141010"/>
              <a:ext cx="3960283" cy="2169583"/>
            </a:xfrm>
            <a:custGeom>
              <a:gdLst>
                <a:gd name="T0" fmla="*/ 0 w 3751060"/>
                <a:gd name="T1" fmla="*/ 295680 h 2054225"/>
                <a:gd name="T2" fmla="*/ 209032 w 3751060"/>
                <a:gd name="T3" fmla="*/ 507441 h 2054225"/>
                <a:gd name="T4" fmla="*/ 713995 w 3751060"/>
                <a:gd name="T5" fmla="*/ 0 h 2054225"/>
                <a:gd name="T6" fmla="*/ 924934 w 3751060"/>
                <a:gd name="T7" fmla="*/ 213642 h 20542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51060" h="2054225">
                  <a:moveTo>
                    <a:pt x="0" y="1196975"/>
                  </a:moveTo>
                  <a:cubicBezTo>
                    <a:pt x="339725" y="1536700"/>
                    <a:pt x="508000" y="1714500"/>
                    <a:pt x="847725" y="2054225"/>
                  </a:cubicBezTo>
                  <a:lnTo>
                    <a:pt x="2895600" y="0"/>
                  </a:lnTo>
                  <a:lnTo>
                    <a:pt x="3751060" y="864864"/>
                  </a:lnTo>
                </a:path>
              </a:pathLst>
            </a:custGeom>
            <a:noFill/>
            <a:ln w="25400" cap="flat" cmpd="sng" algn="ctr">
              <a:solidFill>
                <a:srgbClr val="A88B4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14" tIns="60957" rIns="121914" bIns="60957" anchor="ctr"/>
            <a:lstStyle/>
            <a:p>
              <a:pPr defTabSz="121856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flipH="1" flipV="1">
              <a:off x="7337292" y="2151593"/>
              <a:ext cx="4129616" cy="2154767"/>
            </a:xfrm>
            <a:custGeom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A88B4D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65"/>
            <p:cNvSpPr/>
            <p:nvPr/>
          </p:nvSpPr>
          <p:spPr bwMode="auto">
            <a:xfrm>
              <a:off x="7500277" y="2494493"/>
              <a:ext cx="1462617" cy="1462617"/>
            </a:xfrm>
            <a:custGeom>
              <a:gdLst>
                <a:gd name="T0" fmla="*/ 170793 w 1385360"/>
                <a:gd name="T1" fmla="*/ 0 h 1385360"/>
                <a:gd name="T2" fmla="*/ 341585 w 1385360"/>
                <a:gd name="T3" fmla="*/ 170792 h 1385360"/>
                <a:gd name="T4" fmla="*/ 170793 w 1385360"/>
                <a:gd name="T5" fmla="*/ 341585 h 1385360"/>
                <a:gd name="T6" fmla="*/ 0 w 1385360"/>
                <a:gd name="T7" fmla="*/ 170793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 anchor="ctr"/>
            <a:lstStyle/>
            <a:p>
              <a:pPr algn="ctr" defTabSz="1218565" fontAlgn="auto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latin typeface="+mn-ea"/>
                </a:rPr>
                <a:t>标题</a:t>
              </a:r>
              <a:endParaRPr lang="zh-CN" altLang="en-US" b="1">
                <a:latin typeface="+mn-ea"/>
              </a:endParaRPr>
            </a:p>
          </p:txBody>
        </p:sp>
        <p:sp>
          <p:nvSpPr>
            <p:cNvPr id="29" name="任意多边形 67"/>
            <p:cNvSpPr/>
            <p:nvPr/>
          </p:nvSpPr>
          <p:spPr bwMode="auto">
            <a:xfrm>
              <a:off x="5152893" y="2141010"/>
              <a:ext cx="3960283" cy="2169583"/>
            </a:xfrm>
            <a:custGeom>
              <a:gdLst>
                <a:gd name="T0" fmla="*/ 0 w 3751060"/>
                <a:gd name="T1" fmla="*/ 295680 h 2054225"/>
                <a:gd name="T2" fmla="*/ 209032 w 3751060"/>
                <a:gd name="T3" fmla="*/ 507441 h 2054225"/>
                <a:gd name="T4" fmla="*/ 713995 w 3751060"/>
                <a:gd name="T5" fmla="*/ 0 h 2054225"/>
                <a:gd name="T6" fmla="*/ 924934 w 3751060"/>
                <a:gd name="T7" fmla="*/ 213642 h 20542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51060" h="2054225">
                  <a:moveTo>
                    <a:pt x="0" y="1196975"/>
                  </a:moveTo>
                  <a:cubicBezTo>
                    <a:pt x="339725" y="1536700"/>
                    <a:pt x="508000" y="1714500"/>
                    <a:pt x="847725" y="2054225"/>
                  </a:cubicBezTo>
                  <a:lnTo>
                    <a:pt x="2895600" y="0"/>
                  </a:lnTo>
                  <a:lnTo>
                    <a:pt x="3751060" y="864864"/>
                  </a:lnTo>
                </a:path>
              </a:pathLst>
            </a:custGeom>
            <a:noFill/>
            <a:ln w="25400" cap="flat" cmpd="sng" algn="ctr">
              <a:solidFill>
                <a:srgbClr val="A88B4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14" tIns="60957" rIns="121914" bIns="60957" anchor="ctr"/>
            <a:lstStyle/>
            <a:p>
              <a:pPr defTabSz="1218565" fontAlgn="auto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任意多边形 68"/>
            <p:cNvSpPr/>
            <p:nvPr/>
          </p:nvSpPr>
          <p:spPr bwMode="auto">
            <a:xfrm>
              <a:off x="9695259" y="2494493"/>
              <a:ext cx="1462616" cy="1462617"/>
            </a:xfrm>
            <a:custGeom>
              <a:gdLst>
                <a:gd name="T0" fmla="*/ 170792 w 1385360"/>
                <a:gd name="T1" fmla="*/ 0 h 1385360"/>
                <a:gd name="T2" fmla="*/ 341584 w 1385360"/>
                <a:gd name="T3" fmla="*/ 170792 h 1385360"/>
                <a:gd name="T4" fmla="*/ 170792 w 1385360"/>
                <a:gd name="T5" fmla="*/ 341585 h 1385360"/>
                <a:gd name="T6" fmla="*/ 0 w 1385360"/>
                <a:gd name="T7" fmla="*/ 170793 h 1385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5360"/>
                <a:gd name="T13" fmla="*/ 0 h 1385360"/>
                <a:gd name="T14" fmla="*/ 1385360 w 1385360"/>
                <a:gd name="T15" fmla="*/ 1385360 h 138536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lnTo>
                    <a:pt x="692680" y="0"/>
                  </a:lnTo>
                  <a:close/>
                </a:path>
              </a:pathLst>
            </a:custGeom>
            <a:solidFill>
              <a:srgbClr val="A88B4D"/>
            </a:solidFill>
            <a:ln>
              <a:noFill/>
            </a:ln>
          </p:spPr>
          <p:txBody>
            <a:bodyPr anchor="ctr"/>
            <a:lstStyle/>
            <a:p>
              <a:pPr algn="ctr" defTabSz="1218565" fontAlgn="auto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>
                  <a:latin typeface="+mn-ea"/>
                </a:rPr>
                <a:t>标题</a:t>
              </a:r>
              <a:endParaRPr lang="zh-CN" altLang="en-US" b="1">
                <a:latin typeface="+mn-ea"/>
              </a:endParaRPr>
            </a:p>
          </p:txBody>
        </p:sp>
        <p:sp>
          <p:nvSpPr>
            <p:cNvPr id="37" name="TextBox 11"/>
            <p:cNvSpPr txBox="1">
              <a:spLocks noChangeArrowheads="1"/>
            </p:cNvSpPr>
            <p:nvPr/>
          </p:nvSpPr>
          <p:spPr bwMode="auto">
            <a:xfrm>
              <a:off x="689182" y="4601600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8" name="TextBox 11"/>
            <p:cNvSpPr txBox="1">
              <a:spLocks noChangeArrowheads="1"/>
            </p:cNvSpPr>
            <p:nvPr/>
          </p:nvSpPr>
          <p:spPr bwMode="auto">
            <a:xfrm>
              <a:off x="2851357" y="4615027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5017765" y="4601599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42" name="TextBox 11"/>
            <p:cNvSpPr txBox="1">
              <a:spLocks noChangeArrowheads="1"/>
            </p:cNvSpPr>
            <p:nvPr/>
          </p:nvSpPr>
          <p:spPr bwMode="auto">
            <a:xfrm>
              <a:off x="7201107" y="4601598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43" name="TextBox 11"/>
            <p:cNvSpPr txBox="1">
              <a:spLocks noChangeArrowheads="1"/>
            </p:cNvSpPr>
            <p:nvPr/>
          </p:nvSpPr>
          <p:spPr bwMode="auto">
            <a:xfrm>
              <a:off x="9402100" y="4601597"/>
              <a:ext cx="2048256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9" name="矩形 8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04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420813" y="2542386"/>
            <a:ext cx="9350375" cy="2533869"/>
            <a:chOff x="1420812" y="2185194"/>
            <a:chExt cx="9350375" cy="2533869"/>
          </a:xfrm>
        </p:grpSpPr>
        <p:sp>
          <p:nvSpPr>
            <p:cNvPr id="13" name="六边形 12"/>
            <p:cNvSpPr>
              <a:spLocks noChangeArrowheads="1"/>
            </p:cNvSpPr>
            <p:nvPr/>
          </p:nvSpPr>
          <p:spPr bwMode="auto">
            <a:xfrm>
              <a:off x="5468937" y="2351882"/>
              <a:ext cx="1258888" cy="1085850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六边形 13"/>
            <p:cNvSpPr>
              <a:spLocks noChangeArrowheads="1"/>
            </p:cNvSpPr>
            <p:nvPr/>
          </p:nvSpPr>
          <p:spPr bwMode="auto">
            <a:xfrm>
              <a:off x="4430712" y="2894807"/>
              <a:ext cx="1258888" cy="1085850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六边形 14"/>
            <p:cNvSpPr>
              <a:spLocks noChangeArrowheads="1"/>
            </p:cNvSpPr>
            <p:nvPr/>
          </p:nvSpPr>
          <p:spPr bwMode="auto">
            <a:xfrm>
              <a:off x="5468937" y="3475832"/>
              <a:ext cx="1258888" cy="1085850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六边形 15"/>
            <p:cNvSpPr>
              <a:spLocks noChangeArrowheads="1"/>
            </p:cNvSpPr>
            <p:nvPr/>
          </p:nvSpPr>
          <p:spPr bwMode="auto">
            <a:xfrm>
              <a:off x="6510337" y="2894807"/>
              <a:ext cx="1258888" cy="1085850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5590568" y="2737228"/>
              <a:ext cx="10118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sz="1600">
                  <a:latin typeface="+mn-ea"/>
                  <a:ea typeface="+mn-ea"/>
                  <a:sym typeface="宋体" panose="02010600030101010101" pitchFamily="2" charset="-122"/>
                </a:rPr>
                <a:t>输入标题</a:t>
              </a:r>
              <a:endParaRPr lang="zh-CN" altLang="en-US" sz="1600"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5586917" y="3849480"/>
              <a:ext cx="10118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sz="1600">
                  <a:latin typeface="+mn-ea"/>
                  <a:ea typeface="+mn-ea"/>
                  <a:sym typeface="宋体" panose="02010600030101010101" pitchFamily="2" charset="-122"/>
                </a:rPr>
                <a:t>输入标题</a:t>
              </a:r>
              <a:endParaRPr lang="zh-CN" altLang="en-US" sz="1600"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4708152" y="3228945"/>
              <a:ext cx="70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sz="2000">
                  <a:latin typeface="+mn-ea"/>
                  <a:ea typeface="+mn-ea"/>
                  <a:sym typeface="Calibri" panose="020f0502020204030204" pitchFamily="34" charset="0"/>
                </a:rPr>
                <a:t>标题</a:t>
              </a:r>
              <a:endParaRPr lang="zh-CN" altLang="en-US" sz="2000"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6787777" y="3228945"/>
              <a:ext cx="70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 sz="2000">
                  <a:latin typeface="+mn-ea"/>
                  <a:ea typeface="+mn-ea"/>
                  <a:sym typeface="宋体" panose="02010600030101010101" pitchFamily="2" charset="-122"/>
                </a:rPr>
                <a:t>标题</a:t>
              </a:r>
              <a:endParaRPr lang="zh-CN" altLang="en-US" sz="2000"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1427162" y="2185194"/>
              <a:ext cx="36337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</a:t>
              </a:r>
              <a:endParaRPr lang="en-US" altLang="zh-CN" sz="105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1420812" y="4072732"/>
              <a:ext cx="36337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</a:t>
              </a:r>
              <a:endParaRPr lang="en-US" altLang="zh-CN" sz="105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7137400" y="2185194"/>
              <a:ext cx="36337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</a:t>
              </a:r>
              <a:endParaRPr lang="en-US" altLang="zh-CN" sz="105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7131050" y="4072732"/>
              <a:ext cx="36337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</a:t>
              </a:r>
              <a:endParaRPr lang="en-US" altLang="zh-CN" sz="105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63338" y="2446584"/>
            <a:ext cx="9664372" cy="2449566"/>
            <a:chOff x="2234439" y="2565353"/>
            <a:chExt cx="7721600" cy="1957148"/>
          </a:xfrm>
        </p:grpSpPr>
        <p:sp>
          <p:nvSpPr>
            <p:cNvPr id="6" name="文本框 5"/>
            <p:cNvSpPr txBox="1"/>
            <p:nvPr/>
          </p:nvSpPr>
          <p:spPr>
            <a:xfrm>
              <a:off x="2234439" y="2565353"/>
              <a:ext cx="7721600" cy="1487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>
                  <a:blipFill>
                    <a:blip r:embed="rId4"/>
                    <a:stretch>
                      <a:fillRect/>
                    </a:stretch>
                  </a:blipFill>
                  <a:latin typeface="禹卫书法行书简体" panose="02000603000000000000" pitchFamily="2" charset="-122"/>
                  <a:ea typeface="禹卫书法行书简体" panose="02000603000000000000" pitchFamily="2" charset="-122"/>
                  <a:cs typeface="经典繁毛楷" panose="02010609000101010101" pitchFamily="49" charset="-122"/>
                </a:rPr>
                <a:t>感谢您的观看</a:t>
              </a:r>
              <a:endParaRPr lang="zh-CN" altLang="en-US" sz="11500">
                <a:blipFill>
                  <a:blip r:embed="rId4"/>
                  <a:stretch>
                    <a:fillRect/>
                  </a:stretch>
                </a:blipFill>
                <a:latin typeface="禹卫书法行书简体" panose="02000603000000000000" pitchFamily="2" charset="-122"/>
                <a:ea typeface="禹卫书法行书简体" panose="02000603000000000000" pitchFamily="2" charset="-122"/>
                <a:cs typeface="经典繁毛楷" panose="02010609000101010101" pitchFamily="49" charset="-122"/>
              </a:endParaRPr>
            </a:p>
          </p:txBody>
        </p:sp>
        <p:sp>
          <p:nvSpPr>
            <p:cNvPr id="8" name="文本占位符 2"/>
            <p:cNvSpPr txBox="1"/>
            <p:nvPr/>
          </p:nvSpPr>
          <p:spPr>
            <a:xfrm>
              <a:off x="3136580" y="4129051"/>
              <a:ext cx="5918837" cy="3934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marL="228600" indent="-22860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zh-CN" altLang="en-US" sz="1800" b="1" i="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en-US" sz="1000" b="0">
                  <a:solidFill>
                    <a:srgbClr val="E7C168"/>
                  </a:solidFill>
                  <a:effectLst/>
                  <a:latin typeface="+mj-ea"/>
                  <a:ea typeface="+mj-ea"/>
                  <a:sym typeface="+mn-lt"/>
                </a:rPr>
                <a:t>Lorem ipsum dolor sit er elit lamet, consectetaur cillium adipisicing pecu, sed do eiusmod tempor incididunt ut labore et dolore</a:t>
              </a:r>
              <a:r>
                <a:rPr lang="en-US" altLang="zh-CN" sz="1000" noProof="1">
                  <a:solidFill>
                    <a:srgbClr val="E7C168"/>
                  </a:solidFill>
                </a:rPr>
                <a:t>Lorem ipsum dolor sit er elit lamet, consectetaur cillium adipisicing pecu, sed do eiusmod tempor i</a:t>
              </a:r>
              <a:endParaRPr lang="en-US" sz="1000" b="0">
                <a:solidFill>
                  <a:srgbClr val="E7C168"/>
                </a:solidFill>
                <a:effectLst/>
                <a:latin typeface="+mj-ea"/>
                <a:ea typeface="+mj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906663" y="1099059"/>
            <a:ext cx="20762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err="1">
                <a:blipFill>
                  <a:blip r:embed="rId4"/>
                  <a:stretch>
                    <a:fillRect/>
                  </a:stretch>
                </a:blipFill>
                <a:latin typeface="华文细黑" panose="02010600040101010101" pitchFamily="2" charset="-122"/>
                <a:ea typeface="华文细黑" panose="02010600040101010101" pitchFamily="2" charset="-122"/>
              </a:rPr>
              <a:t>B</a:t>
            </a:r>
            <a:r>
              <a:rPr lang="en-US" altLang="zh-CN" sz="4800" err="1">
                <a:blipFill>
                  <a:blip r:embed="rId4"/>
                  <a:stretch>
                    <a:fillRect/>
                  </a:stretch>
                </a:blipFill>
                <a:latin typeface="华文细黑" panose="02010600040101010101" pitchFamily="2" charset="-122"/>
                <a:ea typeface="华文细黑" panose="02010600040101010101" pitchFamily="2" charset="-122"/>
              </a:rPr>
              <a:t>aotu</a:t>
            </a:r>
            <a:endParaRPr lang="zh-CN" altLang="en-US" sz="4800">
              <a:blipFill>
                <a:blip r:embed="rId4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09800" y="1638181"/>
            <a:ext cx="8709834" cy="4969664"/>
            <a:chOff x="2209800" y="1638181"/>
            <a:chExt cx="8709834" cy="4969664"/>
          </a:xfrm>
        </p:grpSpPr>
        <p:grpSp>
          <p:nvGrpSpPr>
            <p:cNvPr id="10" name="组合 9"/>
            <p:cNvGrpSpPr/>
            <p:nvPr/>
          </p:nvGrpSpPr>
          <p:grpSpPr>
            <a:xfrm>
              <a:off x="3481689" y="1638181"/>
              <a:ext cx="5227667" cy="3067467"/>
              <a:chOff x="3519797" y="1200031"/>
              <a:chExt cx="5227667" cy="306746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191995" y="1200031"/>
                <a:ext cx="3883273" cy="240065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15000">
                    <a:blipFill>
                      <a:blip r:embed="rId4"/>
                      <a:stretch>
                        <a:fillRect/>
                      </a:stretch>
                    </a:blipFill>
                    <a:latin typeface="禹卫书法行书简体" panose="02000603000000000000" pitchFamily="2" charset="-122"/>
                    <a:ea typeface="禹卫书法行书简体" panose="02000603000000000000" pitchFamily="2" charset="-122"/>
                  </a:rPr>
                  <a:t>壹</a:t>
                </a:r>
                <a:endParaRPr lang="zh-CN" altLang="en-US" sz="15000">
                  <a:blipFill>
                    <a:blip r:embed="rId4"/>
                    <a:stretch>
                      <a:fillRect/>
                    </a:stretch>
                  </a:blipFill>
                  <a:latin typeface="禹卫书法行书简体" panose="02000603000000000000" pitchFamily="2" charset="-122"/>
                  <a:ea typeface="禹卫书法行书简体" panose="02000603000000000000" pitchFamily="2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519797" y="3867388"/>
                <a:ext cx="52276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600">
                    <a:solidFill>
                      <a:srgbClr val="E7C168"/>
                    </a:solidFill>
                    <a:latin typeface="+mn-ea"/>
                  </a:rPr>
                  <a:t>请输入你的标题</a:t>
                </a:r>
                <a:endParaRPr lang="zh-CN" altLang="en-US" sz="2000" spc="600">
                  <a:solidFill>
                    <a:srgbClr val="E7C168"/>
                  </a:solidFill>
                  <a:latin typeface="+mn-ea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209800" y="6238513"/>
              <a:ext cx="87098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spc="300" noProof="1">
                  <a:solidFill>
                    <a:srgbClr val="E7C168"/>
                  </a:solidFill>
                  <a:latin typeface="+mj-ea"/>
                  <a:ea typeface="+mj-ea"/>
                </a:rPr>
                <a:t>Lorem ipsum dolor sit er elit lamet, consectetaur cillium adipisicing</a:t>
              </a:r>
              <a:endParaRPr lang="zh-CN" altLang="en-US" sz="1200" spc="300">
                <a:solidFill>
                  <a:srgbClr val="E7C168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01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2231644" y="2616590"/>
            <a:ext cx="7728713" cy="3062601"/>
            <a:chOff x="2231644" y="2630658"/>
            <a:chExt cx="7728713" cy="3062601"/>
          </a:xfrm>
        </p:grpSpPr>
        <p:sp>
          <p:nvSpPr>
            <p:cNvPr id="9" name="Shape 1627"/>
            <p:cNvSpPr/>
            <p:nvPr/>
          </p:nvSpPr>
          <p:spPr>
            <a:xfrm>
              <a:off x="6312363" y="2630658"/>
              <a:ext cx="1607631" cy="16413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rgbClr val="A88B4D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hape 1628"/>
            <p:cNvSpPr/>
            <p:nvPr/>
          </p:nvSpPr>
          <p:spPr>
            <a:xfrm>
              <a:off x="6436678" y="2757582"/>
              <a:ext cx="1359000" cy="13875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88B4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hape 1631"/>
            <p:cNvSpPr/>
            <p:nvPr/>
          </p:nvSpPr>
          <p:spPr>
            <a:xfrm>
              <a:off x="6736908" y="3088894"/>
              <a:ext cx="671361" cy="6857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9673" y="3125"/>
                  </a:moveTo>
                  <a:cubicBezTo>
                    <a:pt x="19662" y="3136"/>
                    <a:pt x="19652" y="3148"/>
                    <a:pt x="19642" y="3160"/>
                  </a:cubicBezTo>
                  <a:lnTo>
                    <a:pt x="13874" y="9615"/>
                  </a:lnTo>
                  <a:lnTo>
                    <a:pt x="11980" y="7721"/>
                  </a:lnTo>
                  <a:lnTo>
                    <a:pt x="18436" y="1951"/>
                  </a:lnTo>
                  <a:cubicBezTo>
                    <a:pt x="18446" y="1940"/>
                    <a:pt x="18458" y="1930"/>
                    <a:pt x="18469" y="1918"/>
                  </a:cubicBezTo>
                  <a:cubicBezTo>
                    <a:pt x="18790" y="1597"/>
                    <a:pt x="19352" y="1596"/>
                    <a:pt x="19675" y="1918"/>
                  </a:cubicBezTo>
                  <a:cubicBezTo>
                    <a:pt x="19834" y="2080"/>
                    <a:pt x="19923" y="2294"/>
                    <a:pt x="19923" y="2522"/>
                  </a:cubicBezTo>
                  <a:cubicBezTo>
                    <a:pt x="19923" y="2749"/>
                    <a:pt x="19834" y="2965"/>
                    <a:pt x="19673" y="3125"/>
                  </a:cubicBezTo>
                  <a:cubicBezTo>
                    <a:pt x="19673" y="3125"/>
                    <a:pt x="19673" y="3125"/>
                    <a:pt x="19673" y="3125"/>
                  </a:cubicBezTo>
                  <a:close/>
                  <a:moveTo>
                    <a:pt x="14352" y="14847"/>
                  </a:moveTo>
                  <a:lnTo>
                    <a:pt x="6751" y="7242"/>
                  </a:lnTo>
                  <a:lnTo>
                    <a:pt x="8316" y="6418"/>
                  </a:lnTo>
                  <a:lnTo>
                    <a:pt x="15179" y="13281"/>
                  </a:lnTo>
                  <a:cubicBezTo>
                    <a:pt x="15179" y="13281"/>
                    <a:pt x="14352" y="14847"/>
                    <a:pt x="14352" y="14847"/>
                  </a:cubicBezTo>
                  <a:close/>
                  <a:moveTo>
                    <a:pt x="9570" y="20545"/>
                  </a:moveTo>
                  <a:lnTo>
                    <a:pt x="9007" y="19982"/>
                  </a:lnTo>
                  <a:lnTo>
                    <a:pt x="9698" y="18571"/>
                  </a:lnTo>
                  <a:cubicBezTo>
                    <a:pt x="9779" y="18402"/>
                    <a:pt x="9740" y="18201"/>
                    <a:pt x="9601" y="18076"/>
                  </a:cubicBezTo>
                  <a:cubicBezTo>
                    <a:pt x="9462" y="17952"/>
                    <a:pt x="9255" y="17936"/>
                    <a:pt x="9099" y="18036"/>
                  </a:cubicBezTo>
                  <a:lnTo>
                    <a:pt x="7855" y="18830"/>
                  </a:lnTo>
                  <a:lnTo>
                    <a:pt x="7312" y="18287"/>
                  </a:lnTo>
                  <a:lnTo>
                    <a:pt x="8827" y="15726"/>
                  </a:lnTo>
                  <a:cubicBezTo>
                    <a:pt x="8926" y="15563"/>
                    <a:pt x="8899" y="15352"/>
                    <a:pt x="8763" y="15218"/>
                  </a:cubicBezTo>
                  <a:cubicBezTo>
                    <a:pt x="8627" y="15083"/>
                    <a:pt x="8416" y="15058"/>
                    <a:pt x="8252" y="15157"/>
                  </a:cubicBezTo>
                  <a:lnTo>
                    <a:pt x="5722" y="16695"/>
                  </a:lnTo>
                  <a:lnTo>
                    <a:pt x="3696" y="14669"/>
                  </a:lnTo>
                  <a:lnTo>
                    <a:pt x="4301" y="13058"/>
                  </a:lnTo>
                  <a:cubicBezTo>
                    <a:pt x="4360" y="12899"/>
                    <a:pt x="4319" y="12720"/>
                    <a:pt x="4193" y="12605"/>
                  </a:cubicBezTo>
                  <a:cubicBezTo>
                    <a:pt x="4069" y="12490"/>
                    <a:pt x="3885" y="12462"/>
                    <a:pt x="3732" y="12535"/>
                  </a:cubicBezTo>
                  <a:lnTo>
                    <a:pt x="2258" y="13232"/>
                  </a:lnTo>
                  <a:lnTo>
                    <a:pt x="1054" y="12026"/>
                  </a:lnTo>
                  <a:lnTo>
                    <a:pt x="5715" y="8568"/>
                  </a:lnTo>
                  <a:lnTo>
                    <a:pt x="13026" y="15882"/>
                  </a:lnTo>
                  <a:cubicBezTo>
                    <a:pt x="13026" y="15882"/>
                    <a:pt x="9570" y="20545"/>
                    <a:pt x="9570" y="20545"/>
                  </a:cubicBezTo>
                  <a:close/>
                  <a:moveTo>
                    <a:pt x="21592" y="2522"/>
                  </a:moveTo>
                  <a:cubicBezTo>
                    <a:pt x="21592" y="1848"/>
                    <a:pt x="21330" y="1215"/>
                    <a:pt x="20854" y="739"/>
                  </a:cubicBezTo>
                  <a:cubicBezTo>
                    <a:pt x="20378" y="262"/>
                    <a:pt x="19746" y="0"/>
                    <a:pt x="19071" y="0"/>
                  </a:cubicBezTo>
                  <a:cubicBezTo>
                    <a:pt x="18406" y="0"/>
                    <a:pt x="17781" y="255"/>
                    <a:pt x="17306" y="721"/>
                  </a:cubicBezTo>
                  <a:lnTo>
                    <a:pt x="10798" y="6539"/>
                  </a:lnTo>
                  <a:lnTo>
                    <a:pt x="9061" y="4801"/>
                  </a:lnTo>
                  <a:cubicBezTo>
                    <a:pt x="8803" y="4542"/>
                    <a:pt x="8405" y="4482"/>
                    <a:pt x="8081" y="4653"/>
                  </a:cubicBezTo>
                  <a:lnTo>
                    <a:pt x="4972" y="6295"/>
                  </a:lnTo>
                  <a:cubicBezTo>
                    <a:pt x="4737" y="6419"/>
                    <a:pt x="4577" y="6647"/>
                    <a:pt x="4537" y="6909"/>
                  </a:cubicBezTo>
                  <a:cubicBezTo>
                    <a:pt x="4497" y="7170"/>
                    <a:pt x="4584" y="7436"/>
                    <a:pt x="4771" y="7623"/>
                  </a:cubicBezTo>
                  <a:lnTo>
                    <a:pt x="5118" y="7971"/>
                  </a:lnTo>
                  <a:lnTo>
                    <a:pt x="169" y="11644"/>
                  </a:lnTo>
                  <a:cubicBezTo>
                    <a:pt x="71" y="11716"/>
                    <a:pt x="10" y="11828"/>
                    <a:pt x="2" y="11948"/>
                  </a:cubicBezTo>
                  <a:cubicBezTo>
                    <a:pt x="-8" y="12069"/>
                    <a:pt x="36" y="12188"/>
                    <a:pt x="122" y="12273"/>
                  </a:cubicBezTo>
                  <a:lnTo>
                    <a:pt x="1876" y="14030"/>
                  </a:lnTo>
                  <a:cubicBezTo>
                    <a:pt x="2001" y="14154"/>
                    <a:pt x="2191" y="14186"/>
                    <a:pt x="2351" y="14111"/>
                  </a:cubicBezTo>
                  <a:lnTo>
                    <a:pt x="3158" y="13729"/>
                  </a:lnTo>
                  <a:lnTo>
                    <a:pt x="2820" y="14628"/>
                  </a:lnTo>
                  <a:cubicBezTo>
                    <a:pt x="2763" y="14781"/>
                    <a:pt x="2800" y="14953"/>
                    <a:pt x="2916" y="15070"/>
                  </a:cubicBezTo>
                  <a:lnTo>
                    <a:pt x="5362" y="17516"/>
                  </a:lnTo>
                  <a:cubicBezTo>
                    <a:pt x="5500" y="17654"/>
                    <a:pt x="5711" y="17677"/>
                    <a:pt x="5875" y="17579"/>
                  </a:cubicBezTo>
                  <a:lnTo>
                    <a:pt x="7260" y="16736"/>
                  </a:lnTo>
                  <a:lnTo>
                    <a:pt x="6429" y="18139"/>
                  </a:lnTo>
                  <a:cubicBezTo>
                    <a:pt x="6332" y="18304"/>
                    <a:pt x="6360" y="18513"/>
                    <a:pt x="6493" y="18648"/>
                  </a:cubicBezTo>
                  <a:lnTo>
                    <a:pt x="7503" y="19658"/>
                  </a:lnTo>
                  <a:cubicBezTo>
                    <a:pt x="7642" y="19796"/>
                    <a:pt x="7857" y="19818"/>
                    <a:pt x="8022" y="19715"/>
                  </a:cubicBezTo>
                  <a:lnTo>
                    <a:pt x="8294" y="19539"/>
                  </a:lnTo>
                  <a:lnTo>
                    <a:pt x="8127" y="19882"/>
                  </a:lnTo>
                  <a:cubicBezTo>
                    <a:pt x="8047" y="20041"/>
                    <a:pt x="8080" y="20233"/>
                    <a:pt x="8206" y="20360"/>
                  </a:cubicBezTo>
                  <a:lnTo>
                    <a:pt x="9322" y="21478"/>
                  </a:lnTo>
                  <a:cubicBezTo>
                    <a:pt x="9401" y="21555"/>
                    <a:pt x="9507" y="21600"/>
                    <a:pt x="9617" y="21600"/>
                  </a:cubicBezTo>
                  <a:cubicBezTo>
                    <a:pt x="9627" y="21600"/>
                    <a:pt x="9638" y="21600"/>
                    <a:pt x="9648" y="21597"/>
                  </a:cubicBezTo>
                  <a:cubicBezTo>
                    <a:pt x="9769" y="21590"/>
                    <a:pt x="9880" y="21528"/>
                    <a:pt x="9952" y="21430"/>
                  </a:cubicBezTo>
                  <a:lnTo>
                    <a:pt x="13624" y="16478"/>
                  </a:lnTo>
                  <a:lnTo>
                    <a:pt x="13971" y="16827"/>
                  </a:lnTo>
                  <a:cubicBezTo>
                    <a:pt x="14129" y="16984"/>
                    <a:pt x="14343" y="17071"/>
                    <a:pt x="14562" y="17071"/>
                  </a:cubicBezTo>
                  <a:cubicBezTo>
                    <a:pt x="14604" y="17071"/>
                    <a:pt x="14646" y="17067"/>
                    <a:pt x="14687" y="17061"/>
                  </a:cubicBezTo>
                  <a:cubicBezTo>
                    <a:pt x="14949" y="17021"/>
                    <a:pt x="15175" y="16860"/>
                    <a:pt x="15299" y="16627"/>
                  </a:cubicBezTo>
                  <a:lnTo>
                    <a:pt x="16941" y="13515"/>
                  </a:lnTo>
                  <a:cubicBezTo>
                    <a:pt x="17111" y="13192"/>
                    <a:pt x="17052" y="12794"/>
                    <a:pt x="16792" y="12536"/>
                  </a:cubicBezTo>
                  <a:lnTo>
                    <a:pt x="15055" y="10797"/>
                  </a:lnTo>
                  <a:lnTo>
                    <a:pt x="20871" y="4288"/>
                  </a:lnTo>
                  <a:cubicBezTo>
                    <a:pt x="21337" y="3814"/>
                    <a:pt x="21592" y="3188"/>
                    <a:pt x="21592" y="2522"/>
                  </a:cubicBezTo>
                  <a:cubicBezTo>
                    <a:pt x="21592" y="2522"/>
                    <a:pt x="21592" y="2522"/>
                    <a:pt x="21592" y="2522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76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Shape 1623"/>
            <p:cNvSpPr/>
            <p:nvPr/>
          </p:nvSpPr>
          <p:spPr>
            <a:xfrm>
              <a:off x="2231644" y="2630658"/>
              <a:ext cx="1607631" cy="16413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rgbClr val="A88B4D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Shape 1624"/>
            <p:cNvSpPr/>
            <p:nvPr/>
          </p:nvSpPr>
          <p:spPr>
            <a:xfrm>
              <a:off x="2355960" y="2757582"/>
              <a:ext cx="1358999" cy="13875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88B4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Shape 1632"/>
            <p:cNvSpPr/>
            <p:nvPr/>
          </p:nvSpPr>
          <p:spPr>
            <a:xfrm>
              <a:off x="2684183" y="3116025"/>
              <a:ext cx="701796" cy="6268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49" y="20059"/>
                  </a:moveTo>
                  <a:lnTo>
                    <a:pt x="16198" y="16202"/>
                  </a:lnTo>
                  <a:lnTo>
                    <a:pt x="16198" y="13885"/>
                  </a:lnTo>
                  <a:lnTo>
                    <a:pt x="20249" y="10801"/>
                  </a:lnTo>
                  <a:cubicBezTo>
                    <a:pt x="20249" y="10801"/>
                    <a:pt x="20249" y="20059"/>
                    <a:pt x="20249" y="20059"/>
                  </a:cubicBezTo>
                  <a:close/>
                  <a:moveTo>
                    <a:pt x="12824" y="9267"/>
                  </a:moveTo>
                  <a:cubicBezTo>
                    <a:pt x="10955" y="9267"/>
                    <a:pt x="9443" y="7534"/>
                    <a:pt x="9443" y="5403"/>
                  </a:cubicBezTo>
                  <a:cubicBezTo>
                    <a:pt x="9443" y="3267"/>
                    <a:pt x="10958" y="1533"/>
                    <a:pt x="12824" y="1533"/>
                  </a:cubicBezTo>
                  <a:cubicBezTo>
                    <a:pt x="14692" y="1533"/>
                    <a:pt x="16205" y="3267"/>
                    <a:pt x="16205" y="5403"/>
                  </a:cubicBezTo>
                  <a:cubicBezTo>
                    <a:pt x="16205" y="7534"/>
                    <a:pt x="14692" y="9267"/>
                    <a:pt x="12824" y="9267"/>
                  </a:cubicBezTo>
                  <a:cubicBezTo>
                    <a:pt x="12824" y="9267"/>
                    <a:pt x="12824" y="9267"/>
                    <a:pt x="12824" y="9267"/>
                  </a:cubicBezTo>
                  <a:close/>
                  <a:moveTo>
                    <a:pt x="14850" y="18514"/>
                  </a:moveTo>
                  <a:cubicBezTo>
                    <a:pt x="14850" y="19367"/>
                    <a:pt x="14244" y="20059"/>
                    <a:pt x="13499" y="20059"/>
                  </a:cubicBezTo>
                  <a:lnTo>
                    <a:pt x="2699" y="20059"/>
                  </a:lnTo>
                  <a:cubicBezTo>
                    <a:pt x="1954" y="20059"/>
                    <a:pt x="1352" y="19369"/>
                    <a:pt x="1352" y="18514"/>
                  </a:cubicBezTo>
                  <a:lnTo>
                    <a:pt x="1352" y="12345"/>
                  </a:lnTo>
                  <a:cubicBezTo>
                    <a:pt x="1352" y="11490"/>
                    <a:pt x="1954" y="10801"/>
                    <a:pt x="2699" y="10801"/>
                  </a:cubicBezTo>
                  <a:lnTo>
                    <a:pt x="13499" y="10801"/>
                  </a:lnTo>
                  <a:cubicBezTo>
                    <a:pt x="14244" y="10801"/>
                    <a:pt x="14850" y="11490"/>
                    <a:pt x="14850" y="12345"/>
                  </a:cubicBezTo>
                  <a:cubicBezTo>
                    <a:pt x="14850" y="12345"/>
                    <a:pt x="14850" y="18514"/>
                    <a:pt x="14850" y="18514"/>
                  </a:cubicBezTo>
                  <a:close/>
                  <a:moveTo>
                    <a:pt x="1352" y="6171"/>
                  </a:moveTo>
                  <a:cubicBezTo>
                    <a:pt x="1352" y="4469"/>
                    <a:pt x="2557" y="3085"/>
                    <a:pt x="4051" y="3085"/>
                  </a:cubicBezTo>
                  <a:cubicBezTo>
                    <a:pt x="5539" y="3085"/>
                    <a:pt x="6750" y="4469"/>
                    <a:pt x="6750" y="6171"/>
                  </a:cubicBezTo>
                  <a:cubicBezTo>
                    <a:pt x="6750" y="7877"/>
                    <a:pt x="5539" y="9259"/>
                    <a:pt x="4051" y="9259"/>
                  </a:cubicBezTo>
                  <a:cubicBezTo>
                    <a:pt x="2557" y="9259"/>
                    <a:pt x="1352" y="7877"/>
                    <a:pt x="1352" y="6171"/>
                  </a:cubicBezTo>
                  <a:cubicBezTo>
                    <a:pt x="1352" y="6171"/>
                    <a:pt x="1352" y="6171"/>
                    <a:pt x="1352" y="6171"/>
                  </a:cubicBezTo>
                  <a:close/>
                  <a:moveTo>
                    <a:pt x="20249" y="9259"/>
                  </a:moveTo>
                  <a:lnTo>
                    <a:pt x="16198" y="12345"/>
                  </a:lnTo>
                  <a:cubicBezTo>
                    <a:pt x="16198" y="11406"/>
                    <a:pt x="15826" y="10578"/>
                    <a:pt x="15249" y="10014"/>
                  </a:cubicBezTo>
                  <a:cubicBezTo>
                    <a:pt x="16623" y="9067"/>
                    <a:pt x="17550" y="7365"/>
                    <a:pt x="17550" y="5403"/>
                  </a:cubicBezTo>
                  <a:cubicBezTo>
                    <a:pt x="17550" y="2420"/>
                    <a:pt x="15434" y="0"/>
                    <a:pt x="12824" y="0"/>
                  </a:cubicBezTo>
                  <a:cubicBezTo>
                    <a:pt x="10213" y="0"/>
                    <a:pt x="8101" y="2420"/>
                    <a:pt x="8101" y="5403"/>
                  </a:cubicBezTo>
                  <a:cubicBezTo>
                    <a:pt x="8101" y="6912"/>
                    <a:pt x="8648" y="8277"/>
                    <a:pt x="9525" y="9259"/>
                  </a:cubicBezTo>
                  <a:lnTo>
                    <a:pt x="7050" y="9259"/>
                  </a:lnTo>
                  <a:cubicBezTo>
                    <a:pt x="7695" y="8438"/>
                    <a:pt x="8101" y="7365"/>
                    <a:pt x="8101" y="6171"/>
                  </a:cubicBezTo>
                  <a:cubicBezTo>
                    <a:pt x="8101" y="3617"/>
                    <a:pt x="6288" y="1546"/>
                    <a:pt x="4051" y="1546"/>
                  </a:cubicBezTo>
                  <a:cubicBezTo>
                    <a:pt x="1814" y="1546"/>
                    <a:pt x="0" y="3617"/>
                    <a:pt x="0" y="6171"/>
                  </a:cubicBezTo>
                  <a:cubicBezTo>
                    <a:pt x="0" y="7569"/>
                    <a:pt x="551" y="8803"/>
                    <a:pt x="1405" y="9651"/>
                  </a:cubicBezTo>
                  <a:cubicBezTo>
                    <a:pt x="571" y="10179"/>
                    <a:pt x="0" y="11181"/>
                    <a:pt x="0" y="12345"/>
                  </a:cubicBezTo>
                  <a:lnTo>
                    <a:pt x="0" y="18514"/>
                  </a:lnTo>
                  <a:cubicBezTo>
                    <a:pt x="0" y="20221"/>
                    <a:pt x="1210" y="21600"/>
                    <a:pt x="2699" y="21600"/>
                  </a:cubicBezTo>
                  <a:lnTo>
                    <a:pt x="13499" y="21600"/>
                  </a:lnTo>
                  <a:cubicBezTo>
                    <a:pt x="14989" y="21600"/>
                    <a:pt x="16198" y="20221"/>
                    <a:pt x="16198" y="18514"/>
                  </a:cubicBezTo>
                  <a:lnTo>
                    <a:pt x="16198" y="17743"/>
                  </a:lnTo>
                  <a:lnTo>
                    <a:pt x="20249" y="21600"/>
                  </a:lnTo>
                  <a:cubicBezTo>
                    <a:pt x="20994" y="21600"/>
                    <a:pt x="21600" y="20911"/>
                    <a:pt x="21600" y="20059"/>
                  </a:cubicBezTo>
                  <a:lnTo>
                    <a:pt x="21600" y="10801"/>
                  </a:lnTo>
                  <a:cubicBezTo>
                    <a:pt x="21600" y="9949"/>
                    <a:pt x="20994" y="9259"/>
                    <a:pt x="20249" y="9259"/>
                  </a:cubicBezTo>
                  <a:cubicBezTo>
                    <a:pt x="20249" y="9259"/>
                    <a:pt x="20249" y="9259"/>
                    <a:pt x="20249" y="9259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76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1625"/>
            <p:cNvSpPr/>
            <p:nvPr/>
          </p:nvSpPr>
          <p:spPr>
            <a:xfrm>
              <a:off x="4272004" y="2630658"/>
              <a:ext cx="1607631" cy="16413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rgbClr val="A88B4D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626"/>
            <p:cNvSpPr/>
            <p:nvPr/>
          </p:nvSpPr>
          <p:spPr>
            <a:xfrm>
              <a:off x="4396320" y="2757582"/>
              <a:ext cx="1358999" cy="13875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88B4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Shape 1633"/>
            <p:cNvSpPr/>
            <p:nvPr/>
          </p:nvSpPr>
          <p:spPr>
            <a:xfrm>
              <a:off x="4705668" y="3097631"/>
              <a:ext cx="735706" cy="6677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49" extrusionOk="0">
                  <a:moveTo>
                    <a:pt x="12246" y="17"/>
                  </a:moveTo>
                  <a:cubicBezTo>
                    <a:pt x="11990" y="86"/>
                    <a:pt x="11811" y="339"/>
                    <a:pt x="11811" y="635"/>
                  </a:cubicBezTo>
                  <a:lnTo>
                    <a:pt x="11811" y="14336"/>
                  </a:lnTo>
                  <a:cubicBezTo>
                    <a:pt x="11811" y="14689"/>
                    <a:pt x="12064" y="14980"/>
                    <a:pt x="12377" y="14980"/>
                  </a:cubicBezTo>
                  <a:lnTo>
                    <a:pt x="18513" y="14980"/>
                  </a:lnTo>
                  <a:cubicBezTo>
                    <a:pt x="18710" y="14980"/>
                    <a:pt x="18893" y="14860"/>
                    <a:pt x="18996" y="14672"/>
                  </a:cubicBezTo>
                  <a:cubicBezTo>
                    <a:pt x="19099" y="14483"/>
                    <a:pt x="19108" y="14246"/>
                    <a:pt x="19019" y="14048"/>
                  </a:cubicBezTo>
                  <a:lnTo>
                    <a:pt x="12883" y="346"/>
                  </a:lnTo>
                  <a:cubicBezTo>
                    <a:pt x="12765" y="82"/>
                    <a:pt x="12502" y="-51"/>
                    <a:pt x="12246" y="17"/>
                  </a:cubicBezTo>
                  <a:close/>
                  <a:moveTo>
                    <a:pt x="10383" y="219"/>
                  </a:moveTo>
                  <a:cubicBezTo>
                    <a:pt x="10293" y="207"/>
                    <a:pt x="10196" y="214"/>
                    <a:pt x="10109" y="252"/>
                  </a:cubicBezTo>
                  <a:cubicBezTo>
                    <a:pt x="6744" y="1722"/>
                    <a:pt x="4445" y="5308"/>
                    <a:pt x="3110" y="8056"/>
                  </a:cubicBezTo>
                  <a:cubicBezTo>
                    <a:pt x="2307" y="9706"/>
                    <a:pt x="1780" y="11194"/>
                    <a:pt x="1479" y="12149"/>
                  </a:cubicBezTo>
                  <a:cubicBezTo>
                    <a:pt x="1347" y="12567"/>
                    <a:pt x="919" y="13966"/>
                    <a:pt x="955" y="14443"/>
                  </a:cubicBezTo>
                  <a:cubicBezTo>
                    <a:pt x="979" y="14774"/>
                    <a:pt x="1226" y="15034"/>
                    <a:pt x="1520" y="15034"/>
                  </a:cubicBezTo>
                  <a:lnTo>
                    <a:pt x="10317" y="15034"/>
                  </a:lnTo>
                  <a:cubicBezTo>
                    <a:pt x="10631" y="15034"/>
                    <a:pt x="10883" y="14743"/>
                    <a:pt x="10883" y="14390"/>
                  </a:cubicBezTo>
                  <a:lnTo>
                    <a:pt x="10883" y="849"/>
                  </a:lnTo>
                  <a:cubicBezTo>
                    <a:pt x="10883" y="638"/>
                    <a:pt x="10793" y="446"/>
                    <a:pt x="10639" y="326"/>
                  </a:cubicBezTo>
                  <a:cubicBezTo>
                    <a:pt x="10562" y="267"/>
                    <a:pt x="10473" y="231"/>
                    <a:pt x="10383" y="219"/>
                  </a:cubicBezTo>
                  <a:close/>
                  <a:moveTo>
                    <a:pt x="9752" y="1836"/>
                  </a:moveTo>
                  <a:lnTo>
                    <a:pt x="9752" y="13752"/>
                  </a:lnTo>
                  <a:lnTo>
                    <a:pt x="2217" y="13752"/>
                  </a:lnTo>
                  <a:cubicBezTo>
                    <a:pt x="2772" y="11538"/>
                    <a:pt x="5160" y="4462"/>
                    <a:pt x="9752" y="1836"/>
                  </a:cubicBezTo>
                  <a:close/>
                  <a:moveTo>
                    <a:pt x="12942" y="3319"/>
                  </a:moveTo>
                  <a:lnTo>
                    <a:pt x="17591" y="13699"/>
                  </a:lnTo>
                  <a:lnTo>
                    <a:pt x="12942" y="13699"/>
                  </a:lnTo>
                  <a:cubicBezTo>
                    <a:pt x="12942" y="13699"/>
                    <a:pt x="12942" y="3319"/>
                    <a:pt x="12942" y="3319"/>
                  </a:cubicBezTo>
                  <a:close/>
                  <a:moveTo>
                    <a:pt x="568" y="16101"/>
                  </a:moveTo>
                  <a:cubicBezTo>
                    <a:pt x="328" y="16101"/>
                    <a:pt x="113" y="16268"/>
                    <a:pt x="32" y="16523"/>
                  </a:cubicBezTo>
                  <a:cubicBezTo>
                    <a:pt x="-48" y="16778"/>
                    <a:pt x="25" y="17064"/>
                    <a:pt x="211" y="17235"/>
                  </a:cubicBezTo>
                  <a:lnTo>
                    <a:pt x="4764" y="21408"/>
                  </a:lnTo>
                  <a:cubicBezTo>
                    <a:pt x="4865" y="21501"/>
                    <a:pt x="4991" y="21549"/>
                    <a:pt x="5121" y="21549"/>
                  </a:cubicBezTo>
                  <a:lnTo>
                    <a:pt x="16383" y="21549"/>
                  </a:lnTo>
                  <a:cubicBezTo>
                    <a:pt x="16513" y="21549"/>
                    <a:pt x="16639" y="21501"/>
                    <a:pt x="16740" y="21408"/>
                  </a:cubicBezTo>
                  <a:lnTo>
                    <a:pt x="21293" y="17235"/>
                  </a:lnTo>
                  <a:cubicBezTo>
                    <a:pt x="21479" y="17064"/>
                    <a:pt x="21552" y="16778"/>
                    <a:pt x="21472" y="16523"/>
                  </a:cubicBezTo>
                  <a:cubicBezTo>
                    <a:pt x="21391" y="16268"/>
                    <a:pt x="21176" y="16101"/>
                    <a:pt x="20936" y="16101"/>
                  </a:cubicBezTo>
                  <a:lnTo>
                    <a:pt x="568" y="16101"/>
                  </a:lnTo>
                  <a:close/>
                  <a:moveTo>
                    <a:pt x="2163" y="17382"/>
                  </a:moveTo>
                  <a:lnTo>
                    <a:pt x="19341" y="17382"/>
                  </a:lnTo>
                  <a:cubicBezTo>
                    <a:pt x="19341" y="17382"/>
                    <a:pt x="16180" y="20274"/>
                    <a:pt x="16180" y="20274"/>
                  </a:cubicBezTo>
                  <a:lnTo>
                    <a:pt x="5324" y="20274"/>
                  </a:lnTo>
                  <a:lnTo>
                    <a:pt x="2163" y="17382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76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629"/>
            <p:cNvSpPr/>
            <p:nvPr/>
          </p:nvSpPr>
          <p:spPr>
            <a:xfrm>
              <a:off x="8352726" y="2630658"/>
              <a:ext cx="1607631" cy="16413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7150" cap="rnd">
              <a:solidFill>
                <a:srgbClr val="A88B4D"/>
              </a:solidFill>
              <a:custDash>
                <a:ds d="100000" sp="200000"/>
              </a:custDash>
              <a:round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1630"/>
            <p:cNvSpPr/>
            <p:nvPr/>
          </p:nvSpPr>
          <p:spPr>
            <a:xfrm>
              <a:off x="8477042" y="2757582"/>
              <a:ext cx="1358999" cy="13875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88B4D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/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Shape 1634"/>
            <p:cNvSpPr/>
            <p:nvPr/>
          </p:nvSpPr>
          <p:spPr>
            <a:xfrm>
              <a:off x="8820861" y="3079898"/>
              <a:ext cx="671361" cy="7028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594" extrusionOk="0">
                  <a:moveTo>
                    <a:pt x="20165" y="5"/>
                  </a:moveTo>
                  <a:cubicBezTo>
                    <a:pt x="19915" y="37"/>
                    <a:pt x="19697" y="214"/>
                    <a:pt x="19624" y="474"/>
                  </a:cubicBezTo>
                  <a:cubicBezTo>
                    <a:pt x="19621" y="492"/>
                    <a:pt x="19122" y="2218"/>
                    <a:pt x="17620" y="2962"/>
                  </a:cubicBezTo>
                  <a:cubicBezTo>
                    <a:pt x="16184" y="3674"/>
                    <a:pt x="15501" y="4542"/>
                    <a:pt x="15178" y="5241"/>
                  </a:cubicBezTo>
                  <a:cubicBezTo>
                    <a:pt x="14016" y="4263"/>
                    <a:pt x="12583" y="3707"/>
                    <a:pt x="11050" y="3707"/>
                  </a:cubicBezTo>
                  <a:cubicBezTo>
                    <a:pt x="9316" y="3707"/>
                    <a:pt x="7688" y="4387"/>
                    <a:pt x="6463" y="5621"/>
                  </a:cubicBezTo>
                  <a:lnTo>
                    <a:pt x="1897" y="10223"/>
                  </a:lnTo>
                  <a:cubicBezTo>
                    <a:pt x="-632" y="12772"/>
                    <a:pt x="-632" y="16915"/>
                    <a:pt x="1897" y="19464"/>
                  </a:cubicBezTo>
                  <a:lnTo>
                    <a:pt x="2111" y="19679"/>
                  </a:lnTo>
                  <a:cubicBezTo>
                    <a:pt x="3336" y="20916"/>
                    <a:pt x="4966" y="21594"/>
                    <a:pt x="6698" y="21594"/>
                  </a:cubicBezTo>
                  <a:cubicBezTo>
                    <a:pt x="8431" y="21594"/>
                    <a:pt x="10061" y="20916"/>
                    <a:pt x="11286" y="19679"/>
                  </a:cubicBezTo>
                  <a:lnTo>
                    <a:pt x="15846" y="15084"/>
                  </a:lnTo>
                  <a:cubicBezTo>
                    <a:pt x="18241" y="12670"/>
                    <a:pt x="18342" y="8839"/>
                    <a:pt x="16202" y="6272"/>
                  </a:cubicBezTo>
                  <a:cubicBezTo>
                    <a:pt x="16232" y="5981"/>
                    <a:pt x="16451" y="4999"/>
                    <a:pt x="18189" y="4137"/>
                  </a:cubicBezTo>
                  <a:cubicBezTo>
                    <a:pt x="20205" y="3138"/>
                    <a:pt x="20845" y="927"/>
                    <a:pt x="20872" y="832"/>
                  </a:cubicBezTo>
                  <a:cubicBezTo>
                    <a:pt x="20968" y="485"/>
                    <a:pt x="20767" y="125"/>
                    <a:pt x="20423" y="27"/>
                  </a:cubicBezTo>
                  <a:cubicBezTo>
                    <a:pt x="20337" y="2"/>
                    <a:pt x="20249" y="-6"/>
                    <a:pt x="20165" y="5"/>
                  </a:cubicBezTo>
                  <a:close/>
                  <a:moveTo>
                    <a:pt x="11045" y="5014"/>
                  </a:moveTo>
                  <a:cubicBezTo>
                    <a:pt x="12433" y="5014"/>
                    <a:pt x="13737" y="5554"/>
                    <a:pt x="14718" y="6543"/>
                  </a:cubicBezTo>
                  <a:lnTo>
                    <a:pt x="14932" y="6758"/>
                  </a:lnTo>
                  <a:cubicBezTo>
                    <a:pt x="16957" y="8797"/>
                    <a:pt x="16957" y="12116"/>
                    <a:pt x="14932" y="14157"/>
                  </a:cubicBezTo>
                  <a:lnTo>
                    <a:pt x="14330" y="14764"/>
                  </a:lnTo>
                  <a:cubicBezTo>
                    <a:pt x="9349" y="11981"/>
                    <a:pt x="7244" y="8101"/>
                    <a:pt x="6786" y="7139"/>
                  </a:cubicBezTo>
                  <a:lnTo>
                    <a:pt x="7377" y="6543"/>
                  </a:lnTo>
                  <a:cubicBezTo>
                    <a:pt x="8357" y="5554"/>
                    <a:pt x="9658" y="5014"/>
                    <a:pt x="11045" y="5014"/>
                  </a:cubicBezTo>
                  <a:close/>
                  <a:moveTo>
                    <a:pt x="6304" y="7624"/>
                  </a:moveTo>
                  <a:cubicBezTo>
                    <a:pt x="6960" y="8943"/>
                    <a:pt x="9098" y="12533"/>
                    <a:pt x="13859" y="15244"/>
                  </a:cubicBezTo>
                  <a:lnTo>
                    <a:pt x="10372" y="18758"/>
                  </a:lnTo>
                  <a:cubicBezTo>
                    <a:pt x="9392" y="19748"/>
                    <a:pt x="8085" y="20292"/>
                    <a:pt x="6698" y="20292"/>
                  </a:cubicBezTo>
                  <a:cubicBezTo>
                    <a:pt x="5312" y="20292"/>
                    <a:pt x="4010" y="19748"/>
                    <a:pt x="3030" y="18758"/>
                  </a:cubicBezTo>
                  <a:lnTo>
                    <a:pt x="2817" y="18543"/>
                  </a:lnTo>
                  <a:cubicBezTo>
                    <a:pt x="793" y="16503"/>
                    <a:pt x="793" y="13183"/>
                    <a:pt x="2817" y="11144"/>
                  </a:cubicBezTo>
                  <a:lnTo>
                    <a:pt x="6304" y="7624"/>
                  </a:lnTo>
                  <a:close/>
                  <a:moveTo>
                    <a:pt x="12156" y="8650"/>
                  </a:moveTo>
                  <a:cubicBezTo>
                    <a:pt x="12074" y="8650"/>
                    <a:pt x="11990" y="8680"/>
                    <a:pt x="11926" y="8744"/>
                  </a:cubicBezTo>
                  <a:lnTo>
                    <a:pt x="10782" y="9897"/>
                  </a:lnTo>
                  <a:cubicBezTo>
                    <a:pt x="10655" y="10024"/>
                    <a:pt x="10655" y="10233"/>
                    <a:pt x="10782" y="10361"/>
                  </a:cubicBezTo>
                  <a:cubicBezTo>
                    <a:pt x="10846" y="10424"/>
                    <a:pt x="10930" y="10460"/>
                    <a:pt x="11012" y="10460"/>
                  </a:cubicBezTo>
                  <a:cubicBezTo>
                    <a:pt x="11096" y="10460"/>
                    <a:pt x="11179" y="10424"/>
                    <a:pt x="11242" y="10361"/>
                  </a:cubicBezTo>
                  <a:lnTo>
                    <a:pt x="12386" y="9208"/>
                  </a:lnTo>
                  <a:cubicBezTo>
                    <a:pt x="12513" y="9080"/>
                    <a:pt x="12513" y="8871"/>
                    <a:pt x="12386" y="8744"/>
                  </a:cubicBezTo>
                  <a:cubicBezTo>
                    <a:pt x="12323" y="8680"/>
                    <a:pt x="12239" y="8650"/>
                    <a:pt x="12156" y="8650"/>
                  </a:cubicBezTo>
                  <a:close/>
                  <a:moveTo>
                    <a:pt x="5056" y="10239"/>
                  </a:moveTo>
                  <a:cubicBezTo>
                    <a:pt x="4973" y="10239"/>
                    <a:pt x="4890" y="10269"/>
                    <a:pt x="4826" y="10333"/>
                  </a:cubicBezTo>
                  <a:lnTo>
                    <a:pt x="3813" y="11359"/>
                  </a:lnTo>
                  <a:cubicBezTo>
                    <a:pt x="1943" y="13185"/>
                    <a:pt x="1599" y="15090"/>
                    <a:pt x="2822" y="16871"/>
                  </a:cubicBezTo>
                  <a:cubicBezTo>
                    <a:pt x="2886" y="16962"/>
                    <a:pt x="2988" y="17015"/>
                    <a:pt x="3091" y="17015"/>
                  </a:cubicBezTo>
                  <a:cubicBezTo>
                    <a:pt x="3153" y="17015"/>
                    <a:pt x="3222" y="16992"/>
                    <a:pt x="3277" y="16954"/>
                  </a:cubicBezTo>
                  <a:cubicBezTo>
                    <a:pt x="3424" y="16851"/>
                    <a:pt x="3460" y="16648"/>
                    <a:pt x="3359" y="16501"/>
                  </a:cubicBezTo>
                  <a:cubicBezTo>
                    <a:pt x="2325" y="14997"/>
                    <a:pt x="2628" y="13423"/>
                    <a:pt x="4268" y="11823"/>
                  </a:cubicBezTo>
                  <a:lnTo>
                    <a:pt x="5286" y="10797"/>
                  </a:lnTo>
                  <a:cubicBezTo>
                    <a:pt x="5412" y="10669"/>
                    <a:pt x="5412" y="10460"/>
                    <a:pt x="5286" y="10333"/>
                  </a:cubicBezTo>
                  <a:cubicBezTo>
                    <a:pt x="5223" y="10269"/>
                    <a:pt x="5139" y="10239"/>
                    <a:pt x="5056" y="10239"/>
                  </a:cubicBezTo>
                  <a:close/>
                  <a:moveTo>
                    <a:pt x="3655" y="17125"/>
                  </a:moveTo>
                  <a:cubicBezTo>
                    <a:pt x="3572" y="17125"/>
                    <a:pt x="3488" y="17155"/>
                    <a:pt x="3425" y="17219"/>
                  </a:cubicBezTo>
                  <a:cubicBezTo>
                    <a:pt x="3298" y="17347"/>
                    <a:pt x="3298" y="17555"/>
                    <a:pt x="3425" y="17682"/>
                  </a:cubicBezTo>
                  <a:lnTo>
                    <a:pt x="3578" y="17837"/>
                  </a:lnTo>
                  <a:cubicBezTo>
                    <a:pt x="3641" y="17900"/>
                    <a:pt x="3724" y="17930"/>
                    <a:pt x="3808" y="17930"/>
                  </a:cubicBezTo>
                  <a:cubicBezTo>
                    <a:pt x="3890" y="17930"/>
                    <a:pt x="3975" y="17900"/>
                    <a:pt x="4038" y="17837"/>
                  </a:cubicBezTo>
                  <a:cubicBezTo>
                    <a:pt x="4163" y="17709"/>
                    <a:pt x="4159" y="17501"/>
                    <a:pt x="4032" y="17373"/>
                  </a:cubicBezTo>
                  <a:lnTo>
                    <a:pt x="3884" y="17219"/>
                  </a:lnTo>
                  <a:cubicBezTo>
                    <a:pt x="3821" y="17155"/>
                    <a:pt x="3737" y="17125"/>
                    <a:pt x="3655" y="17125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2476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481083" y="449067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E7C168"/>
                  </a:solidFill>
                  <a:latin typeface="+mn-ea"/>
                  <a:sym typeface="Arial" panose="020b0604020202020204" pitchFamily="34" charset="0"/>
                </a:rPr>
                <a:t>输入标题</a:t>
              </a:r>
              <a:endParaRPr lang="zh-CN" altLang="en-US">
                <a:solidFill>
                  <a:srgbClr val="E7C168"/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521412" y="449067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E7C168"/>
                  </a:solidFill>
                  <a:latin typeface="+mn-ea"/>
                  <a:sym typeface="Arial" panose="020b0604020202020204" pitchFamily="34" charset="0"/>
                </a:rPr>
                <a:t>输入标题</a:t>
              </a:r>
              <a:endParaRPr lang="zh-CN" altLang="en-US">
                <a:solidFill>
                  <a:srgbClr val="E7C168"/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561903" y="450279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E7C168"/>
                  </a:solidFill>
                  <a:latin typeface="+mn-ea"/>
                  <a:sym typeface="Arial" panose="020b0604020202020204" pitchFamily="34" charset="0"/>
                </a:rPr>
                <a:t>输入标题</a:t>
              </a:r>
              <a:endParaRPr lang="zh-CN" altLang="en-US">
                <a:solidFill>
                  <a:srgbClr val="E7C168"/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602543" y="449067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E7C168"/>
                  </a:solidFill>
                  <a:latin typeface="+mn-ea"/>
                  <a:sym typeface="Arial" panose="020b0604020202020204" pitchFamily="34" charset="0"/>
                </a:rPr>
                <a:t>输入标题</a:t>
              </a:r>
              <a:endParaRPr lang="zh-CN" altLang="en-US">
                <a:solidFill>
                  <a:srgbClr val="E7C168"/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57"/>
            <p:cNvSpPr txBox="1"/>
            <p:nvPr/>
          </p:nvSpPr>
          <p:spPr>
            <a:xfrm>
              <a:off x="2293423" y="4872127"/>
              <a:ext cx="14833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sym typeface="+mn-lt"/>
                </a:rPr>
                <a:t>Lorem ipsum dolor sit er elit lamet, consectetaur cillium</a:t>
              </a:r>
              <a:endParaRPr lang="zh-CN" altLang="en-US" sz="1200">
                <a:solidFill>
                  <a:srgbClr val="E7C168"/>
                </a:solidFill>
                <a:latin typeface="+mn-ea"/>
              </a:endParaRPr>
            </a:p>
          </p:txBody>
        </p:sp>
        <p:sp>
          <p:nvSpPr>
            <p:cNvPr id="34" name="TextBox 57"/>
            <p:cNvSpPr txBox="1"/>
            <p:nvPr/>
          </p:nvSpPr>
          <p:spPr>
            <a:xfrm>
              <a:off x="4331863" y="4880729"/>
              <a:ext cx="14833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sym typeface="+mn-lt"/>
                </a:rPr>
                <a:t>Lorem ipsum dolor sit er elit lamet, consectetaur cillium</a:t>
              </a:r>
              <a:endParaRPr lang="zh-CN" altLang="en-US" sz="1200">
                <a:solidFill>
                  <a:srgbClr val="E7C168"/>
                </a:solidFill>
                <a:latin typeface="+mn-ea"/>
              </a:endParaRPr>
            </a:p>
          </p:txBody>
        </p:sp>
        <p:sp>
          <p:nvSpPr>
            <p:cNvPr id="35" name="TextBox 57"/>
            <p:cNvSpPr txBox="1"/>
            <p:nvPr/>
          </p:nvSpPr>
          <p:spPr>
            <a:xfrm>
              <a:off x="6370303" y="4880729"/>
              <a:ext cx="14833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sym typeface="+mn-lt"/>
                </a:rPr>
                <a:t>Lorem ipsum dolor sit er elit lamet, consectetaur cillium</a:t>
              </a:r>
              <a:endParaRPr lang="zh-CN" altLang="en-US" sz="1200">
                <a:solidFill>
                  <a:srgbClr val="E7C168"/>
                </a:solidFill>
                <a:latin typeface="+mn-ea"/>
              </a:endParaRPr>
            </a:p>
          </p:txBody>
        </p:sp>
        <p:sp>
          <p:nvSpPr>
            <p:cNvPr id="36" name="TextBox 57"/>
            <p:cNvSpPr txBox="1"/>
            <p:nvPr/>
          </p:nvSpPr>
          <p:spPr>
            <a:xfrm>
              <a:off x="8408743" y="4880729"/>
              <a:ext cx="14833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sym typeface="+mn-lt"/>
                </a:rPr>
                <a:t>Lorem ipsum dolor sit er elit lamet, consectetaur cillium</a:t>
              </a:r>
              <a:endParaRPr lang="zh-CN" altLang="en-US" sz="1200">
                <a:solidFill>
                  <a:srgbClr val="E7C168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01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816100" y="1777543"/>
            <a:ext cx="8559800" cy="4103688"/>
            <a:chOff x="1484313" y="1603375"/>
            <a:chExt cx="8559800" cy="4103688"/>
          </a:xfrm>
        </p:grpSpPr>
        <p:cxnSp>
          <p:nvCxnSpPr>
            <p:cNvPr id="8" name="Straight Connector 8"/>
            <p:cNvCxnSpPr>
              <a:cxnSpLocks noChangeShapeType="1"/>
              <a:stCxn id="12" idx="4"/>
              <a:endCxn id="18" idx="0"/>
            </p:cNvCxnSpPr>
            <p:nvPr/>
          </p:nvCxnSpPr>
          <p:spPr bwMode="auto">
            <a:xfrm flipH="1">
              <a:off x="4719638" y="2193925"/>
              <a:ext cx="0" cy="1028700"/>
            </a:xfrm>
            <a:prstGeom prst="line">
              <a:avLst/>
            </a:prstGeom>
            <a:noFill/>
            <a:ln w="635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1484313" y="2717800"/>
              <a:ext cx="1684337" cy="1685925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25"/>
            <p:cNvSpPr txBox="1">
              <a:spLocks noChangeArrowheads="1"/>
            </p:cNvSpPr>
            <p:nvPr/>
          </p:nvSpPr>
          <p:spPr bwMode="auto">
            <a:xfrm>
              <a:off x="1849437" y="3356243"/>
              <a:ext cx="9541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zh-CN" altLang="en-US" sz="2000"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424363" y="1603375"/>
              <a:ext cx="592137" cy="59055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3" name="Straight Connector 22"/>
            <p:cNvCxnSpPr>
              <a:cxnSpLocks noChangeShapeType="1"/>
            </p:cNvCxnSpPr>
            <p:nvPr/>
          </p:nvCxnSpPr>
          <p:spPr bwMode="auto">
            <a:xfrm>
              <a:off x="6718300" y="1901825"/>
              <a:ext cx="912813" cy="3175"/>
            </a:xfrm>
            <a:prstGeom prst="line">
              <a:avLst/>
            </a:prstGeom>
            <a:noFill/>
            <a:ln w="6350">
              <a:solidFill>
                <a:srgbClr val="A88B4D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424363" y="4949825"/>
              <a:ext cx="592137" cy="590550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" name="Straight Connector 24"/>
            <p:cNvCxnSpPr>
              <a:cxnSpLocks noChangeShapeType="1"/>
            </p:cNvCxnSpPr>
            <p:nvPr/>
          </p:nvCxnSpPr>
          <p:spPr bwMode="auto">
            <a:xfrm>
              <a:off x="6718300" y="5241925"/>
              <a:ext cx="912813" cy="3175"/>
            </a:xfrm>
            <a:prstGeom prst="line">
              <a:avLst/>
            </a:prstGeom>
            <a:noFill/>
            <a:ln w="6350">
              <a:solidFill>
                <a:srgbClr val="A88B4D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4424363" y="3222625"/>
              <a:ext cx="592137" cy="592138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Straight Connector 23"/>
            <p:cNvCxnSpPr>
              <a:cxnSpLocks noChangeShapeType="1"/>
            </p:cNvCxnSpPr>
            <p:nvPr/>
          </p:nvCxnSpPr>
          <p:spPr bwMode="auto">
            <a:xfrm>
              <a:off x="6718300" y="3551496"/>
              <a:ext cx="912813" cy="3175"/>
            </a:xfrm>
            <a:prstGeom prst="line">
              <a:avLst/>
            </a:prstGeom>
            <a:noFill/>
            <a:ln w="6350">
              <a:solidFill>
                <a:srgbClr val="A88B4D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5456238" y="1698625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zh-CN" altLang="en-US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5456238" y="3318669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zh-CN" altLang="en-US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5"/>
            <p:cNvSpPr txBox="1">
              <a:spLocks noChangeArrowheads="1"/>
            </p:cNvSpPr>
            <p:nvPr/>
          </p:nvSpPr>
          <p:spPr bwMode="auto">
            <a:xfrm>
              <a:off x="5456238" y="5045075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关键词</a:t>
              </a:r>
              <a:endParaRPr lang="zh-CN" altLang="en-US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8034338" y="1714500"/>
              <a:ext cx="1495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8034338" y="2036763"/>
              <a:ext cx="2009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irmala UI Semilight" panose="020b0402040204020203" pitchFamily="34" charset="0"/>
              </a:endParaRPr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8034338" y="3419475"/>
              <a:ext cx="1495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8034338" y="3741738"/>
              <a:ext cx="2009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irmala UI Semilight" panose="020b0402040204020203" pitchFamily="34" charset="0"/>
              </a:endParaRPr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8034338" y="5016500"/>
              <a:ext cx="14954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>
                  <a:solidFill>
                    <a:srgbClr val="E7C168"/>
                  </a:solidFill>
                  <a:latin typeface="+mn-ea"/>
                  <a:ea typeface="+mn-ea"/>
                  <a:sym typeface="Arial" panose="020b0604020202020204" pitchFamily="34" charset="0"/>
                </a:rPr>
                <a:t>单击编辑标题</a:t>
              </a:r>
              <a:endParaRPr lang="en-US" altLang="zh-CN" sz="1600">
                <a:solidFill>
                  <a:srgbClr val="E7C168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8034338" y="5337175"/>
              <a:ext cx="20097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irmala UI Semilight" panose="020b0402040204020203" pitchFamily="34" charset="0"/>
              </a:endParaRPr>
            </a:p>
          </p:txBody>
        </p:sp>
        <p:cxnSp>
          <p:nvCxnSpPr>
            <p:cNvPr id="30" name="Straight Connector 8"/>
            <p:cNvCxnSpPr>
              <a:cxnSpLocks noChangeShapeType="1"/>
              <a:stCxn id="18" idx="4"/>
              <a:endCxn id="15" idx="0"/>
            </p:cNvCxnSpPr>
            <p:nvPr/>
          </p:nvCxnSpPr>
          <p:spPr bwMode="auto">
            <a:xfrm flipH="1">
              <a:off x="4719638" y="3814763"/>
              <a:ext cx="0" cy="1135062"/>
            </a:xfrm>
            <a:prstGeom prst="line">
              <a:avLst/>
            </a:prstGeom>
            <a:noFill/>
            <a:ln w="635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01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1694065" y="2308608"/>
            <a:ext cx="8803871" cy="3448885"/>
            <a:chOff x="1647381" y="2395692"/>
            <a:chExt cx="8803871" cy="3448885"/>
          </a:xfrm>
        </p:grpSpPr>
        <p:sp>
          <p:nvSpPr>
            <p:cNvPr id="43" name="矩形 42"/>
            <p:cNvSpPr/>
            <p:nvPr/>
          </p:nvSpPr>
          <p:spPr>
            <a:xfrm>
              <a:off x="1714661" y="2395692"/>
              <a:ext cx="2717227" cy="212407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4688645" y="2395692"/>
              <a:ext cx="2718598" cy="212407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7664000" y="2395692"/>
              <a:ext cx="2717226" cy="212407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647381" y="4670587"/>
              <a:ext cx="8803871" cy="1173990"/>
              <a:chOff x="992186" y="4479675"/>
              <a:chExt cx="10179053" cy="1357369"/>
            </a:xfrm>
          </p:grpSpPr>
          <p:sp>
            <p:nvSpPr>
              <p:cNvPr id="11" name="文本框 10"/>
              <p:cNvSpPr txBox="1">
                <a:spLocks noChangeArrowheads="1"/>
              </p:cNvSpPr>
              <p:nvPr/>
            </p:nvSpPr>
            <p:spPr bwMode="auto">
              <a:xfrm>
                <a:off x="992186" y="4876244"/>
                <a:ext cx="3297237" cy="9608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My thoughts are deep into you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From the moment that I wake up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And to the whole day through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Happy Valentine\'s Day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</p:txBody>
          </p:sp>
          <p:sp>
            <p:nvSpPr>
              <p:cNvPr id="12" name="文本框 11"/>
              <p:cNvSpPr txBox="1">
                <a:spLocks noChangeArrowheads="1"/>
              </p:cNvSpPr>
              <p:nvPr/>
            </p:nvSpPr>
            <p:spPr bwMode="auto">
              <a:xfrm>
                <a:off x="4431506" y="4876244"/>
                <a:ext cx="3298825" cy="9608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My thoughts are deep into you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From the moment that I wake up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And to the whole day through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Happy Valentine\'s Day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</p:txBody>
          </p:sp>
          <p:sp>
            <p:nvSpPr>
              <p:cNvPr id="13" name="文本框 12"/>
              <p:cNvSpPr txBox="1">
                <a:spLocks noChangeArrowheads="1"/>
              </p:cNvSpPr>
              <p:nvPr/>
            </p:nvSpPr>
            <p:spPr bwMode="auto">
              <a:xfrm>
                <a:off x="7872414" y="4876244"/>
                <a:ext cx="3298825" cy="9608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My thoughts are deep into you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From the moment that I wake up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And to the whole day through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Happy Valentine\'s Day </a:t>
                </a:r>
                <a:endParaRPr lang="en-US" altLang="zh-CN" sz="1200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</p:txBody>
          </p:sp>
          <p:sp>
            <p:nvSpPr>
              <p:cNvPr id="14" name="文本框 13"/>
              <p:cNvSpPr txBox="1">
                <a:spLocks noChangeArrowheads="1"/>
              </p:cNvSpPr>
              <p:nvPr/>
            </p:nvSpPr>
            <p:spPr bwMode="auto">
              <a:xfrm>
                <a:off x="1728787" y="4479675"/>
                <a:ext cx="1824037" cy="4270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输入标题</a:t>
                </a:r>
                <a:endParaRPr lang="zh-CN" altLang="en-US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</p:txBody>
          </p:sp>
          <p:sp>
            <p:nvSpPr>
              <p:cNvPr id="15" name="文本框 14"/>
              <p:cNvSpPr txBox="1">
                <a:spLocks noChangeArrowheads="1"/>
              </p:cNvSpPr>
              <p:nvPr/>
            </p:nvSpPr>
            <p:spPr bwMode="auto">
              <a:xfrm>
                <a:off x="4878145" y="4479675"/>
                <a:ext cx="2516187" cy="4270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输入标题</a:t>
                </a:r>
                <a:endParaRPr lang="zh-CN" altLang="en-US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</p:txBody>
          </p:sp>
          <p:sp>
            <p:nvSpPr>
              <p:cNvPr id="16" name="文本框 15"/>
              <p:cNvSpPr txBox="1">
                <a:spLocks noChangeArrowheads="1"/>
              </p:cNvSpPr>
              <p:nvPr/>
            </p:nvSpPr>
            <p:spPr bwMode="auto">
              <a:xfrm>
                <a:off x="8607425" y="4479675"/>
                <a:ext cx="1824037" cy="4270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rgbClr val="E7C168"/>
                    </a:solidFill>
                    <a:latin typeface="+mn-ea"/>
                    <a:cs typeface="造字工房悦黑体验版细体" charset="-122"/>
                  </a:rPr>
                  <a:t>输入标题</a:t>
                </a:r>
                <a:endParaRPr lang="zh-CN" altLang="en-US">
                  <a:solidFill>
                    <a:srgbClr val="E7C168"/>
                  </a:solidFill>
                  <a:latin typeface="+mn-ea"/>
                  <a:cs typeface="造字工房悦黑体验版细体" charset="-122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01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392959" y="2258861"/>
            <a:ext cx="7420761" cy="3379012"/>
            <a:chOff x="2097837" y="2329188"/>
            <a:chExt cx="9886626" cy="4501832"/>
          </a:xfrm>
        </p:grpSpPr>
        <p:grpSp>
          <p:nvGrpSpPr>
            <p:cNvPr id="8" name="组合 7"/>
            <p:cNvGrpSpPr/>
            <p:nvPr/>
          </p:nvGrpSpPr>
          <p:grpSpPr>
            <a:xfrm>
              <a:off x="3676723" y="3016262"/>
              <a:ext cx="7224079" cy="2159800"/>
              <a:chOff x="5783691" y="5148349"/>
              <a:chExt cx="13913910" cy="4074398"/>
            </a:xfrm>
          </p:grpSpPr>
          <p:cxnSp>
            <p:nvCxnSpPr>
              <p:cNvPr id="9" name="直接连接符 8"/>
              <p:cNvCxnSpPr/>
              <p:nvPr/>
            </p:nvCxnSpPr>
            <p:spPr>
              <a:xfrm flipV="1">
                <a:off x="5783691" y="5364373"/>
                <a:ext cx="2761290" cy="3024336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 flipV="1">
                <a:off x="8544981" y="5364373"/>
                <a:ext cx="3717540" cy="3456384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12262521" y="5148349"/>
                <a:ext cx="3717538" cy="3672408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 flipV="1">
                <a:off x="15980059" y="5148349"/>
                <a:ext cx="3717542" cy="4074398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>
              <a:off x="2395124" y="4382382"/>
              <a:ext cx="1570230" cy="1603173"/>
              <a:chOff x="4223288" y="7568611"/>
              <a:chExt cx="2768765" cy="2768765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223288" y="7568611"/>
                <a:ext cx="2768765" cy="2768765"/>
              </a:xfrm>
              <a:prstGeom prst="ellipse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2"/>
              <p:cNvSpPr txBox="1"/>
              <p:nvPr/>
            </p:nvSpPr>
            <p:spPr>
              <a:xfrm>
                <a:off x="4852269" y="8220295"/>
                <a:ext cx="1510801" cy="148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>
                    <a:latin typeface="+mn-ea"/>
                  </a:rPr>
                  <a:t>输入标题</a:t>
                </a:r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25264" y="2329188"/>
              <a:ext cx="1570230" cy="1603173"/>
              <a:chOff x="7626677" y="4022631"/>
              <a:chExt cx="2768765" cy="2768765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7626677" y="4022631"/>
                <a:ext cx="2768765" cy="2768765"/>
              </a:xfrm>
              <a:prstGeom prst="ellipse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43"/>
              <p:cNvSpPr txBox="1"/>
              <p:nvPr/>
            </p:nvSpPr>
            <p:spPr>
              <a:xfrm>
                <a:off x="8255658" y="4663427"/>
                <a:ext cx="1510801" cy="148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>
                    <a:latin typeface="+mn-ea"/>
                  </a:rPr>
                  <a:t>输入标题</a:t>
                </a:r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255404" y="4382382"/>
              <a:ext cx="1570230" cy="1603173"/>
              <a:chOff x="11030067" y="7568611"/>
              <a:chExt cx="2768765" cy="2768765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1030067" y="7568611"/>
                <a:ext cx="2768765" cy="2768765"/>
              </a:xfrm>
              <a:prstGeom prst="ellipse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144"/>
              <p:cNvSpPr txBox="1"/>
              <p:nvPr/>
            </p:nvSpPr>
            <p:spPr>
              <a:xfrm>
                <a:off x="11659057" y="8210587"/>
                <a:ext cx="1510801" cy="148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>
                    <a:latin typeface="+mn-ea"/>
                  </a:rPr>
                  <a:t>输入标题</a:t>
                </a:r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185544" y="2329188"/>
              <a:ext cx="1570230" cy="1603173"/>
              <a:chOff x="14433455" y="4022631"/>
              <a:chExt cx="2768765" cy="2768765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4433455" y="4022631"/>
                <a:ext cx="2768765" cy="2768765"/>
              </a:xfrm>
              <a:prstGeom prst="ellipse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145"/>
              <p:cNvSpPr txBox="1"/>
              <p:nvPr/>
            </p:nvSpPr>
            <p:spPr>
              <a:xfrm>
                <a:off x="15062437" y="4663424"/>
                <a:ext cx="1510801" cy="148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>
                    <a:latin typeface="+mn-ea"/>
                  </a:rPr>
                  <a:t>输入标题</a:t>
                </a:r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0115686" y="4382382"/>
              <a:ext cx="1570230" cy="1603173"/>
              <a:chOff x="17836848" y="7568611"/>
              <a:chExt cx="2768765" cy="276876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7836848" y="7568611"/>
                <a:ext cx="2768765" cy="2768765"/>
              </a:xfrm>
              <a:prstGeom prst="ellipse">
                <a:avLst/>
              </a:prstGeom>
              <a:solidFill>
                <a:srgbClr val="A88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147"/>
              <p:cNvSpPr txBox="1"/>
              <p:nvPr/>
            </p:nvSpPr>
            <p:spPr>
              <a:xfrm>
                <a:off x="18465826" y="8222904"/>
                <a:ext cx="1510801" cy="148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>
                    <a:latin typeface="+mn-ea"/>
                  </a:rPr>
                  <a:t>输入标题</a:t>
                </a:r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2097837" y="2823241"/>
              <a:ext cx="9886626" cy="4007779"/>
              <a:chOff x="3699086" y="4875888"/>
              <a:chExt cx="17432951" cy="6921653"/>
            </a:xfrm>
          </p:grpSpPr>
          <p:sp>
            <p:nvSpPr>
              <p:cNvPr id="29" name="TextBox 148"/>
              <p:cNvSpPr txBox="1"/>
              <p:nvPr/>
            </p:nvSpPr>
            <p:spPr>
              <a:xfrm>
                <a:off x="3699086" y="10732633"/>
                <a:ext cx="3793115" cy="1062241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30" name="TextBox 149"/>
              <p:cNvSpPr txBox="1"/>
              <p:nvPr/>
            </p:nvSpPr>
            <p:spPr>
              <a:xfrm>
                <a:off x="3699086" y="5048868"/>
                <a:ext cx="3793115" cy="1062241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31" name="TextBox 150"/>
              <p:cNvSpPr txBox="1"/>
              <p:nvPr/>
            </p:nvSpPr>
            <p:spPr>
              <a:xfrm>
                <a:off x="10519003" y="10735300"/>
                <a:ext cx="3793115" cy="1062241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32" name="TextBox 151"/>
              <p:cNvSpPr txBox="1"/>
              <p:nvPr/>
            </p:nvSpPr>
            <p:spPr>
              <a:xfrm>
                <a:off x="17338921" y="4875888"/>
                <a:ext cx="3793115" cy="1062241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33" name="TextBox 152"/>
              <p:cNvSpPr txBox="1"/>
              <p:nvPr/>
            </p:nvSpPr>
            <p:spPr>
              <a:xfrm>
                <a:off x="17338921" y="10732633"/>
                <a:ext cx="3793115" cy="1062241"/>
              </a:xfrm>
              <a:prstGeom prst="rect">
                <a:avLst/>
              </a:prstGeom>
              <a:noFill/>
            </p:spPr>
            <p:txBody>
              <a:bodyPr wrap="square" lIns="91431" tIns="45715" rIns="91431" bIns="45715" rtlCol="0">
                <a:spAutoFit/>
              </a:bodyPr>
              <a:lstStyle/>
              <a:p>
                <a:pPr algn="ctr"/>
                <a:r>
                  <a:rPr lang="en-US" altLang="zh-CN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+mn-ea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+mn-ea"/>
                  <a:cs typeface="Nirmala UI Semilight" panose="020b0402040204020203" pitchFamily="34" charset="0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1048" cy="685853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3891" y="503770"/>
            <a:ext cx="4017521" cy="720243"/>
            <a:chOff x="2149811" y="2135622"/>
            <a:chExt cx="4017521" cy="720243"/>
          </a:xfrm>
        </p:grpSpPr>
        <p:sp>
          <p:nvSpPr>
            <p:cNvPr id="5" name="矩形 4"/>
            <p:cNvSpPr/>
            <p:nvPr/>
          </p:nvSpPr>
          <p:spPr>
            <a:xfrm>
              <a:off x="2149811" y="2178995"/>
              <a:ext cx="642025" cy="642025"/>
            </a:xfrm>
            <a:prstGeom prst="rect">
              <a:avLst/>
            </a:prstGeom>
            <a:solidFill>
              <a:srgbClr val="A88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rgbClr val="080405"/>
                  </a:solidFill>
                </a:rPr>
                <a:t>01</a:t>
              </a:r>
              <a:endParaRPr lang="zh-CN" altLang="en-US">
                <a:solidFill>
                  <a:srgbClr val="080405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39449" y="2135622"/>
              <a:ext cx="3227883" cy="720243"/>
              <a:chOff x="2939449" y="2135622"/>
              <a:chExt cx="3227883" cy="720243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2939450" y="2578866"/>
                <a:ext cx="32278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  <a:sym typeface="Segoe UI" panose="020b0502040204020203" pitchFamily="34" charset="0"/>
                  </a:rPr>
                  <a:t>Under the</a:t>
                </a:r>
                <a:r>
                  <a:rPr lang="zh-CN" altLang="en-US" sz="1200">
                    <a:solidFill>
                      <a:srgbClr val="E7C16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Nirmala UI Semilight" panose="020b0402040204020203" pitchFamily="34" charset="0"/>
                  </a:rPr>
                  <a:t> blue below the template input</a:t>
                </a:r>
                <a:endParaRPr lang="zh-CN" altLang="en-US" sz="1200">
                  <a:solidFill>
                    <a:srgbClr val="E7C1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irmala UI Semilight" panose="020b0402040204020203" pitchFamily="34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39449" y="2135622"/>
                <a:ext cx="2951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E7C168"/>
                    </a:solidFill>
                    <a:latin typeface="+mn-ea"/>
                    <a:cs typeface="Segoe UI" panose="020b0502040204020203" pitchFamily="34" charset="0"/>
                  </a:rPr>
                  <a:t>请输入你的标题</a:t>
                </a:r>
                <a:endParaRPr lang="zh-CN" altLang="en-US" sz="2000">
                  <a:solidFill>
                    <a:srgbClr val="E7C168"/>
                  </a:solidFill>
                  <a:latin typeface="+mn-ea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1889125" y="2173967"/>
            <a:ext cx="8413751" cy="3525838"/>
            <a:chOff x="1851023" y="2130425"/>
            <a:chExt cx="8413751" cy="3525838"/>
          </a:xfrm>
        </p:grpSpPr>
        <p:cxnSp>
          <p:nvCxnSpPr>
            <p:cNvPr id="8" name="Straight Connector 36"/>
            <p:cNvCxnSpPr>
              <a:cxnSpLocks noChangeShapeType="1"/>
            </p:cNvCxnSpPr>
            <p:nvPr/>
          </p:nvCxnSpPr>
          <p:spPr bwMode="auto">
            <a:xfrm flipH="1">
              <a:off x="4410075" y="2130425"/>
              <a:ext cx="0" cy="3525838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2"/>
            <p:cNvCxnSpPr>
              <a:cxnSpLocks noChangeShapeType="1"/>
            </p:cNvCxnSpPr>
            <p:nvPr/>
          </p:nvCxnSpPr>
          <p:spPr bwMode="auto">
            <a:xfrm flipH="1">
              <a:off x="7607300" y="2130425"/>
              <a:ext cx="0" cy="3525838"/>
            </a:xfrm>
            <a:prstGeom prst="line">
              <a:avLst/>
            </a:prstGeom>
            <a:noFill/>
            <a:ln w="12700">
              <a:solidFill>
                <a:srgbClr val="A88B4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2197100" y="2273300"/>
              <a:ext cx="1355725" cy="1357313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</a:endParaRPr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5364163" y="2273300"/>
              <a:ext cx="1357312" cy="1357313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</a:endParaRPr>
            </a:p>
          </p:txBody>
        </p:sp>
        <p:sp>
          <p:nvSpPr>
            <p:cNvPr id="25" name="Oval 39"/>
            <p:cNvSpPr>
              <a:spLocks noChangeArrowheads="1"/>
            </p:cNvSpPr>
            <p:nvPr/>
          </p:nvSpPr>
          <p:spPr bwMode="auto">
            <a:xfrm>
              <a:off x="8562975" y="2273300"/>
              <a:ext cx="1355725" cy="1357313"/>
            </a:xfrm>
            <a:prstGeom prst="ellipse">
              <a:avLst/>
            </a:prstGeom>
            <a:solidFill>
              <a:srgbClr val="A88B4D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</a:endParaRPr>
            </a:p>
          </p:txBody>
        </p:sp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>
              <a:off x="1851023" y="3911033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2514826" y="2767290"/>
              <a:ext cx="7202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>
                  <a:latin typeface="+mn-ea"/>
                  <a:ea typeface="+mn-ea"/>
                </a:rPr>
                <a:t>标题</a:t>
              </a:r>
              <a:endParaRPr lang="en-US" altLang="zh-CN" sz="1800">
                <a:latin typeface="+mn-ea"/>
                <a:ea typeface="+mn-ea"/>
              </a:endParaRPr>
            </a:p>
          </p:txBody>
        </p:sp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5686651" y="2767290"/>
              <a:ext cx="7202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>
                  <a:latin typeface="+mn-ea"/>
                  <a:ea typeface="+mn-ea"/>
                </a:rPr>
                <a:t>标题</a:t>
              </a:r>
              <a:endParaRPr lang="en-US" altLang="zh-CN" sz="1800">
                <a:latin typeface="+mn-ea"/>
                <a:ea typeface="+mn-ea"/>
              </a:endParaRPr>
            </a:p>
          </p:txBody>
        </p:sp>
        <p:sp>
          <p:nvSpPr>
            <p:cNvPr id="38" name="TextBox 10"/>
            <p:cNvSpPr txBox="1">
              <a:spLocks noChangeArrowheads="1"/>
            </p:cNvSpPr>
            <p:nvPr/>
          </p:nvSpPr>
          <p:spPr bwMode="auto">
            <a:xfrm>
              <a:off x="8883875" y="2770969"/>
              <a:ext cx="7202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>
                  <a:latin typeface="+mn-ea"/>
                  <a:ea typeface="+mn-ea"/>
                </a:rPr>
                <a:t>标题</a:t>
              </a:r>
              <a:endParaRPr lang="en-US" altLang="zh-CN" sz="1800">
                <a:latin typeface="+mn-ea"/>
                <a:ea typeface="+mn-ea"/>
              </a:endParaRPr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5072538" y="3911033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  <p:sp>
          <p:nvSpPr>
            <p:cNvPr id="40" name="TextBox 11"/>
            <p:cNvSpPr txBox="1">
              <a:spLocks noChangeArrowheads="1"/>
            </p:cNvSpPr>
            <p:nvPr/>
          </p:nvSpPr>
          <p:spPr bwMode="auto">
            <a:xfrm>
              <a:off x="8216899" y="3911033"/>
              <a:ext cx="204787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belowthe template input</a:t>
              </a:r>
              <a:r>
                <a:rPr lang="en-US" altLang="zh-CN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  <a:sym typeface="Segoe UI" panose="020b0502040204020203" pitchFamily="34" charset="0"/>
                </a:rPr>
                <a:t>Under the</a:t>
              </a:r>
              <a:r>
                <a:rPr lang="zh-CN" altLang="en-US" sz="1200">
                  <a:solidFill>
                    <a:srgbClr val="E7C168"/>
                  </a:solidFill>
                  <a:latin typeface="+mn-ea"/>
                  <a:ea typeface="+mn-ea"/>
                  <a:cs typeface="Nirmala UI Semilight" panose="020b0402040204020203" pitchFamily="34" charset="0"/>
                </a:rPr>
                <a:t> blue below the template input</a:t>
              </a:r>
              <a:endParaRPr lang="zh-CN" altLang="en-US" sz="1200">
                <a:solidFill>
                  <a:srgbClr val="E7C168"/>
                </a:solidFill>
                <a:latin typeface="+mn-ea"/>
                <a:ea typeface="+mn-ea"/>
                <a:cs typeface="Nirmala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>
            <a:fillRect/>
          </a:stretch>
        </p:blipFill>
        <p:spPr>
          <a:xfrm>
            <a:off x="0" y="0"/>
            <a:ext cx="12200035" cy="69115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09800" y="1638181"/>
            <a:ext cx="8709834" cy="4969664"/>
            <a:chOff x="2209800" y="1638181"/>
            <a:chExt cx="8709834" cy="4969664"/>
          </a:xfrm>
        </p:grpSpPr>
        <p:grpSp>
          <p:nvGrpSpPr>
            <p:cNvPr id="10" name="组合 9"/>
            <p:cNvGrpSpPr/>
            <p:nvPr/>
          </p:nvGrpSpPr>
          <p:grpSpPr>
            <a:xfrm>
              <a:off x="3481689" y="1638181"/>
              <a:ext cx="5227667" cy="3067467"/>
              <a:chOff x="3519797" y="1200031"/>
              <a:chExt cx="5227667" cy="306746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191995" y="1200031"/>
                <a:ext cx="3883273" cy="240065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15000">
                    <a:blipFill>
                      <a:blip r:embed="rId4"/>
                      <a:stretch>
                        <a:fillRect/>
                      </a:stretch>
                    </a:blipFill>
                    <a:latin typeface="禹卫书法行书简体" panose="02000603000000000000" pitchFamily="2" charset="-122"/>
                    <a:ea typeface="禹卫书法行书简体" panose="02000603000000000000" pitchFamily="2" charset="-122"/>
                  </a:rPr>
                  <a:t>贰</a:t>
                </a:r>
                <a:endParaRPr lang="zh-CN" altLang="en-US" sz="15000">
                  <a:blipFill>
                    <a:blip r:embed="rId4"/>
                    <a:stretch>
                      <a:fillRect/>
                    </a:stretch>
                  </a:blipFill>
                  <a:latin typeface="禹卫书法行书简体" panose="02000603000000000000" pitchFamily="2" charset="-122"/>
                  <a:ea typeface="禹卫书法行书简体" panose="02000603000000000000" pitchFamily="2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519797" y="3867388"/>
                <a:ext cx="52276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spc="600">
                    <a:solidFill>
                      <a:srgbClr val="E7C168"/>
                    </a:solidFill>
                    <a:latin typeface="+mn-ea"/>
                  </a:rPr>
                  <a:t>请输入你的标题</a:t>
                </a:r>
                <a:endParaRPr lang="zh-CN" altLang="en-US" sz="2000" spc="600">
                  <a:solidFill>
                    <a:srgbClr val="E7C168"/>
                  </a:solidFill>
                  <a:latin typeface="+mn-ea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209800" y="6238513"/>
              <a:ext cx="87098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spc="300" noProof="1">
                  <a:solidFill>
                    <a:srgbClr val="E7C168"/>
                  </a:solidFill>
                  <a:latin typeface="+mj-ea"/>
                  <a:ea typeface="+mj-ea"/>
                </a:rPr>
                <a:t>Lorem ipsum dolor sit er elit lamet, consectetaur cillium adipisicing</a:t>
              </a:r>
              <a:endParaRPr lang="zh-CN" altLang="en-US" sz="1200" spc="300">
                <a:solidFill>
                  <a:srgbClr val="E7C168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4100" p14:dur="850">
        <p:wipe/>
      </p:transition>
    </mc:Choice>
    <mc:Fallback>
      <p:transition spd="slow" advTm="41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237</Paragraphs>
  <Slides>27</Slides>
  <Notes>27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4">
      <vt:lpstr>Arial</vt:lpstr>
      <vt:lpstr>等线 Light</vt:lpstr>
      <vt:lpstr>等线</vt:lpstr>
      <vt:lpstr>禹卫书法行书简体</vt:lpstr>
      <vt:lpstr>经典繁毛楷</vt:lpstr>
      <vt:lpstr>华文细黑</vt:lpstr>
      <vt:lpstr>微软雅黑</vt:lpstr>
      <vt:lpstr>Nirmala UI Semilight</vt:lpstr>
      <vt:lpstr>Segoe UI</vt:lpstr>
      <vt:lpstr>Gill Sans</vt:lpstr>
      <vt:lpstr>Calibri</vt:lpstr>
      <vt:lpstr>宋体</vt:lpstr>
      <vt:lpstr>造字工房悦黑体验版细体</vt:lpstr>
      <vt:lpstr>Roboto Regular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18</cp:revision>
  <dcterms:created xsi:type="dcterms:W3CDTF">2017-09-26T07:48:00Z</dcterms:created>
  <dcterms:modified xsi:type="dcterms:W3CDTF">2023-05-08T06:28:40Z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