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1" r:id="rId2"/>
  </p:sldMasterIdLst>
  <p:notesMasterIdLst>
    <p:notesMasterId r:id="rId3"/>
  </p:notesMasterIdLst>
  <p:handoutMasterIdLst>
    <p:handoutMasterId r:id="rId4"/>
  </p:handoutMasterIdLst>
  <p:sldIdLst>
    <p:sldId id="3105" r:id="rId5"/>
    <p:sldId id="3151" r:id="rId6"/>
    <p:sldId id="3152" r:id="rId7"/>
    <p:sldId id="3172" r:id="rId8"/>
    <p:sldId id="3173" r:id="rId9"/>
    <p:sldId id="3177" r:id="rId10"/>
    <p:sldId id="3181" r:id="rId11"/>
    <p:sldId id="3153" r:id="rId12"/>
    <p:sldId id="3180" r:id="rId13"/>
    <p:sldId id="3178" r:id="rId14"/>
    <p:sldId id="3183" r:id="rId15"/>
    <p:sldId id="3186" r:id="rId16"/>
    <p:sldId id="3154" r:id="rId17"/>
    <p:sldId id="3176" r:id="rId18"/>
    <p:sldId id="3175" r:id="rId19"/>
    <p:sldId id="3179" r:id="rId20"/>
    <p:sldId id="3185" r:id="rId21"/>
    <p:sldId id="3155" r:id="rId22"/>
    <p:sldId id="3184" r:id="rId23"/>
    <p:sldId id="3174" r:id="rId24"/>
    <p:sldId id="3182" r:id="rId25"/>
    <p:sldId id="3171" r:id="rId26"/>
    <p:sldId id="3197" r:id="rId27"/>
    <p:sldId id="3216"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2" autoAdjust="0"/>
    <p:restoredTop sz="95317" autoAdjust="0"/>
  </p:normalViewPr>
  <p:slideViewPr>
    <p:cSldViewPr>
      <p:cViewPr varScale="1">
        <p:scale>
          <a:sx n="108" d="100"/>
          <a:sy n="108" d="100"/>
        </p:scale>
        <p:origin x="504" y="108"/>
      </p:cViewPr>
      <p:guideLst>
        <p:guide orient="horz" pos="328"/>
        <p:guide pos="4050"/>
        <p:guide pos="557"/>
        <p:guide orient="horz" pos="4183"/>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87.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slideLayout" Target="../slideLayouts/slideLayout11.xml" /><Relationship Id="rId11" Type="http://schemas.openxmlformats.org/officeDocument/2006/relationships/slideLayout" Target="../slideLayouts/slideLayout1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slideLayout" Target="../slideLayouts/slideLayout8.xml" /><Relationship Id="rId8" Type="http://schemas.openxmlformats.org/officeDocument/2006/relationships/slideLayout" Target="../slideLayouts/slideLayout9.xml" /><Relationship Id="rId9" Type="http://schemas.openxmlformats.org/officeDocument/2006/relationships/slideLayout" Target="../slideLayouts/slideLayout1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hdphoto" Target="../media/image2.wdp"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tags" Target="../tags/tag83.xml" /><Relationship Id="rId4" Type="http://schemas.openxmlformats.org/officeDocument/2006/relationships/tags" Target="../tags/tag84.xml" /><Relationship Id="rId5" Type="http://schemas.openxmlformats.org/officeDocument/2006/relationships/tags" Target="../tags/tag85.xml" /><Relationship Id="rId6" Type="http://schemas.openxmlformats.org/officeDocument/2006/relationships/tags" Target="../tags/tag8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1.png" /><Relationship Id="rId4" Type="http://schemas.microsoft.com/office/2007/relationships/hdphoto" Target="../media/image2.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71.xml" /><Relationship Id="rId4" Type="http://schemas.openxmlformats.org/officeDocument/2006/relationships/tags" Target="../tags/tag72.xml" /><Relationship Id="rId5" Type="http://schemas.openxmlformats.org/officeDocument/2006/relationships/tags" Target="../tags/tag73.xml" /><Relationship Id="rId6" Type="http://schemas.openxmlformats.org/officeDocument/2006/relationships/tags" Target="../tags/tag7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 Id="rId6"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colorTemperature colorTemp="11200"/>
                      </a14:imgEffect>
                      <a14:imgEffect>
                        <a14:sharpenSoften amount="25000"/>
                      </a14:imgEffect>
                    </a14:imgLayer>
                  </a14:imgProps>
                </a:ext>
                <a:ext uri="{28A0092B-C50C-407E-A947-70E740481C1C}">
                  <a14:useLocalDpi xmlns:a14="http://schemas.microsoft.com/office/drawing/2010/main" val="0"/>
                </a:ext>
              </a:extLst>
            </a:blip>
            <a:stretch>
              <a:fillRect l="-959" t="-6585" r="-12329" b="-65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793701" y="5831065"/>
            <a:ext cx="1696312" cy="286385"/>
          </a:xfrm>
          <a:prstGeom prst="rect">
            <a:avLst/>
          </a:prstGeom>
          <a:noFill/>
          <a:ln w="9525">
            <a:solidFill>
              <a:schemeClr val="bg1"/>
            </a:solidFill>
            <a:miter lim="800000"/>
          </a:ln>
        </p:spPr>
        <p:txBody>
          <a:bodyPr wrap="square" lIns="0" tIns="35998" rIns="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400" b="1">
                <a:solidFill>
                  <a:schemeClr val="bg1"/>
                </a:solidFill>
                <a:cs typeface="Arial" panose="020b0604020202020204" pitchFamily="34" charset="0"/>
              </a:rPr>
              <a:t>汇报</a:t>
            </a:r>
            <a:r>
              <a:rPr lang="en-US" altLang="zh-CN" sz="1400" b="1">
                <a:solidFill>
                  <a:schemeClr val="bg1"/>
                </a:solidFill>
                <a:cs typeface="Arial" panose="020b0604020202020204" pitchFamily="34" charset="0"/>
              </a:rPr>
              <a:t>:PPT</a:t>
            </a:r>
            <a:r>
              <a:rPr lang="zh-CN" altLang="en-US" sz="1400" b="1">
                <a:solidFill>
                  <a:schemeClr val="bg1"/>
                </a:solidFill>
                <a:cs typeface="Arial" panose="020b0604020202020204" pitchFamily="34" charset="0"/>
              </a:rPr>
              <a:t>汇</a:t>
            </a:r>
            <a:endParaRPr lang="zh-CN" altLang="en-US" sz="1400" b="1">
              <a:solidFill>
                <a:schemeClr val="bg1"/>
              </a:solidFill>
              <a:cs typeface="Arial" panose="020b0604020202020204" pitchFamily="34" charset="0"/>
            </a:endParaRPr>
          </a:p>
        </p:txBody>
      </p:sp>
      <p:sp>
        <p:nvSpPr>
          <p:cNvPr id="8" name="矩形 259"/>
          <p:cNvSpPr>
            <a:spLocks noChangeArrowheads="1"/>
          </p:cNvSpPr>
          <p:nvPr/>
        </p:nvSpPr>
        <p:spPr bwMode="auto">
          <a:xfrm>
            <a:off x="793701" y="3398019"/>
            <a:ext cx="6355754" cy="43088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800">
                <a:solidFill>
                  <a:schemeClr val="bg1"/>
                </a:solidFill>
                <a:latin typeface="Arial" panose="020b0604020202020204" pitchFamily="34" charset="0"/>
                <a:cs typeface="Arial" panose="020b0604020202020204" pitchFamily="34" charset="0"/>
              </a:rPr>
              <a:t>Entrepreneurial Finance PPT Template</a:t>
            </a:r>
            <a:endParaRPr lang="zh-CN" altLang="en-US" sz="2800">
              <a:solidFill>
                <a:schemeClr val="bg1"/>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793701" y="3838479"/>
            <a:ext cx="7435874" cy="1107996"/>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a:solidFill>
                  <a:schemeClr val="bg1"/>
                </a:solidFill>
                <a:cs typeface="Arial" panose="020b0604020202020204" pitchFamily="34" charset="0"/>
              </a:rPr>
              <a:t>创业融资</a:t>
            </a:r>
            <a:r>
              <a:rPr lang="en-US" altLang="zh-CN" sz="7200" b="1">
                <a:solidFill>
                  <a:schemeClr val="bg1"/>
                </a:solidFill>
                <a:cs typeface="Arial" panose="020b0604020202020204" pitchFamily="34" charset="0"/>
              </a:rPr>
              <a:t>PPT</a:t>
            </a:r>
            <a:r>
              <a:rPr lang="zh-CN" altLang="en-US" sz="7200" b="1">
                <a:solidFill>
                  <a:schemeClr val="bg1"/>
                </a:solidFill>
                <a:cs typeface="Arial" panose="020b0604020202020204" pitchFamily="34" charset="0"/>
              </a:rPr>
              <a:t>模版</a:t>
            </a:r>
            <a:endParaRPr lang="zh-CN" altLang="en-US" sz="7200" b="1">
              <a:solidFill>
                <a:schemeClr val="bg1"/>
              </a:solidFill>
              <a:cs typeface="Arial" panose="020b0604020202020204" pitchFamily="34" charset="0"/>
            </a:endParaRPr>
          </a:p>
        </p:txBody>
      </p:sp>
      <p:pic>
        <p:nvPicPr>
          <p:cNvPr id="3" name="Daydream">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124575" y="-1189390"/>
            <a:ext cx="609600" cy="609600"/>
          </a:xfrm>
          <a:prstGeom prst="rect">
            <a:avLst/>
          </a:prstGeom>
        </p:spPr>
      </p:pic>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nodeType="afterGroup">
                            <p:stCondLst>
                              <p:cond delay="10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par>
                          <p:cTn id="25" fill="hold" nodeType="afterGroup">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par>
                          <p:cTn id="33" fill="hold" nodeType="afterGroup">
                            <p:stCondLst>
                              <p:cond delay="20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9" grpId="0" animBg="1"/>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5"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5">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5">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2">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nodeType="afterGroup">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0"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0">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0">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cxnLst>
                  <a:cxn ang="0">
                    <a:pos x="T0" y="T1"/>
                  </a:cxn>
                  <a:cxn ang="0">
                    <a:pos x="T2" y="T3"/>
                  </a:cxn>
                  <a:cxn ang="0">
                    <a:pos x="T4" y="T5"/>
                  </a:cxn>
                  <a:cxn ang="0">
                    <a:pos x="T6" y="T7"/>
                  </a:cxn>
                  <a:cxn ang="0">
                    <a:pos x="T8" y="T9"/>
                  </a:cxn>
                  <a:cxn ang="0">
                    <a:pos x="T10" y="T11"/>
                  </a:cxn>
                  <a:cxn ang="0">
                    <a:pos x="T12" y="T13"/>
                  </a:cxn>
                </a:cxnLst>
                <a:rect l="0" t="0" r="r" b="b"/>
                <a:pathLst>
                  <a:path w="38" h="120">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771641" y="3842946"/>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628783" y="4537287"/>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628783" y="339416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628783" y="232655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771641" y="2801555"/>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771641" y="5013240"/>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8906914" y="2078316"/>
            <a:ext cx="177093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592722" y="3263610"/>
            <a:ext cx="1740271"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9072992" y="4363169"/>
            <a:ext cx="172091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p:nvPr/>
        </p:nvSpPr>
        <p:spPr>
          <a:xfrm>
            <a:off x="2279897" y="2570624"/>
            <a:ext cx="1691106"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p:nvPr/>
        </p:nvSpPr>
        <p:spPr>
          <a:xfrm>
            <a:off x="1592504" y="3755917"/>
            <a:ext cx="1746675"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1947345" y="4855478"/>
            <a:ext cx="1859324"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nodeType="afterGroup">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nodeType="afterGroup">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nodeType="afterGroup">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nodeType="afterGroup">
                            <p:stCondLst>
                              <p:cond delay="25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nodeType="afterGroup">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nodeType="afterGroup">
                            <p:stCondLst>
                              <p:cond delay="35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Pie 41"/>
          <p:cNvSpPr/>
          <p:nvPr/>
        </p:nvSpPr>
        <p:spPr>
          <a:xfrm>
            <a:off x="7555171" y="1907428"/>
            <a:ext cx="578612" cy="578612"/>
          </a:xfrm>
          <a:prstGeom prst="pie">
            <a:avLst>
              <a:gd name="adj1" fmla="val 6587927"/>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Pie 42"/>
          <p:cNvSpPr/>
          <p:nvPr/>
        </p:nvSpPr>
        <p:spPr>
          <a:xfrm>
            <a:off x="7554808" y="3194527"/>
            <a:ext cx="578612" cy="578612"/>
          </a:xfrm>
          <a:prstGeom prst="pie">
            <a:avLst>
              <a:gd name="adj1" fmla="val 2038437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Pie 43"/>
          <p:cNvSpPr/>
          <p:nvPr/>
        </p:nvSpPr>
        <p:spPr>
          <a:xfrm>
            <a:off x="7554808" y="4479571"/>
            <a:ext cx="578612" cy="578612"/>
          </a:xfrm>
          <a:prstGeom prst="pie">
            <a:avLst>
              <a:gd name="adj1" fmla="val 4000316"/>
              <a:gd name="adj2" fmla="val 1620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Pie 44"/>
          <p:cNvSpPr/>
          <p:nvPr/>
        </p:nvSpPr>
        <p:spPr>
          <a:xfrm>
            <a:off x="7554807" y="5764615"/>
            <a:ext cx="578612" cy="578612"/>
          </a:xfrm>
          <a:prstGeom prst="pie">
            <a:avLst>
              <a:gd name="adj1" fmla="val 6078594"/>
              <a:gd name="adj2" fmla="val 162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783144" y="3182705"/>
            <a:ext cx="3436556" cy="830997"/>
          </a:xfrm>
          <a:prstGeom prst="rect">
            <a:avLst/>
          </a:prstGeom>
        </p:spPr>
        <p:txBody>
          <a:bodyPr wrap="square">
            <a:spAutoFit/>
          </a:bodyPr>
          <a:lstStyle/>
          <a:p>
            <a:pPr algn="just">
              <a:lnSpc>
                <a:spcPct val="120000"/>
              </a:lnSpc>
              <a:spcBef>
                <a:spcPct val="0"/>
              </a:spcBef>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a:t>
            </a: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p:nvPr/>
        </p:nvSpPr>
        <p:spPr bwMode="auto">
          <a:xfrm>
            <a:off x="5448201" y="1904881"/>
            <a:ext cx="982760" cy="4397059"/>
          </a:xfrm>
          <a:custGeom>
            <a:gdLst>
              <a:gd name="T0" fmla="*/ 129 w 131"/>
              <a:gd name="T1" fmla="*/ 0 h 587"/>
              <a:gd name="T2" fmla="*/ 100 w 131"/>
              <a:gd name="T3" fmla="*/ 34 h 587"/>
              <a:gd name="T4" fmla="*/ 102 w 131"/>
              <a:gd name="T5" fmla="*/ 52 h 587"/>
              <a:gd name="T6" fmla="*/ 109 w 131"/>
              <a:gd name="T7" fmla="*/ 66 h 587"/>
              <a:gd name="T8" fmla="*/ 109 w 131"/>
              <a:gd name="T9" fmla="*/ 82 h 587"/>
              <a:gd name="T10" fmla="*/ 79 w 131"/>
              <a:gd name="T11" fmla="*/ 97 h 587"/>
              <a:gd name="T12" fmla="*/ 53 w 131"/>
              <a:gd name="T13" fmla="*/ 108 h 587"/>
              <a:gd name="T14" fmla="*/ 46 w 131"/>
              <a:gd name="T15" fmla="*/ 153 h 587"/>
              <a:gd name="T16" fmla="*/ 42 w 131"/>
              <a:gd name="T17" fmla="*/ 186 h 587"/>
              <a:gd name="T18" fmla="*/ 20 w 131"/>
              <a:gd name="T19" fmla="*/ 261 h 587"/>
              <a:gd name="T20" fmla="*/ 13 w 131"/>
              <a:gd name="T21" fmla="*/ 270 h 587"/>
              <a:gd name="T22" fmla="*/ 1 w 131"/>
              <a:gd name="T23" fmla="*/ 281 h 587"/>
              <a:gd name="T24" fmla="*/ 1 w 131"/>
              <a:gd name="T25" fmla="*/ 286 h 587"/>
              <a:gd name="T26" fmla="*/ 6 w 131"/>
              <a:gd name="T27" fmla="*/ 286 h 587"/>
              <a:gd name="T28" fmla="*/ 11 w 131"/>
              <a:gd name="T29" fmla="*/ 282 h 587"/>
              <a:gd name="T30" fmla="*/ 6 w 131"/>
              <a:gd name="T31" fmla="*/ 305 h 587"/>
              <a:gd name="T32" fmla="*/ 8 w 131"/>
              <a:gd name="T33" fmla="*/ 308 h 587"/>
              <a:gd name="T34" fmla="*/ 12 w 131"/>
              <a:gd name="T35" fmla="*/ 306 h 587"/>
              <a:gd name="T36" fmla="*/ 15 w 131"/>
              <a:gd name="T37" fmla="*/ 289 h 587"/>
              <a:gd name="T38" fmla="*/ 16 w 131"/>
              <a:gd name="T39" fmla="*/ 290 h 587"/>
              <a:gd name="T40" fmla="*/ 11 w 131"/>
              <a:gd name="T41" fmla="*/ 313 h 587"/>
              <a:gd name="T42" fmla="*/ 14 w 131"/>
              <a:gd name="T43" fmla="*/ 317 h 587"/>
              <a:gd name="T44" fmla="*/ 17 w 131"/>
              <a:gd name="T45" fmla="*/ 314 h 587"/>
              <a:gd name="T46" fmla="*/ 21 w 131"/>
              <a:gd name="T47" fmla="*/ 293 h 587"/>
              <a:gd name="T48" fmla="*/ 23 w 131"/>
              <a:gd name="T49" fmla="*/ 293 h 587"/>
              <a:gd name="T50" fmla="*/ 19 w 131"/>
              <a:gd name="T51" fmla="*/ 313 h 587"/>
              <a:gd name="T52" fmla="*/ 21 w 131"/>
              <a:gd name="T53" fmla="*/ 316 h 587"/>
              <a:gd name="T54" fmla="*/ 24 w 131"/>
              <a:gd name="T55" fmla="*/ 314 h 587"/>
              <a:gd name="T56" fmla="*/ 29 w 131"/>
              <a:gd name="T57" fmla="*/ 294 h 587"/>
              <a:gd name="T58" fmla="*/ 30 w 131"/>
              <a:gd name="T59" fmla="*/ 293 h 587"/>
              <a:gd name="T60" fmla="*/ 27 w 131"/>
              <a:gd name="T61" fmla="*/ 304 h 587"/>
              <a:gd name="T62" fmla="*/ 30 w 131"/>
              <a:gd name="T63" fmla="*/ 307 h 587"/>
              <a:gd name="T64" fmla="*/ 33 w 131"/>
              <a:gd name="T65" fmla="*/ 305 h 587"/>
              <a:gd name="T66" fmla="*/ 36 w 131"/>
              <a:gd name="T67" fmla="*/ 290 h 587"/>
              <a:gd name="T68" fmla="*/ 38 w 131"/>
              <a:gd name="T69" fmla="*/ 280 h 587"/>
              <a:gd name="T70" fmla="*/ 38 w 131"/>
              <a:gd name="T71" fmla="*/ 268 h 587"/>
              <a:gd name="T72" fmla="*/ 56 w 131"/>
              <a:gd name="T73" fmla="*/ 232 h 587"/>
              <a:gd name="T74" fmla="*/ 69 w 131"/>
              <a:gd name="T75" fmla="*/ 191 h 587"/>
              <a:gd name="T76" fmla="*/ 77 w 131"/>
              <a:gd name="T77" fmla="*/ 180 h 587"/>
              <a:gd name="T78" fmla="*/ 85 w 131"/>
              <a:gd name="T79" fmla="*/ 212 h 587"/>
              <a:gd name="T80" fmla="*/ 77 w 131"/>
              <a:gd name="T81" fmla="*/ 252 h 587"/>
              <a:gd name="T82" fmla="*/ 71 w 131"/>
              <a:gd name="T83" fmla="*/ 300 h 587"/>
              <a:gd name="T84" fmla="*/ 72 w 131"/>
              <a:gd name="T85" fmla="*/ 357 h 587"/>
              <a:gd name="T86" fmla="*/ 77 w 131"/>
              <a:gd name="T87" fmla="*/ 415 h 587"/>
              <a:gd name="T88" fmla="*/ 75 w 131"/>
              <a:gd name="T89" fmla="*/ 493 h 587"/>
              <a:gd name="T90" fmla="*/ 83 w 131"/>
              <a:gd name="T91" fmla="*/ 550 h 587"/>
              <a:gd name="T92" fmla="*/ 80 w 131"/>
              <a:gd name="T93" fmla="*/ 559 h 587"/>
              <a:gd name="T94" fmla="*/ 74 w 131"/>
              <a:gd name="T95" fmla="*/ 581 h 587"/>
              <a:gd name="T96" fmla="*/ 105 w 131"/>
              <a:gd name="T97" fmla="*/ 587 h 587"/>
              <a:gd name="T98" fmla="*/ 112 w 131"/>
              <a:gd name="T99" fmla="*/ 572 h 587"/>
              <a:gd name="T100" fmla="*/ 106 w 131"/>
              <a:gd name="T101" fmla="*/ 546 h 587"/>
              <a:gd name="T102" fmla="*/ 106 w 131"/>
              <a:gd name="T103" fmla="*/ 546 h 587"/>
              <a:gd name="T104" fmla="*/ 114 w 131"/>
              <a:gd name="T105" fmla="*/ 475 h 587"/>
              <a:gd name="T106" fmla="*/ 112 w 131"/>
              <a:gd name="T107" fmla="*/ 415 h 587"/>
              <a:gd name="T108" fmla="*/ 128 w 131"/>
              <a:gd name="T109" fmla="*/ 301 h 587"/>
              <a:gd name="T110" fmla="*/ 131 w 131"/>
              <a:gd name="T111" fmla="*/ 301 h 587"/>
              <a:gd name="T112" fmla="*/ 131 w 131"/>
              <a:gd name="T113" fmla="*/ 1 h 587"/>
              <a:gd name="T114" fmla="*/ 129 w 131"/>
              <a:gd name="T115" fmla="*/ 0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 h="587">
                <a:moveTo>
                  <a:pt x="129" y="0"/>
                </a:moveTo>
                <a:cubicBezTo>
                  <a:pt x="109" y="1"/>
                  <a:pt x="101" y="15"/>
                  <a:pt x="100" y="34"/>
                </a:cubicBezTo>
                <a:cubicBezTo>
                  <a:pt x="93" y="31"/>
                  <a:pt x="96" y="50"/>
                  <a:pt x="102" y="52"/>
                </a:cubicBezTo>
                <a:cubicBezTo>
                  <a:pt x="104" y="58"/>
                  <a:pt x="106" y="62"/>
                  <a:pt x="109" y="66"/>
                </a:cubicBezTo>
                <a:cubicBezTo>
                  <a:pt x="109" y="82"/>
                  <a:pt x="109" y="82"/>
                  <a:pt x="109" y="82"/>
                </a:cubicBezTo>
                <a:cubicBezTo>
                  <a:pt x="101" y="90"/>
                  <a:pt x="91" y="94"/>
                  <a:pt x="79" y="97"/>
                </a:cubicBezTo>
                <a:cubicBezTo>
                  <a:pt x="69" y="98"/>
                  <a:pt x="58" y="97"/>
                  <a:pt x="53" y="108"/>
                </a:cubicBezTo>
                <a:cubicBezTo>
                  <a:pt x="51" y="113"/>
                  <a:pt x="45" y="128"/>
                  <a:pt x="46" y="153"/>
                </a:cubicBezTo>
                <a:cubicBezTo>
                  <a:pt x="46" y="166"/>
                  <a:pt x="48" y="178"/>
                  <a:pt x="42" y="186"/>
                </a:cubicBezTo>
                <a:cubicBezTo>
                  <a:pt x="31" y="202"/>
                  <a:pt x="21" y="258"/>
                  <a:pt x="20" y="261"/>
                </a:cubicBezTo>
                <a:cubicBezTo>
                  <a:pt x="18" y="263"/>
                  <a:pt x="15" y="267"/>
                  <a:pt x="13" y="270"/>
                </a:cubicBezTo>
                <a:cubicBezTo>
                  <a:pt x="1" y="281"/>
                  <a:pt x="1" y="281"/>
                  <a:pt x="1" y="281"/>
                </a:cubicBezTo>
                <a:cubicBezTo>
                  <a:pt x="0" y="283"/>
                  <a:pt x="0" y="285"/>
                  <a:pt x="1" y="286"/>
                </a:cubicBezTo>
                <a:cubicBezTo>
                  <a:pt x="2" y="287"/>
                  <a:pt x="4" y="288"/>
                  <a:pt x="6" y="286"/>
                </a:cubicBezTo>
                <a:cubicBezTo>
                  <a:pt x="11" y="282"/>
                  <a:pt x="11" y="282"/>
                  <a:pt x="11" y="282"/>
                </a:cubicBezTo>
                <a:cubicBezTo>
                  <a:pt x="6" y="305"/>
                  <a:pt x="6" y="305"/>
                  <a:pt x="6" y="305"/>
                </a:cubicBezTo>
                <a:cubicBezTo>
                  <a:pt x="6" y="306"/>
                  <a:pt x="7" y="308"/>
                  <a:pt x="8" y="308"/>
                </a:cubicBezTo>
                <a:cubicBezTo>
                  <a:pt x="10" y="308"/>
                  <a:pt x="11" y="307"/>
                  <a:pt x="12" y="306"/>
                </a:cubicBezTo>
                <a:cubicBezTo>
                  <a:pt x="15" y="289"/>
                  <a:pt x="15" y="289"/>
                  <a:pt x="15" y="289"/>
                </a:cubicBezTo>
                <a:cubicBezTo>
                  <a:pt x="15" y="289"/>
                  <a:pt x="16" y="290"/>
                  <a:pt x="16" y="290"/>
                </a:cubicBezTo>
                <a:cubicBezTo>
                  <a:pt x="11" y="313"/>
                  <a:pt x="11" y="313"/>
                  <a:pt x="11" y="313"/>
                </a:cubicBezTo>
                <a:cubicBezTo>
                  <a:pt x="11" y="315"/>
                  <a:pt x="12" y="316"/>
                  <a:pt x="14" y="317"/>
                </a:cubicBezTo>
                <a:cubicBezTo>
                  <a:pt x="15" y="317"/>
                  <a:pt x="17" y="316"/>
                  <a:pt x="17" y="314"/>
                </a:cubicBezTo>
                <a:cubicBezTo>
                  <a:pt x="21" y="293"/>
                  <a:pt x="21" y="293"/>
                  <a:pt x="21" y="293"/>
                </a:cubicBezTo>
                <a:cubicBezTo>
                  <a:pt x="22" y="293"/>
                  <a:pt x="22" y="293"/>
                  <a:pt x="23" y="293"/>
                </a:cubicBezTo>
                <a:cubicBezTo>
                  <a:pt x="19" y="313"/>
                  <a:pt x="19" y="313"/>
                  <a:pt x="19" y="313"/>
                </a:cubicBezTo>
                <a:cubicBezTo>
                  <a:pt x="18" y="314"/>
                  <a:pt x="19" y="316"/>
                  <a:pt x="21" y="316"/>
                </a:cubicBezTo>
                <a:cubicBezTo>
                  <a:pt x="23" y="317"/>
                  <a:pt x="24" y="316"/>
                  <a:pt x="24" y="314"/>
                </a:cubicBezTo>
                <a:cubicBezTo>
                  <a:pt x="29" y="294"/>
                  <a:pt x="29" y="294"/>
                  <a:pt x="29" y="294"/>
                </a:cubicBezTo>
                <a:cubicBezTo>
                  <a:pt x="29" y="293"/>
                  <a:pt x="29" y="293"/>
                  <a:pt x="30" y="293"/>
                </a:cubicBezTo>
                <a:cubicBezTo>
                  <a:pt x="27" y="304"/>
                  <a:pt x="27" y="304"/>
                  <a:pt x="27" y="304"/>
                </a:cubicBezTo>
                <a:cubicBezTo>
                  <a:pt x="27" y="305"/>
                  <a:pt x="28" y="307"/>
                  <a:pt x="30" y="307"/>
                </a:cubicBezTo>
                <a:cubicBezTo>
                  <a:pt x="31" y="308"/>
                  <a:pt x="33" y="307"/>
                  <a:pt x="33" y="305"/>
                </a:cubicBezTo>
                <a:cubicBezTo>
                  <a:pt x="36" y="290"/>
                  <a:pt x="36" y="290"/>
                  <a:pt x="36" y="290"/>
                </a:cubicBezTo>
                <a:cubicBezTo>
                  <a:pt x="38" y="288"/>
                  <a:pt x="38" y="282"/>
                  <a:pt x="38" y="280"/>
                </a:cubicBezTo>
                <a:cubicBezTo>
                  <a:pt x="39" y="276"/>
                  <a:pt x="39" y="272"/>
                  <a:pt x="38" y="268"/>
                </a:cubicBezTo>
                <a:cubicBezTo>
                  <a:pt x="41" y="262"/>
                  <a:pt x="52" y="240"/>
                  <a:pt x="56" y="232"/>
                </a:cubicBezTo>
                <a:cubicBezTo>
                  <a:pt x="69" y="210"/>
                  <a:pt x="67" y="194"/>
                  <a:pt x="69" y="191"/>
                </a:cubicBezTo>
                <a:cubicBezTo>
                  <a:pt x="70" y="190"/>
                  <a:pt x="73" y="186"/>
                  <a:pt x="77" y="180"/>
                </a:cubicBezTo>
                <a:cubicBezTo>
                  <a:pt x="81" y="190"/>
                  <a:pt x="85" y="200"/>
                  <a:pt x="85" y="212"/>
                </a:cubicBezTo>
                <a:cubicBezTo>
                  <a:pt x="85" y="226"/>
                  <a:pt x="79" y="238"/>
                  <a:pt x="77" y="252"/>
                </a:cubicBezTo>
                <a:cubicBezTo>
                  <a:pt x="74" y="266"/>
                  <a:pt x="72" y="281"/>
                  <a:pt x="71" y="300"/>
                </a:cubicBezTo>
                <a:cubicBezTo>
                  <a:pt x="70" y="318"/>
                  <a:pt x="69" y="340"/>
                  <a:pt x="72" y="357"/>
                </a:cubicBezTo>
                <a:cubicBezTo>
                  <a:pt x="76" y="381"/>
                  <a:pt x="78" y="405"/>
                  <a:pt x="77" y="415"/>
                </a:cubicBezTo>
                <a:cubicBezTo>
                  <a:pt x="74" y="435"/>
                  <a:pt x="72" y="458"/>
                  <a:pt x="75" y="493"/>
                </a:cubicBezTo>
                <a:cubicBezTo>
                  <a:pt x="78" y="527"/>
                  <a:pt x="84" y="524"/>
                  <a:pt x="83" y="550"/>
                </a:cubicBezTo>
                <a:cubicBezTo>
                  <a:pt x="82" y="554"/>
                  <a:pt x="81" y="558"/>
                  <a:pt x="80" y="559"/>
                </a:cubicBezTo>
                <a:cubicBezTo>
                  <a:pt x="77" y="566"/>
                  <a:pt x="57" y="578"/>
                  <a:pt x="74" y="581"/>
                </a:cubicBezTo>
                <a:cubicBezTo>
                  <a:pt x="84" y="583"/>
                  <a:pt x="95" y="587"/>
                  <a:pt x="105" y="587"/>
                </a:cubicBezTo>
                <a:cubicBezTo>
                  <a:pt x="111" y="586"/>
                  <a:pt x="113" y="577"/>
                  <a:pt x="112" y="572"/>
                </a:cubicBezTo>
                <a:cubicBezTo>
                  <a:pt x="109" y="563"/>
                  <a:pt x="107" y="555"/>
                  <a:pt x="106" y="546"/>
                </a:cubicBezTo>
                <a:cubicBezTo>
                  <a:pt x="106" y="546"/>
                  <a:pt x="106" y="546"/>
                  <a:pt x="106" y="546"/>
                </a:cubicBezTo>
                <a:cubicBezTo>
                  <a:pt x="106" y="521"/>
                  <a:pt x="116" y="498"/>
                  <a:pt x="114" y="475"/>
                </a:cubicBezTo>
                <a:cubicBezTo>
                  <a:pt x="112" y="453"/>
                  <a:pt x="109" y="426"/>
                  <a:pt x="112" y="415"/>
                </a:cubicBezTo>
                <a:cubicBezTo>
                  <a:pt x="121" y="384"/>
                  <a:pt x="130" y="332"/>
                  <a:pt x="128" y="301"/>
                </a:cubicBezTo>
                <a:cubicBezTo>
                  <a:pt x="131" y="301"/>
                  <a:pt x="131" y="301"/>
                  <a:pt x="131" y="301"/>
                </a:cubicBezTo>
                <a:cubicBezTo>
                  <a:pt x="131" y="1"/>
                  <a:pt x="131" y="1"/>
                  <a:pt x="131" y="1"/>
                </a:cubicBezTo>
                <a:cubicBezTo>
                  <a:pt x="130" y="1"/>
                  <a:pt x="130" y="0"/>
                  <a:pt x="129"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6430960" y="1904882"/>
            <a:ext cx="979590" cy="4397059"/>
            <a:chOff x="6430960" y="1904882"/>
            <a:chExt cx="979590" cy="4397059"/>
          </a:xfrm>
        </p:grpSpPr>
        <p:sp>
          <p:nvSpPr>
            <p:cNvPr id="15" name="Freeform 17"/>
            <p:cNvSpPr/>
            <p:nvPr/>
          </p:nvSpPr>
          <p:spPr bwMode="auto">
            <a:xfrm>
              <a:off x="6564109" y="5807390"/>
              <a:ext cx="421635" cy="494551"/>
            </a:xfrm>
            <a:custGeom>
              <a:gdLst>
                <a:gd name="T0" fmla="*/ 6 w 56"/>
                <a:gd name="T1" fmla="*/ 25 h 66"/>
                <a:gd name="T2" fmla="*/ 6 w 56"/>
                <a:gd name="T3" fmla="*/ 25 h 66"/>
                <a:gd name="T4" fmla="*/ 1 w 56"/>
                <a:gd name="T5" fmla="*/ 51 h 66"/>
                <a:gd name="T6" fmla="*/ 8 w 56"/>
                <a:gd name="T7" fmla="*/ 66 h 66"/>
                <a:gd name="T8" fmla="*/ 38 w 56"/>
                <a:gd name="T9" fmla="*/ 60 h 66"/>
                <a:gd name="T10" fmla="*/ 32 w 56"/>
                <a:gd name="T11" fmla="*/ 38 h 66"/>
                <a:gd name="T12" fmla="*/ 29 w 56"/>
                <a:gd name="T13" fmla="*/ 29 h 66"/>
                <a:gd name="T14" fmla="*/ 29 w 56"/>
                <a:gd name="T15" fmla="*/ 24 h 66"/>
                <a:gd name="T16" fmla="*/ 4 w 56"/>
                <a:gd name="T17" fmla="*/ 0 h 66"/>
                <a:gd name="T18" fmla="*/ 6 w 56"/>
                <a:gd name="T19" fmla="*/ 25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6">
                  <a:moveTo>
                    <a:pt x="6" y="25"/>
                  </a:moveTo>
                  <a:cubicBezTo>
                    <a:pt x="6" y="25"/>
                    <a:pt x="6" y="25"/>
                    <a:pt x="6" y="25"/>
                  </a:cubicBezTo>
                  <a:cubicBezTo>
                    <a:pt x="6" y="34"/>
                    <a:pt x="3" y="42"/>
                    <a:pt x="1" y="51"/>
                  </a:cubicBezTo>
                  <a:cubicBezTo>
                    <a:pt x="0" y="56"/>
                    <a:pt x="1" y="65"/>
                    <a:pt x="8" y="66"/>
                  </a:cubicBezTo>
                  <a:cubicBezTo>
                    <a:pt x="18" y="66"/>
                    <a:pt x="29" y="62"/>
                    <a:pt x="38" y="60"/>
                  </a:cubicBezTo>
                  <a:cubicBezTo>
                    <a:pt x="56" y="57"/>
                    <a:pt x="36" y="45"/>
                    <a:pt x="32" y="38"/>
                  </a:cubicBezTo>
                  <a:cubicBezTo>
                    <a:pt x="32" y="37"/>
                    <a:pt x="30" y="33"/>
                    <a:pt x="29" y="29"/>
                  </a:cubicBezTo>
                  <a:cubicBezTo>
                    <a:pt x="29" y="27"/>
                    <a:pt x="29" y="25"/>
                    <a:pt x="29" y="24"/>
                  </a:cubicBezTo>
                  <a:cubicBezTo>
                    <a:pt x="4" y="0"/>
                    <a:pt x="4" y="0"/>
                    <a:pt x="4" y="0"/>
                  </a:cubicBezTo>
                  <a:cubicBezTo>
                    <a:pt x="5" y="8"/>
                    <a:pt x="6" y="16"/>
                    <a:pt x="6" y="25"/>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6491193" y="4647101"/>
              <a:ext cx="374083" cy="1340992"/>
            </a:xfrm>
            <a:custGeom>
              <a:gdLst>
                <a:gd name="T0" fmla="*/ 11 w 50"/>
                <a:gd name="T1" fmla="*/ 49 h 179"/>
                <a:gd name="T2" fmla="*/ 9 w 50"/>
                <a:gd name="T3" fmla="*/ 109 h 179"/>
                <a:gd name="T4" fmla="*/ 14 w 50"/>
                <a:gd name="T5" fmla="*/ 155 h 179"/>
                <a:gd name="T6" fmla="*/ 39 w 50"/>
                <a:gd name="T7" fmla="*/ 179 h 179"/>
                <a:gd name="T8" fmla="*/ 48 w 50"/>
                <a:gd name="T9" fmla="*/ 127 h 179"/>
                <a:gd name="T10" fmla="*/ 46 w 50"/>
                <a:gd name="T11" fmla="*/ 49 h 179"/>
                <a:gd name="T12" fmla="*/ 45 w 50"/>
                <a:gd name="T13" fmla="*/ 44 h 179"/>
                <a:gd name="T14" fmla="*/ 0 w 50"/>
                <a:gd name="T15" fmla="*/ 0 h 179"/>
                <a:gd name="T16" fmla="*/ 11 w 50"/>
                <a:gd name="T17" fmla="*/ 49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9">
                  <a:moveTo>
                    <a:pt x="11" y="49"/>
                  </a:moveTo>
                  <a:cubicBezTo>
                    <a:pt x="14" y="60"/>
                    <a:pt x="11" y="87"/>
                    <a:pt x="9" y="109"/>
                  </a:cubicBezTo>
                  <a:cubicBezTo>
                    <a:pt x="8" y="124"/>
                    <a:pt x="11" y="139"/>
                    <a:pt x="14" y="155"/>
                  </a:cubicBezTo>
                  <a:cubicBezTo>
                    <a:pt x="39" y="179"/>
                    <a:pt x="39" y="179"/>
                    <a:pt x="39" y="179"/>
                  </a:cubicBezTo>
                  <a:cubicBezTo>
                    <a:pt x="39" y="158"/>
                    <a:pt x="45" y="158"/>
                    <a:pt x="48" y="127"/>
                  </a:cubicBezTo>
                  <a:cubicBezTo>
                    <a:pt x="50" y="92"/>
                    <a:pt x="49" y="69"/>
                    <a:pt x="46" y="49"/>
                  </a:cubicBezTo>
                  <a:cubicBezTo>
                    <a:pt x="46" y="47"/>
                    <a:pt x="45" y="46"/>
                    <a:pt x="45" y="44"/>
                  </a:cubicBezTo>
                  <a:cubicBezTo>
                    <a:pt x="0" y="0"/>
                    <a:pt x="0" y="0"/>
                    <a:pt x="0" y="0"/>
                  </a:cubicBezTo>
                  <a:cubicBezTo>
                    <a:pt x="3" y="18"/>
                    <a:pt x="7" y="35"/>
                    <a:pt x="11" y="49"/>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9"/>
            <p:cNvSpPr/>
            <p:nvPr/>
          </p:nvSpPr>
          <p:spPr bwMode="auto">
            <a:xfrm>
              <a:off x="6430960" y="2481857"/>
              <a:ext cx="979590" cy="1797500"/>
            </a:xfrm>
            <a:custGeom>
              <a:gdLst>
                <a:gd name="T0" fmla="*/ 46 w 131"/>
                <a:gd name="T1" fmla="*/ 135 h 240"/>
                <a:gd name="T2" fmla="*/ 54 w 131"/>
                <a:gd name="T3" fmla="*/ 103 h 240"/>
                <a:gd name="T4" fmla="*/ 62 w 131"/>
                <a:gd name="T5" fmla="*/ 114 h 240"/>
                <a:gd name="T6" fmla="*/ 75 w 131"/>
                <a:gd name="T7" fmla="*/ 155 h 240"/>
                <a:gd name="T8" fmla="*/ 92 w 131"/>
                <a:gd name="T9" fmla="*/ 191 h 240"/>
                <a:gd name="T10" fmla="*/ 92 w 131"/>
                <a:gd name="T11" fmla="*/ 203 h 240"/>
                <a:gd name="T12" fmla="*/ 95 w 131"/>
                <a:gd name="T13" fmla="*/ 213 h 240"/>
                <a:gd name="T14" fmla="*/ 98 w 131"/>
                <a:gd name="T15" fmla="*/ 228 h 240"/>
                <a:gd name="T16" fmla="*/ 101 w 131"/>
                <a:gd name="T17" fmla="*/ 230 h 240"/>
                <a:gd name="T18" fmla="*/ 103 w 131"/>
                <a:gd name="T19" fmla="*/ 227 h 240"/>
                <a:gd name="T20" fmla="*/ 101 w 131"/>
                <a:gd name="T21" fmla="*/ 216 h 240"/>
                <a:gd name="T22" fmla="*/ 102 w 131"/>
                <a:gd name="T23" fmla="*/ 217 h 240"/>
                <a:gd name="T24" fmla="*/ 106 w 131"/>
                <a:gd name="T25" fmla="*/ 237 h 240"/>
                <a:gd name="T26" fmla="*/ 110 w 131"/>
                <a:gd name="T27" fmla="*/ 239 h 240"/>
                <a:gd name="T28" fmla="*/ 112 w 131"/>
                <a:gd name="T29" fmla="*/ 236 h 240"/>
                <a:gd name="T30" fmla="*/ 108 w 131"/>
                <a:gd name="T31" fmla="*/ 216 h 240"/>
                <a:gd name="T32" fmla="*/ 109 w 131"/>
                <a:gd name="T33" fmla="*/ 216 h 240"/>
                <a:gd name="T34" fmla="*/ 114 w 131"/>
                <a:gd name="T35" fmla="*/ 237 h 240"/>
                <a:gd name="T36" fmla="*/ 117 w 131"/>
                <a:gd name="T37" fmla="*/ 240 h 240"/>
                <a:gd name="T38" fmla="*/ 119 w 131"/>
                <a:gd name="T39" fmla="*/ 236 h 240"/>
                <a:gd name="T40" fmla="*/ 115 w 131"/>
                <a:gd name="T41" fmla="*/ 213 h 240"/>
                <a:gd name="T42" fmla="*/ 116 w 131"/>
                <a:gd name="T43" fmla="*/ 212 h 240"/>
                <a:gd name="T44" fmla="*/ 119 w 131"/>
                <a:gd name="T45" fmla="*/ 229 h 240"/>
                <a:gd name="T46" fmla="*/ 123 w 131"/>
                <a:gd name="T47" fmla="*/ 231 h 240"/>
                <a:gd name="T48" fmla="*/ 125 w 131"/>
                <a:gd name="T49" fmla="*/ 228 h 240"/>
                <a:gd name="T50" fmla="*/ 120 w 131"/>
                <a:gd name="T51" fmla="*/ 205 h 240"/>
                <a:gd name="T52" fmla="*/ 125 w 131"/>
                <a:gd name="T53" fmla="*/ 209 h 240"/>
                <a:gd name="T54" fmla="*/ 130 w 131"/>
                <a:gd name="T55" fmla="*/ 209 h 240"/>
                <a:gd name="T56" fmla="*/ 129 w 131"/>
                <a:gd name="T57" fmla="*/ 204 h 240"/>
                <a:gd name="T58" fmla="*/ 118 w 131"/>
                <a:gd name="T59" fmla="*/ 193 h 240"/>
                <a:gd name="T60" fmla="*/ 110 w 131"/>
                <a:gd name="T61" fmla="*/ 184 h 240"/>
                <a:gd name="T62" fmla="*/ 89 w 131"/>
                <a:gd name="T63" fmla="*/ 109 h 240"/>
                <a:gd name="T64" fmla="*/ 85 w 131"/>
                <a:gd name="T65" fmla="*/ 80 h 240"/>
                <a:gd name="T66" fmla="*/ 0 w 131"/>
                <a:gd name="T67" fmla="*/ 0 h 240"/>
                <a:gd name="T68" fmla="*/ 0 w 131"/>
                <a:gd name="T69" fmla="*/ 141 h 240"/>
                <a:gd name="T70" fmla="*/ 57 w 131"/>
                <a:gd name="T71" fmla="*/ 195 h 240"/>
                <a:gd name="T72" fmla="*/ 54 w 131"/>
                <a:gd name="T73" fmla="*/ 175 h 240"/>
                <a:gd name="T74" fmla="*/ 46 w 131"/>
                <a:gd name="T75" fmla="*/ 135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240">
                  <a:moveTo>
                    <a:pt x="46" y="135"/>
                  </a:moveTo>
                  <a:cubicBezTo>
                    <a:pt x="46" y="123"/>
                    <a:pt x="49" y="113"/>
                    <a:pt x="54" y="103"/>
                  </a:cubicBezTo>
                  <a:cubicBezTo>
                    <a:pt x="57" y="109"/>
                    <a:pt x="60" y="113"/>
                    <a:pt x="62" y="114"/>
                  </a:cubicBezTo>
                  <a:cubicBezTo>
                    <a:pt x="64" y="117"/>
                    <a:pt x="62" y="133"/>
                    <a:pt x="75" y="155"/>
                  </a:cubicBezTo>
                  <a:cubicBezTo>
                    <a:pt x="79" y="163"/>
                    <a:pt x="90" y="185"/>
                    <a:pt x="92" y="191"/>
                  </a:cubicBezTo>
                  <a:cubicBezTo>
                    <a:pt x="92" y="195"/>
                    <a:pt x="92" y="199"/>
                    <a:pt x="92" y="203"/>
                  </a:cubicBezTo>
                  <a:cubicBezTo>
                    <a:pt x="93" y="205"/>
                    <a:pt x="93" y="211"/>
                    <a:pt x="95" y="213"/>
                  </a:cubicBezTo>
                  <a:cubicBezTo>
                    <a:pt x="98" y="228"/>
                    <a:pt x="98" y="228"/>
                    <a:pt x="98" y="228"/>
                  </a:cubicBezTo>
                  <a:cubicBezTo>
                    <a:pt x="98" y="230"/>
                    <a:pt x="99" y="231"/>
                    <a:pt x="101" y="230"/>
                  </a:cubicBezTo>
                  <a:cubicBezTo>
                    <a:pt x="103" y="230"/>
                    <a:pt x="103" y="228"/>
                    <a:pt x="103" y="227"/>
                  </a:cubicBezTo>
                  <a:cubicBezTo>
                    <a:pt x="101" y="216"/>
                    <a:pt x="101" y="216"/>
                    <a:pt x="101" y="216"/>
                  </a:cubicBezTo>
                  <a:cubicBezTo>
                    <a:pt x="101" y="216"/>
                    <a:pt x="102" y="216"/>
                    <a:pt x="102" y="217"/>
                  </a:cubicBezTo>
                  <a:cubicBezTo>
                    <a:pt x="106" y="237"/>
                    <a:pt x="106" y="237"/>
                    <a:pt x="106" y="237"/>
                  </a:cubicBezTo>
                  <a:cubicBezTo>
                    <a:pt x="107" y="239"/>
                    <a:pt x="108" y="240"/>
                    <a:pt x="110" y="239"/>
                  </a:cubicBezTo>
                  <a:cubicBezTo>
                    <a:pt x="111" y="239"/>
                    <a:pt x="112" y="237"/>
                    <a:pt x="112" y="236"/>
                  </a:cubicBezTo>
                  <a:cubicBezTo>
                    <a:pt x="108" y="216"/>
                    <a:pt x="108" y="216"/>
                    <a:pt x="108" y="216"/>
                  </a:cubicBezTo>
                  <a:cubicBezTo>
                    <a:pt x="108" y="216"/>
                    <a:pt x="109" y="216"/>
                    <a:pt x="109" y="216"/>
                  </a:cubicBezTo>
                  <a:cubicBezTo>
                    <a:pt x="114" y="237"/>
                    <a:pt x="114" y="237"/>
                    <a:pt x="114" y="237"/>
                  </a:cubicBezTo>
                  <a:cubicBezTo>
                    <a:pt x="114" y="239"/>
                    <a:pt x="115" y="240"/>
                    <a:pt x="117" y="240"/>
                  </a:cubicBezTo>
                  <a:cubicBezTo>
                    <a:pt x="119" y="239"/>
                    <a:pt x="120" y="238"/>
                    <a:pt x="119" y="236"/>
                  </a:cubicBezTo>
                  <a:cubicBezTo>
                    <a:pt x="115" y="213"/>
                    <a:pt x="115" y="213"/>
                    <a:pt x="115" y="213"/>
                  </a:cubicBezTo>
                  <a:cubicBezTo>
                    <a:pt x="115" y="213"/>
                    <a:pt x="115" y="212"/>
                    <a:pt x="116" y="212"/>
                  </a:cubicBezTo>
                  <a:cubicBezTo>
                    <a:pt x="119" y="229"/>
                    <a:pt x="119" y="229"/>
                    <a:pt x="119" y="229"/>
                  </a:cubicBezTo>
                  <a:cubicBezTo>
                    <a:pt x="119" y="230"/>
                    <a:pt x="121" y="231"/>
                    <a:pt x="123" y="231"/>
                  </a:cubicBezTo>
                  <a:cubicBezTo>
                    <a:pt x="124" y="231"/>
                    <a:pt x="125" y="229"/>
                    <a:pt x="125" y="228"/>
                  </a:cubicBezTo>
                  <a:cubicBezTo>
                    <a:pt x="120" y="205"/>
                    <a:pt x="120" y="205"/>
                    <a:pt x="120" y="205"/>
                  </a:cubicBezTo>
                  <a:cubicBezTo>
                    <a:pt x="125" y="209"/>
                    <a:pt x="125" y="209"/>
                    <a:pt x="125" y="209"/>
                  </a:cubicBezTo>
                  <a:cubicBezTo>
                    <a:pt x="126" y="211"/>
                    <a:pt x="128" y="210"/>
                    <a:pt x="130" y="209"/>
                  </a:cubicBezTo>
                  <a:cubicBezTo>
                    <a:pt x="131" y="208"/>
                    <a:pt x="131" y="206"/>
                    <a:pt x="129" y="204"/>
                  </a:cubicBezTo>
                  <a:cubicBezTo>
                    <a:pt x="118" y="193"/>
                    <a:pt x="118" y="193"/>
                    <a:pt x="118" y="193"/>
                  </a:cubicBezTo>
                  <a:cubicBezTo>
                    <a:pt x="116" y="190"/>
                    <a:pt x="113" y="186"/>
                    <a:pt x="110" y="184"/>
                  </a:cubicBezTo>
                  <a:cubicBezTo>
                    <a:pt x="110" y="181"/>
                    <a:pt x="99" y="125"/>
                    <a:pt x="89" y="109"/>
                  </a:cubicBezTo>
                  <a:cubicBezTo>
                    <a:pt x="84" y="102"/>
                    <a:pt x="84" y="92"/>
                    <a:pt x="85" y="80"/>
                  </a:cubicBezTo>
                  <a:cubicBezTo>
                    <a:pt x="0" y="0"/>
                    <a:pt x="0" y="0"/>
                    <a:pt x="0" y="0"/>
                  </a:cubicBezTo>
                  <a:cubicBezTo>
                    <a:pt x="0" y="141"/>
                    <a:pt x="0" y="141"/>
                    <a:pt x="0" y="141"/>
                  </a:cubicBezTo>
                  <a:cubicBezTo>
                    <a:pt x="57" y="195"/>
                    <a:pt x="57" y="195"/>
                    <a:pt x="57" y="195"/>
                  </a:cubicBezTo>
                  <a:cubicBezTo>
                    <a:pt x="56" y="188"/>
                    <a:pt x="55" y="181"/>
                    <a:pt x="54" y="175"/>
                  </a:cubicBezTo>
                  <a:cubicBezTo>
                    <a:pt x="51" y="161"/>
                    <a:pt x="46" y="149"/>
                    <a:pt x="46" y="135"/>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0"/>
            <p:cNvSpPr/>
            <p:nvPr/>
          </p:nvSpPr>
          <p:spPr bwMode="auto">
            <a:xfrm>
              <a:off x="6430960" y="3537533"/>
              <a:ext cx="462847" cy="1439267"/>
            </a:xfrm>
            <a:custGeom>
              <a:gdLst>
                <a:gd name="T0" fmla="*/ 0 w 62"/>
                <a:gd name="T1" fmla="*/ 83 h 192"/>
                <a:gd name="T2" fmla="*/ 3 w 62"/>
                <a:gd name="T3" fmla="*/ 83 h 192"/>
                <a:gd name="T4" fmla="*/ 8 w 62"/>
                <a:gd name="T5" fmla="*/ 148 h 192"/>
                <a:gd name="T6" fmla="*/ 53 w 62"/>
                <a:gd name="T7" fmla="*/ 192 h 192"/>
                <a:gd name="T8" fmla="*/ 59 w 62"/>
                <a:gd name="T9" fmla="*/ 139 h 192"/>
                <a:gd name="T10" fmla="*/ 59 w 62"/>
                <a:gd name="T11" fmla="*/ 82 h 192"/>
                <a:gd name="T12" fmla="*/ 57 w 62"/>
                <a:gd name="T13" fmla="*/ 54 h 192"/>
                <a:gd name="T14" fmla="*/ 0 w 62"/>
                <a:gd name="T15" fmla="*/ 0 h 192"/>
                <a:gd name="T16" fmla="*/ 0 w 62"/>
                <a:gd name="T17" fmla="*/ 83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92">
                  <a:moveTo>
                    <a:pt x="0" y="83"/>
                  </a:moveTo>
                  <a:cubicBezTo>
                    <a:pt x="3" y="83"/>
                    <a:pt x="3" y="83"/>
                    <a:pt x="3" y="83"/>
                  </a:cubicBezTo>
                  <a:cubicBezTo>
                    <a:pt x="2" y="101"/>
                    <a:pt x="4" y="125"/>
                    <a:pt x="8" y="148"/>
                  </a:cubicBezTo>
                  <a:cubicBezTo>
                    <a:pt x="53" y="192"/>
                    <a:pt x="53" y="192"/>
                    <a:pt x="53" y="192"/>
                  </a:cubicBezTo>
                  <a:cubicBezTo>
                    <a:pt x="53" y="180"/>
                    <a:pt x="55" y="160"/>
                    <a:pt x="59" y="139"/>
                  </a:cubicBezTo>
                  <a:cubicBezTo>
                    <a:pt x="62" y="122"/>
                    <a:pt x="61" y="100"/>
                    <a:pt x="59" y="82"/>
                  </a:cubicBezTo>
                  <a:cubicBezTo>
                    <a:pt x="59" y="72"/>
                    <a:pt x="58" y="62"/>
                    <a:pt x="57" y="54"/>
                  </a:cubicBezTo>
                  <a:cubicBezTo>
                    <a:pt x="0" y="0"/>
                    <a:pt x="0" y="0"/>
                    <a:pt x="0" y="0"/>
                  </a:cubicBezTo>
                  <a:lnTo>
                    <a:pt x="0" y="83"/>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1"/>
            <p:cNvSpPr/>
            <p:nvPr/>
          </p:nvSpPr>
          <p:spPr bwMode="auto">
            <a:xfrm>
              <a:off x="6430960" y="1904882"/>
              <a:ext cx="643549" cy="1176143"/>
            </a:xfrm>
            <a:custGeom>
              <a:gdLst>
                <a:gd name="T0" fmla="*/ 85 w 86"/>
                <a:gd name="T1" fmla="*/ 153 h 157"/>
                <a:gd name="T2" fmla="*/ 77 w 86"/>
                <a:gd name="T3" fmla="*/ 108 h 157"/>
                <a:gd name="T4" fmla="*/ 51 w 86"/>
                <a:gd name="T5" fmla="*/ 97 h 157"/>
                <a:gd name="T6" fmla="*/ 22 w 86"/>
                <a:gd name="T7" fmla="*/ 82 h 157"/>
                <a:gd name="T8" fmla="*/ 22 w 86"/>
                <a:gd name="T9" fmla="*/ 66 h 157"/>
                <a:gd name="T10" fmla="*/ 28 w 86"/>
                <a:gd name="T11" fmla="*/ 52 h 157"/>
                <a:gd name="T12" fmla="*/ 30 w 86"/>
                <a:gd name="T13" fmla="*/ 34 h 157"/>
                <a:gd name="T14" fmla="*/ 1 w 86"/>
                <a:gd name="T15" fmla="*/ 0 h 157"/>
                <a:gd name="T16" fmla="*/ 0 w 86"/>
                <a:gd name="T17" fmla="*/ 1 h 157"/>
                <a:gd name="T18" fmla="*/ 0 w 86"/>
                <a:gd name="T19" fmla="*/ 77 h 157"/>
                <a:gd name="T20" fmla="*/ 85 w 86"/>
                <a:gd name="T21" fmla="*/ 157 h 157"/>
                <a:gd name="T22" fmla="*/ 85 w 86"/>
                <a:gd name="T23" fmla="*/ 153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57">
                  <a:moveTo>
                    <a:pt x="85" y="153"/>
                  </a:moveTo>
                  <a:cubicBezTo>
                    <a:pt x="86" y="128"/>
                    <a:pt x="79" y="113"/>
                    <a:pt x="77" y="108"/>
                  </a:cubicBezTo>
                  <a:cubicBezTo>
                    <a:pt x="73" y="97"/>
                    <a:pt x="62" y="98"/>
                    <a:pt x="51" y="97"/>
                  </a:cubicBezTo>
                  <a:cubicBezTo>
                    <a:pt x="39" y="94"/>
                    <a:pt x="30" y="90"/>
                    <a:pt x="22" y="82"/>
                  </a:cubicBezTo>
                  <a:cubicBezTo>
                    <a:pt x="22" y="66"/>
                    <a:pt x="22" y="66"/>
                    <a:pt x="22" y="66"/>
                  </a:cubicBezTo>
                  <a:cubicBezTo>
                    <a:pt x="25" y="62"/>
                    <a:pt x="27" y="58"/>
                    <a:pt x="28" y="52"/>
                  </a:cubicBezTo>
                  <a:cubicBezTo>
                    <a:pt x="34" y="50"/>
                    <a:pt x="38" y="31"/>
                    <a:pt x="30" y="34"/>
                  </a:cubicBezTo>
                  <a:cubicBezTo>
                    <a:pt x="29" y="15"/>
                    <a:pt x="22" y="1"/>
                    <a:pt x="1" y="0"/>
                  </a:cubicBezTo>
                  <a:cubicBezTo>
                    <a:pt x="1" y="0"/>
                    <a:pt x="0" y="1"/>
                    <a:pt x="0" y="1"/>
                  </a:cubicBezTo>
                  <a:cubicBezTo>
                    <a:pt x="0" y="77"/>
                    <a:pt x="0" y="77"/>
                    <a:pt x="0" y="77"/>
                  </a:cubicBezTo>
                  <a:cubicBezTo>
                    <a:pt x="85" y="157"/>
                    <a:pt x="85" y="157"/>
                    <a:pt x="85" y="157"/>
                  </a:cubicBezTo>
                  <a:cubicBezTo>
                    <a:pt x="85" y="156"/>
                    <a:pt x="85" y="154"/>
                    <a:pt x="85" y="153"/>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Oval 22"/>
          <p:cNvSpPr/>
          <p:nvPr/>
        </p:nvSpPr>
        <p:spPr>
          <a:xfrm>
            <a:off x="7604346" y="1956967"/>
            <a:ext cx="472804" cy="4728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r>
              <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a:off x="7604346" y="5818263"/>
            <a:ext cx="472804" cy="4728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r>
              <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Oval 35"/>
          <p:cNvSpPr/>
          <p:nvPr/>
        </p:nvSpPr>
        <p:spPr>
          <a:xfrm>
            <a:off x="7604346" y="4531164"/>
            <a:ext cx="472804" cy="472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r>
              <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38"/>
          <p:cNvSpPr/>
          <p:nvPr/>
        </p:nvSpPr>
        <p:spPr>
          <a:xfrm>
            <a:off x="7604346" y="3244066"/>
            <a:ext cx="472804" cy="472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spcAft>
                <a:spcPct val="0"/>
              </a:spcAft>
            </a:pPr>
            <a:r>
              <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2411"/>
          <p:cNvSpPr/>
          <p:nvPr/>
        </p:nvSpPr>
        <p:spPr>
          <a:xfrm>
            <a:off x="8300059" y="177010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Shape 2414"/>
          <p:cNvSpPr/>
          <p:nvPr/>
        </p:nvSpPr>
        <p:spPr>
          <a:xfrm>
            <a:off x="8300059" y="2097486"/>
            <a:ext cx="2593812" cy="483704"/>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lvl="0" algn="just">
              <a:spcBef>
                <a:spcPct val="0"/>
              </a:spcBef>
              <a:spcAft>
                <a:spcPct val="0"/>
              </a:spcAft>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Shape 2411"/>
          <p:cNvSpPr/>
          <p:nvPr/>
        </p:nvSpPr>
        <p:spPr>
          <a:xfrm>
            <a:off x="8300059" y="2960281"/>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2414"/>
          <p:cNvSpPr/>
          <p:nvPr/>
        </p:nvSpPr>
        <p:spPr>
          <a:xfrm>
            <a:off x="8300059" y="3287658"/>
            <a:ext cx="2593812" cy="483704"/>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lvl="0" algn="just">
              <a:spcBef>
                <a:spcPct val="0"/>
              </a:spcBef>
              <a:spcAft>
                <a:spcPct val="0"/>
              </a:spcAft>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Shape 2411"/>
          <p:cNvSpPr/>
          <p:nvPr/>
        </p:nvSpPr>
        <p:spPr>
          <a:xfrm>
            <a:off x="8300059" y="431010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2414"/>
          <p:cNvSpPr/>
          <p:nvPr/>
        </p:nvSpPr>
        <p:spPr>
          <a:xfrm>
            <a:off x="8300059" y="4637486"/>
            <a:ext cx="2593812" cy="483704"/>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lvl="0" algn="just">
              <a:spcBef>
                <a:spcPct val="0"/>
              </a:spcBef>
              <a:spcAft>
                <a:spcPct val="0"/>
              </a:spcAft>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2411"/>
          <p:cNvSpPr/>
          <p:nvPr/>
        </p:nvSpPr>
        <p:spPr>
          <a:xfrm>
            <a:off x="8300059" y="5500281"/>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ct val="0"/>
              </a:spcBef>
              <a:spcAft>
                <a:spcPct val="0"/>
              </a:spcAft>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2414"/>
          <p:cNvSpPr/>
          <p:nvPr/>
        </p:nvSpPr>
        <p:spPr>
          <a:xfrm>
            <a:off x="8300059" y="5827658"/>
            <a:ext cx="2593812" cy="483704"/>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lvl="0" algn="just">
              <a:spcBef>
                <a:spcPct val="0"/>
              </a:spcBef>
              <a:spcAft>
                <a:spcPct val="0"/>
              </a:spcAft>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childTnLst>
                    </p:cTn>
                  </p:par>
                  <p:par>
                    <p:cTn id="71" fill="hold" nodeType="clickPar">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ppt_w</p:attrName>
                                        </p:attrNameLst>
                                      </p:cBhvr>
                                      <p:tavLst>
                                        <p:tav tm="0">
                                          <p:val>
                                            <p:fltVal val="0"/>
                                          </p:val>
                                        </p:tav>
                                        <p:tav tm="100000">
                                          <p:val>
                                            <p:strVal val="#ppt_w"/>
                                          </p:val>
                                        </p:tav>
                                      </p:tavLst>
                                    </p:anim>
                                    <p:anim calcmode="lin" valueType="num">
                                      <p:cBhvr>
                                        <p:cTn id="76" dur="500" fill="hold"/>
                                        <p:tgtEl>
                                          <p:spTgt spid="45"/>
                                        </p:tgtEl>
                                        <p:attrNameLst>
                                          <p:attrName>ppt_h</p:attrName>
                                        </p:attrNameLst>
                                      </p:cBhvr>
                                      <p:tavLst>
                                        <p:tav tm="0">
                                          <p:val>
                                            <p:fltVal val="0"/>
                                          </p:val>
                                        </p:tav>
                                        <p:tav tm="100000">
                                          <p:val>
                                            <p:strVal val="#ppt_h"/>
                                          </p:val>
                                        </p:tav>
                                      </p:tavLst>
                                    </p:anim>
                                    <p:animEffect transition="in" filter="fade">
                                      <p:cBhvr>
                                        <p:cTn id="77" dur="500"/>
                                        <p:tgtEl>
                                          <p:spTgt spid="4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500"/>
                                        <p:tgtEl>
                                          <p:spTgt spid="30"/>
                                        </p:tgtEl>
                                      </p:cBhvr>
                                    </p:animEffect>
                                  </p:childTnLst>
                                </p:cTn>
                              </p:par>
                            </p:childTnLst>
                          </p:cTn>
                        </p:par>
                      </p:childTnLst>
                    </p:cTn>
                  </p:par>
                  <p:par>
                    <p:cTn id="91" fill="hold" nodeType="clickPar">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20">
                                            <p:txEl>
                                              <p:pRg st="0" end="0"/>
                                            </p:txEl>
                                          </p:spTgt>
                                        </p:tgtEl>
                                        <p:attrNameLst>
                                          <p:attrName>style.visibility</p:attrName>
                                        </p:attrNameLst>
                                      </p:cBhvr>
                                      <p:to>
                                        <p:strVal val="visible"/>
                                      </p:to>
                                    </p:set>
                                    <p:animEffect transition="in" filter="fade">
                                      <p:cBhvr>
                                        <p:cTn id="95" dur="2000"/>
                                        <p:tgtEl>
                                          <p:spTgt spid="20">
                                            <p:txEl>
                                              <p:pRg st="0" end="0"/>
                                            </p:txEl>
                                          </p:spTgt>
                                        </p:tgtEl>
                                      </p:cBhvr>
                                    </p:animEffect>
                                    <p:anim calcmode="lin" valueType="num">
                                      <p:cBhvr>
                                        <p:cTn id="96" dur="2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97" dur="2000" fill="hold"/>
                                        <p:tgtEl>
                                          <p:spTgt spid="2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14" grpId="0" animBg="1"/>
      <p:bldP spid="23" grpId="0" animBg="1"/>
      <p:bldP spid="33" grpId="0" animBg="1"/>
      <p:bldP spid="36" grpId="0" animBg="1"/>
      <p:bldP spid="39" grpId="0" animBg="1"/>
      <p:bldP spid="21" grpId="0" animBg="1"/>
      <p:bldP spid="22" grpId="0" animBg="1"/>
      <p:bldP spid="25" grpId="0" animBg="1"/>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858750" cy="7232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p:nvPr/>
        </p:nvSpPr>
        <p:spPr bwMode="auto">
          <a:xfrm>
            <a:off x="1237462" y="2162555"/>
            <a:ext cx="4937180" cy="4349428"/>
          </a:xfrm>
          <a:custGeom>
            <a:gdLst>
              <a:gd name="T0" fmla="*/ 0 w 998"/>
              <a:gd name="T1" fmla="*/ 0 h 861"/>
              <a:gd name="T2" fmla="*/ 998 w 998"/>
              <a:gd name="T3" fmla="*/ 0 h 861"/>
              <a:gd name="T4" fmla="*/ 492 w 998"/>
              <a:gd name="T5" fmla="*/ 861 h 861"/>
              <a:gd name="T6" fmla="*/ 0 w 998"/>
              <a:gd name="T7" fmla="*/ 0 h 861"/>
            </a:gd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bg1">
              <a:alpha val="30196"/>
            </a:schemeClr>
          </a:solidFill>
          <a:ln w="0">
            <a:noFill/>
            <a:prstDash val="solid"/>
            <a:round/>
          </a:ln>
        </p:spPr>
        <p:txBody>
          <a:bodyPr vert="horz" wrap="square" lIns="128580" tIns="64290" rIns="128580" bIns="64290" numCol="1" anchor="t" anchorCtr="0" compatLnSpc="1"/>
          <a:lstStyle/>
          <a:p>
            <a:endParaRPr lang="zh-CN" altLang="en-US"/>
          </a:p>
        </p:txBody>
      </p:sp>
      <p:sp>
        <p:nvSpPr>
          <p:cNvPr id="17" name="Freeform 11"/>
          <p:cNvSpPr/>
          <p:nvPr/>
        </p:nvSpPr>
        <p:spPr bwMode="auto">
          <a:xfrm>
            <a:off x="1648542" y="1423110"/>
            <a:ext cx="4115020" cy="3581420"/>
          </a:xfrm>
          <a:custGeom>
            <a:gdLst>
              <a:gd name="T0" fmla="*/ 949 w 1896"/>
              <a:gd name="T1" fmla="*/ 0 h 1616"/>
              <a:gd name="T2" fmla="*/ 1896 w 1896"/>
              <a:gd name="T3" fmla="*/ 1616 h 1616"/>
              <a:gd name="T4" fmla="*/ 0 w 1896"/>
              <a:gd name="T5" fmla="*/ 1616 h 1616"/>
              <a:gd name="T6" fmla="*/ 949 w 1896"/>
              <a:gd name="T7" fmla="*/ 0 h 1616"/>
            </a:gdLst>
            <a:cxnLst>
              <a:cxn ang="0">
                <a:pos x="T0" y="T1"/>
              </a:cxn>
              <a:cxn ang="0">
                <a:pos x="T2" y="T3"/>
              </a:cxn>
              <a:cxn ang="0">
                <a:pos x="T4" y="T5"/>
              </a:cxn>
              <a:cxn ang="0">
                <a:pos x="T6" y="T7"/>
              </a:cxn>
            </a:cxnLst>
            <a:rect l="0" t="0" r="r" b="b"/>
            <a:pathLst>
              <a:path w="1895" h="1615">
                <a:moveTo>
                  <a:pt x="949" y="0"/>
                </a:moveTo>
                <a:lnTo>
                  <a:pt x="1896" y="1616"/>
                </a:lnTo>
                <a:lnTo>
                  <a:pt x="0" y="1616"/>
                </a:lnTo>
                <a:lnTo>
                  <a:pt x="949" y="0"/>
                </a:lnTo>
                <a:close/>
              </a:path>
            </a:pathLst>
          </a:custGeom>
          <a:noFill/>
          <a:ln w="19050">
            <a:solidFill>
              <a:schemeClr val="bg1"/>
            </a:solidFill>
            <a:prstDash val="solid"/>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952413" y="2449016"/>
            <a:ext cx="1695986"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6205337" y="3616325"/>
            <a:ext cx="4143101"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5"/>
            </p:custDataLst>
          </p:nvPr>
        </p:nvSpPr>
        <p:spPr bwMode="auto">
          <a:xfrm>
            <a:off x="2067237" y="3868624"/>
            <a:ext cx="3466334"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205340" y="2748641"/>
            <a:ext cx="4468132" cy="830997"/>
          </a:xfrm>
          <a:prstGeom prst="rect">
            <a:avLst/>
          </a:prstGeom>
        </p:spPr>
        <p:txBody>
          <a:bodyPr wrap="square" lIns="0" tIns="0" rIns="0" bIns="0">
            <a:spAutoFit/>
          </a:bodyPr>
          <a:lstStyle/>
          <a:p>
            <a:r>
              <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42"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395"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42"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395"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accel="4000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750" fill="hold"/>
                                        <p:tgtEl>
                                          <p:spTgt spid="16"/>
                                        </p:tgtEl>
                                        <p:attrNameLst>
                                          <p:attrName>ppt_x</p:attrName>
                                        </p:attrNameLst>
                                      </p:cBhvr>
                                      <p:tavLst>
                                        <p:tav tm="0">
                                          <p:val>
                                            <p:strVal val="#ppt_x"/>
                                          </p:val>
                                        </p:tav>
                                        <p:tav tm="100000">
                                          <p:val>
                                            <p:strVal val="#ppt_x"/>
                                          </p:val>
                                        </p:tav>
                                      </p:tavLst>
                                    </p:anim>
                                    <p:anim calcmode="lin" valueType="num">
                                      <p:cBhvr additive="base">
                                        <p:cTn id="11" dur="1750" fill="hold"/>
                                        <p:tgtEl>
                                          <p:spTgt spid="16"/>
                                        </p:tgtEl>
                                        <p:attrNameLst>
                                          <p:attrName>ppt_y</p:attrName>
                                        </p:attrNameLst>
                                      </p:cBhvr>
                                      <p:tavLst>
                                        <p:tav tm="0">
                                          <p:val>
                                            <p:strVal val="0-#ppt_h/2"/>
                                          </p:val>
                                        </p:tav>
                                        <p:tav tm="100000">
                                          <p:val>
                                            <p:strVal val="#ppt_y"/>
                                          </p:val>
                                        </p:tav>
                                      </p:tavLst>
                                    </p:anim>
                                  </p:childTnLst>
                                </p:cTn>
                              </p:par>
                              <p:par>
                                <p:cTn id="12" presetID="2" presetClass="entr" presetSubtype="4" accel="4000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750" fill="hold"/>
                                        <p:tgtEl>
                                          <p:spTgt spid="17"/>
                                        </p:tgtEl>
                                        <p:attrNameLst>
                                          <p:attrName>ppt_x</p:attrName>
                                        </p:attrNameLst>
                                      </p:cBhvr>
                                      <p:tavLst>
                                        <p:tav tm="0">
                                          <p:val>
                                            <p:strVal val="#ppt_x"/>
                                          </p:val>
                                        </p:tav>
                                        <p:tav tm="100000">
                                          <p:val>
                                            <p:strVal val="#ppt_x"/>
                                          </p:val>
                                        </p:tav>
                                      </p:tavLst>
                                    </p:anim>
                                    <p:anim calcmode="lin" valueType="num">
                                      <p:cBhvr additive="base">
                                        <p:cTn id="15" dur="1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0-#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4*#ppt_w"/>
                                          </p:val>
                                        </p:tav>
                                        <p:tav tm="100000">
                                          <p:val>
                                            <p:strVal val="#ppt_w"/>
                                          </p:val>
                                        </p:tav>
                                      </p:tavLst>
                                    </p:anim>
                                    <p:anim calcmode="lin" valueType="num">
                                      <p:cBhvr>
                                        <p:cTn id="32"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par>
                          <p:cTn id="38" fill="hold" nodeType="afterGroup">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ppt_x</p:attrName>
                                        </p:attrNameLst>
                                      </p:cBhvr>
                                      <p:tavLst>
                                        <p:tav tm="0">
                                          <p:val>
                                            <p:strVal val="#ppt_x-#ppt_w*1.125000"/>
                                          </p:val>
                                        </p:tav>
                                        <p:tav tm="100000">
                                          <p:val>
                                            <p:strVal val="#ppt_x"/>
                                          </p:val>
                                        </p:tav>
                                      </p:tavLst>
                                    </p:anim>
                                    <p:animEffect transition="in" filter="wipe(right)">
                                      <p:cBhvr>
                                        <p:cTn id="42" dur="500"/>
                                        <p:tgtEl>
                                          <p:spTgt spid="11"/>
                                        </p:tgtEl>
                                      </p:cBhvr>
                                    </p:animEffect>
                                  </p:childTnLst>
                                </p:cTn>
                              </p:par>
                            </p:childTnLst>
                          </p:cTn>
                        </p:par>
                        <p:par>
                          <p:cTn id="43" fill="hold" nodeType="afterGroup">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ppt_x</p:attrName>
                                        </p:attrNameLst>
                                      </p:cBhvr>
                                      <p:tavLst>
                                        <p:tav tm="0">
                                          <p:val>
                                            <p:strVal val="#ppt_x-#ppt_w*1.125000"/>
                                          </p:val>
                                        </p:tav>
                                        <p:tav tm="100000">
                                          <p:val>
                                            <p:strVal val="#ppt_x"/>
                                          </p:val>
                                        </p:tav>
                                      </p:tavLst>
                                    </p:anim>
                                    <p:animEffect transition="in" filter="wipe(right)">
                                      <p:cBhvr>
                                        <p:cTn id="47" dur="500"/>
                                        <p:tgtEl>
                                          <p:spTgt spid="12"/>
                                        </p:tgtEl>
                                      </p:cBhvr>
                                    </p:animEffect>
                                  </p:childTnLst>
                                </p:cTn>
                              </p:par>
                            </p:childTnLst>
                          </p:cTn>
                        </p:par>
                        <p:par>
                          <p:cTn id="48" fill="hold" nodeType="afterGroup">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ppt_x</p:attrName>
                                        </p:attrNameLst>
                                      </p:cBhvr>
                                      <p:tavLst>
                                        <p:tav tm="0">
                                          <p:val>
                                            <p:strVal val="#ppt_x-#ppt_w*1.125000"/>
                                          </p:val>
                                        </p:tav>
                                        <p:tav tm="100000">
                                          <p:val>
                                            <p:strVal val="#ppt_x"/>
                                          </p:val>
                                        </p:tav>
                                      </p:tavLst>
                                    </p:anim>
                                    <p:animEffect transition="in" filter="wipe(right)">
                                      <p:cBhvr>
                                        <p:cTn id="52" dur="500"/>
                                        <p:tgtEl>
                                          <p:spTgt spid="13"/>
                                        </p:tgtEl>
                                      </p:cBhvr>
                                    </p:animEffect>
                                  </p:childTnLst>
                                </p:cTn>
                              </p:par>
                            </p:childTnLst>
                          </p:cTn>
                        </p:par>
                        <p:par>
                          <p:cTn id="53" fill="hold" nodeType="afterGroup">
                            <p:stCondLst>
                              <p:cond delay="2000"/>
                            </p:stCondLst>
                            <p:childTnLst>
                              <p:par>
                                <p:cTn id="54" presetID="1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righ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2050" grpId="0"/>
      <p:bldP spid="2052" grpId="0"/>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421329" y="1474642"/>
            <a:ext cx="2771272" cy="271774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flipH="1">
            <a:off x="1293464" y="1371620"/>
            <a:ext cx="3000215" cy="4188921"/>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812800" y="5882030"/>
            <a:ext cx="11233150" cy="369332"/>
          </a:xfrm>
          <a:prstGeom prst="rect">
            <a:avLst/>
          </a:prstGeom>
          <a:noFill/>
          <a:effectLst/>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1480382" y="4358761"/>
            <a:ext cx="2613203" cy="865808"/>
            <a:chOff x="680210" y="1949615"/>
            <a:chExt cx="1718591" cy="616167"/>
          </a:xfrm>
        </p:grpSpPr>
        <p:sp>
          <p:nvSpPr>
            <p:cNvPr id="28" name="Content Placeholder 2"/>
            <p:cNvSpPr txBox="1"/>
            <p:nvPr/>
          </p:nvSpPr>
          <p:spPr>
            <a:xfrm>
              <a:off x="680210" y="2171520"/>
              <a:ext cx="171859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680210" y="1949615"/>
              <a:ext cx="1330361" cy="153324"/>
            </a:xfrm>
            <a:prstGeom prst="rect">
              <a:avLst/>
            </a:prstGeom>
            <a:noFill/>
          </p:spPr>
          <p:txBody>
            <a:bodyPr wrap="square" lIns="0" tIns="0" rIns="0" bIns="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矩形 29"/>
          <p:cNvSpPr/>
          <p:nvPr/>
        </p:nvSpPr>
        <p:spPr>
          <a:xfrm>
            <a:off x="5069404" y="1474642"/>
            <a:ext cx="2771272" cy="2717747"/>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flipH="1">
            <a:off x="4941539" y="1371620"/>
            <a:ext cx="3000215" cy="4188921"/>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5173738" y="4358760"/>
            <a:ext cx="2569913" cy="865810"/>
            <a:chOff x="578159" y="1949614"/>
            <a:chExt cx="1777231" cy="616168"/>
          </a:xfrm>
        </p:grpSpPr>
        <p:sp>
          <p:nvSpPr>
            <p:cNvPr id="33" name="Content Placeholder 2"/>
            <p:cNvSpPr txBox="1"/>
            <p:nvPr/>
          </p:nvSpPr>
          <p:spPr>
            <a:xfrm>
              <a:off x="578159" y="2171520"/>
              <a:ext cx="177723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579173" y="1949614"/>
              <a:ext cx="1525803" cy="153324"/>
            </a:xfrm>
            <a:prstGeom prst="rect">
              <a:avLst/>
            </a:prstGeom>
            <a:noFill/>
          </p:spPr>
          <p:txBody>
            <a:bodyPr lIns="0" tIns="0" rIns="0" bIns="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8717479" y="1474642"/>
            <a:ext cx="2771272" cy="2717747"/>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flipH="1">
            <a:off x="8589614" y="1371620"/>
            <a:ext cx="3000215" cy="4188921"/>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8823803" y="4358760"/>
            <a:ext cx="2569911" cy="865810"/>
            <a:chOff x="578159" y="1949614"/>
            <a:chExt cx="1971069" cy="616168"/>
          </a:xfrm>
        </p:grpSpPr>
        <p:sp>
          <p:nvSpPr>
            <p:cNvPr id="38" name="Content Placeholder 2"/>
            <p:cNvSpPr txBox="1"/>
            <p:nvPr/>
          </p:nvSpPr>
          <p:spPr>
            <a:xfrm>
              <a:off x="578159" y="2171520"/>
              <a:ext cx="1971069" cy="39426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79173" y="1949614"/>
              <a:ext cx="1525803" cy="153324"/>
            </a:xfrm>
            <a:prstGeom prst="rect">
              <a:avLst/>
            </a:prstGeom>
            <a:noFill/>
          </p:spPr>
          <p:txBody>
            <a:bodyPr lIns="0" tIns="0" rIns="0" bIns="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nodeType="afterGroup">
                            <p:stCondLst>
                              <p:cond delay="750"/>
                            </p:stCondLst>
                            <p:childTnLst>
                              <p:par>
                                <p:cTn id="12" presetID="2" presetClass="entr" presetSubtype="8" decel="10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nodeType="afterGroup">
                            <p:stCondLst>
                              <p:cond delay="2000"/>
                            </p:stCondLst>
                            <p:childTnLst>
                              <p:par>
                                <p:cTn id="24" presetID="2" presetClass="entr" presetSubtype="8"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nodeType="afterGroup">
                            <p:stCondLst>
                              <p:cond delay="3250"/>
                            </p:stCondLst>
                            <p:childTnLst>
                              <p:par>
                                <p:cTn id="36" presetID="2" presetClass="entr" presetSubtype="8" decel="10000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20" grpId="0"/>
      <p:bldP spid="30" grpId="0" animBg="1"/>
      <p:bldP spid="31"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nodeType="afterGroup">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nodeType="afterGroup">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nodeType="afterGroup">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nodeType="afterGroup">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nodeType="afterGroup">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nodeType="afterGroup">
                            <p:stCondLst>
                              <p:cond delay="6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7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7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8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8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gdLst>
                <a:gd name="T0" fmla="*/ 0 w 161"/>
                <a:gd name="T1" fmla="*/ 0 h 256"/>
                <a:gd name="T2" fmla="*/ 0 w 161"/>
                <a:gd name="T3" fmla="*/ 256 h 256"/>
                <a:gd name="T4" fmla="*/ 161 w 161"/>
                <a:gd name="T5" fmla="*/ 128 h 256"/>
                <a:gd name="T6" fmla="*/ 0 w 161"/>
                <a:gd name="T7" fmla="*/ 0 h 256"/>
              </a:gd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gdLst>
                <a:gd name="T0" fmla="*/ 0 w 161"/>
                <a:gd name="T1" fmla="*/ 0 h 256"/>
                <a:gd name="T2" fmla="*/ 0 w 161"/>
                <a:gd name="T3" fmla="*/ 256 h 256"/>
                <a:gd name="T4" fmla="*/ 161 w 161"/>
                <a:gd name="T5" fmla="*/ 128 h 256"/>
                <a:gd name="T6" fmla="*/ 0 w 161"/>
                <a:gd name="T7" fmla="*/ 0 h 256"/>
              </a:gd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gdLst>
                <a:gd name="T0" fmla="*/ 0 w 161"/>
                <a:gd name="T1" fmla="*/ 0 h 256"/>
                <a:gd name="T2" fmla="*/ 0 w 161"/>
                <a:gd name="T3" fmla="*/ 256 h 256"/>
                <a:gd name="T4" fmla="*/ 161 w 161"/>
                <a:gd name="T5" fmla="*/ 128 h 256"/>
                <a:gd name="T6" fmla="*/ 0 w 161"/>
                <a:gd name="T7" fmla="*/ 0 h 256"/>
              </a:gd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gdLst>
                <a:gd name="T0" fmla="*/ 0 w 161"/>
                <a:gd name="T1" fmla="*/ 0 h 256"/>
                <a:gd name="T2" fmla="*/ 0 w 161"/>
                <a:gd name="T3" fmla="*/ 256 h 256"/>
                <a:gd name="T4" fmla="*/ 161 w 161"/>
                <a:gd name="T5" fmla="*/ 128 h 256"/>
                <a:gd name="T6" fmla="*/ 0 w 161"/>
                <a:gd name="T7" fmla="*/ 0 h 256"/>
              </a:gd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a:latin typeface="Arial" panose="020b0604020202020204" pitchFamily="34" charset="0"/>
                <a:ea typeface="微软雅黑" panose="020b0503020204020204" pitchFamily="34" charset="-122"/>
                <a:sym typeface="Arial" panose="020b0604020202020204" pitchFamily="34" charset="0"/>
              </a:rPr>
              <a:t>01</a:t>
            </a:r>
            <a:endParaRPr lang="es-ES_tradnl" sz="1800" b="0">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ct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a:latin typeface="Arial" panose="020b0604020202020204" pitchFamily="34" charset="0"/>
                <a:ea typeface="微软雅黑" panose="020b0503020204020204" pitchFamily="34" charset="-122"/>
                <a:sym typeface="Arial" panose="020b0604020202020204" pitchFamily="34" charset="0"/>
              </a:rPr>
              <a:t>03</a:t>
            </a:r>
            <a:endParaRPr lang="es-ES_tradnl" sz="1800" b="0">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ct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a:latin typeface="Arial" panose="020b0604020202020204" pitchFamily="34" charset="0"/>
                <a:ea typeface="微软雅黑" panose="020b0503020204020204" pitchFamily="34" charset="-122"/>
                <a:sym typeface="Arial" panose="020b0604020202020204" pitchFamily="34" charset="0"/>
              </a:rPr>
              <a:t>02</a:t>
            </a:r>
            <a:endParaRPr lang="es-ES_tradnl" sz="1800" b="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ct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a:latin typeface="Arial" panose="020b0604020202020204" pitchFamily="34" charset="0"/>
                <a:ea typeface="微软雅黑" panose="020b0503020204020204" pitchFamily="34" charset="-122"/>
                <a:sym typeface="Arial" panose="020b0604020202020204" pitchFamily="34" charset="0"/>
              </a:rPr>
              <a:t>04</a:t>
            </a:r>
            <a:endParaRPr lang="es-ES_tradnl" sz="1800" b="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ct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719"/>
          <p:cNvSpPr/>
          <p:nvPr/>
        </p:nvSpPr>
        <p:spPr>
          <a:xfrm>
            <a:off x="4796125" y="3874359"/>
            <a:ext cx="1558843" cy="1870406"/>
          </a:xfrm>
          <a:custGeom>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ct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Arial" panose="020b0604020202020204" pitchFamily="34" charset="0"/>
                <a:ea typeface="微软雅黑" panose="020b0503020204020204" pitchFamily="34" charset="-122"/>
                <a:sym typeface="Arial" panose="020b0604020202020204" pitchFamily="34" charset="0"/>
              </a:rPr>
              <a:t>文字内容</a:t>
            </a:r>
            <a:endParaRPr lang="es-ES_tradnl" sz="140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ct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Arial" panose="020b0604020202020204" pitchFamily="34" charset="0"/>
                <a:ea typeface="微软雅黑" panose="020b0503020204020204" pitchFamily="34" charset="-122"/>
                <a:sym typeface="Arial" panose="020b0604020202020204" pitchFamily="34" charset="0"/>
              </a:rPr>
              <a:t>文字内容</a:t>
            </a:r>
            <a:endParaRPr lang="es-ES_tradnl" sz="140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ct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Arial" panose="020b0604020202020204" pitchFamily="34" charset="0"/>
                <a:ea typeface="微软雅黑" panose="020b0503020204020204" pitchFamily="34" charset="-122"/>
                <a:sym typeface="Arial" panose="020b0604020202020204" pitchFamily="34" charset="0"/>
              </a:rPr>
              <a:t>文字内容</a:t>
            </a:r>
            <a:endParaRPr lang="es-ES_tradnl" sz="140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ct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Arial" panose="020b0604020202020204" pitchFamily="34" charset="0"/>
                <a:ea typeface="微软雅黑" panose="020b0503020204020204" pitchFamily="34" charset="-122"/>
                <a:sym typeface="Arial" panose="020b0604020202020204" pitchFamily="34" charset="0"/>
              </a:rPr>
              <a:t>文字内容</a:t>
            </a:r>
            <a:endParaRPr lang="es-ES_tradnl" sz="140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nodeType="afterGroup">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nodeType="afterGroup">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nodeType="afterGroup">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nodeType="afterGroup">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nodeType="afterGroup">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nodeType="afterGroup">
                            <p:stCondLst>
                              <p:cond delay="indefinite"/>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nodeType="afterGroup">
                            <p:stCondLst>
                              <p:cond delay="indefinite"/>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nodeType="afterGroup">
                            <p:stCondLst>
                              <p:cond delay="indefinite"/>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nodeType="afterGroup">
                            <p:stCondLst>
                              <p:cond delay="indefinite"/>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nodeType="afterGroup">
                            <p:stCondLst>
                              <p:cond delay="indefinite"/>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nodeType="afterGroup">
                            <p:stCondLst>
                              <p:cond delay="indefinite"/>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nodeType="afterGroup">
                            <p:stCondLst>
                              <p:cond delay="indefinite"/>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5" grpId="0" build="p"/>
      <p:bldP spid="46" grpId="0" build="p"/>
      <p:bldP spid="47" grpId="0" build="p"/>
      <p:bldP spid="48" grpId="0" build="p"/>
      <p:bldP spid="49" grpId="0" build="p"/>
      <p:bldP spid="50" grpId="0" build="p"/>
      <p:bldP spid="51" grpId="0" build="p"/>
      <p:bldP spid="52" grpId="0" animBg="1" advAuto="0"/>
      <p:bldP spid="53" grpId="0" animBg="1" advAuto="0"/>
      <p:bldP spid="54" grpId="0" animBg="1" advAuto="0"/>
      <p:bldP spid="55" grpId="0" animBg="1" advAuto="0"/>
      <p:bldP spid="56" grpId="0" build="p"/>
      <p:bldP spid="57" grpId="0" build="p"/>
      <p:bldP spid="58" grpId="0" build="p"/>
      <p:bldP spid="59" grpId="0" build="p"/>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858750" cy="7232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p:nvPr/>
        </p:nvSpPr>
        <p:spPr bwMode="auto">
          <a:xfrm>
            <a:off x="1237462" y="2162555"/>
            <a:ext cx="4937180" cy="4349428"/>
          </a:xfrm>
          <a:custGeom>
            <a:gdLst>
              <a:gd name="T0" fmla="*/ 0 w 998"/>
              <a:gd name="T1" fmla="*/ 0 h 861"/>
              <a:gd name="T2" fmla="*/ 998 w 998"/>
              <a:gd name="T3" fmla="*/ 0 h 861"/>
              <a:gd name="T4" fmla="*/ 492 w 998"/>
              <a:gd name="T5" fmla="*/ 861 h 861"/>
              <a:gd name="T6" fmla="*/ 0 w 998"/>
              <a:gd name="T7" fmla="*/ 0 h 861"/>
            </a:gd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bg1">
              <a:alpha val="30196"/>
            </a:schemeClr>
          </a:solidFill>
          <a:ln w="0">
            <a:noFill/>
            <a:prstDash val="solid"/>
            <a:round/>
          </a:ln>
        </p:spPr>
        <p:txBody>
          <a:bodyPr vert="horz" wrap="square" lIns="128580" tIns="64290" rIns="128580" bIns="64290" numCol="1" anchor="t" anchorCtr="0" compatLnSpc="1"/>
          <a:lstStyle/>
          <a:p>
            <a:endParaRPr lang="zh-CN" altLang="en-US"/>
          </a:p>
        </p:txBody>
      </p:sp>
      <p:sp>
        <p:nvSpPr>
          <p:cNvPr id="17" name="Freeform 11"/>
          <p:cNvSpPr/>
          <p:nvPr/>
        </p:nvSpPr>
        <p:spPr bwMode="auto">
          <a:xfrm>
            <a:off x="1648542" y="1423110"/>
            <a:ext cx="4115020" cy="3581420"/>
          </a:xfrm>
          <a:custGeom>
            <a:gdLst>
              <a:gd name="T0" fmla="*/ 949 w 1896"/>
              <a:gd name="T1" fmla="*/ 0 h 1616"/>
              <a:gd name="T2" fmla="*/ 1896 w 1896"/>
              <a:gd name="T3" fmla="*/ 1616 h 1616"/>
              <a:gd name="T4" fmla="*/ 0 w 1896"/>
              <a:gd name="T5" fmla="*/ 1616 h 1616"/>
              <a:gd name="T6" fmla="*/ 949 w 1896"/>
              <a:gd name="T7" fmla="*/ 0 h 1616"/>
            </a:gdLst>
            <a:cxnLst>
              <a:cxn ang="0">
                <a:pos x="T0" y="T1"/>
              </a:cxn>
              <a:cxn ang="0">
                <a:pos x="T2" y="T3"/>
              </a:cxn>
              <a:cxn ang="0">
                <a:pos x="T4" y="T5"/>
              </a:cxn>
              <a:cxn ang="0">
                <a:pos x="T6" y="T7"/>
              </a:cxn>
            </a:cxnLst>
            <a:rect l="0" t="0" r="r" b="b"/>
            <a:pathLst>
              <a:path w="1895" h="1615">
                <a:moveTo>
                  <a:pt x="949" y="0"/>
                </a:moveTo>
                <a:lnTo>
                  <a:pt x="1896" y="1616"/>
                </a:lnTo>
                <a:lnTo>
                  <a:pt x="0" y="1616"/>
                </a:lnTo>
                <a:lnTo>
                  <a:pt x="949" y="0"/>
                </a:lnTo>
                <a:close/>
              </a:path>
            </a:pathLst>
          </a:custGeom>
          <a:noFill/>
          <a:ln w="19050">
            <a:solidFill>
              <a:schemeClr val="bg1"/>
            </a:solidFill>
            <a:prstDash val="solid"/>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952413" y="2449016"/>
            <a:ext cx="1695986"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6205337" y="3616325"/>
            <a:ext cx="4143101"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5"/>
            </p:custDataLst>
          </p:nvPr>
        </p:nvSpPr>
        <p:spPr bwMode="auto">
          <a:xfrm>
            <a:off x="2067237" y="3868624"/>
            <a:ext cx="3466334"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205340" y="2748641"/>
            <a:ext cx="4468132" cy="830997"/>
          </a:xfrm>
          <a:prstGeom prst="rect">
            <a:avLst/>
          </a:prstGeom>
        </p:spPr>
        <p:txBody>
          <a:bodyPr wrap="square" lIns="0" tIns="0" rIns="0" bIns="0">
            <a:spAutoFit/>
          </a:bodyPr>
          <a:lstStyle/>
          <a:p>
            <a:r>
              <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42"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395"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42"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395"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accel="4000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750" fill="hold"/>
                                        <p:tgtEl>
                                          <p:spTgt spid="16"/>
                                        </p:tgtEl>
                                        <p:attrNameLst>
                                          <p:attrName>ppt_x</p:attrName>
                                        </p:attrNameLst>
                                      </p:cBhvr>
                                      <p:tavLst>
                                        <p:tav tm="0">
                                          <p:val>
                                            <p:strVal val="#ppt_x"/>
                                          </p:val>
                                        </p:tav>
                                        <p:tav tm="100000">
                                          <p:val>
                                            <p:strVal val="#ppt_x"/>
                                          </p:val>
                                        </p:tav>
                                      </p:tavLst>
                                    </p:anim>
                                    <p:anim calcmode="lin" valueType="num">
                                      <p:cBhvr additive="base">
                                        <p:cTn id="11" dur="1750" fill="hold"/>
                                        <p:tgtEl>
                                          <p:spTgt spid="16"/>
                                        </p:tgtEl>
                                        <p:attrNameLst>
                                          <p:attrName>ppt_y</p:attrName>
                                        </p:attrNameLst>
                                      </p:cBhvr>
                                      <p:tavLst>
                                        <p:tav tm="0">
                                          <p:val>
                                            <p:strVal val="0-#ppt_h/2"/>
                                          </p:val>
                                        </p:tav>
                                        <p:tav tm="100000">
                                          <p:val>
                                            <p:strVal val="#ppt_y"/>
                                          </p:val>
                                        </p:tav>
                                      </p:tavLst>
                                    </p:anim>
                                  </p:childTnLst>
                                </p:cTn>
                              </p:par>
                              <p:par>
                                <p:cTn id="12" presetID="2" presetClass="entr" presetSubtype="4" accel="4000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750" fill="hold"/>
                                        <p:tgtEl>
                                          <p:spTgt spid="17"/>
                                        </p:tgtEl>
                                        <p:attrNameLst>
                                          <p:attrName>ppt_x</p:attrName>
                                        </p:attrNameLst>
                                      </p:cBhvr>
                                      <p:tavLst>
                                        <p:tav tm="0">
                                          <p:val>
                                            <p:strVal val="#ppt_x"/>
                                          </p:val>
                                        </p:tav>
                                        <p:tav tm="100000">
                                          <p:val>
                                            <p:strVal val="#ppt_x"/>
                                          </p:val>
                                        </p:tav>
                                      </p:tavLst>
                                    </p:anim>
                                    <p:anim calcmode="lin" valueType="num">
                                      <p:cBhvr additive="base">
                                        <p:cTn id="15" dur="1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0-#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4*#ppt_w"/>
                                          </p:val>
                                        </p:tav>
                                        <p:tav tm="100000">
                                          <p:val>
                                            <p:strVal val="#ppt_w"/>
                                          </p:val>
                                        </p:tav>
                                      </p:tavLst>
                                    </p:anim>
                                    <p:anim calcmode="lin" valueType="num">
                                      <p:cBhvr>
                                        <p:cTn id="32"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par>
                          <p:cTn id="38" fill="hold" nodeType="afterGroup">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ppt_x</p:attrName>
                                        </p:attrNameLst>
                                      </p:cBhvr>
                                      <p:tavLst>
                                        <p:tav tm="0">
                                          <p:val>
                                            <p:strVal val="#ppt_x-#ppt_w*1.125000"/>
                                          </p:val>
                                        </p:tav>
                                        <p:tav tm="100000">
                                          <p:val>
                                            <p:strVal val="#ppt_x"/>
                                          </p:val>
                                        </p:tav>
                                      </p:tavLst>
                                    </p:anim>
                                    <p:animEffect transition="in" filter="wipe(right)">
                                      <p:cBhvr>
                                        <p:cTn id="42" dur="500"/>
                                        <p:tgtEl>
                                          <p:spTgt spid="11"/>
                                        </p:tgtEl>
                                      </p:cBhvr>
                                    </p:animEffect>
                                  </p:childTnLst>
                                </p:cTn>
                              </p:par>
                            </p:childTnLst>
                          </p:cTn>
                        </p:par>
                        <p:par>
                          <p:cTn id="43" fill="hold" nodeType="afterGroup">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ppt_x</p:attrName>
                                        </p:attrNameLst>
                                      </p:cBhvr>
                                      <p:tavLst>
                                        <p:tav tm="0">
                                          <p:val>
                                            <p:strVal val="#ppt_x-#ppt_w*1.125000"/>
                                          </p:val>
                                        </p:tav>
                                        <p:tav tm="100000">
                                          <p:val>
                                            <p:strVal val="#ppt_x"/>
                                          </p:val>
                                        </p:tav>
                                      </p:tavLst>
                                    </p:anim>
                                    <p:animEffect transition="in" filter="wipe(right)">
                                      <p:cBhvr>
                                        <p:cTn id="47" dur="500"/>
                                        <p:tgtEl>
                                          <p:spTgt spid="12"/>
                                        </p:tgtEl>
                                      </p:cBhvr>
                                    </p:animEffect>
                                  </p:childTnLst>
                                </p:cTn>
                              </p:par>
                            </p:childTnLst>
                          </p:cTn>
                        </p:par>
                        <p:par>
                          <p:cTn id="48" fill="hold" nodeType="afterGroup">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ppt_x</p:attrName>
                                        </p:attrNameLst>
                                      </p:cBhvr>
                                      <p:tavLst>
                                        <p:tav tm="0">
                                          <p:val>
                                            <p:strVal val="#ppt_x-#ppt_w*1.125000"/>
                                          </p:val>
                                        </p:tav>
                                        <p:tav tm="100000">
                                          <p:val>
                                            <p:strVal val="#ppt_x"/>
                                          </p:val>
                                        </p:tav>
                                      </p:tavLst>
                                    </p:anim>
                                    <p:animEffect transition="in" filter="wipe(right)">
                                      <p:cBhvr>
                                        <p:cTn id="52" dur="500"/>
                                        <p:tgtEl>
                                          <p:spTgt spid="13"/>
                                        </p:tgtEl>
                                      </p:cBhvr>
                                    </p:animEffect>
                                  </p:childTnLst>
                                </p:cTn>
                              </p:par>
                            </p:childTnLst>
                          </p:cTn>
                        </p:par>
                        <p:par>
                          <p:cTn id="53" fill="hold" nodeType="afterGroup">
                            <p:stCondLst>
                              <p:cond delay="2000"/>
                            </p:stCondLst>
                            <p:childTnLst>
                              <p:par>
                                <p:cTn id="54" presetID="1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righ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2050" grpId="0"/>
      <p:bldP spid="2052" grpId="0"/>
      <p:bldP spid="8"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占位符 18" descr="bigstock-Part-of-body-of-business-man-w-50977628.jpg"/>
          <p:cNvPicPr>
            <a:picLocks noGrp="1" noChangeAspect="1"/>
          </p:cNvPicPr>
          <p:nvPr>
            <p:ph type="pic" sz="quarter" idx="4294967295"/>
          </p:nvPr>
        </p:nvPicPr>
        <p:blipFill>
          <a:blip r:embed="rId3"/>
          <a:srcRect t="2501" b="2501"/>
          <a:stretch>
            <a:fillRect/>
          </a:stretch>
        </p:blipFill>
        <p:spPr>
          <a:xfrm>
            <a:off x="1414239" y="1735138"/>
            <a:ext cx="3317875" cy="2313799"/>
          </a:xfrm>
          <a:prstGeom prst="rect">
            <a:avLst/>
          </a:prstGeom>
          <a:solidFill>
            <a:schemeClr val="accent2"/>
          </a:solidFill>
        </p:spPr>
      </p:pic>
      <p:sp>
        <p:nvSpPr>
          <p:cNvPr id="6" name="Rectangle 5"/>
          <p:cNvSpPr/>
          <p:nvPr/>
        </p:nvSpPr>
        <p:spPr>
          <a:xfrm>
            <a:off x="4770688" y="1735835"/>
            <a:ext cx="3317375" cy="2312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26637" y="1735835"/>
            <a:ext cx="3317375" cy="23125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32"/>
          <p:cNvSpPr txBox="1"/>
          <p:nvPr/>
        </p:nvSpPr>
        <p:spPr>
          <a:xfrm>
            <a:off x="5083216" y="2454909"/>
            <a:ext cx="2680182" cy="121764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105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33"/>
          <p:cNvSpPr txBox="1"/>
          <p:nvPr/>
        </p:nvSpPr>
        <p:spPr>
          <a:xfrm>
            <a:off x="5083216" y="2130501"/>
            <a:ext cx="2680182" cy="21095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1370" b="1">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7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p:nvPr/>
        </p:nvSpPr>
        <p:spPr>
          <a:xfrm>
            <a:off x="8273143" y="1958514"/>
            <a:ext cx="3001764" cy="18671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Placeholder 32"/>
          <p:cNvSpPr txBox="1"/>
          <p:nvPr/>
        </p:nvSpPr>
        <p:spPr>
          <a:xfrm>
            <a:off x="1414738" y="4846665"/>
            <a:ext cx="5302670" cy="11079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2"/>
          <p:cNvSpPr/>
          <p:nvPr/>
        </p:nvSpPr>
        <p:spPr>
          <a:xfrm>
            <a:off x="7454504" y="4541540"/>
            <a:ext cx="617788" cy="6177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8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68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32"/>
          <p:cNvSpPr txBox="1"/>
          <p:nvPr/>
        </p:nvSpPr>
        <p:spPr>
          <a:xfrm>
            <a:off x="8278566" y="4774863"/>
            <a:ext cx="3165446"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3"/>
          <p:cNvSpPr txBox="1"/>
          <p:nvPr/>
        </p:nvSpPr>
        <p:spPr>
          <a:xfrm>
            <a:off x="8273143" y="4494840"/>
            <a:ext cx="2464953" cy="21544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7454504" y="5582206"/>
            <a:ext cx="617788" cy="6177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AU" sz="1685">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68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2"/>
          <p:cNvSpPr txBox="1"/>
          <p:nvPr/>
        </p:nvSpPr>
        <p:spPr>
          <a:xfrm>
            <a:off x="8278566" y="5815529"/>
            <a:ext cx="3165446"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8273143" y="5535506"/>
            <a:ext cx="2464953" cy="21544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2"/>
          <p:cNvSpPr txBox="1"/>
          <p:nvPr/>
        </p:nvSpPr>
        <p:spPr>
          <a:xfrm>
            <a:off x="1414738" y="4454749"/>
            <a:ext cx="4718902" cy="32316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23" grpId="0" animBg="1"/>
      <p:bldP spid="24" grpId="0"/>
      <p:bldP spid="25" grpId="0"/>
      <p:bldP spid="26" grpId="0" animBg="1"/>
      <p:bldP spid="27" grpId="0"/>
      <p:bldP spid="28" grpId="0"/>
      <p:bldP spid="3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Freeform 6"/>
          <p:cNvSpPr/>
          <p:nvPr/>
        </p:nvSpPr>
        <p:spPr bwMode="auto">
          <a:xfrm>
            <a:off x="1237462" y="2162555"/>
            <a:ext cx="4937180" cy="4349428"/>
          </a:xfrm>
          <a:custGeom>
            <a:gdLst>
              <a:gd name="T0" fmla="*/ 0 w 998"/>
              <a:gd name="T1" fmla="*/ 0 h 861"/>
              <a:gd name="T2" fmla="*/ 998 w 998"/>
              <a:gd name="T3" fmla="*/ 0 h 861"/>
              <a:gd name="T4" fmla="*/ 492 w 998"/>
              <a:gd name="T5" fmla="*/ 861 h 861"/>
              <a:gd name="T6" fmla="*/ 0 w 998"/>
              <a:gd name="T7" fmla="*/ 0 h 861"/>
            </a:gd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28" name="Freeform 11"/>
          <p:cNvSpPr/>
          <p:nvPr/>
        </p:nvSpPr>
        <p:spPr bwMode="auto">
          <a:xfrm>
            <a:off x="1648542" y="1423110"/>
            <a:ext cx="4115020" cy="3581420"/>
          </a:xfrm>
          <a:custGeom>
            <a:gdLst>
              <a:gd name="T0" fmla="*/ 949 w 1896"/>
              <a:gd name="T1" fmla="*/ 0 h 1616"/>
              <a:gd name="T2" fmla="*/ 1896 w 1896"/>
              <a:gd name="T3" fmla="*/ 1616 h 1616"/>
              <a:gd name="T4" fmla="*/ 0 w 1896"/>
              <a:gd name="T5" fmla="*/ 1616 h 1616"/>
              <a:gd name="T6" fmla="*/ 949 w 1896"/>
              <a:gd name="T7" fmla="*/ 0 h 1616"/>
            </a:gdLst>
            <a:cxnLst>
              <a:cxn ang="0">
                <a:pos x="T0" y="T1"/>
              </a:cxn>
              <a:cxn ang="0">
                <a:pos x="T2" y="T3"/>
              </a:cxn>
              <a:cxn ang="0">
                <a:pos x="T4" y="T5"/>
              </a:cxn>
              <a:cxn ang="0">
                <a:pos x="T6" y="T7"/>
              </a:cxn>
            </a:cxnLst>
            <a:rect l="0" t="0" r="r" b="b"/>
            <a:pathLst>
              <a:path w="1895" h="1615">
                <a:moveTo>
                  <a:pt x="949" y="0"/>
                </a:moveTo>
                <a:lnTo>
                  <a:pt x="1896" y="1616"/>
                </a:lnTo>
                <a:lnTo>
                  <a:pt x="0" y="1616"/>
                </a:lnTo>
                <a:lnTo>
                  <a:pt x="949" y="0"/>
                </a:lnTo>
                <a:close/>
              </a:path>
            </a:pathLst>
          </a:custGeom>
          <a:noFill/>
          <a:ln w="19050">
            <a:solidFill>
              <a:schemeClr val="accent2"/>
            </a:solidFill>
            <a:prstDash val="solid"/>
            <a:round/>
          </a:ln>
        </p:spPr>
        <p:txBody>
          <a:bodyPr vert="horz" wrap="square" lIns="128580" tIns="64290" rIns="128580" bIns="64290" numCol="1" anchor="t" anchorCtr="0" compatLnSpc="1"/>
          <a:lstStyle/>
          <a:p>
            <a:endParaRPr lang="zh-CN" altLang="en-US"/>
          </a:p>
        </p:txBody>
      </p:sp>
      <p:sp>
        <p:nvSpPr>
          <p:cNvPr id="16" name="MH_Number_1"/>
          <p:cNvSpPr/>
          <p:nvPr>
            <p:custDataLst>
              <p:tags r:id="rId3"/>
            </p:custDataLst>
          </p:nvPr>
        </p:nvSpPr>
        <p:spPr>
          <a:xfrm>
            <a:off x="7406716" y="2031927"/>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Entry_1"/>
          <p:cNvSpPr/>
          <p:nvPr>
            <p:custDataLst>
              <p:tags r:id="rId4"/>
            </p:custDataLst>
          </p:nvPr>
        </p:nvSpPr>
        <p:spPr>
          <a:xfrm>
            <a:off x="8024195" y="1889100"/>
            <a:ext cx="2694705" cy="73879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20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2"/>
          <p:cNvSpPr/>
          <p:nvPr>
            <p:custDataLst>
              <p:tags r:id="rId5"/>
            </p:custDataLst>
          </p:nvPr>
        </p:nvSpPr>
        <p:spPr>
          <a:xfrm>
            <a:off x="7406716" y="3026862"/>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MH_Entry_2"/>
          <p:cNvSpPr/>
          <p:nvPr>
            <p:custDataLst>
              <p:tags r:id="rId6"/>
            </p:custDataLst>
          </p:nvPr>
        </p:nvSpPr>
        <p:spPr>
          <a:xfrm>
            <a:off x="8024195" y="2884035"/>
            <a:ext cx="2694705" cy="73879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20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20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3"/>
          <p:cNvSpPr/>
          <p:nvPr>
            <p:custDataLst>
              <p:tags r:id="rId7"/>
            </p:custDataLst>
          </p:nvPr>
        </p:nvSpPr>
        <p:spPr>
          <a:xfrm>
            <a:off x="7406716" y="4021795"/>
            <a:ext cx="379646" cy="379646"/>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3"/>
          <p:cNvSpPr/>
          <p:nvPr>
            <p:custDataLst>
              <p:tags r:id="rId8"/>
            </p:custDataLst>
          </p:nvPr>
        </p:nvSpPr>
        <p:spPr>
          <a:xfrm>
            <a:off x="8024195" y="3878969"/>
            <a:ext cx="2694705" cy="73879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20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4"/>
          <p:cNvSpPr/>
          <p:nvPr>
            <p:custDataLst>
              <p:tags r:id="rId9"/>
            </p:custDataLst>
          </p:nvPr>
        </p:nvSpPr>
        <p:spPr>
          <a:xfrm>
            <a:off x="7406716" y="5016729"/>
            <a:ext cx="379646" cy="379646"/>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4"/>
          <p:cNvSpPr/>
          <p:nvPr>
            <p:custDataLst>
              <p:tags r:id="rId10"/>
            </p:custDataLst>
          </p:nvPr>
        </p:nvSpPr>
        <p:spPr>
          <a:xfrm>
            <a:off x="8024195" y="4873902"/>
            <a:ext cx="2694705" cy="73879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200">
                <a:solidFill>
                  <a:schemeClr val="accent2"/>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20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s_1"/>
          <p:cNvSpPr txBox="1"/>
          <p:nvPr>
            <p:custDataLst>
              <p:tags r:id="rId11"/>
            </p:custDataLst>
          </p:nvPr>
        </p:nvSpPr>
        <p:spPr>
          <a:xfrm>
            <a:off x="2392797" y="2697519"/>
            <a:ext cx="2626510" cy="1107996"/>
          </a:xfrm>
          <a:prstGeom prst="rect">
            <a:avLst/>
          </a:prstGeom>
          <a:noFill/>
        </p:spPr>
        <p:txBody>
          <a:bodyPr vert="horz" wrap="square" lIns="0" tIns="0" rIns="0" bIns="0" rtlCol="0" anchor="ctr" anchorCtr="0">
            <a:spAutoFit/>
          </a:bodyPr>
          <a:lstStyle/>
          <a:p>
            <a:pPr algn="ctr"/>
            <a:r>
              <a:rPr lang="zh-CN" altLang="en-US" sz="7200" b="1">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7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s_2"/>
          <p:cNvSpPr txBox="1"/>
          <p:nvPr>
            <p:custDataLst>
              <p:tags r:id="rId12"/>
            </p:custDataLst>
          </p:nvPr>
        </p:nvSpPr>
        <p:spPr>
          <a:xfrm>
            <a:off x="2541108" y="3875228"/>
            <a:ext cx="2329889" cy="430887"/>
          </a:xfrm>
          <a:prstGeom prst="rect">
            <a:avLst/>
          </a:prstGeom>
          <a:noFill/>
        </p:spPr>
        <p:txBody>
          <a:bodyPr vert="horz" wrap="square" lIns="0" tIns="0" rIns="0" bIns="0">
            <a:spAutoFit/>
          </a:bodyPr>
          <a:lstStyle/>
          <a:p>
            <a:pPr algn="ctr">
              <a:defRPr/>
            </a:pPr>
            <a:r>
              <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accel="4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750" fill="hold"/>
                                        <p:tgtEl>
                                          <p:spTgt spid="27"/>
                                        </p:tgtEl>
                                        <p:attrNameLst>
                                          <p:attrName>ppt_x</p:attrName>
                                        </p:attrNameLst>
                                      </p:cBhvr>
                                      <p:tavLst>
                                        <p:tav tm="0">
                                          <p:val>
                                            <p:strVal val="#ppt_x"/>
                                          </p:val>
                                        </p:tav>
                                        <p:tav tm="100000">
                                          <p:val>
                                            <p:strVal val="#ppt_x"/>
                                          </p:val>
                                        </p:tav>
                                      </p:tavLst>
                                    </p:anim>
                                    <p:anim calcmode="lin" valueType="num">
                                      <p:cBhvr additive="base">
                                        <p:cTn id="8" dur="1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accel="4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750" fill="hold"/>
                                        <p:tgtEl>
                                          <p:spTgt spid="28"/>
                                        </p:tgtEl>
                                        <p:attrNameLst>
                                          <p:attrName>ppt_x</p:attrName>
                                        </p:attrNameLst>
                                      </p:cBhvr>
                                      <p:tavLst>
                                        <p:tav tm="0">
                                          <p:val>
                                            <p:strVal val="#ppt_x"/>
                                          </p:val>
                                        </p:tav>
                                        <p:tav tm="100000">
                                          <p:val>
                                            <p:strVal val="#ppt_x"/>
                                          </p:val>
                                        </p:tav>
                                      </p:tavLst>
                                    </p:anim>
                                    <p:anim calcmode="lin" valueType="num">
                                      <p:cBhvr additive="base">
                                        <p:cTn id="12" dur="17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by="(-#ppt_w*2)" calcmode="lin" valueType="num">
                                      <p:cBhvr rctx="PPT">
                                        <p:cTn id="17" dur="500" autoRev="1" fill="hold">
                                          <p:stCondLst>
                                            <p:cond delay="0"/>
                                          </p:stCondLst>
                                        </p:cTn>
                                        <p:tgtEl>
                                          <p:spTgt spid="24"/>
                                        </p:tgtEl>
                                        <p:attrNameLst>
                                          <p:attrName>ppt_w</p:attrName>
                                        </p:attrNameLst>
                                      </p:cBhvr>
                                    </p:anim>
                                    <p:anim by="(#ppt_w*0.50)" calcmode="lin" valueType="num">
                                      <p:cBhvr>
                                        <p:cTn id="18" dur="500" decel="50000" autoRev="1" fill="hold">
                                          <p:stCondLst>
                                            <p:cond delay="0"/>
                                          </p:stCondLst>
                                        </p:cTn>
                                        <p:tgtEl>
                                          <p:spTgt spid="24"/>
                                        </p:tgtEl>
                                        <p:attrNameLst>
                                          <p:attrName>ppt_x</p:attrName>
                                        </p:attrNameLst>
                                      </p:cBhvr>
                                    </p:anim>
                                    <p:anim from="(-#ppt_h/2)" to="(#ppt_y)" calcmode="lin" valueType="num">
                                      <p:cBhvr>
                                        <p:cTn id="19" dur="1000" fill="hold">
                                          <p:stCondLst>
                                            <p:cond delay="0"/>
                                          </p:stCondLst>
                                        </p:cTn>
                                        <p:tgtEl>
                                          <p:spTgt spid="24"/>
                                        </p:tgtEl>
                                        <p:attrNameLst>
                                          <p:attrName>ppt_y</p:attrName>
                                        </p:attrNameLst>
                                      </p:cBhvr>
                                    </p:anim>
                                    <p:animRot by="21600000">
                                      <p:cBhvr>
                                        <p:cTn id="20" dur="1000" fill="hold">
                                          <p:stCondLst>
                                            <p:cond delay="0"/>
                                          </p:stCondLst>
                                        </p:cTn>
                                        <p:tgtEl>
                                          <p:spTgt spid="24"/>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 by="(-#ppt_w*2)" calcmode="lin" valueType="num">
                                      <p:cBhvr rctx="PPT">
                                        <p:cTn id="23" dur="500" autoRev="1" fill="hold">
                                          <p:stCondLst>
                                            <p:cond delay="0"/>
                                          </p:stCondLst>
                                        </p:cTn>
                                        <p:tgtEl>
                                          <p:spTgt spid="25"/>
                                        </p:tgtEl>
                                        <p:attrNameLst>
                                          <p:attrName>ppt_w</p:attrName>
                                        </p:attrNameLst>
                                      </p:cBhvr>
                                    </p:anim>
                                    <p:anim by="(#ppt_w*0.50)" calcmode="lin" valueType="num">
                                      <p:cBhvr>
                                        <p:cTn id="24" dur="500" decel="50000" autoRev="1" fill="hold">
                                          <p:stCondLst>
                                            <p:cond delay="0"/>
                                          </p:stCondLst>
                                        </p:cTn>
                                        <p:tgtEl>
                                          <p:spTgt spid="25"/>
                                        </p:tgtEl>
                                        <p:attrNameLst>
                                          <p:attrName>ppt_x</p:attrName>
                                        </p:attrNameLst>
                                      </p:cBhvr>
                                    </p:anim>
                                    <p:anim from="(-#ppt_h/2)" to="(#ppt_y)" calcmode="lin" valueType="num">
                                      <p:cBhvr>
                                        <p:cTn id="25" dur="1000" fill="hold">
                                          <p:stCondLst>
                                            <p:cond delay="0"/>
                                          </p:stCondLst>
                                        </p:cTn>
                                        <p:tgtEl>
                                          <p:spTgt spid="25"/>
                                        </p:tgtEl>
                                        <p:attrNameLst>
                                          <p:attrName>ppt_y</p:attrName>
                                        </p:attrNameLst>
                                      </p:cBhvr>
                                    </p:anim>
                                    <p:animRot by="21600000">
                                      <p:cBhvr>
                                        <p:cTn id="26" dur="1000" fill="hold">
                                          <p:stCondLst>
                                            <p:cond delay="0"/>
                                          </p:stCondLst>
                                        </p:cTn>
                                        <p:tgtEl>
                                          <p:spTgt spid="25"/>
                                        </p:tgtEl>
                                        <p:attrNameLst>
                                          <p:attrName>r</p:attrName>
                                        </p:attrNameLst>
                                      </p:cBhvr>
                                    </p:animRo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6" grpId="0" animBg="1"/>
      <p:bldP spid="17" grpId="0"/>
      <p:bldP spid="18" grpId="0" animBg="1"/>
      <p:bldP spid="19" grpId="0"/>
      <p:bldP spid="20" grpId="0" animBg="1"/>
      <p:bldP spid="21" grpId="0"/>
      <p:bldP spid="22"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nodeType="afterGroup">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nodeType="afterGroup">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nodeType="afterGroup">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nodeType="afterGroup">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nodeType="afterGroup">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nodeType="afterGroup">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nodeType="afterGroup">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nodeType="afterGroup">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nodeType="afterGroup">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nodeType="afterGroup">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nodeType="afterGroup">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nodeType="afterGroup">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nodeType="afterGroup">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nodeType="afterGroup">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nodeType="afterGroup">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nodeType="afterGroup">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nodeType="afterGroup">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3"/>
          <p:cNvSpPr/>
          <p:nvPr/>
        </p:nvSpPr>
        <p:spPr>
          <a:xfrm>
            <a:off x="10056356" y="3620153"/>
            <a:ext cx="761300" cy="17793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10056356" y="5018893"/>
            <a:ext cx="761300" cy="7613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5"/>
          <p:cNvSpPr/>
          <p:nvPr/>
        </p:nvSpPr>
        <p:spPr>
          <a:xfrm>
            <a:off x="8986908" y="2496332"/>
            <a:ext cx="761300" cy="29032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8986908" y="5018893"/>
            <a:ext cx="761300" cy="7613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7917464" y="2943444"/>
            <a:ext cx="761300" cy="2456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7917464" y="5018893"/>
            <a:ext cx="761300" cy="7613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6848019" y="4115605"/>
            <a:ext cx="761300" cy="1283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6848019" y="5018893"/>
            <a:ext cx="761300" cy="7613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778573" y="3620153"/>
            <a:ext cx="761300" cy="17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12"/>
          <p:cNvSpPr/>
          <p:nvPr/>
        </p:nvSpPr>
        <p:spPr>
          <a:xfrm>
            <a:off x="5778573" y="5018893"/>
            <a:ext cx="761300" cy="7613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3"/>
          <p:cNvGrpSpPr/>
          <p:nvPr/>
        </p:nvGrpSpPr>
        <p:grpSpPr>
          <a:xfrm>
            <a:off x="10243704" y="5202609"/>
            <a:ext cx="386598" cy="387259"/>
            <a:chOff x="9145588" y="4435475"/>
            <a:chExt cx="464344" cy="465138"/>
          </a:xfrm>
          <a:solidFill>
            <a:schemeClr val="bg1"/>
          </a:solidFill>
        </p:grpSpPr>
        <p:sp>
          <p:nvSpPr>
            <p:cNvPr id="15"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9186484" y="5199066"/>
            <a:ext cx="362146" cy="386598"/>
            <a:chOff x="9159875" y="1647825"/>
            <a:chExt cx="434975" cy="464344"/>
          </a:xfrm>
          <a:solidFill>
            <a:schemeClr val="bg1"/>
          </a:solidFill>
        </p:grpSpPr>
        <p:sp>
          <p:nvSpPr>
            <p:cNvPr id="25"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8103492" y="5236642"/>
            <a:ext cx="387259" cy="325800"/>
            <a:chOff x="5368132" y="2625725"/>
            <a:chExt cx="465138" cy="391319"/>
          </a:xfrm>
          <a:solidFill>
            <a:schemeClr val="bg1"/>
          </a:solidFill>
        </p:grpSpPr>
        <p:sp>
          <p:nvSpPr>
            <p:cNvPr id="29"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1"/>
          <p:cNvGrpSpPr/>
          <p:nvPr/>
        </p:nvGrpSpPr>
        <p:grpSpPr>
          <a:xfrm>
            <a:off x="7035037" y="5206241"/>
            <a:ext cx="386598" cy="386598"/>
            <a:chOff x="4439444" y="1652588"/>
            <a:chExt cx="464344" cy="464344"/>
          </a:xfrm>
          <a:solidFill>
            <a:schemeClr val="bg1"/>
          </a:solidFill>
        </p:grpSpPr>
        <p:sp>
          <p:nvSpPr>
            <p:cNvPr id="33"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965922" y="5260340"/>
            <a:ext cx="386598" cy="302009"/>
            <a:chOff x="2581275" y="1710532"/>
            <a:chExt cx="464344" cy="362744"/>
          </a:xfrm>
          <a:solidFill>
            <a:schemeClr val="bg1"/>
          </a:solidFill>
        </p:grpSpPr>
        <p:sp>
          <p:nvSpPr>
            <p:cNvPr id="37"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TextBox 43"/>
          <p:cNvSpPr txBox="1"/>
          <p:nvPr/>
        </p:nvSpPr>
        <p:spPr>
          <a:xfrm>
            <a:off x="5800147" y="5858408"/>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6869265" y="5858407"/>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7943995" y="5858407"/>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10077597" y="5854862"/>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9008483" y="5855290"/>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9188020" y="2084768"/>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96%</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5979684" y="3211997"/>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7047937" y="3744885"/>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10255329" y="3269140"/>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46%</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8096438" y="2586094"/>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1962595" y="3342273"/>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1962489" y="4083785"/>
            <a:ext cx="512961" cy="369332"/>
          </a:xfrm>
          <a:prstGeom prst="rect">
            <a:avLst/>
          </a:prstGeom>
          <a:noFill/>
        </p:spPr>
        <p:txBody>
          <a:bodyPr wrap="none" lIns="0" tIns="0" rIns="0" bIns="0" rtlCol="0">
            <a:spAutoFit/>
          </a:bodyPr>
          <a:lstStyle/>
          <a:p>
            <a:pPr>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1958204" y="3587254"/>
            <a:ext cx="3510358"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2484057" y="4137242"/>
            <a:ext cx="1694091" cy="258532"/>
          </a:xfrm>
          <a:prstGeom prst="rect">
            <a:avLst/>
          </a:prstGeom>
        </p:spPr>
        <p:txBody>
          <a:bodyPr wrap="squar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1958203" y="4409488"/>
            <a:ext cx="3510360"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9" name="Straight Connector 58"/>
          <p:cNvCxnSpPr/>
          <p:nvPr/>
        </p:nvCxnSpPr>
        <p:spPr>
          <a:xfrm>
            <a:off x="2033099" y="4889858"/>
            <a:ext cx="34244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108270" y="5195081"/>
            <a:ext cx="425258" cy="425258"/>
            <a:chOff x="3510757" y="2582069"/>
            <a:chExt cx="464344" cy="464344"/>
          </a:xfrm>
          <a:solidFill>
            <a:schemeClr val="accent4"/>
          </a:solidFill>
        </p:grpSpPr>
        <p:sp>
          <p:nvSpPr>
            <p:cNvPr id="61" name="AutoShape 126"/>
            <p:cNvSpPr/>
            <p:nvPr/>
          </p:nvSpPr>
          <p:spPr bwMode="auto">
            <a:xfrm>
              <a:off x="3510757"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AutoShape 127"/>
            <p:cNvSpPr/>
            <p:nvPr/>
          </p:nvSpPr>
          <p:spPr bwMode="auto">
            <a:xfrm>
              <a:off x="3698875" y="265430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Rectangle 62"/>
          <p:cNvSpPr/>
          <p:nvPr/>
        </p:nvSpPr>
        <p:spPr>
          <a:xfrm>
            <a:off x="2641735" y="5169346"/>
            <a:ext cx="2777089"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1967997" y="5737139"/>
            <a:ext cx="3450827"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ppt_x"/>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additive="base">
                                        <p:cTn id="95" dur="500" fill="hold"/>
                                        <p:tgtEl>
                                          <p:spTgt spid="4"/>
                                        </p:tgtEl>
                                        <p:attrNameLst>
                                          <p:attrName>ppt_x</p:attrName>
                                        </p:attrNameLst>
                                      </p:cBhvr>
                                      <p:tavLst>
                                        <p:tav tm="0">
                                          <p:val>
                                            <p:strVal val="#ppt_x"/>
                                          </p:val>
                                        </p:tav>
                                        <p:tav tm="100000">
                                          <p:val>
                                            <p:strVal val="#ppt_x"/>
                                          </p:val>
                                        </p:tav>
                                      </p:tavLst>
                                    </p:anim>
                                    <p:anim calcmode="lin" valueType="num">
                                      <p:cBhvr additive="base">
                                        <p:cTn id="96" dur="500" fill="hold"/>
                                        <p:tgtEl>
                                          <p:spTgt spid="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500" fill="hold"/>
                                        <p:tgtEl>
                                          <p:spTgt spid="47"/>
                                        </p:tgtEl>
                                        <p:attrNameLst>
                                          <p:attrName>ppt_x</p:attrName>
                                        </p:attrNameLst>
                                      </p:cBhvr>
                                      <p:tavLst>
                                        <p:tav tm="0">
                                          <p:val>
                                            <p:strVal val="#ppt_x"/>
                                          </p:val>
                                        </p:tav>
                                        <p:tav tm="100000">
                                          <p:val>
                                            <p:strVal val="#ppt_x"/>
                                          </p:val>
                                        </p:tav>
                                      </p:tavLst>
                                    </p:anim>
                                    <p:anim calcmode="lin" valueType="num">
                                      <p:cBhvr additive="base">
                                        <p:cTn id="108" dur="500" fill="hold"/>
                                        <p:tgtEl>
                                          <p:spTgt spid="4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ppt_x"/>
                                          </p:val>
                                        </p:tav>
                                        <p:tav tm="100000">
                                          <p:val>
                                            <p:strVal val="#ppt_x"/>
                                          </p:val>
                                        </p:tav>
                                      </p:tavLst>
                                    </p:anim>
                                    <p:anim calcmode="lin" valueType="num">
                                      <p:cBhvr additive="base">
                                        <p:cTn id="112" dur="500" fill="hold"/>
                                        <p:tgtEl>
                                          <p:spTgt spid="52"/>
                                        </p:tgtEl>
                                        <p:attrNameLst>
                                          <p:attrName>ppt_y</p:attrName>
                                        </p:attrNameLst>
                                      </p:cBhvr>
                                      <p:tavLst>
                                        <p:tav tm="0">
                                          <p:val>
                                            <p:strVal val="1+#ppt_h/2"/>
                                          </p:val>
                                        </p:tav>
                                        <p:tav tm="100000">
                                          <p:val>
                                            <p:strVal val="#ppt_y"/>
                                          </p:val>
                                        </p:tav>
                                      </p:tavLst>
                                    </p:anim>
                                  </p:childTnLst>
                                </p:cTn>
                              </p:par>
                            </p:childTnLst>
                          </p:cTn>
                        </p:par>
                        <p:par>
                          <p:cTn id="113" fill="hold" nodeType="afterGroup">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left)">
                                      <p:cBhvr>
                                        <p:cTn id="116" dur="500"/>
                                        <p:tgtEl>
                                          <p:spTgt spid="54"/>
                                        </p:tgtEl>
                                      </p:cBhvr>
                                    </p:animEffect>
                                  </p:childTnLst>
                                </p:cTn>
                              </p:par>
                            </p:childTnLst>
                          </p:cTn>
                        </p:par>
                        <p:par>
                          <p:cTn id="117" fill="hold" nodeType="afterGroup">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childTnLst>
                          </p:cTn>
                        </p:par>
                        <p:par>
                          <p:cTn id="121" fill="hold" nodeType="afterGroup">
                            <p:stCondLst>
                              <p:cond delay="1500"/>
                            </p:stCondLst>
                            <p:childTnLst>
                              <p:par>
                                <p:cTn id="122" presetID="22" presetClass="entr" presetSubtype="8" fill="hold" grpId="0"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left)">
                                      <p:cBhvr>
                                        <p:cTn id="124" dur="500"/>
                                        <p:tgtEl>
                                          <p:spTgt spid="56"/>
                                        </p:tgtEl>
                                      </p:cBhvr>
                                    </p:animEffect>
                                  </p:childTnLst>
                                </p:cTn>
                              </p:par>
                            </p:childTnLst>
                          </p:cTn>
                        </p:par>
                        <p:par>
                          <p:cTn id="125" fill="hold" nodeType="afterGroup">
                            <p:stCondLst>
                              <p:cond delay="2000"/>
                            </p:stCondLst>
                            <p:childTnLst>
                              <p:par>
                                <p:cTn id="126" presetID="22" presetClass="entr" presetSubtype="8" fill="hold" grpId="0" nodeType="after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wipe(left)">
                                      <p:cBhvr>
                                        <p:cTn id="128" dur="500"/>
                                        <p:tgtEl>
                                          <p:spTgt spid="57"/>
                                        </p:tgtEl>
                                      </p:cBhvr>
                                    </p:animEffect>
                                  </p:childTnLst>
                                </p:cTn>
                              </p:par>
                            </p:childTnLst>
                          </p:cTn>
                        </p:par>
                        <p:par>
                          <p:cTn id="129" fill="hold" nodeType="afterGroup">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wipe(left)">
                                      <p:cBhvr>
                                        <p:cTn id="132" dur="500"/>
                                        <p:tgtEl>
                                          <p:spTgt spid="58"/>
                                        </p:tgtEl>
                                      </p:cBhvr>
                                    </p:animEffect>
                                  </p:childTnLst>
                                </p:cTn>
                              </p:par>
                            </p:childTnLst>
                          </p:cTn>
                        </p:par>
                        <p:par>
                          <p:cTn id="133" fill="hold" nodeType="afterGroup">
                            <p:stCondLst>
                              <p:cond delay="3000"/>
                            </p:stCondLst>
                            <p:childTnLst>
                              <p:par>
                                <p:cTn id="134" presetID="10" presetClass="entr" presetSubtype="0"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childTnLst>
                          </p:cTn>
                        </p:par>
                        <p:par>
                          <p:cTn id="137" fill="hold" nodeType="afterGroup">
                            <p:stCondLst>
                              <p:cond delay="3500"/>
                            </p:stCondLst>
                            <p:childTnLst>
                              <p:par>
                                <p:cTn id="138" presetID="22" presetClass="entr" presetSubtype="8" fill="hold" grpId="0"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par>
                          <p:cTn id="141" fill="hold" nodeType="afterGroup">
                            <p:stCondLst>
                              <p:cond delay="4000"/>
                            </p:stCondLst>
                            <p:childTnLst>
                              <p:par>
                                <p:cTn id="142" presetID="22" presetClass="entr" presetSubtype="8" fill="hold" grpId="0" nodeType="after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left)">
                                      <p:cBhvr>
                                        <p:cTn id="144" dur="500"/>
                                        <p:tgtEl>
                                          <p:spTgt spid="64"/>
                                        </p:tgtEl>
                                      </p:cBhvr>
                                    </p:animEffect>
                                  </p:childTnLst>
                                </p:cTn>
                              </p:par>
                            </p:childTnLst>
                          </p:cTn>
                        </p:par>
                        <p:par>
                          <p:cTn id="145" fill="hold" nodeType="afterGroup">
                            <p:stCondLst>
                              <p:cond delay="4500"/>
                            </p:stCondLst>
                            <p:childTnLst>
                              <p:par>
                                <p:cTn id="146" presetID="22" presetClass="entr" presetSubtype="8" fill="hold" nodeType="after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wipe(left)">
                                      <p:cBhvr>
                                        <p:cTn id="1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colorTemperature colorTemp="11200"/>
                      </a14:imgEffect>
                      <a14:imgEffect>
                        <a14:sharpenSoften amount="25000"/>
                      </a14:imgEffect>
                    </a14:imgLayer>
                  </a14:imgProps>
                </a:ext>
                <a:ext uri="{28A0092B-C50C-407E-A947-70E740481C1C}">
                  <a14:useLocalDpi xmlns:a14="http://schemas.microsoft.com/office/drawing/2010/main" val="0"/>
                </a:ext>
              </a:extLst>
            </a:blip>
            <a:stretch>
              <a:fillRect l="-959" t="-6585" r="-12329" b="-65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793701" y="3302769"/>
            <a:ext cx="4267522" cy="553998"/>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a:solidFill>
                  <a:schemeClr val="bg1"/>
                </a:solidFill>
                <a:latin typeface="Arial" panose="020b0604020202020204" pitchFamily="34" charset="0"/>
                <a:cs typeface="Arial" panose="020b0604020202020204" pitchFamily="34" charset="0"/>
              </a:rPr>
              <a:t>感谢聆听，批评指导</a:t>
            </a:r>
            <a:endParaRPr lang="zh-CN" altLang="en-US" sz="3600">
              <a:solidFill>
                <a:schemeClr val="bg1"/>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793701" y="3838479"/>
            <a:ext cx="7003826" cy="135421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800" b="1">
                <a:solidFill>
                  <a:schemeClr val="bg1"/>
                </a:solidFill>
                <a:cs typeface="Arial" panose="020b0604020202020204" pitchFamily="34" charset="0"/>
              </a:rPr>
              <a:t>THANK YOU</a:t>
            </a:r>
            <a:endParaRPr lang="zh-CN" altLang="en-US" sz="8800" b="1">
              <a:solidFill>
                <a:schemeClr val="bg1"/>
              </a:solidFill>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nodeType="afterGroup">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nodeType="afterGroup">
                            <p:stCondLst>
                              <p:cond delay="2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10" grpId="0"/>
      <p:bldP spid="10"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858750" cy="7232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p:nvPr/>
        </p:nvSpPr>
        <p:spPr bwMode="auto">
          <a:xfrm>
            <a:off x="1237462" y="2162555"/>
            <a:ext cx="4937180" cy="4349428"/>
          </a:xfrm>
          <a:custGeom>
            <a:gdLst>
              <a:gd name="T0" fmla="*/ 0 w 998"/>
              <a:gd name="T1" fmla="*/ 0 h 861"/>
              <a:gd name="T2" fmla="*/ 998 w 998"/>
              <a:gd name="T3" fmla="*/ 0 h 861"/>
              <a:gd name="T4" fmla="*/ 492 w 998"/>
              <a:gd name="T5" fmla="*/ 861 h 861"/>
              <a:gd name="T6" fmla="*/ 0 w 998"/>
              <a:gd name="T7" fmla="*/ 0 h 861"/>
            </a:gd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bg1">
              <a:alpha val="30196"/>
            </a:schemeClr>
          </a:solidFill>
          <a:ln w="0">
            <a:noFill/>
            <a:prstDash val="solid"/>
            <a:round/>
          </a:ln>
        </p:spPr>
        <p:txBody>
          <a:bodyPr vert="horz" wrap="square" lIns="128580" tIns="64290" rIns="128580" bIns="64290" numCol="1" anchor="t" anchorCtr="0" compatLnSpc="1"/>
          <a:lstStyle/>
          <a:p>
            <a:endParaRPr lang="zh-CN" altLang="en-US"/>
          </a:p>
        </p:txBody>
      </p:sp>
      <p:sp>
        <p:nvSpPr>
          <p:cNvPr id="17" name="Freeform 11"/>
          <p:cNvSpPr/>
          <p:nvPr/>
        </p:nvSpPr>
        <p:spPr bwMode="auto">
          <a:xfrm>
            <a:off x="1648542" y="1423110"/>
            <a:ext cx="4115020" cy="3581420"/>
          </a:xfrm>
          <a:custGeom>
            <a:gdLst>
              <a:gd name="T0" fmla="*/ 949 w 1896"/>
              <a:gd name="T1" fmla="*/ 0 h 1616"/>
              <a:gd name="T2" fmla="*/ 1896 w 1896"/>
              <a:gd name="T3" fmla="*/ 1616 h 1616"/>
              <a:gd name="T4" fmla="*/ 0 w 1896"/>
              <a:gd name="T5" fmla="*/ 1616 h 1616"/>
              <a:gd name="T6" fmla="*/ 949 w 1896"/>
              <a:gd name="T7" fmla="*/ 0 h 1616"/>
            </a:gdLst>
            <a:cxnLst>
              <a:cxn ang="0">
                <a:pos x="T0" y="T1"/>
              </a:cxn>
              <a:cxn ang="0">
                <a:pos x="T2" y="T3"/>
              </a:cxn>
              <a:cxn ang="0">
                <a:pos x="T4" y="T5"/>
              </a:cxn>
              <a:cxn ang="0">
                <a:pos x="T6" y="T7"/>
              </a:cxn>
            </a:cxnLst>
            <a:rect l="0" t="0" r="r" b="b"/>
            <a:pathLst>
              <a:path w="1895" h="1615">
                <a:moveTo>
                  <a:pt x="949" y="0"/>
                </a:moveTo>
                <a:lnTo>
                  <a:pt x="1896" y="1616"/>
                </a:lnTo>
                <a:lnTo>
                  <a:pt x="0" y="1616"/>
                </a:lnTo>
                <a:lnTo>
                  <a:pt x="949" y="0"/>
                </a:lnTo>
                <a:close/>
              </a:path>
            </a:pathLst>
          </a:custGeom>
          <a:noFill/>
          <a:ln w="19050">
            <a:solidFill>
              <a:schemeClr val="bg1"/>
            </a:solidFill>
            <a:prstDash val="solid"/>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952413" y="2449016"/>
            <a:ext cx="1695986"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6205337" y="3616325"/>
            <a:ext cx="4143101"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5"/>
            </p:custDataLst>
          </p:nvPr>
        </p:nvSpPr>
        <p:spPr bwMode="auto">
          <a:xfrm>
            <a:off x="2067237" y="3868624"/>
            <a:ext cx="3466334"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205340" y="2748641"/>
            <a:ext cx="4468132" cy="830997"/>
          </a:xfrm>
          <a:prstGeom prst="rect">
            <a:avLst/>
          </a:prstGeom>
        </p:spPr>
        <p:txBody>
          <a:bodyPr wrap="square" lIns="0" tIns="0" rIns="0" bIns="0">
            <a:spAutoFit/>
          </a:bodyPr>
          <a:lstStyle/>
          <a:p>
            <a:r>
              <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42"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395"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42"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395"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accel="4000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750" fill="hold"/>
                                        <p:tgtEl>
                                          <p:spTgt spid="16"/>
                                        </p:tgtEl>
                                        <p:attrNameLst>
                                          <p:attrName>ppt_x</p:attrName>
                                        </p:attrNameLst>
                                      </p:cBhvr>
                                      <p:tavLst>
                                        <p:tav tm="0">
                                          <p:val>
                                            <p:strVal val="#ppt_x"/>
                                          </p:val>
                                        </p:tav>
                                        <p:tav tm="100000">
                                          <p:val>
                                            <p:strVal val="#ppt_x"/>
                                          </p:val>
                                        </p:tav>
                                      </p:tavLst>
                                    </p:anim>
                                    <p:anim calcmode="lin" valueType="num">
                                      <p:cBhvr additive="base">
                                        <p:cTn id="11" dur="1750" fill="hold"/>
                                        <p:tgtEl>
                                          <p:spTgt spid="16"/>
                                        </p:tgtEl>
                                        <p:attrNameLst>
                                          <p:attrName>ppt_y</p:attrName>
                                        </p:attrNameLst>
                                      </p:cBhvr>
                                      <p:tavLst>
                                        <p:tav tm="0">
                                          <p:val>
                                            <p:strVal val="0-#ppt_h/2"/>
                                          </p:val>
                                        </p:tav>
                                        <p:tav tm="100000">
                                          <p:val>
                                            <p:strVal val="#ppt_y"/>
                                          </p:val>
                                        </p:tav>
                                      </p:tavLst>
                                    </p:anim>
                                  </p:childTnLst>
                                </p:cTn>
                              </p:par>
                              <p:par>
                                <p:cTn id="12" presetID="2" presetClass="entr" presetSubtype="4" accel="4000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750" fill="hold"/>
                                        <p:tgtEl>
                                          <p:spTgt spid="17"/>
                                        </p:tgtEl>
                                        <p:attrNameLst>
                                          <p:attrName>ppt_x</p:attrName>
                                        </p:attrNameLst>
                                      </p:cBhvr>
                                      <p:tavLst>
                                        <p:tav tm="0">
                                          <p:val>
                                            <p:strVal val="#ppt_x"/>
                                          </p:val>
                                        </p:tav>
                                        <p:tav tm="100000">
                                          <p:val>
                                            <p:strVal val="#ppt_x"/>
                                          </p:val>
                                        </p:tav>
                                      </p:tavLst>
                                    </p:anim>
                                    <p:anim calcmode="lin" valueType="num">
                                      <p:cBhvr additive="base">
                                        <p:cTn id="15" dur="1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0-#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4*#ppt_w"/>
                                          </p:val>
                                        </p:tav>
                                        <p:tav tm="100000">
                                          <p:val>
                                            <p:strVal val="#ppt_w"/>
                                          </p:val>
                                        </p:tav>
                                      </p:tavLst>
                                    </p:anim>
                                    <p:anim calcmode="lin" valueType="num">
                                      <p:cBhvr>
                                        <p:cTn id="32"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par>
                          <p:cTn id="38" fill="hold" nodeType="afterGroup">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ppt_x</p:attrName>
                                        </p:attrNameLst>
                                      </p:cBhvr>
                                      <p:tavLst>
                                        <p:tav tm="0">
                                          <p:val>
                                            <p:strVal val="#ppt_x-#ppt_w*1.125000"/>
                                          </p:val>
                                        </p:tav>
                                        <p:tav tm="100000">
                                          <p:val>
                                            <p:strVal val="#ppt_x"/>
                                          </p:val>
                                        </p:tav>
                                      </p:tavLst>
                                    </p:anim>
                                    <p:animEffect transition="in" filter="wipe(right)">
                                      <p:cBhvr>
                                        <p:cTn id="42" dur="500"/>
                                        <p:tgtEl>
                                          <p:spTgt spid="11"/>
                                        </p:tgtEl>
                                      </p:cBhvr>
                                    </p:animEffect>
                                  </p:childTnLst>
                                </p:cTn>
                              </p:par>
                            </p:childTnLst>
                          </p:cTn>
                        </p:par>
                        <p:par>
                          <p:cTn id="43" fill="hold" nodeType="afterGroup">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ppt_x</p:attrName>
                                        </p:attrNameLst>
                                      </p:cBhvr>
                                      <p:tavLst>
                                        <p:tav tm="0">
                                          <p:val>
                                            <p:strVal val="#ppt_x-#ppt_w*1.125000"/>
                                          </p:val>
                                        </p:tav>
                                        <p:tav tm="100000">
                                          <p:val>
                                            <p:strVal val="#ppt_x"/>
                                          </p:val>
                                        </p:tav>
                                      </p:tavLst>
                                    </p:anim>
                                    <p:animEffect transition="in" filter="wipe(right)">
                                      <p:cBhvr>
                                        <p:cTn id="47" dur="500"/>
                                        <p:tgtEl>
                                          <p:spTgt spid="12"/>
                                        </p:tgtEl>
                                      </p:cBhvr>
                                    </p:animEffect>
                                  </p:childTnLst>
                                </p:cTn>
                              </p:par>
                            </p:childTnLst>
                          </p:cTn>
                        </p:par>
                        <p:par>
                          <p:cTn id="48" fill="hold" nodeType="afterGroup">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ppt_x</p:attrName>
                                        </p:attrNameLst>
                                      </p:cBhvr>
                                      <p:tavLst>
                                        <p:tav tm="0">
                                          <p:val>
                                            <p:strVal val="#ppt_x-#ppt_w*1.125000"/>
                                          </p:val>
                                        </p:tav>
                                        <p:tav tm="100000">
                                          <p:val>
                                            <p:strVal val="#ppt_x"/>
                                          </p:val>
                                        </p:tav>
                                      </p:tavLst>
                                    </p:anim>
                                    <p:animEffect transition="in" filter="wipe(right)">
                                      <p:cBhvr>
                                        <p:cTn id="52" dur="500"/>
                                        <p:tgtEl>
                                          <p:spTgt spid="13"/>
                                        </p:tgtEl>
                                      </p:cBhvr>
                                    </p:animEffect>
                                  </p:childTnLst>
                                </p:cTn>
                              </p:par>
                            </p:childTnLst>
                          </p:cTn>
                        </p:par>
                        <p:par>
                          <p:cTn id="53" fill="hold" nodeType="afterGroup">
                            <p:stCondLst>
                              <p:cond delay="2000"/>
                            </p:stCondLst>
                            <p:childTnLst>
                              <p:par>
                                <p:cTn id="54" presetID="1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righ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2050" grpId="0"/>
      <p:bldP spid="2052" grpId="0"/>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Hexagon 43"/>
          <p:cNvSpPr/>
          <p:nvPr/>
        </p:nvSpPr>
        <p:spPr>
          <a:xfrm>
            <a:off x="1461198" y="2634849"/>
            <a:ext cx="2948549" cy="2541855"/>
          </a:xfrm>
          <a:prstGeom prst="hexagon">
            <a:avLst/>
          </a:prstGeom>
          <a:blipFill dpi="0" rotWithShape="1">
            <a:blip r:embed="rId3">
              <a:extLst>
                <a:ext uri="{28A0092B-C50C-407E-A947-70E740481C1C}">
                  <a14:useLocalDpi xmlns:a14="http://schemas.microsoft.com/office/drawing/2010/main" val="0"/>
                </a:ext>
              </a:extLst>
            </a:blip>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Hexagon 35"/>
          <p:cNvSpPr/>
          <p:nvPr/>
        </p:nvSpPr>
        <p:spPr>
          <a:xfrm>
            <a:off x="3800797" y="2634849"/>
            <a:ext cx="2948549" cy="2541855"/>
          </a:xfrm>
          <a:prstGeom prst="hexagon">
            <a:avLst/>
          </a:prstGeom>
          <a:blipFill dpi="0" rotWithShape="1">
            <a:blip r:embed="rId4">
              <a:extLst>
                <a:ext uri="{28A0092B-C50C-407E-A947-70E740481C1C}">
                  <a14:useLocalDpi xmlns:a14="http://schemas.microsoft.com/office/drawing/2010/main" val="0"/>
                </a:ext>
              </a:extLst>
            </a:blip>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Hexagon 39"/>
          <p:cNvSpPr/>
          <p:nvPr/>
        </p:nvSpPr>
        <p:spPr>
          <a:xfrm>
            <a:off x="6136573" y="2634849"/>
            <a:ext cx="2948549" cy="2541855"/>
          </a:xfrm>
          <a:prstGeom prst="hexagon">
            <a:avLst/>
          </a:prstGeom>
          <a:blipFill dpi="0" rotWithShape="1">
            <a:blip r:embed="rId5">
              <a:extLst>
                <a:ext uri="{28A0092B-C50C-407E-A947-70E740481C1C}">
                  <a14:useLocalDpi xmlns:a14="http://schemas.microsoft.com/office/drawing/2010/main" val="0"/>
                </a:ext>
              </a:extLst>
            </a:blip>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Hexagon 40"/>
          <p:cNvSpPr/>
          <p:nvPr/>
        </p:nvSpPr>
        <p:spPr>
          <a:xfrm>
            <a:off x="8472350" y="2634849"/>
            <a:ext cx="2948549" cy="2541855"/>
          </a:xfrm>
          <a:prstGeom prst="hexagon">
            <a:avLst/>
          </a:prstGeom>
          <a:blipFill dpi="0" rotWithShape="1">
            <a:blip r:embed="rId6">
              <a:extLst>
                <a:ext uri="{28A0092B-C50C-407E-A947-70E740481C1C}">
                  <a14:useLocalDpi xmlns:a14="http://schemas.microsoft.com/office/drawing/2010/main" val="0"/>
                </a:ext>
              </a:extLst>
            </a:blip>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66"/>
          <p:cNvSpPr txBox="1">
            <a:spLocks noChangeArrowheads="1"/>
          </p:cNvSpPr>
          <p:nvPr/>
        </p:nvSpPr>
        <p:spPr bwMode="auto">
          <a:xfrm>
            <a:off x="1545689"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3"/>
          <p:cNvSpPr txBox="1">
            <a:spLocks noChangeArrowheads="1"/>
          </p:cNvSpPr>
          <p:nvPr/>
        </p:nvSpPr>
        <p:spPr bwMode="auto">
          <a:xfrm>
            <a:off x="2012143"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66"/>
          <p:cNvSpPr txBox="1">
            <a:spLocks noChangeArrowheads="1"/>
          </p:cNvSpPr>
          <p:nvPr/>
        </p:nvSpPr>
        <p:spPr bwMode="auto">
          <a:xfrm>
            <a:off x="3885288"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3"/>
          <p:cNvSpPr txBox="1">
            <a:spLocks noChangeArrowheads="1"/>
          </p:cNvSpPr>
          <p:nvPr/>
        </p:nvSpPr>
        <p:spPr bwMode="auto">
          <a:xfrm>
            <a:off x="4351742"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66"/>
          <p:cNvSpPr txBox="1">
            <a:spLocks noChangeArrowheads="1"/>
          </p:cNvSpPr>
          <p:nvPr/>
        </p:nvSpPr>
        <p:spPr bwMode="auto">
          <a:xfrm>
            <a:off x="6221063"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3"/>
          <p:cNvSpPr txBox="1">
            <a:spLocks noChangeArrowheads="1"/>
          </p:cNvSpPr>
          <p:nvPr/>
        </p:nvSpPr>
        <p:spPr bwMode="auto">
          <a:xfrm>
            <a:off x="6687518"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6"/>
          <p:cNvSpPr txBox="1">
            <a:spLocks noChangeArrowheads="1"/>
          </p:cNvSpPr>
          <p:nvPr/>
        </p:nvSpPr>
        <p:spPr bwMode="auto">
          <a:xfrm>
            <a:off x="855684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3"/>
          <p:cNvSpPr txBox="1">
            <a:spLocks noChangeArrowheads="1"/>
          </p:cNvSpPr>
          <p:nvPr/>
        </p:nvSpPr>
        <p:spPr bwMode="auto">
          <a:xfrm>
            <a:off x="902329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anim calcmode="lin" valueType="num">
                                      <p:cBhvr>
                                        <p:cTn id="43" dur="750" fill="hold"/>
                                        <p:tgtEl>
                                          <p:spTgt spid="15"/>
                                        </p:tgtEl>
                                        <p:attrNameLst>
                                          <p:attrName>ppt_x</p:attrName>
                                        </p:attrNameLst>
                                      </p:cBhvr>
                                      <p:tavLst>
                                        <p:tav tm="0">
                                          <p:val>
                                            <p:strVal val="#ppt_x"/>
                                          </p:val>
                                        </p:tav>
                                        <p:tav tm="100000">
                                          <p:val>
                                            <p:strVal val="#ppt_x"/>
                                          </p:val>
                                        </p:tav>
                                      </p:tavLst>
                                    </p:anim>
                                    <p:anim calcmode="lin" valueType="num">
                                      <p:cBhvr>
                                        <p:cTn id="44" dur="75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anim calcmode="lin" valueType="num">
                                      <p:cBhvr>
                                        <p:cTn id="48" dur="750" fill="hold"/>
                                        <p:tgtEl>
                                          <p:spTgt spid="14"/>
                                        </p:tgtEl>
                                        <p:attrNameLst>
                                          <p:attrName>ppt_x</p:attrName>
                                        </p:attrNameLst>
                                      </p:cBhvr>
                                      <p:tavLst>
                                        <p:tav tm="0">
                                          <p:val>
                                            <p:strVal val="#ppt_x"/>
                                          </p:val>
                                        </p:tav>
                                        <p:tav tm="100000">
                                          <p:val>
                                            <p:strVal val="#ppt_x"/>
                                          </p:val>
                                        </p:tav>
                                      </p:tavLst>
                                    </p:anim>
                                    <p:anim calcmode="lin" valueType="num">
                                      <p:cBhvr>
                                        <p:cTn id="49" dur="75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anim calcmode="lin" valueType="num">
                                      <p:cBhvr>
                                        <p:cTn id="53" dur="750" fill="hold"/>
                                        <p:tgtEl>
                                          <p:spTgt spid="17"/>
                                        </p:tgtEl>
                                        <p:attrNameLst>
                                          <p:attrName>ppt_x</p:attrName>
                                        </p:attrNameLst>
                                      </p:cBhvr>
                                      <p:tavLst>
                                        <p:tav tm="0">
                                          <p:val>
                                            <p:strVal val="#ppt_x"/>
                                          </p:val>
                                        </p:tav>
                                        <p:tav tm="100000">
                                          <p:val>
                                            <p:strVal val="#ppt_x"/>
                                          </p:val>
                                        </p:tav>
                                      </p:tavLst>
                                    </p:anim>
                                    <p:anim calcmode="lin" valueType="num">
                                      <p:cBhvr>
                                        <p:cTn id="54" dur="75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8" grpId="0"/>
      <p:bldP spid="9"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498551" y="1229870"/>
              <a:ext cx="2042947" cy="447990"/>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181743" y="2680221"/>
            <a:ext cx="2316294" cy="1514496"/>
            <a:chExt cx="4392859" cy="2872248"/>
          </a:xfrm>
          <a:solidFill>
            <a:srgbClr val="E60000"/>
          </a:solidFill>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5248957" y="2680221"/>
            <a:ext cx="2316294" cy="1514496"/>
            <a:chExt cx="4392859" cy="2872248"/>
          </a:xfrm>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7299143" y="2680221"/>
            <a:ext cx="2316291" cy="1514496"/>
            <a:chExt cx="4392859" cy="2872248"/>
          </a:xfrm>
          <a:solidFill>
            <a:srgbClr val="E60000"/>
          </a:solidFill>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9378091" y="2680221"/>
            <a:ext cx="2316291" cy="1514496"/>
            <a:chExt cx="4392859" cy="2872248"/>
          </a:xfrm>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2098263" y="3978266"/>
            <a:ext cx="448507" cy="448507"/>
            <a:chExt cx="850594" cy="850594"/>
          </a:xfrm>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63"/>
          <p:cNvGrpSpPr/>
          <p:nvPr/>
        </p:nvGrpSpPr>
        <p:grpSpPr>
          <a:xfrm>
            <a:off x="4119893" y="3978266"/>
            <a:ext cx="448507" cy="448507"/>
            <a:chExt cx="850594" cy="850594"/>
          </a:xfrm>
          <a:solidFill>
            <a:srgbClr val="E60000"/>
          </a:solidFill>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66"/>
          <p:cNvGrpSpPr/>
          <p:nvPr/>
        </p:nvGrpSpPr>
        <p:grpSpPr>
          <a:xfrm>
            <a:off x="6182851" y="3978266"/>
            <a:ext cx="448507" cy="448507"/>
            <a:chExt cx="850594" cy="850594"/>
          </a:xfrm>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69"/>
          <p:cNvGrpSpPr/>
          <p:nvPr/>
        </p:nvGrpSpPr>
        <p:grpSpPr>
          <a:xfrm>
            <a:off x="8233035" y="3978266"/>
            <a:ext cx="448507" cy="448507"/>
            <a:chExt cx="850594" cy="850594"/>
          </a:xfrm>
          <a:solidFill>
            <a:srgbClr val="E60000"/>
          </a:solidFill>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72"/>
          <p:cNvGrpSpPr/>
          <p:nvPr/>
        </p:nvGrpSpPr>
        <p:grpSpPr>
          <a:xfrm>
            <a:off x="10311984" y="3978266"/>
            <a:ext cx="448507" cy="448507"/>
            <a:chExt cx="850594" cy="850594"/>
          </a:xfrm>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373"/>
          <p:cNvSpPr/>
          <p:nvPr/>
        </p:nvSpPr>
        <p:spPr>
          <a:xfrm>
            <a:off x="139364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376"/>
          <p:cNvSpPr/>
          <p:nvPr/>
        </p:nvSpPr>
        <p:spPr>
          <a:xfrm>
            <a:off x="345462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Shape 379"/>
          <p:cNvSpPr/>
          <p:nvPr/>
        </p:nvSpPr>
        <p:spPr>
          <a:xfrm>
            <a:off x="5479631"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Shape 382"/>
          <p:cNvSpPr/>
          <p:nvPr/>
        </p:nvSpPr>
        <p:spPr>
          <a:xfrm>
            <a:off x="756990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Shape 385"/>
          <p:cNvSpPr/>
          <p:nvPr/>
        </p:nvSpPr>
        <p:spPr>
          <a:xfrm>
            <a:off x="9630886"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indefinite"/>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indefinite"/>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nodeType="afterGroup">
                            <p:stCondLst>
                              <p:cond delay="indefinite"/>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nodeType="afterGroup">
                            <p:stCondLst>
                              <p:cond delay="indefinite"/>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nodeType="afterGroup">
                            <p:stCondLst>
                              <p:cond delay="indefinite"/>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nodeType="afterGroup">
                            <p:stCondLst>
                              <p:cond delay="indefinite"/>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2">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nodeType="afterGroup">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nodeType="afterGroup">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nodeType="afterGroup">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nodeType="afterGroup">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nodeType="afterGroup">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nodeType="afterGroup">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nodeType="afterGroup">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nodeType="afterGroup">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cxnLst>
                <a:cxn ang="0">
                  <a:pos x="104" y="0"/>
                </a:cxn>
                <a:cxn ang="0">
                  <a:pos x="116" y="428"/>
                </a:cxn>
                <a:cxn ang="0">
                  <a:pos x="0" y="447"/>
                </a:cxn>
                <a:cxn ang="0">
                  <a:pos x="3" y="80"/>
                </a:cxn>
                <a:cxn ang="0">
                  <a:pos x="104" y="0"/>
                </a:cxn>
              </a:cxnLst>
              <a:rect l="0" t="0" r="r" b="b"/>
              <a:pathLst>
                <a:path w="115"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cxnLst>
                <a:cxn ang="0">
                  <a:pos x="0" y="291"/>
                </a:cxn>
                <a:cxn ang="0">
                  <a:pos x="3" y="0"/>
                </a:cxn>
                <a:cxn ang="0">
                  <a:pos x="150" y="13"/>
                </a:cxn>
                <a:cxn ang="0">
                  <a:pos x="153" y="159"/>
                </a:cxn>
                <a:cxn ang="0">
                  <a:pos x="232" y="484"/>
                </a:cxn>
                <a:cxn ang="0">
                  <a:pos x="0" y="291"/>
                </a:cxn>
              </a:cxnLst>
              <a:rect l="0" t="0" r="r" b="b"/>
              <a:pathLst>
                <a:path w="231" h="483">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cxnLst>
                <a:cxn ang="0">
                  <a:pos x="1175" y="361"/>
                </a:cxn>
                <a:cxn ang="0">
                  <a:pos x="13" y="453"/>
                </a:cxn>
                <a:cxn ang="0">
                  <a:pos x="0" y="33"/>
                </a:cxn>
                <a:cxn ang="0">
                  <a:pos x="1166" y="0"/>
                </a:cxn>
                <a:cxn ang="0">
                  <a:pos x="1175" y="361"/>
                </a:cxn>
              </a:cxnLst>
              <a:rect l="0" t="0" r="r" b="b"/>
              <a:pathLst>
                <a:path w="1175" h="452">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cxnLst>
                <a:cxn ang="0">
                  <a:pos x="208" y="401"/>
                </a:cxn>
                <a:cxn ang="0">
                  <a:pos x="0" y="404"/>
                </a:cxn>
                <a:cxn ang="0">
                  <a:pos x="3" y="0"/>
                </a:cxn>
                <a:cxn ang="0">
                  <a:pos x="211" y="0"/>
                </a:cxn>
                <a:cxn ang="0">
                  <a:pos x="208" y="401"/>
                </a:cxn>
              </a:cxnLst>
              <a:rect l="0" t="0" r="r" b="b"/>
              <a:pathLst>
                <a:path w="211" h="403">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nodeType="afterGroup">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nodeType="afterGroup">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nodeType="afterGroup">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nodeType="afterGroup">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nodeType="afterGroup">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nodeType="afterGroup">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nodeType="afterGroup">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nodeType="afterGroup">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858750" cy="7232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p:nvPr/>
        </p:nvSpPr>
        <p:spPr bwMode="auto">
          <a:xfrm>
            <a:off x="1237462" y="2162555"/>
            <a:ext cx="4937180" cy="4349428"/>
          </a:xfrm>
          <a:custGeom>
            <a:gdLst>
              <a:gd name="T0" fmla="*/ 0 w 998"/>
              <a:gd name="T1" fmla="*/ 0 h 861"/>
              <a:gd name="T2" fmla="*/ 998 w 998"/>
              <a:gd name="T3" fmla="*/ 0 h 861"/>
              <a:gd name="T4" fmla="*/ 492 w 998"/>
              <a:gd name="T5" fmla="*/ 861 h 861"/>
              <a:gd name="T6" fmla="*/ 0 w 998"/>
              <a:gd name="T7" fmla="*/ 0 h 861"/>
            </a:gdLst>
            <a:cxnLst>
              <a:cxn ang="0">
                <a:pos x="T0" y="T1"/>
              </a:cxn>
              <a:cxn ang="0">
                <a:pos x="T2" y="T3"/>
              </a:cxn>
              <a:cxn ang="0">
                <a:pos x="T4" y="T5"/>
              </a:cxn>
              <a:cxn ang="0">
                <a:pos x="T6" y="T7"/>
              </a:cxn>
            </a:cxnLst>
            <a:rect l="0" t="0" r="r" b="b"/>
            <a:pathLst>
              <a:path w="998" h="861">
                <a:moveTo>
                  <a:pt x="0" y="0"/>
                </a:moveTo>
                <a:lnTo>
                  <a:pt x="998" y="0"/>
                </a:lnTo>
                <a:lnTo>
                  <a:pt x="492" y="861"/>
                </a:lnTo>
                <a:lnTo>
                  <a:pt x="0" y="0"/>
                </a:lnTo>
                <a:close/>
              </a:path>
            </a:pathLst>
          </a:custGeom>
          <a:solidFill>
            <a:schemeClr val="bg1">
              <a:alpha val="30196"/>
            </a:schemeClr>
          </a:solidFill>
          <a:ln w="0">
            <a:noFill/>
            <a:prstDash val="solid"/>
            <a:round/>
          </a:ln>
        </p:spPr>
        <p:txBody>
          <a:bodyPr vert="horz" wrap="square" lIns="128580" tIns="64290" rIns="128580" bIns="64290" numCol="1" anchor="t" anchorCtr="0" compatLnSpc="1"/>
          <a:lstStyle/>
          <a:p>
            <a:endParaRPr lang="zh-CN" altLang="en-US"/>
          </a:p>
        </p:txBody>
      </p:sp>
      <p:sp>
        <p:nvSpPr>
          <p:cNvPr id="17" name="Freeform 11"/>
          <p:cNvSpPr/>
          <p:nvPr/>
        </p:nvSpPr>
        <p:spPr bwMode="auto">
          <a:xfrm>
            <a:off x="1648542" y="1423110"/>
            <a:ext cx="4115020" cy="3581420"/>
          </a:xfrm>
          <a:custGeom>
            <a:gdLst>
              <a:gd name="T0" fmla="*/ 949 w 1896"/>
              <a:gd name="T1" fmla="*/ 0 h 1616"/>
              <a:gd name="T2" fmla="*/ 1896 w 1896"/>
              <a:gd name="T3" fmla="*/ 1616 h 1616"/>
              <a:gd name="T4" fmla="*/ 0 w 1896"/>
              <a:gd name="T5" fmla="*/ 1616 h 1616"/>
              <a:gd name="T6" fmla="*/ 949 w 1896"/>
              <a:gd name="T7" fmla="*/ 0 h 1616"/>
            </a:gdLst>
            <a:cxnLst>
              <a:cxn ang="0">
                <a:pos x="T0" y="T1"/>
              </a:cxn>
              <a:cxn ang="0">
                <a:pos x="T2" y="T3"/>
              </a:cxn>
              <a:cxn ang="0">
                <a:pos x="T4" y="T5"/>
              </a:cxn>
              <a:cxn ang="0">
                <a:pos x="T6" y="T7"/>
              </a:cxn>
            </a:cxnLst>
            <a:rect l="0" t="0" r="r" b="b"/>
            <a:pathLst>
              <a:path w="1895" h="1615">
                <a:moveTo>
                  <a:pt x="949" y="0"/>
                </a:moveTo>
                <a:lnTo>
                  <a:pt x="1896" y="1616"/>
                </a:lnTo>
                <a:lnTo>
                  <a:pt x="0" y="1616"/>
                </a:lnTo>
                <a:lnTo>
                  <a:pt x="949" y="0"/>
                </a:lnTo>
                <a:close/>
              </a:path>
            </a:pathLst>
          </a:custGeom>
          <a:noFill/>
          <a:ln w="19050">
            <a:solidFill>
              <a:schemeClr val="bg1"/>
            </a:solidFill>
            <a:prstDash val="solid"/>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952413" y="2449016"/>
            <a:ext cx="1695986" cy="15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102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6205337" y="3616325"/>
            <a:ext cx="4143101"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5"/>
            </p:custDataLst>
          </p:nvPr>
        </p:nvSpPr>
        <p:spPr bwMode="auto">
          <a:xfrm>
            <a:off x="2067237" y="3868624"/>
            <a:ext cx="3466334"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205340" y="2748641"/>
            <a:ext cx="4468132" cy="830997"/>
          </a:xfrm>
          <a:prstGeom prst="rect">
            <a:avLst/>
          </a:prstGeom>
        </p:spPr>
        <p:txBody>
          <a:bodyPr wrap="square" lIns="0" tIns="0" rIns="0" bIns="0">
            <a:spAutoFit/>
          </a:bodyPr>
          <a:lstStyle/>
          <a:p>
            <a:r>
              <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5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42"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395" y="369613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42"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395" y="407050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accel="4000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750" fill="hold"/>
                                        <p:tgtEl>
                                          <p:spTgt spid="16"/>
                                        </p:tgtEl>
                                        <p:attrNameLst>
                                          <p:attrName>ppt_x</p:attrName>
                                        </p:attrNameLst>
                                      </p:cBhvr>
                                      <p:tavLst>
                                        <p:tav tm="0">
                                          <p:val>
                                            <p:strVal val="#ppt_x"/>
                                          </p:val>
                                        </p:tav>
                                        <p:tav tm="100000">
                                          <p:val>
                                            <p:strVal val="#ppt_x"/>
                                          </p:val>
                                        </p:tav>
                                      </p:tavLst>
                                    </p:anim>
                                    <p:anim calcmode="lin" valueType="num">
                                      <p:cBhvr additive="base">
                                        <p:cTn id="11" dur="1750" fill="hold"/>
                                        <p:tgtEl>
                                          <p:spTgt spid="16"/>
                                        </p:tgtEl>
                                        <p:attrNameLst>
                                          <p:attrName>ppt_y</p:attrName>
                                        </p:attrNameLst>
                                      </p:cBhvr>
                                      <p:tavLst>
                                        <p:tav tm="0">
                                          <p:val>
                                            <p:strVal val="0-#ppt_h/2"/>
                                          </p:val>
                                        </p:tav>
                                        <p:tav tm="100000">
                                          <p:val>
                                            <p:strVal val="#ppt_y"/>
                                          </p:val>
                                        </p:tav>
                                      </p:tavLst>
                                    </p:anim>
                                  </p:childTnLst>
                                </p:cTn>
                              </p:par>
                              <p:par>
                                <p:cTn id="12" presetID="2" presetClass="entr" presetSubtype="4" accel="4000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750" fill="hold"/>
                                        <p:tgtEl>
                                          <p:spTgt spid="17"/>
                                        </p:tgtEl>
                                        <p:attrNameLst>
                                          <p:attrName>ppt_x</p:attrName>
                                        </p:attrNameLst>
                                      </p:cBhvr>
                                      <p:tavLst>
                                        <p:tav tm="0">
                                          <p:val>
                                            <p:strVal val="#ppt_x"/>
                                          </p:val>
                                        </p:tav>
                                        <p:tav tm="100000">
                                          <p:val>
                                            <p:strVal val="#ppt_x"/>
                                          </p:val>
                                        </p:tav>
                                      </p:tavLst>
                                    </p:anim>
                                    <p:anim calcmode="lin" valueType="num">
                                      <p:cBhvr additive="base">
                                        <p:cTn id="15" dur="1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0-#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4*#ppt_w"/>
                                          </p:val>
                                        </p:tav>
                                        <p:tav tm="100000">
                                          <p:val>
                                            <p:strVal val="#ppt_w"/>
                                          </p:val>
                                        </p:tav>
                                      </p:tavLst>
                                    </p:anim>
                                    <p:anim calcmode="lin" valueType="num">
                                      <p:cBhvr>
                                        <p:cTn id="32"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par>
                          <p:cTn id="38" fill="hold" nodeType="afterGroup">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ppt_x</p:attrName>
                                        </p:attrNameLst>
                                      </p:cBhvr>
                                      <p:tavLst>
                                        <p:tav tm="0">
                                          <p:val>
                                            <p:strVal val="#ppt_x-#ppt_w*1.125000"/>
                                          </p:val>
                                        </p:tav>
                                        <p:tav tm="100000">
                                          <p:val>
                                            <p:strVal val="#ppt_x"/>
                                          </p:val>
                                        </p:tav>
                                      </p:tavLst>
                                    </p:anim>
                                    <p:animEffect transition="in" filter="wipe(right)">
                                      <p:cBhvr>
                                        <p:cTn id="42" dur="500"/>
                                        <p:tgtEl>
                                          <p:spTgt spid="11"/>
                                        </p:tgtEl>
                                      </p:cBhvr>
                                    </p:animEffect>
                                  </p:childTnLst>
                                </p:cTn>
                              </p:par>
                            </p:childTnLst>
                          </p:cTn>
                        </p:par>
                        <p:par>
                          <p:cTn id="43" fill="hold" nodeType="afterGroup">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ppt_x</p:attrName>
                                        </p:attrNameLst>
                                      </p:cBhvr>
                                      <p:tavLst>
                                        <p:tav tm="0">
                                          <p:val>
                                            <p:strVal val="#ppt_x-#ppt_w*1.125000"/>
                                          </p:val>
                                        </p:tav>
                                        <p:tav tm="100000">
                                          <p:val>
                                            <p:strVal val="#ppt_x"/>
                                          </p:val>
                                        </p:tav>
                                      </p:tavLst>
                                    </p:anim>
                                    <p:animEffect transition="in" filter="wipe(right)">
                                      <p:cBhvr>
                                        <p:cTn id="47" dur="500"/>
                                        <p:tgtEl>
                                          <p:spTgt spid="12"/>
                                        </p:tgtEl>
                                      </p:cBhvr>
                                    </p:animEffect>
                                  </p:childTnLst>
                                </p:cTn>
                              </p:par>
                            </p:childTnLst>
                          </p:cTn>
                        </p:par>
                        <p:par>
                          <p:cTn id="48" fill="hold" nodeType="afterGroup">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ppt_x</p:attrName>
                                        </p:attrNameLst>
                                      </p:cBhvr>
                                      <p:tavLst>
                                        <p:tav tm="0">
                                          <p:val>
                                            <p:strVal val="#ppt_x-#ppt_w*1.125000"/>
                                          </p:val>
                                        </p:tav>
                                        <p:tav tm="100000">
                                          <p:val>
                                            <p:strVal val="#ppt_x"/>
                                          </p:val>
                                        </p:tav>
                                      </p:tavLst>
                                    </p:anim>
                                    <p:animEffect transition="in" filter="wipe(right)">
                                      <p:cBhvr>
                                        <p:cTn id="52" dur="500"/>
                                        <p:tgtEl>
                                          <p:spTgt spid="13"/>
                                        </p:tgtEl>
                                      </p:cBhvr>
                                    </p:animEffect>
                                  </p:childTnLst>
                                </p:cTn>
                              </p:par>
                            </p:childTnLst>
                          </p:cTn>
                        </p:par>
                        <p:par>
                          <p:cTn id="53" fill="hold" nodeType="afterGroup">
                            <p:stCondLst>
                              <p:cond delay="2000"/>
                            </p:stCondLst>
                            <p:childTnLst>
                              <p:par>
                                <p:cTn id="54" presetID="1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righ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2050" grpId="0"/>
      <p:bldP spid="2052" grpId="0"/>
      <p:bldP spid="8"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03557" y="3200929"/>
            <a:ext cx="1061322" cy="1061322"/>
            <a:chOff x="362669" y="3620029"/>
            <a:chExt cx="1061322" cy="1061322"/>
          </a:xfrm>
        </p:grpSpPr>
        <p:sp>
          <p:nvSpPr>
            <p:cNvPr id="14" name="椭圆 13"/>
            <p:cNvSpPr/>
            <p:nvPr/>
          </p:nvSpPr>
          <p:spPr>
            <a:xfrm>
              <a:off x="362669" y="3620029"/>
              <a:ext cx="1061322" cy="106132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3718" y="3741563"/>
              <a:ext cx="819223" cy="818254"/>
              <a:chOff x="4602162" y="361950"/>
              <a:chExt cx="1343026" cy="1341438"/>
            </a:xfrm>
          </p:grpSpPr>
          <p:sp>
            <p:nvSpPr>
              <p:cNvPr id="17" name="Freeform 23"/>
              <p:cNvSpPr>
                <a:spLocks noEditPoints="1"/>
              </p:cNvSpPr>
              <p:nvPr/>
            </p:nvSpPr>
            <p:spPr bwMode="auto">
              <a:xfrm>
                <a:off x="4602162" y="361950"/>
                <a:ext cx="1343026" cy="1341438"/>
              </a:xfrm>
              <a:custGeom>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chemeClr val="accent1"/>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4"/>
              <p:cNvSpPr/>
              <p:nvPr/>
            </p:nvSpPr>
            <p:spPr bwMode="auto">
              <a:xfrm>
                <a:off x="5056188" y="512763"/>
                <a:ext cx="234950" cy="257175"/>
              </a:xfrm>
              <a:custGeom>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chemeClr val="accent1"/>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
              <p:cNvSpPr/>
              <p:nvPr/>
            </p:nvSpPr>
            <p:spPr bwMode="auto">
              <a:xfrm>
                <a:off x="5272088" y="985838"/>
                <a:ext cx="457200" cy="476250"/>
              </a:xfrm>
              <a:custGeom>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chemeClr val="accent1"/>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6"/>
              <p:cNvSpPr/>
              <p:nvPr/>
            </p:nvSpPr>
            <p:spPr bwMode="auto">
              <a:xfrm>
                <a:off x="5646738" y="1341438"/>
                <a:ext cx="44450" cy="101600"/>
              </a:xfrm>
              <a:custGeom>
                <a:gdLst>
                  <a:gd name="T0" fmla="*/ 0 w 28"/>
                  <a:gd name="T1" fmla="*/ 64 h 64"/>
                  <a:gd name="T2" fmla="*/ 28 w 28"/>
                  <a:gd name="T3" fmla="*/ 40 h 64"/>
                  <a:gd name="T4" fmla="*/ 28 w 28"/>
                  <a:gd name="T5" fmla="*/ 0 h 64"/>
                  <a:gd name="T6" fmla="*/ 0 w 28"/>
                  <a:gd name="T7" fmla="*/ 0 h 64"/>
                  <a:gd name="T8" fmla="*/ 0 w 28"/>
                  <a:gd name="T9" fmla="*/ 64 h 64"/>
                </a:gd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chemeClr val="accent1"/>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73963" y="4970679"/>
            <a:ext cx="1061322" cy="1061322"/>
            <a:chOff x="362669" y="5389779"/>
            <a:chExt cx="1061322" cy="1061322"/>
          </a:xfrm>
        </p:grpSpPr>
        <p:sp>
          <p:nvSpPr>
            <p:cNvPr id="15" name="椭圆 14"/>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60765" y="5583971"/>
              <a:ext cx="689373" cy="625287"/>
              <a:chOff x="3468688" y="460375"/>
              <a:chExt cx="631825" cy="573088"/>
            </a:xfrm>
            <a:solidFill>
              <a:srgbClr val="282828"/>
            </a:solidFill>
          </p:grpSpPr>
          <p:sp>
            <p:nvSpPr>
              <p:cNvPr id="31" name="Freeform 19"/>
              <p:cNvSpPr/>
              <p:nvPr/>
            </p:nvSpPr>
            <p:spPr bwMode="auto">
              <a:xfrm>
                <a:off x="3468688" y="460375"/>
                <a:ext cx="271463" cy="422275"/>
              </a:xfrm>
              <a:custGeom>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0"/>
              <p:cNvSpPr/>
              <p:nvPr/>
            </p:nvSpPr>
            <p:spPr bwMode="auto">
              <a:xfrm>
                <a:off x="3829050" y="611188"/>
                <a:ext cx="271463" cy="271463"/>
              </a:xfrm>
              <a:custGeom>
                <a:gdLst>
                  <a:gd name="T0" fmla="*/ 0 w 171"/>
                  <a:gd name="T1" fmla="*/ 0 h 171"/>
                  <a:gd name="T2" fmla="*/ 0 w 171"/>
                  <a:gd name="T3" fmla="*/ 171 h 171"/>
                  <a:gd name="T4" fmla="*/ 171 w 171"/>
                  <a:gd name="T5" fmla="*/ 171 h 171"/>
                  <a:gd name="T6" fmla="*/ 0 w 171"/>
                  <a:gd name="T7" fmla="*/ 0 h 171"/>
                </a:gd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1"/>
              <p:cNvSpPr/>
              <p:nvPr/>
            </p:nvSpPr>
            <p:spPr bwMode="auto">
              <a:xfrm>
                <a:off x="3468688" y="460375"/>
                <a:ext cx="631825" cy="573088"/>
              </a:xfrm>
              <a:custGeom>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TextBox 39"/>
          <p:cNvSpPr txBox="1"/>
          <p:nvPr/>
        </p:nvSpPr>
        <p:spPr>
          <a:xfrm>
            <a:off x="2154617" y="3235135"/>
            <a:ext cx="4274758" cy="954107"/>
          </a:xfrm>
          <a:prstGeom prst="rect">
            <a:avLst/>
          </a:prstGeom>
          <a:noFill/>
        </p:spPr>
        <p:txBody>
          <a:bodyPr wrap="square" lIns="0" tIns="0" rIns="0" bIns="0" rtlCol="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9"/>
          <p:cNvSpPr txBox="1"/>
          <p:nvPr/>
        </p:nvSpPr>
        <p:spPr>
          <a:xfrm>
            <a:off x="2154617" y="5005245"/>
            <a:ext cx="4274758" cy="954107"/>
          </a:xfrm>
          <a:prstGeom prst="rect">
            <a:avLst/>
          </a:prstGeom>
          <a:noFill/>
        </p:spPr>
        <p:txBody>
          <a:bodyPr wrap="square" lIns="0" tIns="0" rIns="0" bIns="0" rtlCol="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2154617" y="2531742"/>
            <a:ext cx="2282132" cy="369332"/>
          </a:xfrm>
          <a:prstGeom prst="rect">
            <a:avLst/>
          </a:prstGeom>
          <a:noFill/>
        </p:spPr>
        <p:txBody>
          <a:bodyPr wrap="square" lIns="0" tIns="0" rIns="0" bIns="0" rtlCol="0">
            <a:spAutoFit/>
          </a:bodyPr>
          <a:lstStyle/>
          <a:p>
            <a:r>
              <a:rPr lang="zh-CN" altLang="en-US" sz="2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7104348" y="1312863"/>
            <a:ext cx="4960780" cy="5183187"/>
            <a:chOff x="7195062" y="1168053"/>
            <a:chExt cx="4960780" cy="5446888"/>
          </a:xfrm>
          <a:blipFill dpi="0" rotWithShape="1">
            <a:blip r:embed="rId3">
              <a:extLst>
                <a:ext uri="{28A0092B-C50C-407E-A947-70E740481C1C}">
                  <a14:useLocalDpi xmlns:a14="http://schemas.microsoft.com/office/drawing/2010/main" val="0"/>
                </a:ext>
              </a:extLst>
            </a:blip>
            <a:stretch>
              <a:fillRect/>
            </a:stretch>
          </a:blipFill>
        </p:grpSpPr>
        <p:sp>
          <p:nvSpPr>
            <p:cNvPr id="47" name="矩形 46"/>
            <p:cNvSpPr/>
            <p:nvPr/>
          </p:nvSpPr>
          <p:spPr>
            <a:xfrm>
              <a:off x="8915221" y="294253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195062"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7195062" y="49833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8915221" y="11680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7273"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9"/>
          <p:cNvSpPr/>
          <p:nvPr/>
        </p:nvSpPr>
        <p:spPr>
          <a:xfrm>
            <a:off x="10526559" y="4925296"/>
            <a:ext cx="1538569" cy="1595002"/>
          </a:xfrm>
          <a:prstGeom prst="rect">
            <a:avLst/>
          </a:prstGeom>
          <a:solidFill>
            <a:srgbClr val="FC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9"/>
          <p:cNvSpPr txBox="1"/>
          <p:nvPr/>
        </p:nvSpPr>
        <p:spPr>
          <a:xfrm>
            <a:off x="10640859" y="5177284"/>
            <a:ext cx="1286077" cy="807913"/>
          </a:xfrm>
          <a:prstGeom prst="rect">
            <a:avLst/>
          </a:prstGeom>
          <a:noFill/>
        </p:spPr>
        <p:txBody>
          <a:bodyPr wrap="square" lIns="0" tIns="0" rIns="0" bIns="0" rtlCol="0">
            <a:spAutoFit/>
          </a:bodyPr>
          <a:lstStyle/>
          <a:p>
            <a:pPr algn="just">
              <a:lnSpc>
                <a:spcPct val="150000"/>
              </a:lnSpc>
            </a:pPr>
            <a:r>
              <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50000"/>
              </a:lnSpc>
              <a:buNone/>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par>
                          <p:cTn id="28" fill="hold" nodeType="afterGroup">
                            <p:stCondLst>
                              <p:cond delay="2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750"/>
                            </p:stCondLst>
                            <p:childTnLst>
                              <p:par>
                                <p:cTn id="40" presetID="22" presetClass="entr" presetSubtype="1"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P spid="50" grpId="0" animBg="1"/>
      <p:bldP spid="5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NUMBER"/>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2"/>
  <p:tag name="MH_TYPE" val="NUMBER"/>
</p:tagLst>
</file>

<file path=ppt/tags/tag64.xml><?xml version="1.0" encoding="utf-8"?>
<p:tagLst xmlns:p="http://schemas.openxmlformats.org/presentationml/2006/main">
  <p:tag name="ID" val="553512"/>
  <p:tag name="MH" val="20160830110146"/>
  <p:tag name="MH_LIBRARY" val="CONTENTS"/>
  <p:tag name="MH_ORDER" val="2"/>
  <p:tag name="MH_TYPE" val="ENTRY"/>
</p:tagLst>
</file>

<file path=ppt/tags/tag65.xml><?xml version="1.0" encoding="utf-8"?>
<p:tagLst xmlns:p="http://schemas.openxmlformats.org/presentationml/2006/main">
  <p:tag name="ID" val="553512"/>
  <p:tag name="MH" val="20160830110146"/>
  <p:tag name="MH_LIBRARY" val="CONTENTS"/>
  <p:tag name="MH_ORDER" val="3"/>
  <p:tag name="MH_TYPE" val="NUMBER"/>
</p:tagLst>
</file>

<file path=ppt/tags/tag66.xml><?xml version="1.0" encoding="utf-8"?>
<p:tagLst xmlns:p="http://schemas.openxmlformats.org/presentationml/2006/main">
  <p:tag name="ID" val="553512"/>
  <p:tag name="MH" val="20160830110146"/>
  <p:tag name="MH_LIBRARY" val="CONTENTS"/>
  <p:tag name="MH_ORDER" val="3"/>
  <p:tag name="MH_TYPE" val="ENTRY"/>
</p:tagLst>
</file>

<file path=ppt/tags/tag67.xml><?xml version="1.0" encoding="utf-8"?>
<p:tagLst xmlns:p="http://schemas.openxmlformats.org/presentationml/2006/main">
  <p:tag name="ID" val="553512"/>
  <p:tag name="MH" val="20160830110146"/>
  <p:tag name="MH_LIBRARY" val="CONTENTS"/>
  <p:tag name="MH_ORDER" val="4"/>
  <p:tag name="MH_TYPE" val="NUMBER"/>
</p:tagLst>
</file>

<file path=ppt/tags/tag68.xml><?xml version="1.0" encoding="utf-8"?>
<p:tagLst xmlns:p="http://schemas.openxmlformats.org/presentationml/2006/main">
  <p:tag name="ID" val="553512"/>
  <p:tag name="MH" val="20160830110146"/>
  <p:tag name="MH_LIBRARY" val="CONTENTS"/>
  <p:tag name="MH_ORDER" val="4"/>
  <p:tag name="MH_TYPE" val="ENTRY"/>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MH" val="20161022204031"/>
  <p:tag name="MH_LIBRARY" val="GRAPHIC"/>
  <p:tag name="MH_ORDER" val="文本框 2"/>
</p:tagLst>
</file>

<file path=ppt/tags/tag72.xml><?xml version="1.0" encoding="utf-8"?>
<p:tagLst xmlns:p="http://schemas.openxmlformats.org/presentationml/2006/main">
  <p:tag name="MH" val="20161022204031"/>
  <p:tag name="MH_LIBRARY" val="GRAPHIC"/>
  <p:tag name="MH_ORDER" val="Straight Connector 6"/>
</p:tagLst>
</file>

<file path=ppt/tags/tag73.xml><?xml version="1.0" encoding="utf-8"?>
<p:tagLst xmlns:p="http://schemas.openxmlformats.org/presentationml/2006/main">
  <p:tag name="MH" val="20161022204031"/>
  <p:tag name="MH_LIBRARY" val="GRAPHIC"/>
  <p:tag name="MH_ORDER" val="文本框 11"/>
</p:tagLst>
</file>

<file path=ppt/tags/tag74.xml><?xml version="1.0" encoding="utf-8"?>
<p:tagLst xmlns:p="http://schemas.openxmlformats.org/presentationml/2006/main">
  <p:tag name="MH" val="20161022204031"/>
  <p:tag name="MH_LIBRARY" val="GRAPHIC"/>
</p:tagLst>
</file>

<file path=ppt/tags/tag75.xml><?xml version="1.0" encoding="utf-8"?>
<p:tagLst xmlns:p="http://schemas.openxmlformats.org/presentationml/2006/main">
  <p:tag name="MH" val="20161022204031"/>
  <p:tag name="MH_LIBRARY" val="GRAPHIC"/>
  <p:tag name="MH_ORDER" val="文本框 2"/>
</p:tagLst>
</file>

<file path=ppt/tags/tag76.xml><?xml version="1.0" encoding="utf-8"?>
<p:tagLst xmlns:p="http://schemas.openxmlformats.org/presentationml/2006/main">
  <p:tag name="MH" val="20161022204031"/>
  <p:tag name="MH_LIBRARY" val="GRAPHIC"/>
  <p:tag name="MH_ORDER" val="Straight Connector 6"/>
</p:tagLst>
</file>

<file path=ppt/tags/tag77.xml><?xml version="1.0" encoding="utf-8"?>
<p:tagLst xmlns:p="http://schemas.openxmlformats.org/presentationml/2006/main">
  <p:tag name="MH" val="20161022204031"/>
  <p:tag name="MH_LIBRARY" val="GRAPHIC"/>
  <p:tag name="MH_ORDER" val="文本框 11"/>
</p:tagLst>
</file>

<file path=ppt/tags/tag78.xml><?xml version="1.0" encoding="utf-8"?>
<p:tagLst xmlns:p="http://schemas.openxmlformats.org/presentationml/2006/main">
  <p:tag name="MH" val="20161022204031"/>
  <p:tag name="MH_LIBRARY" val="GRAPHIC"/>
</p:tagLst>
</file>

<file path=ppt/tags/tag79.xml><?xml version="1.0" encoding="utf-8"?>
<p:tagLst xmlns:p="http://schemas.openxmlformats.org/presentationml/2006/main">
  <p:tag name="MH" val="20161022204031"/>
  <p:tag name="MH_LIBRARY" val="GRAPHIC"/>
  <p:tag name="MH_ORDER" val="文本框 2"/>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61022204031"/>
  <p:tag name="MH_LIBRARY" val="GRAPHIC"/>
  <p:tag name="MH_ORDER" val="Straight Connector 6"/>
</p:tagLst>
</file>

<file path=ppt/tags/tag81.xml><?xml version="1.0" encoding="utf-8"?>
<p:tagLst xmlns:p="http://schemas.openxmlformats.org/presentationml/2006/main">
  <p:tag name="MH" val="20161022204031"/>
  <p:tag name="MH_LIBRARY" val="GRAPHIC"/>
  <p:tag name="MH_ORDER" val="文本框 11"/>
</p:tagLst>
</file>

<file path=ppt/tags/tag82.xml><?xml version="1.0" encoding="utf-8"?>
<p:tagLst xmlns:p="http://schemas.openxmlformats.org/presentationml/2006/main">
  <p:tag name="MH" val="20161022204031"/>
  <p:tag name="MH_LIBRARY" val="GRAPHIC"/>
</p:tagLst>
</file>

<file path=ppt/tags/tag83.xml><?xml version="1.0" encoding="utf-8"?>
<p:tagLst xmlns:p="http://schemas.openxmlformats.org/presentationml/2006/main">
  <p:tag name="MH" val="20161022204031"/>
  <p:tag name="MH_LIBRARY" val="GRAPHIC"/>
  <p:tag name="MH_ORDER" val="文本框 2"/>
</p:tagLst>
</file>

<file path=ppt/tags/tag84.xml><?xml version="1.0" encoding="utf-8"?>
<p:tagLst xmlns:p="http://schemas.openxmlformats.org/presentationml/2006/main">
  <p:tag name="MH" val="20161022204031"/>
  <p:tag name="MH_LIBRARY" val="GRAPHIC"/>
  <p:tag name="MH_ORDER" val="Straight Connector 6"/>
</p:tagLst>
</file>

<file path=ppt/tags/tag85.xml><?xml version="1.0" encoding="utf-8"?>
<p:tagLst xmlns:p="http://schemas.openxmlformats.org/presentationml/2006/main">
  <p:tag name="MH" val="20161022204031"/>
  <p:tag name="MH_LIBRARY" val="GRAPHIC"/>
  <p:tag name="MH_ORDER" val="文本框 11"/>
</p:tagLst>
</file>

<file path=ppt/tags/tag86.xml><?xml version="1.0" encoding="utf-8"?>
<p:tagLst xmlns:p="http://schemas.openxmlformats.org/presentationml/2006/main">
  <p:tag name="MH" val="20161022204031"/>
  <p:tag name="MH_LIBRARY" val="GRAPHIC"/>
</p:tagLst>
</file>

<file path=ppt/tags/tag8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PATH" val="E:\素材\正版图-卖\PPT\0变色龙\0包图网\bt369\ppt\bt369.pptx"/>
  <p:tag name="ISPRING_PRESENTATION_TITLE" val="bt476"/>
  <p:tag name="ISPRING_PROJECT_FOLDER_UPDATED" val="1"/>
  <p:tag name="ISPRING_RESOURCE_FOLDER"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SCORM_RATE_SLIDES" val="1"/>
  <p:tag name="ISPRING_SCREEN_RECS_UPDATED" val="E:\素材\正版图-卖\PPT\0变色龙\0包图网\bt369\ppt\bt369"/>
  <p:tag name="ISPRING_ULTRA_SCORM_COURSE_ID" val="9E7965BD-BA7C-4284-B303-3DF26FF20985"/>
  <p:tag name="ISPRING_UUID" val="{C1A8F295-47DC-48FB-81BD-666766343352}"/>
  <p:tag name="ISPRINGCLOUDFOLDERID" val="0"/>
  <p:tag name="ISPRINGCLOUDFOLDERPATH" val="Repository"/>
  <p:tag name="ISPRINGONLINEFOLDERID" val="0"/>
  <p:tag name="ISPRINGONLINEFOLDERPATH" val="Content List"/>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205">
      <a:dk1>
        <a:sysClr val="windowText" lastClr="000000"/>
      </a:dk1>
      <a:lt1>
        <a:sysClr val="window" lastClr="FFFFFF"/>
      </a:lt1>
      <a:dk2>
        <a:srgbClr val="CA8F45"/>
      </a:dk2>
      <a:lt2>
        <a:srgbClr val="E7E6E6"/>
      </a:lt2>
      <a:accent1>
        <a:srgbClr val="4B342A"/>
      </a:accent1>
      <a:accent2>
        <a:srgbClr val="CA8F45"/>
      </a:accent2>
      <a:accent3>
        <a:srgbClr val="4B342A"/>
      </a:accent3>
      <a:accent4>
        <a:srgbClr val="CA8F45"/>
      </a:accent4>
      <a:accent5>
        <a:srgbClr val="4B342A"/>
      </a:accent5>
      <a:accent6>
        <a:srgbClr val="CA8F45"/>
      </a:accent6>
      <a:hlink>
        <a:srgbClr val="4B342A"/>
      </a:hlink>
      <a:folHlink>
        <a:srgbClr val="CA8F45"/>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277</Paragraphs>
  <Slides>24</Slides>
  <Notes>24</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24</vt:i4>
      </vt:variant>
    </vt:vector>
  </HeadingPairs>
  <TitlesOfParts>
    <vt:vector baseType="lpstr" size="44">
      <vt:lpstr>Arial</vt:lpstr>
      <vt:lpstr>Calibri Light</vt:lpstr>
      <vt:lpstr>Calibri</vt:lpstr>
      <vt:lpstr>微软雅黑</vt:lpstr>
      <vt:lpstr>Times New Roman</vt:lpstr>
      <vt:lpstr>宋体</vt:lpstr>
      <vt:lpstr>Helvetica-Roman-SemiB</vt:lpstr>
      <vt:lpstr>SimSun-ExtB</vt:lpstr>
      <vt:lpstr>STIXGeneral-Bold</vt:lpstr>
      <vt:lpstr>Oxygen</vt:lpstr>
      <vt:lpstr>Source Sans Pro ExtraLight</vt:lpstr>
      <vt:lpstr>Helvetica</vt:lpstr>
      <vt:lpstr>League Gothic Regular</vt:lpstr>
      <vt:lpstr>Lato Regular</vt:lpstr>
      <vt:lpstr>Gill Sans</vt:lpstr>
      <vt:lpstr>FontAwesome</vt:lpstr>
      <vt:lpstr>Neris Thin</vt:lpstr>
      <vt:lpstr>Wingdings</vt:lpstr>
      <vt:lpstr>Meiryo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2016-12-27T19:07:00Z</dcterms:created>
  <dcterms:modified xsi:type="dcterms:W3CDTF">2023-05-08T06:27:51Z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