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  <p:sldMasterId id="2147483664" r:id="rId3"/>
    <p:sldMasterId id="2147483668" r:id="rId4"/>
    <p:sldMasterId id="2147483671" r:id="rId5"/>
    <p:sldMasterId id="2147483675" r:id="rId6"/>
    <p:sldMasterId id="2147483678" r:id="rId7"/>
    <p:sldMasterId id="2147483681" r:id="rId8"/>
    <p:sldMasterId id="2147483697" r:id="rId9"/>
  </p:sldMasterIdLst>
  <p:notesMasterIdLst>
    <p:notesMasterId r:id="rId10"/>
  </p:notesMasterIdLst>
  <p:sldIdLst>
    <p:sldId id="256" r:id="rId11"/>
    <p:sldId id="264" r:id="rId12"/>
    <p:sldId id="265" r:id="rId13"/>
    <p:sldId id="296" r:id="rId14"/>
    <p:sldId id="313" r:id="rId15"/>
    <p:sldId id="283" r:id="rId16"/>
    <p:sldId id="284" r:id="rId17"/>
    <p:sldId id="314" r:id="rId18"/>
    <p:sldId id="297" r:id="rId19"/>
    <p:sldId id="301" r:id="rId20"/>
    <p:sldId id="293" r:id="rId21"/>
    <p:sldId id="290" r:id="rId22"/>
    <p:sldId id="311" r:id="rId23"/>
    <p:sldId id="312" r:id="rId24"/>
    <p:sldId id="292" r:id="rId25"/>
    <p:sldId id="298" r:id="rId26"/>
    <p:sldId id="305" r:id="rId27"/>
    <p:sldId id="289" r:id="rId28"/>
    <p:sldId id="286" r:id="rId29"/>
    <p:sldId id="295" r:id="rId30"/>
    <p:sldId id="287" r:id="rId31"/>
    <p:sldId id="288" r:id="rId32"/>
    <p:sldId id="306" r:id="rId33"/>
    <p:sldId id="299" r:id="rId34"/>
    <p:sldId id="266" r:id="rId35"/>
    <p:sldId id="267" r:id="rId36"/>
    <p:sldId id="268" r:id="rId37"/>
    <p:sldId id="307" r:id="rId38"/>
    <p:sldId id="308" r:id="rId39"/>
    <p:sldId id="309" r:id="rId40"/>
    <p:sldId id="342" r:id="rId41"/>
    <p:sldId id="368" r:id="rId42"/>
  </p:sldIdLst>
  <p:sldSz cx="12190095" cy="6859270"/>
  <p:notesSz cx="6858000" cy="9144000"/>
  <p:custDataLst>
    <p:tags r:id="rId43"/>
  </p:custDataLst>
  <p:defaultTextStyle>
    <a:defPPr>
      <a:defRPr lang="zh-CN"/>
    </a:defPPr>
    <a:lvl1pPr marL="0" algn="l" defTabSz="121539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7695" algn="l" defTabSz="121539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5390" algn="l" defTabSz="121539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3085" algn="l" defTabSz="121539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1415" algn="l" defTabSz="121539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39110" algn="l" defTabSz="121539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46805" algn="l" defTabSz="121539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4500" algn="l" defTabSz="121539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2195" algn="l" defTabSz="121539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545" autoAdjust="0"/>
  </p:normalViewPr>
  <p:slideViewPr>
    <p:cSldViewPr>
      <p:cViewPr>
        <p:scale>
          <a:sx n="80" d="100"/>
          <a:sy n="80" d="100"/>
        </p:scale>
        <p:origin x="-462" y="-7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notesMaster" Target="notesMasters/notesMaster1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slide" Target="slides/slide11.xml" /><Relationship Id="rId22" Type="http://schemas.openxmlformats.org/officeDocument/2006/relationships/slide" Target="slides/slide12.xml" /><Relationship Id="rId23" Type="http://schemas.openxmlformats.org/officeDocument/2006/relationships/slide" Target="slides/slide13.xml" /><Relationship Id="rId24" Type="http://schemas.openxmlformats.org/officeDocument/2006/relationships/slide" Target="slides/slide14.xml" /><Relationship Id="rId25" Type="http://schemas.openxmlformats.org/officeDocument/2006/relationships/slide" Target="slides/slide15.xml" /><Relationship Id="rId26" Type="http://schemas.openxmlformats.org/officeDocument/2006/relationships/slide" Target="slides/slide16.xml" /><Relationship Id="rId27" Type="http://schemas.openxmlformats.org/officeDocument/2006/relationships/slide" Target="slides/slide17.xml" /><Relationship Id="rId28" Type="http://schemas.openxmlformats.org/officeDocument/2006/relationships/slide" Target="slides/slide18.xml" /><Relationship Id="rId29" Type="http://schemas.openxmlformats.org/officeDocument/2006/relationships/slide" Target="slides/slide19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0.xml" /><Relationship Id="rId31" Type="http://schemas.openxmlformats.org/officeDocument/2006/relationships/slide" Target="slides/slide21.xml" /><Relationship Id="rId32" Type="http://schemas.openxmlformats.org/officeDocument/2006/relationships/slide" Target="slides/slide22.xml" /><Relationship Id="rId33" Type="http://schemas.openxmlformats.org/officeDocument/2006/relationships/slide" Target="slides/slide23.xml" /><Relationship Id="rId34" Type="http://schemas.openxmlformats.org/officeDocument/2006/relationships/slide" Target="slides/slide24.xml" /><Relationship Id="rId35" Type="http://schemas.openxmlformats.org/officeDocument/2006/relationships/slide" Target="slides/slide25.xml" /><Relationship Id="rId36" Type="http://schemas.openxmlformats.org/officeDocument/2006/relationships/slide" Target="slides/slide26.xml" /><Relationship Id="rId37" Type="http://schemas.openxmlformats.org/officeDocument/2006/relationships/slide" Target="slides/slide27.xml" /><Relationship Id="rId38" Type="http://schemas.openxmlformats.org/officeDocument/2006/relationships/slide" Target="slides/slide28.xml" /><Relationship Id="rId39" Type="http://schemas.openxmlformats.org/officeDocument/2006/relationships/slide" Target="slides/slide29.xml" /><Relationship Id="rId4" Type="http://schemas.openxmlformats.org/officeDocument/2006/relationships/slideMaster" Target="slideMasters/slideMaster4.xml" /><Relationship Id="rId40" Type="http://schemas.openxmlformats.org/officeDocument/2006/relationships/slide" Target="slides/slide30.xml" /><Relationship Id="rId41" Type="http://schemas.openxmlformats.org/officeDocument/2006/relationships/slide" Target="slides/slide31.xml" /><Relationship Id="rId42" Type="http://schemas.openxmlformats.org/officeDocument/2006/relationships/slide" Target="slides/slide32.xml" /><Relationship Id="rId43" Type="http://schemas.openxmlformats.org/officeDocument/2006/relationships/tags" Target="tags/tag62.xml" /><Relationship Id="rId44" Type="http://schemas.openxmlformats.org/officeDocument/2006/relationships/presProps" Target="presProps.xml" /><Relationship Id="rId45" Type="http://schemas.openxmlformats.org/officeDocument/2006/relationships/viewProps" Target="viewProps.xml" /><Relationship Id="rId46" Type="http://schemas.openxmlformats.org/officeDocument/2006/relationships/theme" Target="theme/theme1.xml" /><Relationship Id="rId47" Type="http://schemas.openxmlformats.org/officeDocument/2006/relationships/tableStyles" Target="tableStyles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0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3DC53-184D-450C-B213-86789C7587A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9B229-1CA6-4AAC-B540-5107E9CD4D28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1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defTabSz="911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860" algn="l" defTabSz="911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790" algn="l" defTabSz="911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720" algn="l" defTabSz="911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015" algn="l" defTabSz="911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945" algn="l" defTabSz="911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875" algn="l" defTabSz="911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805" algn="l" defTabSz="911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9B229-1CA6-4AAC-B540-5107E9CD4D2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9B229-1CA6-4AAC-B540-5107E9CD4D2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>
                <a:solidFill>
                  <a:prstClr val="black"/>
                </a:solidFill>
              </a:r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9B229-1CA6-4AAC-B540-5107E9CD4D2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9B229-1CA6-4AAC-B540-5107E9CD4D2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9B229-1CA6-4AAC-B540-5107E9CD4D2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9B229-1CA6-4AAC-B540-5107E9CD4D2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9B229-1CA6-4AAC-B540-5107E9CD4D2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9B229-1CA6-4AAC-B540-5107E9CD4D28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>
                <a:solidFill>
                  <a:prstClr val="black"/>
                </a:solidFill>
              </a:rPr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9B229-1CA6-4AAC-B540-5107E9CD4D2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>
                <a:solidFill>
                  <a:prstClr val="black"/>
                </a:solidFill>
              </a:rPr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31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006" y="8685026"/>
            <a:ext cx="2971335" cy="45871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32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9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9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9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9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9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9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9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9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9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9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9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303" y="2130922"/>
            <a:ext cx="10361851" cy="147036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8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6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2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71" y="274702"/>
            <a:ext cx="2742843" cy="585288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1" y="258293"/>
            <a:ext cx="376718" cy="52969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lIns="86439" tIns="43217" rIns="86439" bIns="43217" rtlCol="0" anchor="ctr"/>
          <a:lstStyle/>
          <a:p>
            <a:pPr algn="ctr" defTabSz="1215390">
              <a:defRPr/>
            </a:pPr>
            <a:endParaRPr kumimoji="1" lang="zh-CN" altLang="en-US" sz="1500" kern="0" smtClea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50325" y="258293"/>
            <a:ext cx="125833" cy="5296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86439" tIns="43217" rIns="86439" bIns="43217" rtlCol="0" anchor="ctr"/>
          <a:lstStyle/>
          <a:p>
            <a:pPr algn="ctr" defTabSz="1215390">
              <a:defRPr/>
            </a:pPr>
            <a:endParaRPr kumimoji="1" lang="zh-CN" altLang="en-US" sz="1500" kern="0" smtClea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303" y="2130922"/>
            <a:ext cx="10361851" cy="147036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8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6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2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1" y="258293"/>
            <a:ext cx="376718" cy="52969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 smtClea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50325" y="258293"/>
            <a:ext cx="125833" cy="5296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 smtClea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303" y="2130922"/>
            <a:ext cx="10361851" cy="147036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8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6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2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1" y="258293"/>
            <a:ext cx="376718" cy="52969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lIns="86497" tIns="43246" rIns="86497" bIns="43246" rtlCol="0" anchor="ctr"/>
          <a:lstStyle/>
          <a:p>
            <a:pPr algn="ctr" defTabSz="1216025">
              <a:defRPr/>
            </a:pPr>
            <a:endParaRPr kumimoji="1" lang="zh-CN" altLang="en-US" sz="1500" kern="0" smtClea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50325" y="258293"/>
            <a:ext cx="125833" cy="5296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86497" tIns="43246" rIns="86497" bIns="43246" rtlCol="0" anchor="ctr"/>
          <a:lstStyle/>
          <a:p>
            <a:pPr algn="ctr" defTabSz="1216025">
              <a:defRPr/>
            </a:pPr>
            <a:endParaRPr kumimoji="1" lang="zh-CN" altLang="en-US" sz="1500" kern="0" smtClea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1" y="258293"/>
            <a:ext cx="376718" cy="52969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lIns="86544" tIns="43269" rIns="86544" bIns="43269" rtlCol="0" anchor="ctr"/>
          <a:lstStyle/>
          <a:p>
            <a:pPr algn="ctr" defTabSz="1216660">
              <a:defRPr/>
            </a:pPr>
            <a:endParaRPr kumimoji="1" lang="zh-CN" altLang="en-US" sz="1500" kern="0" smtClea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50325" y="258293"/>
            <a:ext cx="125833" cy="5296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86544" tIns="43269" rIns="86544" bIns="43269" rtlCol="0" anchor="ctr"/>
          <a:lstStyle/>
          <a:p>
            <a:pPr algn="ctr" defTabSz="1216660">
              <a:defRPr/>
            </a:pPr>
            <a:endParaRPr kumimoji="1" lang="zh-CN" altLang="en-US" sz="1500" kern="0" smtClea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303" y="2130922"/>
            <a:ext cx="10361851" cy="147036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8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6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2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82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82" y="2907391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76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53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30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14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39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68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45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21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613" y="914569"/>
            <a:ext cx="9797669" cy="257087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613" y="3561059"/>
            <a:ext cx="9797669" cy="147267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129" indent="0" algn="ctr">
              <a:buNone/>
              <a:defRPr sz="2000"/>
            </a:lvl2pPr>
            <a:lvl3pPr marL="914257" indent="0" algn="ctr">
              <a:buNone/>
              <a:defRPr sz="1800"/>
            </a:lvl3pPr>
            <a:lvl4pPr marL="1371386" indent="0" algn="ctr">
              <a:buNone/>
              <a:defRPr sz="1600"/>
            </a:lvl4pPr>
            <a:lvl5pPr marL="1828514" indent="0" algn="ctr">
              <a:buNone/>
              <a:defRPr sz="1600"/>
            </a:lvl5pPr>
            <a:lvl6pPr marL="2285643" indent="0" algn="ctr">
              <a:buNone/>
              <a:defRPr sz="1600"/>
            </a:lvl6pPr>
            <a:lvl7pPr marL="2742771" indent="0" algn="ctr">
              <a:buNone/>
              <a:defRPr sz="1600"/>
            </a:lvl7pPr>
            <a:lvl8pPr marL="3199900" indent="0" algn="ctr">
              <a:buNone/>
              <a:defRPr sz="1600"/>
            </a:lvl8pPr>
            <a:lvl9pPr marL="365702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05" y="1490676"/>
            <a:ext cx="10967486" cy="476008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489" y="3849112"/>
            <a:ext cx="7767586" cy="766942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399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489" y="4616055"/>
            <a:ext cx="7767586" cy="86776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305" y="1501478"/>
            <a:ext cx="5175991" cy="4749279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0598" y="1501478"/>
            <a:ext cx="5175991" cy="4749279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305" y="1429465"/>
            <a:ext cx="5341565" cy="38167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9" indent="0">
              <a:buNone/>
              <a:defRPr sz="2000" b="1"/>
            </a:lvl2pPr>
            <a:lvl3pPr marL="914257" indent="0">
              <a:buNone/>
              <a:defRPr sz="1800" b="1"/>
            </a:lvl3pPr>
            <a:lvl4pPr marL="1371386" indent="0">
              <a:buNone/>
              <a:defRPr sz="1600" b="1"/>
            </a:lvl4pPr>
            <a:lvl5pPr marL="1828514" indent="0">
              <a:buNone/>
              <a:defRPr sz="1600" b="1"/>
            </a:lvl5pPr>
            <a:lvl6pPr marL="2285643" indent="0">
              <a:buNone/>
              <a:defRPr sz="1600" b="1"/>
            </a:lvl6pPr>
            <a:lvl7pPr marL="2742771" indent="0">
              <a:buNone/>
              <a:defRPr sz="1600" b="1"/>
            </a:lvl7pPr>
            <a:lvl8pPr marL="3199900" indent="0">
              <a:buNone/>
              <a:defRPr sz="1600" b="1"/>
            </a:lvl8pPr>
            <a:lvl9pPr marL="365702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305" y="1854343"/>
            <a:ext cx="5341565" cy="439641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4776" y="1421992"/>
            <a:ext cx="5341565" cy="38167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9" indent="0">
              <a:buNone/>
              <a:defRPr sz="2000" b="1"/>
            </a:lvl2pPr>
            <a:lvl3pPr marL="914257" indent="0">
              <a:buNone/>
              <a:defRPr sz="1800" b="1"/>
            </a:lvl3pPr>
            <a:lvl4pPr marL="1371386" indent="0">
              <a:buNone/>
              <a:defRPr sz="1600" b="1"/>
            </a:lvl4pPr>
            <a:lvl5pPr marL="1828514" indent="0">
              <a:buNone/>
              <a:defRPr sz="1600" b="1"/>
            </a:lvl5pPr>
            <a:lvl6pPr marL="2285643" indent="0">
              <a:buNone/>
              <a:defRPr sz="1600" b="1"/>
            </a:lvl6pPr>
            <a:lvl7pPr marL="2742771" indent="0">
              <a:buNone/>
              <a:defRPr sz="1600" b="1"/>
            </a:lvl7pPr>
            <a:lvl8pPr marL="3199900" indent="0">
              <a:buNone/>
              <a:defRPr sz="1600" b="1"/>
            </a:lvl8pPr>
            <a:lvl9pPr marL="365702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4776" y="1854343"/>
            <a:ext cx="5341565" cy="439641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05" y="1555488"/>
            <a:ext cx="5232259" cy="460885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49407" y="1555488"/>
            <a:ext cx="5226383" cy="460885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305" y="608513"/>
            <a:ext cx="10967486" cy="70573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3200" y="914569"/>
            <a:ext cx="1043837" cy="503013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257" y="914569"/>
            <a:ext cx="9167767" cy="5030131"/>
          </a:xfrm>
        </p:spPr>
        <p:txBody>
          <a:bodyPr vert="eaVert" lIns="46800" tIns="46800" rIns="46800" bIns="46800"/>
          <a:lstStyle>
            <a:lvl1pPr marL="228564" indent="-228564">
              <a:spcAft>
                <a:spcPts val="1000"/>
              </a:spcAft>
              <a:defRPr spc="300"/>
            </a:lvl1pPr>
            <a:lvl2pPr marL="685693" indent="-228564">
              <a:defRPr spc="300"/>
            </a:lvl2pPr>
            <a:lvl3pPr marL="1142821" indent="-228564">
              <a:defRPr spc="300"/>
            </a:lvl3pPr>
            <a:lvl4pPr marL="1599950" indent="-228564">
              <a:defRPr spc="300"/>
            </a:lvl4pPr>
            <a:lvl5pPr marL="2057079" indent="-228564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44" y="1600595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815" y="1600595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305" y="774143"/>
            <a:ext cx="10971085" cy="54838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613" y="2484460"/>
            <a:ext cx="9797669" cy="101898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5999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613" y="3561059"/>
            <a:ext cx="9797669" cy="471687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92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695" indent="0">
              <a:buNone/>
              <a:defRPr sz="2700" b="1"/>
            </a:lvl2pPr>
            <a:lvl3pPr marL="1215390" indent="0">
              <a:buNone/>
              <a:defRPr sz="2400" b="1"/>
            </a:lvl3pPr>
            <a:lvl4pPr marL="1823085" indent="0">
              <a:buNone/>
              <a:defRPr sz="2100" b="1"/>
            </a:lvl4pPr>
            <a:lvl5pPr marL="2431415" indent="0">
              <a:buNone/>
              <a:defRPr sz="2100" b="1"/>
            </a:lvl5pPr>
            <a:lvl6pPr marL="3039110" indent="0">
              <a:buNone/>
              <a:defRPr sz="2100" b="1"/>
            </a:lvl6pPr>
            <a:lvl7pPr marL="3646805" indent="0">
              <a:buNone/>
              <a:defRPr sz="2100" b="1"/>
            </a:lvl7pPr>
            <a:lvl8pPr marL="4254500" indent="0">
              <a:buNone/>
              <a:defRPr sz="2100" b="1"/>
            </a:lvl8pPr>
            <a:lvl9pPr marL="4862195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40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92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695" indent="0">
              <a:buNone/>
              <a:defRPr sz="2700" b="1"/>
            </a:lvl2pPr>
            <a:lvl3pPr marL="1215390" indent="0">
              <a:buNone/>
              <a:defRPr sz="2400" b="1"/>
            </a:lvl3pPr>
            <a:lvl4pPr marL="1823085" indent="0">
              <a:buNone/>
              <a:defRPr sz="2100" b="1"/>
            </a:lvl4pPr>
            <a:lvl5pPr marL="2431415" indent="0">
              <a:buNone/>
              <a:defRPr sz="2100" b="1"/>
            </a:lvl5pPr>
            <a:lvl6pPr marL="3039110" indent="0">
              <a:buNone/>
              <a:defRPr sz="2100" b="1"/>
            </a:lvl6pPr>
            <a:lvl7pPr marL="3646805" indent="0">
              <a:buNone/>
              <a:defRPr sz="2100" b="1"/>
            </a:lvl7pPr>
            <a:lvl8pPr marL="4254500" indent="0">
              <a:buNone/>
              <a:defRPr sz="2100" b="1"/>
            </a:lvl8pPr>
            <a:lvl9pPr marL="4862195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40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4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9" y="273138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4" y="1435436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7695" indent="0">
              <a:buNone/>
              <a:defRPr sz="1600"/>
            </a:lvl2pPr>
            <a:lvl3pPr marL="1215390" indent="0">
              <a:buNone/>
              <a:defRPr sz="1300"/>
            </a:lvl3pPr>
            <a:lvl4pPr marL="1823085" indent="0">
              <a:buNone/>
              <a:defRPr sz="1200"/>
            </a:lvl4pPr>
            <a:lvl5pPr marL="2431415" indent="0">
              <a:buNone/>
              <a:defRPr sz="1200"/>
            </a:lvl5pPr>
            <a:lvl6pPr marL="3039110" indent="0">
              <a:buNone/>
              <a:defRPr sz="1200"/>
            </a:lvl6pPr>
            <a:lvl7pPr marL="3646805" indent="0">
              <a:buNone/>
              <a:defRPr sz="1200"/>
            </a:lvl7pPr>
            <a:lvl8pPr marL="4254500" indent="0">
              <a:buNone/>
              <a:defRPr sz="1200"/>
            </a:lvl8pPr>
            <a:lvl9pPr marL="4862195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8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7695" indent="0">
              <a:buNone/>
              <a:defRPr sz="3700"/>
            </a:lvl2pPr>
            <a:lvl3pPr marL="1215390" indent="0">
              <a:buNone/>
              <a:defRPr sz="3200"/>
            </a:lvl3pPr>
            <a:lvl4pPr marL="1823085" indent="0">
              <a:buNone/>
              <a:defRPr sz="2700"/>
            </a:lvl4pPr>
            <a:lvl5pPr marL="2431415" indent="0">
              <a:buNone/>
              <a:defRPr sz="2700"/>
            </a:lvl5pPr>
            <a:lvl6pPr marL="3039110" indent="0">
              <a:buNone/>
              <a:defRPr sz="2700"/>
            </a:lvl6pPr>
            <a:lvl7pPr marL="3646805" indent="0">
              <a:buNone/>
              <a:defRPr sz="2700"/>
            </a:lvl7pPr>
            <a:lvl8pPr marL="4254500" indent="0">
              <a:buNone/>
              <a:defRPr sz="2700"/>
            </a:lvl8pPr>
            <a:lvl9pPr marL="4862195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7695" indent="0">
              <a:buNone/>
              <a:defRPr sz="1600"/>
            </a:lvl2pPr>
            <a:lvl3pPr marL="1215390" indent="0">
              <a:buNone/>
              <a:defRPr sz="1300"/>
            </a:lvl3pPr>
            <a:lvl4pPr marL="1823085" indent="0">
              <a:buNone/>
              <a:defRPr sz="1200"/>
            </a:lvl4pPr>
            <a:lvl5pPr marL="2431415" indent="0">
              <a:buNone/>
              <a:defRPr sz="1200"/>
            </a:lvl5pPr>
            <a:lvl6pPr marL="3039110" indent="0">
              <a:buNone/>
              <a:defRPr sz="1200"/>
            </a:lvl6pPr>
            <a:lvl7pPr marL="3646805" indent="0">
              <a:buNone/>
              <a:defRPr sz="1200"/>
            </a:lvl7pPr>
            <a:lvl8pPr marL="4254500" indent="0">
              <a:buNone/>
              <a:defRPr sz="1200"/>
            </a:lvl8pPr>
            <a:lvl9pPr marL="4862195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slideLayout" Target="../slideLayouts/slideLayout16.xml" /><Relationship Id="rId3" Type="http://schemas.openxmlformats.org/officeDocument/2006/relationships/slideLayout" Target="../slideLayouts/slideLayout17.xml" /><Relationship Id="rId4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slideLayout" Target="../slideLayouts/slideLayout19.xml" /><Relationship Id="rId3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slideLayout" Target="../slideLayouts/slideLayout21.xml" /><Relationship Id="rId3" Type="http://schemas.openxmlformats.org/officeDocument/2006/relationships/slideLayout" Target="../slideLayouts/slideLayout22.xml" /><Relationship Id="rId4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24.xml" /><Relationship Id="rId3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6.xml" /><Relationship Id="rId3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slideLayout" Target="../slideLayouts/slideLayout28.xml" /><Relationship Id="rId3" Type="http://schemas.openxmlformats.org/officeDocument/2006/relationships/slideLayout" Target="../slideLayouts/slideLayout29.xml" /><Relationship Id="rId4" Type="http://schemas.openxmlformats.org/officeDocument/2006/relationships/slideLayout" Target="../slideLayouts/slideLayout30.xml" /><Relationship Id="rId5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 /><Relationship Id="rId10" Type="http://schemas.openxmlformats.org/officeDocument/2006/relationships/slideLayout" Target="../slideLayouts/slideLayout40.xml" /><Relationship Id="rId11" Type="http://schemas.openxmlformats.org/officeDocument/2006/relationships/slideLayout" Target="../slideLayouts/slideLayout41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9.xml" /><Relationship Id="rId2" Type="http://schemas.openxmlformats.org/officeDocument/2006/relationships/slideLayout" Target="../slideLayouts/slideLayout32.xml" /><Relationship Id="rId3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35.xml" /><Relationship Id="rId6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37.xml" /><Relationship Id="rId8" Type="http://schemas.openxmlformats.org/officeDocument/2006/relationships/slideLayout" Target="../slideLayouts/slideLayout38.xml" /><Relationship Id="rId9" Type="http://schemas.openxmlformats.org/officeDocument/2006/relationships/slideLayout" Target="../slideLayouts/slideLayout3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539" tIns="60769" rIns="121539" bIns="6076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95"/>
            <a:ext cx="10971372" cy="4527011"/>
          </a:xfrm>
          <a:prstGeom prst="rect">
            <a:avLst/>
          </a:prstGeom>
        </p:spPr>
        <p:txBody>
          <a:bodyPr vert="horz" lIns="121539" tIns="60769" rIns="121539" bIns="6076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539" tIns="60769" rIns="121539" bIns="6076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80" y="6357822"/>
            <a:ext cx="3860297" cy="365210"/>
          </a:xfrm>
          <a:prstGeom prst="rect">
            <a:avLst/>
          </a:prstGeom>
        </p:spPr>
        <p:txBody>
          <a:bodyPr vert="horz" lIns="121539" tIns="60769" rIns="121539" bIns="6076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539" tIns="60769" rIns="121539" bIns="6076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121539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5930" indent="-455930" algn="l" defTabSz="1215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7425" indent="-379730" algn="l" defTabSz="1215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9555" indent="-304165" algn="l" defTabSz="1215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7250" indent="-304165" algn="l" defTabSz="1215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4945" indent="-304165" algn="l" defTabSz="1215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2640" indent="-304165" algn="l" defTabSz="1215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0335" indent="-304165" algn="l" defTabSz="1215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58030" indent="-304165" algn="l" defTabSz="1215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66360" indent="-304165" algn="l" defTabSz="1215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695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5390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085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1415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9110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6805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4500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2195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02" y="365865"/>
            <a:ext cx="10513855" cy="1324942"/>
          </a:xfrm>
          <a:prstGeom prst="rect">
            <a:avLst/>
          </a:prstGeom>
        </p:spPr>
        <p:txBody>
          <a:bodyPr vert="horz" lIns="86439" tIns="43217" rIns="86439" bIns="4321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02" y="1826313"/>
            <a:ext cx="10513855" cy="4352736"/>
          </a:xfrm>
          <a:prstGeom prst="rect">
            <a:avLst/>
          </a:prstGeom>
        </p:spPr>
        <p:txBody>
          <a:bodyPr vert="horz" lIns="86439" tIns="43217" rIns="86439" bIns="4321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0" y="6358241"/>
            <a:ext cx="2742090" cy="364359"/>
          </a:xfrm>
          <a:prstGeom prst="rect">
            <a:avLst/>
          </a:prstGeom>
        </p:spPr>
        <p:txBody>
          <a:bodyPr vert="horz" lIns="86439" tIns="43217" rIns="86439" bIns="4321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86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909" y="6358241"/>
            <a:ext cx="4114641" cy="364359"/>
          </a:xfrm>
          <a:prstGeom prst="rect">
            <a:avLst/>
          </a:prstGeom>
        </p:spPr>
        <p:txBody>
          <a:bodyPr vert="horz" lIns="86439" tIns="43217" rIns="86439" bIns="4321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86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049" y="6358241"/>
            <a:ext cx="2742090" cy="364359"/>
          </a:xfrm>
          <a:prstGeom prst="rect">
            <a:avLst/>
          </a:prstGeom>
        </p:spPr>
        <p:txBody>
          <a:bodyPr vert="horz" lIns="86439" tIns="43217" rIns="86439" bIns="4321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86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8335" indent="-215900" algn="l" defTabSz="864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770" indent="-215900" algn="l" defTabSz="864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570" indent="-215900" algn="l" defTabSz="864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5005" indent="-215900" algn="l" defTabSz="864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805" indent="-215900" algn="l" defTabSz="864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9240" indent="-215900" algn="l" defTabSz="864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675" indent="-215900" algn="l" defTabSz="864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3475" indent="-215900" algn="l" defTabSz="86423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6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1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9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334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514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757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00" y="365865"/>
            <a:ext cx="10513855" cy="1324942"/>
          </a:xfrm>
          <a:prstGeom prst="rect">
            <a:avLst/>
          </a:prstGeom>
        </p:spPr>
        <p:txBody>
          <a:bodyPr vert="horz" lIns="86462" tIns="43229" rIns="86462" bIns="4322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00" y="1826313"/>
            <a:ext cx="10513855" cy="4352736"/>
          </a:xfrm>
          <a:prstGeom prst="rect">
            <a:avLst/>
          </a:prstGeom>
        </p:spPr>
        <p:txBody>
          <a:bodyPr vert="horz" lIns="86462" tIns="43229" rIns="86462" bIns="4322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0" y="6358239"/>
            <a:ext cx="2742090" cy="364359"/>
          </a:xfrm>
          <a:prstGeom prst="rect">
            <a:avLst/>
          </a:prstGeom>
        </p:spPr>
        <p:txBody>
          <a:bodyPr vert="horz" lIns="86462" tIns="43229" rIns="86462" bIns="4322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86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907" y="6358239"/>
            <a:ext cx="4114641" cy="364359"/>
          </a:xfrm>
          <a:prstGeom prst="rect">
            <a:avLst/>
          </a:prstGeom>
        </p:spPr>
        <p:txBody>
          <a:bodyPr vert="horz" lIns="86462" tIns="43229" rIns="86462" bIns="4322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86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049" y="6358239"/>
            <a:ext cx="2742090" cy="364359"/>
          </a:xfrm>
          <a:prstGeom prst="rect">
            <a:avLst/>
          </a:prstGeom>
        </p:spPr>
        <p:txBody>
          <a:bodyPr vert="horz" lIns="86462" tIns="43229" rIns="86462" bIns="4322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86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/>
  <p:timing/>
  <p:txStyles>
    <p:titleStyle>
      <a:lvl1pPr algn="l" defTabSz="86487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87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8335" indent="-215900" algn="l" defTabSz="86487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770" indent="-215900" algn="l" defTabSz="86487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205" indent="-215900" algn="l" defTabSz="86487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5640" indent="-215900" algn="l" defTabSz="86487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440" indent="-215900" algn="l" defTabSz="86487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9875" indent="-215900" algn="l" defTabSz="86487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2310" indent="-215900" algn="l" defTabSz="86487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4745" indent="-215900" algn="l" defTabSz="86487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8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35" algn="l" defTabSz="8648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870" algn="l" defTabSz="8648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670" algn="l" defTabSz="8648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105" algn="l" defTabSz="8648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1540" algn="l" defTabSz="8648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3975" algn="l" defTabSz="8648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6410" algn="l" defTabSz="8648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8210" algn="l" defTabSz="8648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97" y="365865"/>
            <a:ext cx="10513855" cy="1324942"/>
          </a:xfrm>
          <a:prstGeom prst="rect">
            <a:avLst/>
          </a:prstGeom>
        </p:spPr>
        <p:txBody>
          <a:bodyPr vert="horz" lIns="86497" tIns="43246" rIns="86497" bIns="4324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97" y="1826313"/>
            <a:ext cx="10513855" cy="4352736"/>
          </a:xfrm>
          <a:prstGeom prst="rect">
            <a:avLst/>
          </a:prstGeom>
        </p:spPr>
        <p:txBody>
          <a:bodyPr vert="horz" lIns="86497" tIns="43246" rIns="86497" bIns="4324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0" y="6358236"/>
            <a:ext cx="2742090" cy="364359"/>
          </a:xfrm>
          <a:prstGeom prst="rect">
            <a:avLst/>
          </a:prstGeom>
        </p:spPr>
        <p:txBody>
          <a:bodyPr vert="horz" lIns="86497" tIns="43246" rIns="86497" bIns="4324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904" y="6358236"/>
            <a:ext cx="4114641" cy="364359"/>
          </a:xfrm>
          <a:prstGeom prst="rect">
            <a:avLst/>
          </a:prstGeom>
        </p:spPr>
        <p:txBody>
          <a:bodyPr vert="horz" lIns="86497" tIns="43246" rIns="86497" bIns="4324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049" y="6358236"/>
            <a:ext cx="2742090" cy="364359"/>
          </a:xfrm>
          <a:prstGeom prst="rect">
            <a:avLst/>
          </a:prstGeom>
        </p:spPr>
        <p:txBody>
          <a:bodyPr vert="horz" lIns="86497" tIns="43246" rIns="86497" bIns="4324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ransition/>
  <p:timing/>
  <p:txStyles>
    <p:titleStyle>
      <a:lvl1pPr algn="l" defTabSz="86487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487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8970" indent="-216535" algn="l" defTabSz="86487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1405" indent="-216535" algn="l" defTabSz="86487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840" indent="-216535" algn="l" defTabSz="86487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6275" indent="-216535" algn="l" defTabSz="86487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8710" indent="-216535" algn="l" defTabSz="86487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1145" indent="-216535" algn="l" defTabSz="86487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3580" indent="-216535" algn="l" defTabSz="86487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6015" indent="-216535" algn="l" defTabSz="86487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8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35" algn="l" defTabSz="8648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870" algn="l" defTabSz="8648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305" algn="l" defTabSz="8648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740" algn="l" defTabSz="8648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175" algn="l" defTabSz="8648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610" algn="l" defTabSz="8648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7680" algn="l" defTabSz="8648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0115" algn="l" defTabSz="8648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93" y="365865"/>
            <a:ext cx="10513855" cy="1324942"/>
          </a:xfrm>
          <a:prstGeom prst="rect">
            <a:avLst/>
          </a:prstGeom>
        </p:spPr>
        <p:txBody>
          <a:bodyPr vert="horz" lIns="86544" tIns="43269" rIns="86544" bIns="4326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93" y="1826313"/>
            <a:ext cx="10513855" cy="4352736"/>
          </a:xfrm>
          <a:prstGeom prst="rect">
            <a:avLst/>
          </a:prstGeom>
        </p:spPr>
        <p:txBody>
          <a:bodyPr vert="horz" lIns="86544" tIns="43269" rIns="86544" bIns="4326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0" y="6358232"/>
            <a:ext cx="2742090" cy="364359"/>
          </a:xfrm>
          <a:prstGeom prst="rect">
            <a:avLst/>
          </a:prstGeom>
        </p:spPr>
        <p:txBody>
          <a:bodyPr vert="horz" lIns="86544" tIns="43269" rIns="86544" bIns="4326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900" y="6358232"/>
            <a:ext cx="4114641" cy="364359"/>
          </a:xfrm>
          <a:prstGeom prst="rect">
            <a:avLst/>
          </a:prstGeom>
        </p:spPr>
        <p:txBody>
          <a:bodyPr vert="horz" lIns="86544" tIns="43269" rIns="86544" bIns="4326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049" y="6358232"/>
            <a:ext cx="2742090" cy="364359"/>
          </a:xfrm>
          <a:prstGeom prst="rect">
            <a:avLst/>
          </a:prstGeom>
        </p:spPr>
        <p:txBody>
          <a:bodyPr vert="horz" lIns="86544" tIns="43269" rIns="86544" bIns="4326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ransition/>
  <p:timing/>
  <p:txStyles>
    <p:titleStyle>
      <a:lvl1pPr algn="l" defTabSz="865505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550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8970" indent="-216535" algn="l" defTabSz="86550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040" indent="-216535" algn="l" defTabSz="86550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475" indent="-216535" algn="l" defTabSz="86550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7545" indent="-216535" algn="l" defTabSz="86550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9980" indent="-216535" algn="l" defTabSz="86550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2415" indent="-216535" algn="l" defTabSz="86550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5485" indent="-216535" algn="l" defTabSz="86550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7920" indent="-216535" algn="l" defTabSz="86550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55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35" algn="l" defTabSz="8655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5505" algn="l" defTabSz="8655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940" algn="l" defTabSz="8655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1010" algn="l" defTabSz="8655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3445" algn="l" defTabSz="8655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6515" algn="l" defTabSz="8655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8950" algn="l" defTabSz="8655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2020" algn="l" defTabSz="8655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89" y="365865"/>
            <a:ext cx="10513855" cy="1324942"/>
          </a:xfrm>
          <a:prstGeom prst="rect">
            <a:avLst/>
          </a:prstGeom>
        </p:spPr>
        <p:txBody>
          <a:bodyPr vert="horz" lIns="86589" tIns="43293" rIns="86589" bIns="4329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89" y="1826313"/>
            <a:ext cx="10513855" cy="4352736"/>
          </a:xfrm>
          <a:prstGeom prst="rect">
            <a:avLst/>
          </a:prstGeom>
        </p:spPr>
        <p:txBody>
          <a:bodyPr vert="horz" lIns="86589" tIns="43293" rIns="86589" bIns="4329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0" y="6358228"/>
            <a:ext cx="2742090" cy="364359"/>
          </a:xfrm>
          <a:prstGeom prst="rect">
            <a:avLst/>
          </a:prstGeom>
        </p:spPr>
        <p:txBody>
          <a:bodyPr vert="horz" lIns="86589" tIns="43293" rIns="86589" bIns="4329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896" y="6358228"/>
            <a:ext cx="4114641" cy="364359"/>
          </a:xfrm>
          <a:prstGeom prst="rect">
            <a:avLst/>
          </a:prstGeom>
        </p:spPr>
        <p:txBody>
          <a:bodyPr vert="horz" lIns="86589" tIns="43293" rIns="86589" bIns="4329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049" y="6358228"/>
            <a:ext cx="2742090" cy="364359"/>
          </a:xfrm>
          <a:prstGeom prst="rect">
            <a:avLst/>
          </a:prstGeom>
        </p:spPr>
        <p:txBody>
          <a:bodyPr vert="horz" lIns="86589" tIns="43293" rIns="86589" bIns="4329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/>
  <p:timing/>
  <p:txStyles>
    <p:titleStyle>
      <a:lvl1pPr algn="l" defTabSz="86614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14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960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67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11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818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125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432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739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982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07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14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857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164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471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778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085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329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84" y="365865"/>
            <a:ext cx="10513855" cy="1324942"/>
          </a:xfrm>
          <a:prstGeom prst="rect">
            <a:avLst/>
          </a:prstGeom>
        </p:spPr>
        <p:txBody>
          <a:bodyPr vert="horz" lIns="86648" tIns="43323" rIns="86648" bIns="4332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84" y="1826313"/>
            <a:ext cx="10513855" cy="4352736"/>
          </a:xfrm>
          <a:prstGeom prst="rect">
            <a:avLst/>
          </a:prstGeom>
        </p:spPr>
        <p:txBody>
          <a:bodyPr vert="horz" lIns="86648" tIns="43323" rIns="86648" bIns="4332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0" y="6358223"/>
            <a:ext cx="2742090" cy="364359"/>
          </a:xfrm>
          <a:prstGeom prst="rect">
            <a:avLst/>
          </a:prstGeom>
        </p:spPr>
        <p:txBody>
          <a:bodyPr vert="horz" lIns="86648" tIns="43323" rIns="86648" bIns="4332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891" y="6358223"/>
            <a:ext cx="4114641" cy="364359"/>
          </a:xfrm>
          <a:prstGeom prst="rect">
            <a:avLst/>
          </a:prstGeom>
        </p:spPr>
        <p:txBody>
          <a:bodyPr vert="horz" lIns="86648" tIns="43323" rIns="86648" bIns="4332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049" y="6358223"/>
            <a:ext cx="2742090" cy="364359"/>
          </a:xfrm>
          <a:prstGeom prst="rect">
            <a:avLst/>
          </a:prstGeom>
        </p:spPr>
        <p:txBody>
          <a:bodyPr vert="horz" lIns="86648" tIns="43323" rIns="86648" bIns="4332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ransition/>
  <p:timing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960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31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38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45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5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22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92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236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07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84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291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598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69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276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583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80" y="365865"/>
            <a:ext cx="10513855" cy="1324942"/>
          </a:xfrm>
          <a:prstGeom prst="rect">
            <a:avLst/>
          </a:prstGeom>
        </p:spPr>
        <p:txBody>
          <a:bodyPr vert="horz" lIns="86694" tIns="43347" rIns="86694" bIns="4334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80" y="1826313"/>
            <a:ext cx="10513855" cy="4352736"/>
          </a:xfrm>
          <a:prstGeom prst="rect">
            <a:avLst/>
          </a:prstGeom>
        </p:spPr>
        <p:txBody>
          <a:bodyPr vert="horz" lIns="86694" tIns="43347" rIns="86694" bIns="4334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0" y="6358219"/>
            <a:ext cx="2742090" cy="364359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887" y="6358219"/>
            <a:ext cx="4114641" cy="364359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045" y="6358219"/>
            <a:ext cx="2742090" cy="364359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ransition/>
  <p:timing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1904" y="631556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257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5357" y="6315569"/>
            <a:ext cx="3959381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257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6212" y="631556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257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136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iming/>
  <p:txStyles>
    <p:titleStyle>
      <a:lvl1pPr algn="l" defTabSz="914257" rtl="0" eaLnBrk="1" fontAlgn="auto" latinLnBrk="0" hangingPunct="1">
        <a:lnSpc>
          <a:spcPct val="100000"/>
        </a:lnSpc>
        <a:spcBef>
          <a:spcPct val="0"/>
        </a:spcBef>
        <a:buNone/>
        <a:defRPr sz="3599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564" indent="-228564" algn="l" defTabSz="914257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693" indent="-228564" algn="l" defTabSz="914257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473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2821" indent="-228564" algn="l" defTabSz="914257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599950" indent="-228564" algn="l" defTabSz="914257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079" indent="-228564" algn="l" defTabSz="914257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207" indent="-228564" algn="l" defTabSz="9142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5" indent="-228564" algn="l" defTabSz="9142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64" indent="-228564" algn="l" defTabSz="9142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93" indent="-228564" algn="l" defTabSz="9142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7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6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4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3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1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0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8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microsoft.com/office/2007/relationships/media" Target="../media/media1.mp3" /><Relationship Id="rId7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4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image" Target="../media/image15.jpeg" /><Relationship Id="rId7" Type="http://schemas.openxmlformats.org/officeDocument/2006/relationships/image" Target="../media/image16.jpeg" /><Relationship Id="rId8" Type="http://schemas.openxmlformats.org/officeDocument/2006/relationships/image" Target="../media/image1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4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Relationship Id="rId6" Type="http://schemas.openxmlformats.org/officeDocument/2006/relationships/image" Target="../media/image22.jpeg" /><Relationship Id="rId7" Type="http://schemas.openxmlformats.org/officeDocument/2006/relationships/image" Target="../media/image2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tags" Target="../tags/tag6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4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notesSlide" Target="../notesSlides/notesSlide2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notesSlide" Target="../notesSlides/notesSlide2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4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notesSlide" Target="../notesSlides/notesSlide30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notesSlide" Target="../notesSlides/notesSlide3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26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 /><Relationship Id="rId10" Type="http://schemas.openxmlformats.org/officeDocument/2006/relationships/image" Target="../media/image26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8.png" /><Relationship Id="rId4" Type="http://schemas.microsoft.com/office/2007/relationships/hdphoto" Target="../media/image9.wdp" /><Relationship Id="rId5" Type="http://schemas.openxmlformats.org/officeDocument/2006/relationships/image" Target="../media/image10.png" /><Relationship Id="rId6" Type="http://schemas.microsoft.com/office/2007/relationships/hdphoto" Target="../media/image11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5847384"/>
            <a:ext cx="6777071" cy="103879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2"/>
          <a:stretch>
            <a:fillRect/>
          </a:stretch>
        </p:blipFill>
        <p:spPr bwMode="auto">
          <a:xfrm>
            <a:off x="5973310" y="273293"/>
            <a:ext cx="6245643" cy="6621217"/>
          </a:xfrm>
          <a:prstGeom prst="rect">
            <a:avLst/>
          </a:prstGeom>
          <a:noFill/>
        </p:spPr>
      </p:pic>
      <p:cxnSp>
        <p:nvCxnSpPr>
          <p:cNvPr id="14" name="直接连接符 13"/>
          <p:cNvCxnSpPr/>
          <p:nvPr/>
        </p:nvCxnSpPr>
        <p:spPr>
          <a:xfrm rot="5400000">
            <a:off x="5062233" y="667265"/>
            <a:ext cx="3239249" cy="1904765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16200000" flipV="1">
            <a:off x="4966925" y="4001806"/>
            <a:ext cx="3620339" cy="2095242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等腰三角形 8"/>
          <p:cNvSpPr/>
          <p:nvPr/>
        </p:nvSpPr>
        <p:spPr>
          <a:xfrm rot="10800000">
            <a:off x="5441859" y="-26589"/>
            <a:ext cx="2055297" cy="17724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39" tIns="60769" rIns="121539" bIns="60769" rtlCol="0" anchor="ctr"/>
          <a:lstStyle/>
          <a:p>
            <a:pPr algn="ctr"/>
            <a:endParaRPr lang="zh-CN" altLang="en-US"/>
          </a:p>
        </p:txBody>
      </p:sp>
      <p:sp>
        <p:nvSpPr>
          <p:cNvPr id="39" name="等腰三角形 38"/>
          <p:cNvSpPr/>
          <p:nvPr/>
        </p:nvSpPr>
        <p:spPr>
          <a:xfrm>
            <a:off x="5015812" y="4586491"/>
            <a:ext cx="2666672" cy="229968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39" tIns="60769" rIns="121539" bIns="60769"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-15832" y="1773632"/>
            <a:ext cx="102906" cy="28916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58" tIns="60779" rIns="121558" bIns="60779"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3672643" y="2025053"/>
            <a:ext cx="1290703" cy="235751"/>
            <a:chOff x="8971447" y="2172617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8971447" y="2172617"/>
              <a:ext cx="238791" cy="5688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9312857" y="2172617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9522704" y="2172617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9692788" y="2172617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42"/>
          <p:cNvSpPr txBox="1"/>
          <p:nvPr/>
        </p:nvSpPr>
        <p:spPr>
          <a:xfrm>
            <a:off x="190554" y="2421704"/>
            <a:ext cx="5627760" cy="1092607"/>
          </a:xfrm>
          <a:prstGeom prst="rect">
            <a:avLst/>
          </a:prstGeom>
          <a:noFill/>
        </p:spPr>
        <p:txBody>
          <a:bodyPr wrap="square" lIns="91172" tIns="45587" rIns="91172" bIns="45587" rtlCol="0">
            <a:spAutoFit/>
          </a:bodyPr>
          <a:lstStyle/>
          <a:p>
            <a:r>
              <a:rPr lang="zh-CN" altLang="en-US" sz="65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工作总结</a:t>
            </a:r>
            <a:r>
              <a:rPr lang="en-US" altLang="zh-CN" sz="65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65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汇报</a:t>
            </a:r>
            <a:endParaRPr lang="zh-CN" altLang="zh-CN" sz="65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1075" y="3704877"/>
            <a:ext cx="5110784" cy="369332"/>
          </a:xfrm>
          <a:prstGeom prst="rect">
            <a:avLst/>
          </a:prstGeom>
          <a:solidFill>
            <a:srgbClr val="C00000"/>
          </a:solidFill>
        </p:spPr>
        <p:txBody>
          <a:bodyPr wrap="square" lIns="91172" tIns="45587" rIns="91172" bIns="45587" rtlCol="0">
            <a:spAutoFit/>
          </a:bodyPr>
          <a:lstStyle/>
          <a:p>
            <a:r>
              <a:rPr lang="zh-CN" altLang="zh-CN" sz="1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适用于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个人总结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年终总结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业绩汇报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财务统计</a:t>
            </a:r>
            <a:endParaRPr lang="zh-CN" altLang="zh-CN" sz="1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2319" y="1918809"/>
            <a:ext cx="3373570" cy="430887"/>
          </a:xfrm>
          <a:prstGeom prst="rect">
            <a:avLst/>
          </a:prstGeom>
          <a:noFill/>
        </p:spPr>
        <p:txBody>
          <a:bodyPr wrap="square" lIns="91172" tIns="45587" rIns="91172" bIns="45587" rtlCol="0">
            <a:spAutoFit/>
          </a:bodyPr>
          <a:lstStyle/>
          <a:p>
            <a:r>
              <a:rPr lang="en-US" altLang="zh-CN" sz="2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THE  BUSENESS  PLAN</a:t>
            </a:r>
            <a:endParaRPr lang="zh-CN" altLang="zh-CN" sz="2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4280" y="4273368"/>
            <a:ext cx="4460616" cy="338554"/>
          </a:xfrm>
          <a:prstGeom prst="rect">
            <a:avLst/>
          </a:prstGeom>
          <a:noFill/>
        </p:spPr>
        <p:txBody>
          <a:bodyPr wrap="square" lIns="91172" tIns="45587" rIns="91172" bIns="45587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框架完整 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所有文字可以修改 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图片可以替换</a:t>
            </a:r>
            <a:endParaRPr lang="zh-CN" altLang="zh-CN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danny mccarthy、mark petrie - rags to rings - 纯音乐版.mp3">
            <a:hlinkClick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0013" y="-103470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7353" p14:dur="2000"/>
    </mc:Choice>
    <mc:Fallback>
      <p:transition spd="slow" advTm="7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39" grpId="0" animBg="1"/>
      <p:bldP spid="19" grpId="0" animBg="1"/>
      <p:bldP spid="41" grpId="0"/>
      <p:bldP spid="42" grpId="0" animBg="1"/>
      <p:bldP spid="43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5847384"/>
            <a:ext cx="6777071" cy="103879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2"/>
          <a:stretch>
            <a:fillRect/>
          </a:stretch>
        </p:blipFill>
        <p:spPr bwMode="auto">
          <a:xfrm>
            <a:off x="5973310" y="273293"/>
            <a:ext cx="6245643" cy="6621217"/>
          </a:xfrm>
          <a:prstGeom prst="rect">
            <a:avLst/>
          </a:prstGeom>
          <a:noFill/>
        </p:spPr>
      </p:pic>
      <p:sp>
        <p:nvSpPr>
          <p:cNvPr id="11" name="等腰三角形 10"/>
          <p:cNvSpPr/>
          <p:nvPr/>
        </p:nvSpPr>
        <p:spPr>
          <a:xfrm>
            <a:off x="3523782" y="3239272"/>
            <a:ext cx="4198075" cy="362033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39" tIns="60769" rIns="121539" bIns="60769"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5400000">
            <a:off x="5062233" y="667265"/>
            <a:ext cx="3239249" cy="1904765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16200000" flipV="1">
            <a:off x="4966925" y="4001806"/>
            <a:ext cx="3620339" cy="2095242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等腰三角形 38"/>
          <p:cNvSpPr/>
          <p:nvPr/>
        </p:nvSpPr>
        <p:spPr>
          <a:xfrm>
            <a:off x="5348498" y="4559947"/>
            <a:ext cx="2666672" cy="229968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39" tIns="60769" rIns="121539" bIns="60769"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 flipH="1" flipV="1">
            <a:off x="6491380" y="4573089"/>
            <a:ext cx="1311955" cy="2286521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等腰三角形 51"/>
          <p:cNvSpPr/>
          <p:nvPr/>
        </p:nvSpPr>
        <p:spPr>
          <a:xfrm rot="10800000">
            <a:off x="5619072" y="-13204"/>
            <a:ext cx="1878084" cy="161962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39" tIns="60769" rIns="121539" bIns="60769"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054652" y="4222801"/>
            <a:ext cx="4148138" cy="74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2" tIns="45587" rIns="91172" bIns="45587" numCol="1" anchor="t" anchorCtr="0" compatLnSpc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endParaRPr lang="en-US" altLang="zh-CN" sz="14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0844" y="908387"/>
            <a:ext cx="5713578" cy="3939540"/>
          </a:xfrm>
          <a:prstGeom prst="rect">
            <a:avLst/>
          </a:prstGeom>
          <a:noFill/>
        </p:spPr>
        <p:txBody>
          <a:bodyPr wrap="square" lIns="91172" tIns="45587" rIns="91172" bIns="45587" rtlCol="0">
            <a:spAutoFit/>
          </a:bodyPr>
          <a:lstStyle/>
          <a:p>
            <a:r>
              <a:rPr lang="en-US" altLang="zh-CN" sz="25000" b="1">
                <a:solidFill>
                  <a:srgbClr val="C00000">
                    <a:alpha val="39000"/>
                  </a:srgb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02</a:t>
            </a:r>
            <a:endParaRPr lang="zh-CN" altLang="en-US" sz="25000" b="1">
              <a:solidFill>
                <a:srgbClr val="C00000">
                  <a:alpha val="39000"/>
                </a:srgbClr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60234" y="2415921"/>
            <a:ext cx="5463701" cy="1246067"/>
            <a:chOff x="260212" y="2415899"/>
            <a:chExt cx="5463701" cy="1246067"/>
          </a:xfrm>
        </p:grpSpPr>
        <p:grpSp>
          <p:nvGrpSpPr>
            <p:cNvPr id="41" name="组合 40"/>
            <p:cNvGrpSpPr/>
            <p:nvPr/>
          </p:nvGrpSpPr>
          <p:grpSpPr>
            <a:xfrm>
              <a:off x="260212" y="2415899"/>
              <a:ext cx="5356823" cy="131642"/>
              <a:chOff x="6246813" y="2146300"/>
              <a:chExt cx="5038725" cy="123825"/>
            </a:xfrm>
          </p:grpSpPr>
          <p:pic>
            <p:nvPicPr>
              <p:cNvPr id="58" name="Picture 57"/>
              <p:cNvPicPr>
                <a:picLocks noChangeAspect="1" noChangeArrowheads="1"/>
              </p:cNvPicPr>
              <p:nvPr/>
            </p:nvPicPr>
            <p:blipFill>
              <a:blip r:embed="rId5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49" r="-420"/>
              <a:stretch>
                <a:fillRect/>
              </a:stretch>
            </p:blipFill>
            <p:spPr bwMode="auto">
              <a:xfrm>
                <a:off x="6246813" y="2146300"/>
                <a:ext cx="50387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57"/>
              <p:cNvPicPr>
                <a:picLocks noChangeAspect="1" noChangeArrowheads="1"/>
              </p:cNvPicPr>
              <p:nvPr/>
            </p:nvPicPr>
            <p:blipFill>
              <a:blip r:embed="rId5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49" r="-420"/>
              <a:stretch>
                <a:fillRect/>
              </a:stretch>
            </p:blipFill>
            <p:spPr bwMode="auto">
              <a:xfrm>
                <a:off x="6246813" y="2146300"/>
                <a:ext cx="50387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967600" y="2464459"/>
              <a:ext cx="3913158" cy="1073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algn="ctr" defTabSz="91186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80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260212" y="3487600"/>
              <a:ext cx="5463701" cy="174366"/>
              <a:chOff x="6246813" y="2146300"/>
              <a:chExt cx="5038725" cy="123825"/>
            </a:xfrm>
          </p:grpSpPr>
          <p:pic>
            <p:nvPicPr>
              <p:cNvPr id="44" name="Picture 57"/>
              <p:cNvPicPr>
                <a:picLocks noChangeAspect="1" noChangeArrowheads="1"/>
              </p:cNvPicPr>
              <p:nvPr/>
            </p:nvPicPr>
            <p:blipFill>
              <a:blip r:embed="rId5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49" r="-420"/>
              <a:stretch>
                <a:fillRect/>
              </a:stretch>
            </p:blipFill>
            <p:spPr bwMode="auto">
              <a:xfrm>
                <a:off x="6246813" y="2146300"/>
                <a:ext cx="50387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57"/>
              <p:cNvPicPr>
                <a:picLocks noChangeAspect="1" noChangeArrowheads="1"/>
              </p:cNvPicPr>
              <p:nvPr/>
            </p:nvPicPr>
            <p:blipFill>
              <a:blip r:embed="rId5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49" r="-420"/>
              <a:stretch>
                <a:fillRect/>
              </a:stretch>
            </p:blipFill>
            <p:spPr bwMode="auto">
              <a:xfrm>
                <a:off x="6246813" y="2146300"/>
                <a:ext cx="50387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0" name="TextBox 59"/>
          <p:cNvSpPr txBox="1"/>
          <p:nvPr/>
        </p:nvSpPr>
        <p:spPr>
          <a:xfrm>
            <a:off x="889991" y="2642094"/>
            <a:ext cx="4083151" cy="677098"/>
          </a:xfrm>
          <a:prstGeom prst="rect">
            <a:avLst/>
          </a:prstGeom>
          <a:noFill/>
        </p:spPr>
        <p:txBody>
          <a:bodyPr wrap="none" lIns="91160" tIns="45581" rIns="91160" bIns="4558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单击此处章节标题</a:t>
            </a:r>
            <a:endParaRPr lang="zh-CN" altLang="en-US" sz="38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963" p14:dur="2000"/>
    </mc:Choice>
    <mc:Fallback>
      <p:transition spd="slow" advTm="3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2" grpId="0" animBg="1"/>
      <p:bldP spid="34" grpId="0"/>
      <p:bldP spid="38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/>
          <p:cNvGrpSpPr/>
          <p:nvPr/>
        </p:nvGrpSpPr>
        <p:grpSpPr>
          <a:xfrm>
            <a:off x="1051053" y="2773264"/>
            <a:ext cx="10088308" cy="2170530"/>
            <a:chOff x="1050566" y="2772576"/>
            <a:chExt cx="10090868" cy="2170176"/>
          </a:xfrm>
          <a:solidFill>
            <a:srgbClr val="0170C1"/>
          </a:solidFill>
        </p:grpSpPr>
        <p:sp>
          <p:nvSpPr>
            <p:cNvPr id="50" name="Block Arc 49"/>
            <p:cNvSpPr/>
            <p:nvPr/>
          </p:nvSpPr>
          <p:spPr>
            <a:xfrm>
              <a:off x="105056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1" name="Block Arc 50"/>
            <p:cNvSpPr/>
            <p:nvPr/>
          </p:nvSpPr>
          <p:spPr>
            <a:xfrm flipV="1">
              <a:off x="303425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501794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flipV="1">
              <a:off x="700163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4" name="Block Arc 53"/>
            <p:cNvSpPr/>
            <p:nvPr/>
          </p:nvSpPr>
          <p:spPr>
            <a:xfrm>
              <a:off x="898532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70017" y="3242865"/>
            <a:ext cx="1216758" cy="1217264"/>
            <a:chOff x="7471157" y="3242097"/>
            <a:chExt cx="1217066" cy="1217066"/>
          </a:xfrm>
        </p:grpSpPr>
        <p:sp>
          <p:nvSpPr>
            <p:cNvPr id="59" name="Oval 58"/>
            <p:cNvSpPr/>
            <p:nvPr/>
          </p:nvSpPr>
          <p:spPr>
            <a:xfrm>
              <a:off x="7471157" y="3242097"/>
              <a:ext cx="1217066" cy="12170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7885731" y="3639946"/>
              <a:ext cx="387918" cy="438717"/>
            </a:xfrm>
            <a:custGeom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453207" y="3242865"/>
            <a:ext cx="1216758" cy="1217264"/>
            <a:chOff x="9454847" y="3242097"/>
            <a:chExt cx="1217066" cy="1217066"/>
          </a:xfrm>
        </p:grpSpPr>
        <p:sp>
          <p:nvSpPr>
            <p:cNvPr id="60" name="Oval 59"/>
            <p:cNvSpPr/>
            <p:nvPr/>
          </p:nvSpPr>
          <p:spPr>
            <a:xfrm>
              <a:off x="9454847" y="3242097"/>
              <a:ext cx="1217066" cy="12170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9854412" y="3611644"/>
              <a:ext cx="417935" cy="477972"/>
            </a:xfrm>
            <a:custGeom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03640" y="3242865"/>
            <a:ext cx="1216758" cy="1217264"/>
            <a:chOff x="3503777" y="3242097"/>
            <a:chExt cx="1217066" cy="1217066"/>
          </a:xfrm>
        </p:grpSpPr>
        <p:sp>
          <p:nvSpPr>
            <p:cNvPr id="57" name="Oval 56"/>
            <p:cNvSpPr/>
            <p:nvPr/>
          </p:nvSpPr>
          <p:spPr>
            <a:xfrm>
              <a:off x="3503777" y="3242097"/>
              <a:ext cx="1217066" cy="12170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3944905" y="3598612"/>
              <a:ext cx="334809" cy="528770"/>
            </a:xfrm>
            <a:custGeom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5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86828" y="3242865"/>
            <a:ext cx="1216758" cy="1217264"/>
            <a:chOff x="5487467" y="3242097"/>
            <a:chExt cx="1217066" cy="1217066"/>
          </a:xfrm>
        </p:grpSpPr>
        <p:sp>
          <p:nvSpPr>
            <p:cNvPr id="58" name="Oval 57"/>
            <p:cNvSpPr/>
            <p:nvPr/>
          </p:nvSpPr>
          <p:spPr>
            <a:xfrm>
              <a:off x="5487467" y="3242097"/>
              <a:ext cx="1217066" cy="12170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862422" y="3626092"/>
              <a:ext cx="468733" cy="466426"/>
            </a:xfrm>
            <a:custGeom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0453" y="3242865"/>
            <a:ext cx="1216758" cy="1217264"/>
            <a:chOff x="1520087" y="3242097"/>
            <a:chExt cx="1217066" cy="1217066"/>
          </a:xfrm>
        </p:grpSpPr>
        <p:sp>
          <p:nvSpPr>
            <p:cNvPr id="56" name="Oval 55"/>
            <p:cNvSpPr/>
            <p:nvPr/>
          </p:nvSpPr>
          <p:spPr>
            <a:xfrm>
              <a:off x="1520087" y="3242097"/>
              <a:ext cx="1217066" cy="12170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92065" y="3591229"/>
              <a:ext cx="460437" cy="536153"/>
            </a:xfrm>
            <a:custGeom>
              <a:gdLst>
                <a:gd name="T0" fmla="*/ 233 w 233"/>
                <a:gd name="T1" fmla="*/ 118 h 271"/>
                <a:gd name="T2" fmla="*/ 205 w 233"/>
                <a:gd name="T3" fmla="*/ 262 h 271"/>
                <a:gd name="T4" fmla="*/ 200 w 233"/>
                <a:gd name="T5" fmla="*/ 271 h 271"/>
                <a:gd name="T6" fmla="*/ 175 w 233"/>
                <a:gd name="T7" fmla="*/ 262 h 271"/>
                <a:gd name="T8" fmla="*/ 57 w 233"/>
                <a:gd name="T9" fmla="*/ 271 h 271"/>
                <a:gd name="T10" fmla="*/ 32 w 233"/>
                <a:gd name="T11" fmla="*/ 262 h 271"/>
                <a:gd name="T12" fmla="*/ 0 w 233"/>
                <a:gd name="T13" fmla="*/ 234 h 271"/>
                <a:gd name="T14" fmla="*/ 28 w 233"/>
                <a:gd name="T15" fmla="*/ 90 h 271"/>
                <a:gd name="T16" fmla="*/ 56 w 233"/>
                <a:gd name="T17" fmla="*/ 20 h 271"/>
                <a:gd name="T18" fmla="*/ 122 w 233"/>
                <a:gd name="T19" fmla="*/ 0 h 271"/>
                <a:gd name="T20" fmla="*/ 103 w 233"/>
                <a:gd name="T21" fmla="*/ 65 h 271"/>
                <a:gd name="T22" fmla="*/ 61 w 233"/>
                <a:gd name="T23" fmla="*/ 84 h 271"/>
                <a:gd name="T24" fmla="*/ 43 w 233"/>
                <a:gd name="T25" fmla="*/ 31 h 271"/>
                <a:gd name="T26" fmla="*/ 80 w 233"/>
                <a:gd name="T27" fmla="*/ 137 h 271"/>
                <a:gd name="T28" fmla="*/ 55 w 233"/>
                <a:gd name="T29" fmla="*/ 181 h 271"/>
                <a:gd name="T30" fmla="*/ 80 w 233"/>
                <a:gd name="T31" fmla="*/ 137 h 271"/>
                <a:gd name="T32" fmla="*/ 180 w 233"/>
                <a:gd name="T33" fmla="*/ 126 h 271"/>
                <a:gd name="T34" fmla="*/ 214 w 233"/>
                <a:gd name="T35" fmla="*/ 119 h 271"/>
                <a:gd name="T36" fmla="*/ 196 w 233"/>
                <a:gd name="T37" fmla="*/ 205 h 271"/>
                <a:gd name="T38" fmla="*/ 196 w 233"/>
                <a:gd name="T39" fmla="*/ 225 h 271"/>
                <a:gd name="T40" fmla="*/ 196 w 233"/>
                <a:gd name="T41" fmla="*/ 205 h 271"/>
                <a:gd name="T42" fmla="*/ 187 w 233"/>
                <a:gd name="T43" fmla="*/ 185 h 271"/>
                <a:gd name="T44" fmla="*/ 206 w 233"/>
                <a:gd name="T45" fmla="*/ 185 h 271"/>
                <a:gd name="T46" fmla="*/ 180 w 233"/>
                <a:gd name="T47" fmla="*/ 151 h 271"/>
                <a:gd name="T48" fmla="*/ 214 w 233"/>
                <a:gd name="T49" fmla="*/ 158 h 271"/>
                <a:gd name="T50" fmla="*/ 180 w 233"/>
                <a:gd name="T51" fmla="*/ 151 h 271"/>
                <a:gd name="T52" fmla="*/ 180 w 233"/>
                <a:gd name="T53" fmla="*/ 147 h 271"/>
                <a:gd name="T54" fmla="*/ 214 w 233"/>
                <a:gd name="T55" fmla="*/ 141 h 271"/>
                <a:gd name="T56" fmla="*/ 180 w 233"/>
                <a:gd name="T57" fmla="*/ 130 h 271"/>
                <a:gd name="T58" fmla="*/ 214 w 233"/>
                <a:gd name="T59" fmla="*/ 136 h 271"/>
                <a:gd name="T60" fmla="*/ 180 w 233"/>
                <a:gd name="T61" fmla="*/ 130 h 271"/>
                <a:gd name="T62" fmla="*/ 34 w 233"/>
                <a:gd name="T63" fmla="*/ 159 h 271"/>
                <a:gd name="T64" fmla="*/ 71 w 233"/>
                <a:gd name="T65" fmla="*/ 226 h 271"/>
                <a:gd name="T66" fmla="*/ 170 w 233"/>
                <a:gd name="T67" fmla="*/ 189 h 271"/>
                <a:gd name="T68" fmla="*/ 133 w 233"/>
                <a:gd name="T69" fmla="*/ 122 h 2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71">
                  <a:moveTo>
                    <a:pt x="205" y="90"/>
                  </a:moveTo>
                  <a:cubicBezTo>
                    <a:pt x="221" y="90"/>
                    <a:pt x="233" y="103"/>
                    <a:pt x="233" y="118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50"/>
                    <a:pt x="221" y="262"/>
                    <a:pt x="205" y="262"/>
                  </a:cubicBezTo>
                  <a:cubicBezTo>
                    <a:pt x="200" y="262"/>
                    <a:pt x="200" y="262"/>
                    <a:pt x="200" y="262"/>
                  </a:cubicBezTo>
                  <a:cubicBezTo>
                    <a:pt x="200" y="271"/>
                    <a:pt x="200" y="271"/>
                    <a:pt x="200" y="271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62"/>
                    <a:pt x="175" y="262"/>
                    <a:pt x="175" y="262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13" y="262"/>
                    <a:pt x="0" y="250"/>
                    <a:pt x="0" y="23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03"/>
                    <a:pt x="13" y="90"/>
                    <a:pt x="28" y="90"/>
                  </a:cubicBezTo>
                  <a:cubicBezTo>
                    <a:pt x="91" y="90"/>
                    <a:pt x="155" y="90"/>
                    <a:pt x="205" y="90"/>
                  </a:cubicBezTo>
                  <a:close/>
                  <a:moveTo>
                    <a:pt x="56" y="20"/>
                  </a:moveTo>
                  <a:cubicBezTo>
                    <a:pt x="87" y="57"/>
                    <a:pt x="87" y="57"/>
                    <a:pt x="87" y="5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10" y="69"/>
                    <a:pt x="114" y="76"/>
                    <a:pt x="116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77"/>
                    <a:pt x="66" y="70"/>
                    <a:pt x="72" y="6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6" y="20"/>
                    <a:pt x="56" y="20"/>
                    <a:pt x="56" y="20"/>
                  </a:cubicBezTo>
                  <a:close/>
                  <a:moveTo>
                    <a:pt x="80" y="137"/>
                  </a:moveTo>
                  <a:cubicBezTo>
                    <a:pt x="71" y="132"/>
                    <a:pt x="58" y="137"/>
                    <a:pt x="51" y="149"/>
                  </a:cubicBezTo>
                  <a:cubicBezTo>
                    <a:pt x="44" y="161"/>
                    <a:pt x="46" y="175"/>
                    <a:pt x="55" y="181"/>
                  </a:cubicBezTo>
                  <a:cubicBezTo>
                    <a:pt x="64" y="186"/>
                    <a:pt x="69" y="175"/>
                    <a:pt x="76" y="163"/>
                  </a:cubicBezTo>
                  <a:cubicBezTo>
                    <a:pt x="83" y="151"/>
                    <a:pt x="89" y="142"/>
                    <a:pt x="80" y="137"/>
                  </a:cubicBezTo>
                  <a:close/>
                  <a:moveTo>
                    <a:pt x="180" y="119"/>
                  </a:moveTo>
                  <a:cubicBezTo>
                    <a:pt x="180" y="126"/>
                    <a:pt x="180" y="126"/>
                    <a:pt x="180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180" y="119"/>
                    <a:pt x="180" y="119"/>
                    <a:pt x="180" y="119"/>
                  </a:cubicBezTo>
                  <a:close/>
                  <a:moveTo>
                    <a:pt x="196" y="205"/>
                  </a:moveTo>
                  <a:cubicBezTo>
                    <a:pt x="191" y="205"/>
                    <a:pt x="187" y="210"/>
                    <a:pt x="187" y="215"/>
                  </a:cubicBezTo>
                  <a:cubicBezTo>
                    <a:pt x="187" y="220"/>
                    <a:pt x="191" y="225"/>
                    <a:pt x="196" y="225"/>
                  </a:cubicBezTo>
                  <a:cubicBezTo>
                    <a:pt x="202" y="225"/>
                    <a:pt x="206" y="220"/>
                    <a:pt x="206" y="215"/>
                  </a:cubicBezTo>
                  <a:cubicBezTo>
                    <a:pt x="206" y="210"/>
                    <a:pt x="202" y="205"/>
                    <a:pt x="196" y="205"/>
                  </a:cubicBezTo>
                  <a:close/>
                  <a:moveTo>
                    <a:pt x="196" y="176"/>
                  </a:moveTo>
                  <a:cubicBezTo>
                    <a:pt x="191" y="176"/>
                    <a:pt x="187" y="180"/>
                    <a:pt x="187" y="185"/>
                  </a:cubicBezTo>
                  <a:cubicBezTo>
                    <a:pt x="187" y="191"/>
                    <a:pt x="191" y="195"/>
                    <a:pt x="196" y="195"/>
                  </a:cubicBezTo>
                  <a:cubicBezTo>
                    <a:pt x="202" y="195"/>
                    <a:pt x="206" y="191"/>
                    <a:pt x="206" y="185"/>
                  </a:cubicBezTo>
                  <a:cubicBezTo>
                    <a:pt x="206" y="180"/>
                    <a:pt x="202" y="176"/>
                    <a:pt x="196" y="176"/>
                  </a:cubicBezTo>
                  <a:close/>
                  <a:moveTo>
                    <a:pt x="180" y="151"/>
                  </a:moveTo>
                  <a:cubicBezTo>
                    <a:pt x="180" y="158"/>
                    <a:pt x="180" y="158"/>
                    <a:pt x="180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180" y="151"/>
                    <a:pt x="180" y="151"/>
                    <a:pt x="180" y="151"/>
                  </a:cubicBezTo>
                  <a:close/>
                  <a:moveTo>
                    <a:pt x="180" y="141"/>
                  </a:moveTo>
                  <a:cubicBezTo>
                    <a:pt x="180" y="147"/>
                    <a:pt x="180" y="147"/>
                    <a:pt x="180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180" y="141"/>
                    <a:pt x="180" y="141"/>
                    <a:pt x="180" y="141"/>
                  </a:cubicBezTo>
                  <a:close/>
                  <a:moveTo>
                    <a:pt x="180" y="130"/>
                  </a:moveTo>
                  <a:cubicBezTo>
                    <a:pt x="180" y="136"/>
                    <a:pt x="180" y="136"/>
                    <a:pt x="180" y="136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180" y="130"/>
                    <a:pt x="180" y="130"/>
                    <a:pt x="180" y="130"/>
                  </a:cubicBezTo>
                  <a:close/>
                  <a:moveTo>
                    <a:pt x="71" y="122"/>
                  </a:moveTo>
                  <a:cubicBezTo>
                    <a:pt x="51" y="122"/>
                    <a:pt x="34" y="139"/>
                    <a:pt x="34" y="159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210"/>
                    <a:pt x="51" y="226"/>
                    <a:pt x="71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53" y="226"/>
                    <a:pt x="170" y="210"/>
                    <a:pt x="170" y="18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39"/>
                    <a:pt x="153" y="122"/>
                    <a:pt x="133" y="122"/>
                  </a:cubicBezTo>
                  <a:lnTo>
                    <a:pt x="71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047761" y="4584194"/>
            <a:ext cx="149474" cy="525523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66" name="Oval 65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020471" y="4584194"/>
            <a:ext cx="149474" cy="525523"/>
            <a:chOff x="8243431" y="1672074"/>
            <a:chExt cx="199000" cy="699358"/>
          </a:xfrm>
          <a:solidFill>
            <a:schemeClr val="accent3"/>
          </a:solidFill>
        </p:grpSpPr>
        <p:sp>
          <p:nvSpPr>
            <p:cNvPr id="71" name="Oval 70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986849" y="4584194"/>
            <a:ext cx="149474" cy="525523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75" name="Oval 74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037283" y="2593276"/>
            <a:ext cx="149474" cy="525523"/>
            <a:chOff x="8243431" y="1672074"/>
            <a:chExt cx="199000" cy="699358"/>
          </a:xfrm>
          <a:solidFill>
            <a:schemeClr val="accent2"/>
          </a:solidFill>
        </p:grpSpPr>
        <p:sp>
          <p:nvSpPr>
            <p:cNvPr id="79" name="Oval 78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003659" y="2593276"/>
            <a:ext cx="149474" cy="525523"/>
            <a:chOff x="8243431" y="1672074"/>
            <a:chExt cx="199000" cy="699358"/>
          </a:xfrm>
          <a:solidFill>
            <a:schemeClr val="accent4"/>
          </a:solidFill>
        </p:grpSpPr>
        <p:sp>
          <p:nvSpPr>
            <p:cNvPr id="83" name="Oval 82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GB" sz="1700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905252" y="5278919"/>
            <a:ext cx="2552904" cy="1061781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+mn-lt"/>
              </a:rPr>
              <a:t>点击添加相关标题文字，点击添加相关标题文字，点击添加相关标题</a:t>
            </a:r>
            <a:r>
              <a:rPr lang="zh-CN" altLang="en-US" sz="1400" smtClean="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+mn-lt"/>
              </a:rPr>
              <a:t>文字</a:t>
            </a:r>
            <a:r>
              <a:rPr lang="en-US" altLang="zh-CN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+mn-lt"/>
              </a:rPr>
              <a:t>.</a:t>
            </a:r>
            <a:endParaRPr lang="en-GB" altLang="zh-CN" sz="1400">
              <a:solidFill>
                <a:srgbClr val="5C5750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egoe UI Semilight" panose="020b0402040204020203" pitchFamily="34" charset="0"/>
              <a:sym typeface="+mn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785127" y="5278919"/>
            <a:ext cx="2552904" cy="102369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+mn-lt"/>
              </a:rPr>
              <a:t>点击添加相关标题文字，点击添加相关标题文字，点击添加相关标题文字</a:t>
            </a:r>
            <a:r>
              <a:rPr lang="en-US" altLang="zh-CN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+mn-lt"/>
              </a:rPr>
              <a:t>.</a:t>
            </a:r>
            <a:endParaRPr lang="en-GB" altLang="zh-CN" sz="1400">
              <a:solidFill>
                <a:srgbClr val="5C5750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egoe UI Semilight" panose="020b0402040204020203" pitchFamily="34" charset="0"/>
              <a:sym typeface="+mn-lt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877961" y="5278919"/>
            <a:ext cx="2552904" cy="102369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+mn-lt"/>
              </a:rPr>
              <a:t>点击添加相关标题文字，点击添加相关标题文字，点击添加相关标题文字</a:t>
            </a:r>
            <a:r>
              <a:rPr lang="en-US" altLang="zh-CN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+mn-lt"/>
              </a:rPr>
              <a:t>.</a:t>
            </a:r>
            <a:endParaRPr lang="en-GB" altLang="zh-CN" sz="1400">
              <a:solidFill>
                <a:srgbClr val="5C5750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egoe UI Semilight" panose="020b0402040204020203" pitchFamily="34" charset="0"/>
              <a:sym typeface="+mn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801942" y="1325981"/>
            <a:ext cx="2552904" cy="102369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+mn-lt"/>
              </a:rPr>
              <a:t>点击添加相关标题文字，点击添加相关标题文字，点击添加相关标题文字</a:t>
            </a:r>
            <a:r>
              <a:rPr lang="en-US" altLang="zh-CN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+mn-lt"/>
              </a:rPr>
              <a:t>.</a:t>
            </a:r>
            <a:endParaRPr lang="en-GB" altLang="zh-CN" sz="1400">
              <a:solidFill>
                <a:srgbClr val="5C5750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egoe UI Semilight" panose="020b0402040204020203" pitchFamily="34" charset="0"/>
              <a:sym typeface="+mn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889257" y="1325981"/>
            <a:ext cx="2552904" cy="102369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+mn-lt"/>
              </a:rPr>
              <a:t>点击添加相关标题文字，点击添加相关标题文字，点击添加相关标题文字</a:t>
            </a:r>
            <a:r>
              <a:rPr lang="en-US" altLang="zh-CN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+mn-lt"/>
              </a:rPr>
              <a:t>.</a:t>
            </a:r>
            <a:endParaRPr lang="en-GB" altLang="zh-CN" sz="1400">
              <a:solidFill>
                <a:srgbClr val="5C5750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egoe UI Semilight" panose="020b0402040204020203" pitchFamily="34" charset="0"/>
              <a:sym typeface="+mn-lt"/>
            </a:endParaRPr>
          </a:p>
        </p:txBody>
      </p:sp>
      <p:sp>
        <p:nvSpPr>
          <p:cNvPr id="92" name="文本占位符 2"/>
          <p:cNvSpPr txBox="1"/>
          <p:nvPr/>
        </p:nvSpPr>
        <p:spPr>
          <a:xfrm>
            <a:off x="11384070" y="258306"/>
            <a:ext cx="806344" cy="529289"/>
          </a:xfrm>
          <a:prstGeom prst="rect">
            <a:avLst/>
          </a:prstGeom>
        </p:spPr>
        <p:txBody>
          <a:bodyPr lIns="86532" tIns="43263" rIns="86532" bIns="43263" anchor="ctr"/>
          <a:lstStyle>
            <a:lvl1pPr marL="0" indent="0" algn="ctr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53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4" name="文本占位符 3"/>
          <p:cNvSpPr txBox="1"/>
          <p:nvPr/>
        </p:nvSpPr>
        <p:spPr>
          <a:xfrm>
            <a:off x="785352" y="258309"/>
            <a:ext cx="2826637" cy="529289"/>
          </a:xfrm>
          <a:prstGeom prst="rect">
            <a:avLst/>
          </a:prstGeom>
        </p:spPr>
        <p:txBody>
          <a:bodyPr lIns="86532" tIns="43263" rIns="86532" bIns="43263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8123" p14:dur="1400">
        <p14:doors dir="vert"/>
      </p:transition>
    </mc:Choice>
    <mc:Fallback>
      <p:transition spd="slow" advTm="81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Freeform 6"/>
          <p:cNvSpPr/>
          <p:nvPr/>
        </p:nvSpPr>
        <p:spPr bwMode="auto">
          <a:xfrm>
            <a:off x="335" y="1356459"/>
            <a:ext cx="2281856" cy="2271710"/>
          </a:xfrm>
          <a:custGeom>
            <a:gdLst>
              <a:gd name="T0" fmla="*/ 0 w 1073"/>
              <a:gd name="T1" fmla="*/ 0 h 1073"/>
              <a:gd name="T2" fmla="*/ 903 w 1073"/>
              <a:gd name="T3" fmla="*/ 0 h 1073"/>
              <a:gd name="T4" fmla="*/ 1073 w 1073"/>
              <a:gd name="T5" fmla="*/ 170 h 1073"/>
              <a:gd name="T6" fmla="*/ 1073 w 1073"/>
              <a:gd name="T7" fmla="*/ 1073 h 1073"/>
              <a:gd name="T8" fmla="*/ 0 w 1073"/>
              <a:gd name="T9" fmla="*/ 1073 h 1073"/>
              <a:gd name="T10" fmla="*/ 0 w 1073"/>
              <a:gd name="T11" fmla="*/ 0 h 10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3" h="1073">
                <a:moveTo>
                  <a:pt x="0" y="0"/>
                </a:moveTo>
                <a:lnTo>
                  <a:pt x="903" y="0"/>
                </a:lnTo>
                <a:lnTo>
                  <a:pt x="1073" y="170"/>
                </a:lnTo>
                <a:lnTo>
                  <a:pt x="1073" y="1073"/>
                </a:lnTo>
                <a:lnTo>
                  <a:pt x="0" y="10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612" tIns="60806" rIns="121612" bIns="60806" numCol="1" anchor="t" anchorCtr="0" compatLnSpc="1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ea typeface="微软雅黑" panose="020b0503020204020204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2475712" y="1356459"/>
            <a:ext cx="2286109" cy="2271710"/>
          </a:xfrm>
          <a:custGeom>
            <a:gdLst>
              <a:gd name="T0" fmla="*/ 182 w 1075"/>
              <a:gd name="T1" fmla="*/ 0 h 1073"/>
              <a:gd name="T2" fmla="*/ 1075 w 1075"/>
              <a:gd name="T3" fmla="*/ 0 h 1073"/>
              <a:gd name="T4" fmla="*/ 1075 w 1075"/>
              <a:gd name="T5" fmla="*/ 1073 h 1073"/>
              <a:gd name="T6" fmla="*/ 0 w 1075"/>
              <a:gd name="T7" fmla="*/ 1073 h 1073"/>
              <a:gd name="T8" fmla="*/ 0 w 1075"/>
              <a:gd name="T9" fmla="*/ 182 h 1073"/>
              <a:gd name="T10" fmla="*/ 182 w 1075"/>
              <a:gd name="T11" fmla="*/ 0 h 10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5" h="1073">
                <a:moveTo>
                  <a:pt x="182" y="0"/>
                </a:moveTo>
                <a:lnTo>
                  <a:pt x="1075" y="0"/>
                </a:lnTo>
                <a:lnTo>
                  <a:pt x="1075" y="1073"/>
                </a:lnTo>
                <a:lnTo>
                  <a:pt x="0" y="1073"/>
                </a:lnTo>
                <a:lnTo>
                  <a:pt x="0" y="182"/>
                </a:lnTo>
                <a:lnTo>
                  <a:pt x="18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1612" tIns="60806" rIns="121612" bIns="60806" numCol="1" anchor="t" anchorCtr="0" compatLnSpc="1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ea typeface="微软雅黑" panose="020b0503020204020204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4955342" y="1356459"/>
            <a:ext cx="2281856" cy="2271710"/>
          </a:xfrm>
          <a:custGeom>
            <a:gdLst>
              <a:gd name="T0" fmla="*/ 0 w 1073"/>
              <a:gd name="T1" fmla="*/ 0 h 1073"/>
              <a:gd name="T2" fmla="*/ 896 w 1073"/>
              <a:gd name="T3" fmla="*/ 0 h 1073"/>
              <a:gd name="T4" fmla="*/ 1073 w 1073"/>
              <a:gd name="T5" fmla="*/ 179 h 1073"/>
              <a:gd name="T6" fmla="*/ 1073 w 1073"/>
              <a:gd name="T7" fmla="*/ 1073 h 1073"/>
              <a:gd name="T8" fmla="*/ 0 w 1073"/>
              <a:gd name="T9" fmla="*/ 1073 h 1073"/>
              <a:gd name="T10" fmla="*/ 0 w 1073"/>
              <a:gd name="T11" fmla="*/ 0 h 10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3" h="1073">
                <a:moveTo>
                  <a:pt x="0" y="0"/>
                </a:moveTo>
                <a:lnTo>
                  <a:pt x="896" y="0"/>
                </a:lnTo>
                <a:lnTo>
                  <a:pt x="1073" y="179"/>
                </a:lnTo>
                <a:lnTo>
                  <a:pt x="1073" y="1073"/>
                </a:lnTo>
                <a:lnTo>
                  <a:pt x="0" y="10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612" tIns="60806" rIns="121612" bIns="60806" numCol="1" anchor="t" anchorCtr="0" compatLnSpc="1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ea typeface="微软雅黑" panose="020b0503020204020204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7430720" y="1356459"/>
            <a:ext cx="2283981" cy="2271710"/>
          </a:xfrm>
          <a:custGeom>
            <a:gdLst>
              <a:gd name="T0" fmla="*/ 175 w 1074"/>
              <a:gd name="T1" fmla="*/ 0 h 1073"/>
              <a:gd name="T2" fmla="*/ 1074 w 1074"/>
              <a:gd name="T3" fmla="*/ 0 h 1073"/>
              <a:gd name="T4" fmla="*/ 1074 w 1074"/>
              <a:gd name="T5" fmla="*/ 1073 h 1073"/>
              <a:gd name="T6" fmla="*/ 0 w 1074"/>
              <a:gd name="T7" fmla="*/ 1073 h 1073"/>
              <a:gd name="T8" fmla="*/ 0 w 1074"/>
              <a:gd name="T9" fmla="*/ 174 h 1073"/>
              <a:gd name="T10" fmla="*/ 175 w 1074"/>
              <a:gd name="T11" fmla="*/ 0 h 10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4" h="1073">
                <a:moveTo>
                  <a:pt x="175" y="0"/>
                </a:moveTo>
                <a:lnTo>
                  <a:pt x="1074" y="0"/>
                </a:lnTo>
                <a:lnTo>
                  <a:pt x="1074" y="1073"/>
                </a:lnTo>
                <a:lnTo>
                  <a:pt x="0" y="1073"/>
                </a:lnTo>
                <a:lnTo>
                  <a:pt x="0" y="174"/>
                </a:lnTo>
                <a:lnTo>
                  <a:pt x="175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612" tIns="60806" rIns="121612" bIns="60806" numCol="1" anchor="t" anchorCtr="0" compatLnSpc="1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ea typeface="微软雅黑" panose="020b050302020402020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908222" y="1356459"/>
            <a:ext cx="2281856" cy="2271710"/>
          </a:xfrm>
          <a:prstGeom prst="rect">
            <a:avLst/>
          </a:prstGeom>
          <a:solidFill>
            <a:schemeClr val="accent4"/>
          </a:solidFill>
          <a:ln w="0">
            <a:noFill/>
            <a:prstDash val="solid"/>
            <a:miter lim="800000"/>
          </a:ln>
        </p:spPr>
        <p:txBody>
          <a:bodyPr vert="horz" wrap="square" lIns="121612" tIns="60806" rIns="121612" bIns="60806" numCol="1" anchor="t" anchorCtr="0" compatLnSpc="1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ea typeface="微软雅黑" panose="020b0503020204020204" charset="-122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35" y="3812367"/>
            <a:ext cx="2281856" cy="2273827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miter lim="800000"/>
          </a:ln>
        </p:spPr>
        <p:txBody>
          <a:bodyPr vert="horz" wrap="square" lIns="121612" tIns="60806" rIns="121612" bIns="60806" numCol="1" anchor="t" anchorCtr="0" compatLnSpc="1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ea typeface="微软雅黑" panose="020b0503020204020204" charset="-122"/>
            </a:endParaRPr>
          </a:p>
        </p:txBody>
      </p:sp>
      <p:sp>
        <p:nvSpPr>
          <p:cNvPr id="12" name="Freeform 12"/>
          <p:cNvSpPr/>
          <p:nvPr/>
        </p:nvSpPr>
        <p:spPr bwMode="auto">
          <a:xfrm>
            <a:off x="2475712" y="3812367"/>
            <a:ext cx="2286109" cy="2273827"/>
          </a:xfrm>
          <a:custGeom>
            <a:gdLst>
              <a:gd name="T0" fmla="*/ 0 w 1075"/>
              <a:gd name="T1" fmla="*/ 0 h 1074"/>
              <a:gd name="T2" fmla="*/ 1075 w 1075"/>
              <a:gd name="T3" fmla="*/ 0 h 1074"/>
              <a:gd name="T4" fmla="*/ 1075 w 1075"/>
              <a:gd name="T5" fmla="*/ 896 h 1074"/>
              <a:gd name="T6" fmla="*/ 898 w 1075"/>
              <a:gd name="T7" fmla="*/ 1074 h 1074"/>
              <a:gd name="T8" fmla="*/ 0 w 1075"/>
              <a:gd name="T9" fmla="*/ 1074 h 1074"/>
              <a:gd name="T10" fmla="*/ 0 w 1075"/>
              <a:gd name="T11" fmla="*/ 0 h 10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5" h="1074">
                <a:moveTo>
                  <a:pt x="0" y="0"/>
                </a:moveTo>
                <a:lnTo>
                  <a:pt x="1075" y="0"/>
                </a:lnTo>
                <a:lnTo>
                  <a:pt x="1075" y="896"/>
                </a:lnTo>
                <a:lnTo>
                  <a:pt x="898" y="1074"/>
                </a:lnTo>
                <a:lnTo>
                  <a:pt x="0" y="107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612" tIns="60806" rIns="121612" bIns="60806" numCol="1" anchor="t" anchorCtr="0" compatLnSpc="1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ea typeface="微软雅黑" panose="020b0503020204020204" charset="-122"/>
            </a:endParaRPr>
          </a:p>
        </p:txBody>
      </p:sp>
      <p:sp>
        <p:nvSpPr>
          <p:cNvPr id="13" name="Freeform 13"/>
          <p:cNvSpPr/>
          <p:nvPr/>
        </p:nvSpPr>
        <p:spPr bwMode="auto">
          <a:xfrm>
            <a:off x="4955342" y="3812367"/>
            <a:ext cx="2281856" cy="2273827"/>
          </a:xfrm>
          <a:custGeom>
            <a:gdLst>
              <a:gd name="T0" fmla="*/ 0 w 1073"/>
              <a:gd name="T1" fmla="*/ 0 h 1074"/>
              <a:gd name="T2" fmla="*/ 1073 w 1073"/>
              <a:gd name="T3" fmla="*/ 0 h 1074"/>
              <a:gd name="T4" fmla="*/ 1073 w 1073"/>
              <a:gd name="T5" fmla="*/ 1074 h 1074"/>
              <a:gd name="T6" fmla="*/ 180 w 1073"/>
              <a:gd name="T7" fmla="*/ 1074 h 1074"/>
              <a:gd name="T8" fmla="*/ 0 w 1073"/>
              <a:gd name="T9" fmla="*/ 892 h 1074"/>
              <a:gd name="T10" fmla="*/ 0 w 1073"/>
              <a:gd name="T11" fmla="*/ 0 h 10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3" h="1074">
                <a:moveTo>
                  <a:pt x="0" y="0"/>
                </a:moveTo>
                <a:lnTo>
                  <a:pt x="1073" y="0"/>
                </a:lnTo>
                <a:lnTo>
                  <a:pt x="1073" y="1074"/>
                </a:lnTo>
                <a:lnTo>
                  <a:pt x="180" y="1074"/>
                </a:lnTo>
                <a:lnTo>
                  <a:pt x="0" y="89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612" tIns="60806" rIns="121612" bIns="60806" numCol="1" anchor="t" anchorCtr="0" compatLnSpc="1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ea typeface="微软雅黑" panose="020b0503020204020204" charset="-122"/>
            </a:endParaRPr>
          </a:p>
        </p:txBody>
      </p:sp>
      <p:sp>
        <p:nvSpPr>
          <p:cNvPr id="14" name="Freeform 14"/>
          <p:cNvSpPr/>
          <p:nvPr/>
        </p:nvSpPr>
        <p:spPr bwMode="auto">
          <a:xfrm>
            <a:off x="7430720" y="3812367"/>
            <a:ext cx="2283981" cy="2273827"/>
          </a:xfrm>
          <a:custGeom>
            <a:gdLst>
              <a:gd name="T0" fmla="*/ 0 w 1074"/>
              <a:gd name="T1" fmla="*/ 0 h 1074"/>
              <a:gd name="T2" fmla="*/ 1074 w 1074"/>
              <a:gd name="T3" fmla="*/ 0 h 1074"/>
              <a:gd name="T4" fmla="*/ 1074 w 1074"/>
              <a:gd name="T5" fmla="*/ 889 h 1074"/>
              <a:gd name="T6" fmla="*/ 889 w 1074"/>
              <a:gd name="T7" fmla="*/ 1074 h 1074"/>
              <a:gd name="T8" fmla="*/ 0 w 1074"/>
              <a:gd name="T9" fmla="*/ 1074 h 1074"/>
              <a:gd name="T10" fmla="*/ 0 w 1074"/>
              <a:gd name="T11" fmla="*/ 0 h 10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4" h="1074">
                <a:moveTo>
                  <a:pt x="0" y="0"/>
                </a:moveTo>
                <a:lnTo>
                  <a:pt x="1074" y="0"/>
                </a:lnTo>
                <a:lnTo>
                  <a:pt x="1074" y="889"/>
                </a:lnTo>
                <a:lnTo>
                  <a:pt x="889" y="1074"/>
                </a:lnTo>
                <a:lnTo>
                  <a:pt x="0" y="1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21612" tIns="60806" rIns="121612" bIns="60806" numCol="1" anchor="t" anchorCtr="0" compatLnSpc="1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ea typeface="微软雅黑" panose="020b0503020204020204" charset="-122"/>
            </a:endParaRPr>
          </a:p>
        </p:txBody>
      </p:sp>
      <p:sp>
        <p:nvSpPr>
          <p:cNvPr id="15" name="Freeform 15"/>
          <p:cNvSpPr/>
          <p:nvPr/>
        </p:nvSpPr>
        <p:spPr bwMode="auto">
          <a:xfrm>
            <a:off x="9908222" y="3812367"/>
            <a:ext cx="2281856" cy="2273827"/>
          </a:xfrm>
          <a:custGeom>
            <a:gdLst>
              <a:gd name="T0" fmla="*/ 0 w 1073"/>
              <a:gd name="T1" fmla="*/ 0 h 1074"/>
              <a:gd name="T2" fmla="*/ 1073 w 1073"/>
              <a:gd name="T3" fmla="*/ 0 h 1074"/>
              <a:gd name="T4" fmla="*/ 1073 w 1073"/>
              <a:gd name="T5" fmla="*/ 1074 h 1074"/>
              <a:gd name="T6" fmla="*/ 174 w 1073"/>
              <a:gd name="T7" fmla="*/ 1074 h 1074"/>
              <a:gd name="T8" fmla="*/ 0 w 1073"/>
              <a:gd name="T9" fmla="*/ 901 h 1074"/>
              <a:gd name="T10" fmla="*/ 0 w 1073"/>
              <a:gd name="T11" fmla="*/ 0 h 10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3" h="1074">
                <a:moveTo>
                  <a:pt x="0" y="0"/>
                </a:moveTo>
                <a:lnTo>
                  <a:pt x="1073" y="0"/>
                </a:lnTo>
                <a:lnTo>
                  <a:pt x="1073" y="1074"/>
                </a:lnTo>
                <a:lnTo>
                  <a:pt x="174" y="1074"/>
                </a:lnTo>
                <a:lnTo>
                  <a:pt x="0" y="90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612" tIns="60806" rIns="121612" bIns="60806" numCol="1" anchor="t" anchorCtr="0" compatLnSpc="1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ea typeface="微软雅黑" panose="020b0503020204020204" charset="-122"/>
            </a:endParaRPr>
          </a:p>
        </p:txBody>
      </p:sp>
      <p:sp>
        <p:nvSpPr>
          <p:cNvPr id="16" name="TextBox 32"/>
          <p:cNvSpPr txBox="1"/>
          <p:nvPr/>
        </p:nvSpPr>
        <p:spPr>
          <a:xfrm>
            <a:off x="2524122" y="2200524"/>
            <a:ext cx="2237717" cy="918525"/>
          </a:xfrm>
          <a:prstGeom prst="rect">
            <a:avLst/>
          </a:prstGeom>
          <a:noFill/>
        </p:spPr>
        <p:txBody>
          <a:bodyPr wrap="square" lIns="86486" tIns="43240" rIns="86486" bIns="43240" rtlCol="0">
            <a:spAutoFit/>
          </a:bodyPr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prstClr val="white"/>
                </a:solidFill>
                <a:latin typeface="Franklin Gothic Book" panose="020b0503020102020204" pitchFamily="34" charset="0"/>
                <a:ea typeface="微软雅黑" panose="020b0503020204020204" charset="-122"/>
              </a:rPr>
              <a:t>ADD RELATED</a:t>
            </a:r>
            <a:endParaRPr lang="en-US" altLang="zh-CN" b="1">
              <a:solidFill>
                <a:prstClr val="white"/>
              </a:solidFill>
              <a:latin typeface="Franklin Gothic Book" panose="020b0503020102020204" pitchFamily="34" charset="0"/>
              <a:ea typeface="微软雅黑" panose="020b0503020204020204" charset="-122"/>
            </a:endParaRPr>
          </a:p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charset="-122"/>
              </a:rPr>
              <a:t>TITLE WORDS</a:t>
            </a:r>
            <a:endParaRPr lang="zh-CN" altLang="en-US" sz="3000">
              <a:solidFill>
                <a:prstClr val="white"/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7" name="TextBox 32"/>
          <p:cNvSpPr txBox="1"/>
          <p:nvPr/>
        </p:nvSpPr>
        <p:spPr>
          <a:xfrm>
            <a:off x="7528779" y="3957291"/>
            <a:ext cx="2116226" cy="1992783"/>
          </a:xfrm>
          <a:prstGeom prst="rect">
            <a:avLst/>
          </a:prstGeom>
          <a:noFill/>
        </p:spPr>
        <p:txBody>
          <a:bodyPr wrap="square" lIns="86486" tIns="43240" rIns="86486" bIns="43240" rtlCol="0">
            <a:spAutoFit/>
          </a:bodyPr>
          <a:lstStyle/>
          <a:p>
            <a:pPr algn="just" defTabSz="8648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1200">
              <a:solidFill>
                <a:prstClr val="white"/>
              </a:solidFill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占位符 3"/>
          <p:cNvSpPr txBox="1"/>
          <p:nvPr/>
        </p:nvSpPr>
        <p:spPr>
          <a:xfrm>
            <a:off x="785356" y="258313"/>
            <a:ext cx="2826637" cy="529289"/>
          </a:xfrm>
          <a:prstGeom prst="rect">
            <a:avLst/>
          </a:prstGeom>
        </p:spPr>
        <p:txBody>
          <a:bodyPr lIns="86486" tIns="43240" rIns="86486" bIns="43240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303" p14:dur="1400">
        <p14:doors dir="vert"/>
      </p:transition>
    </mc:Choice>
    <mc:Fallback>
      <p:transition spd="slow" advTm="33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7"/>
          <p:cNvCxnSpPr/>
          <p:nvPr/>
        </p:nvCxnSpPr>
        <p:spPr>
          <a:xfrm flipH="1">
            <a:off x="6077871" y="1462077"/>
            <a:ext cx="0" cy="469846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980811" y="1781837"/>
            <a:ext cx="929149" cy="194232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550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980795" y="4612202"/>
            <a:ext cx="930790" cy="194232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550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980795" y="3086101"/>
            <a:ext cx="930790" cy="194232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550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6994582" y="1724240"/>
            <a:ext cx="625198" cy="364370"/>
          </a:xfrm>
          <a:prstGeom prst="rect">
            <a:avLst/>
          </a:prstGeom>
          <a:noFill/>
        </p:spPr>
        <p:txBody>
          <a:bodyPr wrap="none" lIns="86532" tIns="43263" rIns="86532" bIns="43263" rtlCol="0">
            <a:spAutoFit/>
          </a:bodyPr>
          <a:lstStyle/>
          <a:p>
            <a:pPr algn="just" defTabSz="86550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201X</a:t>
            </a:r>
            <a:endParaRPr lang="en-GB" sz="150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94581" y="3028174"/>
            <a:ext cx="625198" cy="364370"/>
          </a:xfrm>
          <a:prstGeom prst="rect">
            <a:avLst/>
          </a:prstGeom>
          <a:noFill/>
        </p:spPr>
        <p:txBody>
          <a:bodyPr wrap="none" lIns="86532" tIns="43263" rIns="86532" bIns="43263" rtlCol="0">
            <a:spAutoFit/>
          </a:bodyPr>
          <a:lstStyle/>
          <a:p>
            <a:pPr algn="just" defTabSz="86550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201X</a:t>
            </a:r>
            <a:endParaRPr lang="en-GB" sz="150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5000" y="4564489"/>
            <a:ext cx="604359" cy="364370"/>
          </a:xfrm>
          <a:prstGeom prst="rect">
            <a:avLst/>
          </a:prstGeom>
          <a:noFill/>
        </p:spPr>
        <p:txBody>
          <a:bodyPr wrap="none" lIns="86532" tIns="43263" rIns="86532" bIns="43263" rtlCol="0">
            <a:spAutoFit/>
          </a:bodyPr>
          <a:lstStyle/>
          <a:p>
            <a:pPr algn="just" defTabSz="86550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2014</a:t>
            </a:r>
            <a:endParaRPr lang="en-GB" sz="150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42234" y="2028403"/>
            <a:ext cx="2427750" cy="1342489"/>
            <a:chOff x="-158386" y="2124222"/>
            <a:chExt cx="4463257" cy="1545711"/>
          </a:xfrm>
        </p:grpSpPr>
        <p:sp>
          <p:nvSpPr>
            <p:cNvPr id="33" name="TextBox 32"/>
            <p:cNvSpPr txBox="1"/>
            <p:nvPr/>
          </p:nvSpPr>
          <p:spPr>
            <a:xfrm>
              <a:off x="1819949" y="2124222"/>
              <a:ext cx="2484922" cy="358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86550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9" cy="1222511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zh-CN" altLang="en-US" sz="1400">
                  <a:solidFill>
                    <a:srgbClr val="5C5750">
                      <a:lumMod val="7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请替换文字内容，点击添加相关标题文字，修改文字</a:t>
              </a:r>
              <a:r>
                <a:rPr lang="zh-CN" altLang="en-US" sz="1400" smtClean="0">
                  <a:solidFill>
                    <a:srgbClr val="5C5750">
                      <a:lumMod val="7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内容</a:t>
              </a:r>
              <a:r>
                <a:rPr lang="en-US" altLang="zh-CN" sz="1400">
                  <a:solidFill>
                    <a:srgbClr val="5C5750">
                      <a:lumMod val="7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.</a:t>
              </a:r>
              <a:endParaRPr lang="en-GB" altLang="zh-CN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42244" y="4941876"/>
            <a:ext cx="2429417" cy="1304400"/>
            <a:chOff x="-159167" y="2124222"/>
            <a:chExt cx="4466319" cy="1501856"/>
          </a:xfrm>
        </p:grpSpPr>
        <p:sp>
          <p:nvSpPr>
            <p:cNvPr id="37" name="TextBox 36"/>
            <p:cNvSpPr txBox="1"/>
            <p:nvPr/>
          </p:nvSpPr>
          <p:spPr>
            <a:xfrm>
              <a:off x="1822231" y="2124222"/>
              <a:ext cx="2484921" cy="358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86550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1178656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zh-CN" altLang="en-US" sz="1400">
                  <a:solidFill>
                    <a:srgbClr val="5C5750">
                      <a:lumMod val="7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请替换文字内容，点击添加相关标题文字，修改文字内容</a:t>
              </a:r>
              <a:r>
                <a:rPr lang="en-US" altLang="zh-CN" sz="1400">
                  <a:solidFill>
                    <a:srgbClr val="5C5750">
                      <a:lumMod val="7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.</a:t>
              </a:r>
              <a:endParaRPr lang="en-GB" altLang="zh-CN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009369" y="3448886"/>
            <a:ext cx="2583163" cy="981234"/>
            <a:chOff x="257395" y="2124222"/>
            <a:chExt cx="4036076" cy="1129772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111895" cy="358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6550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40" y="2447421"/>
              <a:ext cx="4016731" cy="806573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zh-CN" altLang="en-US" sz="1400">
                  <a:solidFill>
                    <a:srgbClr val="5C5750">
                      <a:lumMod val="7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请替换文字内容，点击添加相关标题文字，修改文字内容</a:t>
              </a:r>
              <a:r>
                <a:rPr lang="en-US" altLang="zh-CN" sz="1400">
                  <a:solidFill>
                    <a:srgbClr val="5C5750">
                      <a:lumMod val="7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.</a:t>
              </a:r>
              <a:endParaRPr lang="en-GB" altLang="zh-CN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46884" y="2198185"/>
            <a:ext cx="3709656" cy="582694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550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86016" y="216257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86550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33881" y="3618671"/>
            <a:ext cx="3709656" cy="582694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550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6579" y="3795078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86550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46884" y="5111653"/>
            <a:ext cx="3709656" cy="582694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550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91099" y="551623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86550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文本占位符 3"/>
          <p:cNvSpPr txBox="1"/>
          <p:nvPr/>
        </p:nvSpPr>
        <p:spPr>
          <a:xfrm>
            <a:off x="785352" y="258309"/>
            <a:ext cx="2826637" cy="529289"/>
          </a:xfrm>
          <a:prstGeom prst="rect">
            <a:avLst/>
          </a:prstGeom>
        </p:spPr>
        <p:txBody>
          <a:bodyPr lIns="86532" tIns="43263" rIns="86532" bIns="43263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156" p14:dur="1400">
        <p14:doors dir="vert"/>
      </p:transition>
    </mc:Choice>
    <mc:Fallback>
      <p:transition spd="slow" advTm="41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" name="矩形 59"/>
          <p:cNvSpPr/>
          <p:nvPr/>
        </p:nvSpPr>
        <p:spPr>
          <a:xfrm>
            <a:off x="1414256" y="2565767"/>
            <a:ext cx="3270553" cy="3109482"/>
          </a:xfrm>
          <a:prstGeom prst="rect">
            <a:avLst/>
          </a:prstGeom>
          <a:solidFill>
            <a:schemeClr val="accent5"/>
          </a:solidFill>
          <a:ln w="12700">
            <a:noFill/>
          </a:ln>
          <a:effectLst>
            <a:outerShdw blurRad="368300" dist="38100" dir="8100000" algn="tr" rotWithShape="0">
              <a:prstClr val="black">
                <a:alpha val="90000"/>
              </a:prstClr>
            </a:outerShdw>
          </a:effectLst>
          <a:scene3d>
            <a:camera prst="orthographicFront">
              <a:rot lat="17916176" lon="2729084" rev="18779824"/>
            </a:camera>
            <a:lightRig rig="balanced" dir="t">
              <a:rot lat="0" lon="0" rev="600000"/>
            </a:lightRig>
          </a:scene3d>
          <a:sp3d prstMaterial="flat">
            <a:bevelT w="444500" h="1041400" prst="angle"/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86" tIns="43240" rIns="86486" bIns="43240" rtlCol="0" anchor="ctr"/>
          <a:lstStyle/>
          <a:p>
            <a:pPr algn="ctr"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893140" y="2255017"/>
            <a:ext cx="2285346" cy="2168164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17916176" lon="2729084" rev="18779824"/>
            </a:camera>
            <a:lightRig rig="balanced" dir="t">
              <a:rot lat="0" lon="0" rev="600000"/>
            </a:lightRig>
          </a:scene3d>
          <a:sp3d prstMaterial="flat">
            <a:bevelT w="311150" h="730250"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86" tIns="43240" rIns="86486" bIns="43240" rtlCol="0" anchor="ctr"/>
          <a:lstStyle/>
          <a:p>
            <a:pPr algn="ctr"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227814" y="2041206"/>
            <a:ext cx="1613851" cy="1539427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17916176" lon="2729084" rev="18779824"/>
            </a:camera>
            <a:lightRig rig="balanced" dir="t">
              <a:rot lat="0" lon="0" rev="600000"/>
            </a:lightRig>
          </a:scene3d>
          <a:sp3d prstMaterial="flat">
            <a:bevelT w="215900" h="501650" prst="angle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86" tIns="43240" rIns="86486" bIns="43240" rtlCol="0" anchor="ctr"/>
          <a:lstStyle/>
          <a:p>
            <a:pPr algn="ctr"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475419" y="1707805"/>
            <a:ext cx="1097116" cy="108025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17709540" lon="2246828" rev="19210350"/>
            </a:camera>
            <a:lightRig rig="balanced" dir="t">
              <a:rot lat="0" lon="0" rev="600000"/>
            </a:lightRig>
          </a:scene3d>
          <a:sp3d prstMaterial="flat">
            <a:bevelT w="234950" h="520700"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86" tIns="43240" rIns="86486" bIns="43240" rtlCol="0" anchor="ctr"/>
          <a:lstStyle/>
          <a:p>
            <a:pPr algn="ctr"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2749378" y="1191308"/>
            <a:ext cx="539900" cy="540125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17916176" lon="2729084" rev="18779824"/>
            </a:camera>
            <a:lightRig rig="balanced" dir="t">
              <a:rot lat="0" lon="0" rev="600000"/>
            </a:lightRig>
          </a:scene3d>
          <a:sp3d prstMaterial="flat">
            <a:bevelT w="336550" h="755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86" tIns="43240" rIns="86486" bIns="43240" rtlCol="0" anchor="ctr"/>
          <a:lstStyle/>
          <a:p>
            <a:pPr algn="ctr"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3143425" y="1852736"/>
            <a:ext cx="3792207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334312" y="2485151"/>
            <a:ext cx="3601320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3647388" y="3141284"/>
            <a:ext cx="3288245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4151371" y="4101490"/>
            <a:ext cx="2784281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4511343" y="5052131"/>
            <a:ext cx="2424309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TextBox 80"/>
          <p:cNvSpPr txBox="1"/>
          <p:nvPr/>
        </p:nvSpPr>
        <p:spPr>
          <a:xfrm>
            <a:off x="7362514" y="4878852"/>
            <a:ext cx="3101685" cy="70052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50000"/>
              </a:lnSpc>
              <a:defRPr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ym typeface="+mn-lt"/>
              </a:rPr>
              <a:t>点击添加相关标题文字，点击添加相关标题文字，点击添加相关标题文字</a:t>
            </a:r>
            <a:r>
              <a:rPr lang="en-US" altLang="zh-CN">
                <a:sym typeface="+mn-lt"/>
              </a:rPr>
              <a:t>.</a:t>
            </a:r>
            <a:endParaRPr lang="en-GB" altLang="zh-CN"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001451" y="4599313"/>
            <a:ext cx="1790488" cy="391126"/>
          </a:xfrm>
          <a:prstGeom prst="rect">
            <a:avLst/>
          </a:prstGeom>
          <a:noFill/>
        </p:spPr>
        <p:txBody>
          <a:bodyPr wrap="none" lIns="86486" tIns="43240" rIns="86486" bIns="43240" rtlCol="0">
            <a:spAutoFit/>
          </a:bodyPr>
          <a:lstStyle/>
          <a:p>
            <a:pPr algn="r" defTabSz="8648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362514" y="3987323"/>
            <a:ext cx="3101685" cy="7386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50000"/>
              </a:lnSpc>
              <a:defRPr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ym typeface="+mn-lt"/>
              </a:rPr>
              <a:t>点击添加相关标题文字，点击添加相关标题文字，点击添加相关标题文字</a:t>
            </a:r>
            <a:r>
              <a:rPr lang="en-US" altLang="zh-CN">
                <a:sym typeface="+mn-lt"/>
              </a:rPr>
              <a:t>.</a:t>
            </a:r>
            <a:endParaRPr lang="en-GB" altLang="zh-CN"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001451" y="3662992"/>
            <a:ext cx="1790488" cy="391126"/>
          </a:xfrm>
          <a:prstGeom prst="rect">
            <a:avLst/>
          </a:prstGeom>
          <a:noFill/>
        </p:spPr>
        <p:txBody>
          <a:bodyPr wrap="none" lIns="86486" tIns="43240" rIns="86486" bIns="43240" rtlCol="0">
            <a:spAutoFit/>
          </a:bodyPr>
          <a:lstStyle/>
          <a:p>
            <a:pPr algn="r" defTabSz="8648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362514" y="3069754"/>
            <a:ext cx="3101685" cy="70052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50000"/>
              </a:lnSpc>
              <a:defRPr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ym typeface="+mn-lt"/>
              </a:rPr>
              <a:t>点击添加相关标题文字，点击添加相关标题文字，点击添加相关标题文字</a:t>
            </a:r>
            <a:r>
              <a:rPr lang="en-US" altLang="zh-CN">
                <a:sym typeface="+mn-lt"/>
              </a:rPr>
              <a:t>.</a:t>
            </a:r>
            <a:endParaRPr lang="en-GB" altLang="zh-CN"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001451" y="2712205"/>
            <a:ext cx="1790488" cy="391126"/>
          </a:xfrm>
          <a:prstGeom prst="rect">
            <a:avLst/>
          </a:prstGeom>
          <a:noFill/>
        </p:spPr>
        <p:txBody>
          <a:bodyPr wrap="none" lIns="86486" tIns="43240" rIns="86486" bIns="43240" rtlCol="0">
            <a:spAutoFit/>
          </a:bodyPr>
          <a:lstStyle/>
          <a:p>
            <a:pPr algn="r" defTabSz="8648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362514" y="2205658"/>
            <a:ext cx="3101685" cy="7386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50000"/>
              </a:lnSpc>
              <a:defRPr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ym typeface="+mn-lt"/>
              </a:rPr>
              <a:t>点击添加相关标题文字，点击添加相关标题文字，点击添加相关标题文字</a:t>
            </a:r>
            <a:r>
              <a:rPr lang="en-US" altLang="zh-CN">
                <a:sym typeface="+mn-lt"/>
              </a:rPr>
              <a:t>.</a:t>
            </a:r>
            <a:endParaRPr lang="en-GB" altLang="zh-CN"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001451" y="2066207"/>
            <a:ext cx="1790488" cy="391126"/>
          </a:xfrm>
          <a:prstGeom prst="rect">
            <a:avLst/>
          </a:prstGeom>
          <a:noFill/>
        </p:spPr>
        <p:txBody>
          <a:bodyPr wrap="none" lIns="86486" tIns="43240" rIns="86486" bIns="43240" rtlCol="0">
            <a:spAutoFit/>
          </a:bodyPr>
          <a:lstStyle/>
          <a:p>
            <a:pPr algn="r" defTabSz="8648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362514" y="1341562"/>
            <a:ext cx="3101685" cy="7386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50000"/>
              </a:lnSpc>
              <a:defRPr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ym typeface="+mn-lt"/>
              </a:rPr>
              <a:t>点击添加相关标题文字，点击添加相关标题文字，点击添加相关标题</a:t>
            </a:r>
            <a:r>
              <a:rPr lang="zh-CN" altLang="en-US" smtClean="0">
                <a:sym typeface="+mn-lt"/>
              </a:rPr>
              <a:t>文字</a:t>
            </a:r>
            <a:r>
              <a:rPr lang="en-US" altLang="zh-CN" smtClean="0">
                <a:sym typeface="+mn-lt"/>
              </a:rPr>
              <a:t>.</a:t>
            </a:r>
            <a:endParaRPr lang="en-GB" altLang="zh-CN">
              <a:sym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001451" y="1413570"/>
            <a:ext cx="1790488" cy="391126"/>
          </a:xfrm>
          <a:prstGeom prst="rect">
            <a:avLst/>
          </a:prstGeom>
          <a:noFill/>
        </p:spPr>
        <p:txBody>
          <a:bodyPr wrap="none" lIns="86486" tIns="43240" rIns="86486" bIns="43240" rtlCol="0">
            <a:spAutoFit/>
          </a:bodyPr>
          <a:lstStyle/>
          <a:p>
            <a:pPr algn="r" defTabSz="8648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占位符 3"/>
          <p:cNvSpPr txBox="1"/>
          <p:nvPr/>
        </p:nvSpPr>
        <p:spPr>
          <a:xfrm>
            <a:off x="785356" y="258313"/>
            <a:ext cx="2826637" cy="529289"/>
          </a:xfrm>
          <a:prstGeom prst="rect">
            <a:avLst/>
          </a:prstGeom>
        </p:spPr>
        <p:txBody>
          <a:bodyPr lIns="86486" tIns="43240" rIns="86486" bIns="43240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2621" p14:dur="1400">
        <p14:doors dir="vert"/>
      </p:transition>
    </mc:Choice>
    <mc:Fallback>
      <p:transition spd="slow" advTm="26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9" y="4910698"/>
            <a:ext cx="12190413" cy="1948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86" tIns="43240" rIns="86486" bIns="43240" rtlCol="0" anchor="ctr"/>
          <a:lstStyle/>
          <a:p>
            <a:pPr algn="ctr"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7" y="902923"/>
            <a:ext cx="12226533" cy="4026884"/>
          </a:xfrm>
          <a:custGeom>
            <a:gdLst>
              <a:gd name="connsiteX0" fmla="*/ 3252148 w 12896850"/>
              <a:gd name="connsiteY0" fmla="*/ 1 h 5186234"/>
              <a:gd name="connsiteX1" fmla="*/ 5369626 w 12896850"/>
              <a:gd name="connsiteY1" fmla="*/ 1 h 5186234"/>
              <a:gd name="connsiteX2" fmla="*/ 5532949 w 12896850"/>
              <a:gd name="connsiteY2" fmla="*/ 14288 h 5186234"/>
              <a:gd name="connsiteX3" fmla="*/ 5690542 w 12896850"/>
              <a:gd name="connsiteY3" fmla="*/ 48577 h 5186234"/>
              <a:gd name="connsiteX4" fmla="*/ 5839540 w 12896850"/>
              <a:gd name="connsiteY4" fmla="*/ 114298 h 5186234"/>
              <a:gd name="connsiteX5" fmla="*/ 5977075 w 12896850"/>
              <a:gd name="connsiteY5" fmla="*/ 194306 h 5186234"/>
              <a:gd name="connsiteX6" fmla="*/ 6097419 w 12896850"/>
              <a:gd name="connsiteY6" fmla="*/ 300031 h 5186234"/>
              <a:gd name="connsiteX7" fmla="*/ 6197706 w 12896850"/>
              <a:gd name="connsiteY7" fmla="*/ 420043 h 5186234"/>
              <a:gd name="connsiteX8" fmla="*/ 6283666 w 12896850"/>
              <a:gd name="connsiteY8" fmla="*/ 557200 h 5186234"/>
              <a:gd name="connsiteX9" fmla="*/ 6343838 w 12896850"/>
              <a:gd name="connsiteY9" fmla="*/ 700071 h 5186234"/>
              <a:gd name="connsiteX10" fmla="*/ 6383952 w 12896850"/>
              <a:gd name="connsiteY10" fmla="*/ 857230 h 5186234"/>
              <a:gd name="connsiteX11" fmla="*/ 6392548 w 12896850"/>
              <a:gd name="connsiteY11" fmla="*/ 1025818 h 5186234"/>
              <a:gd name="connsiteX12" fmla="*/ 6392548 w 12896850"/>
              <a:gd name="connsiteY12" fmla="*/ 5186234 h 5186234"/>
              <a:gd name="connsiteX13" fmla="*/ 4283666 w 12896850"/>
              <a:gd name="connsiteY13" fmla="*/ 5186234 h 5186234"/>
              <a:gd name="connsiteX14" fmla="*/ 4111746 w 12896850"/>
              <a:gd name="connsiteY14" fmla="*/ 5171947 h 5186234"/>
              <a:gd name="connsiteX15" fmla="*/ 3957019 w 12896850"/>
              <a:gd name="connsiteY15" fmla="*/ 5131943 h 5186234"/>
              <a:gd name="connsiteX16" fmla="*/ 3810887 w 12896850"/>
              <a:gd name="connsiteY16" fmla="*/ 5071937 h 5186234"/>
              <a:gd name="connsiteX17" fmla="*/ 3676216 w 12896850"/>
              <a:gd name="connsiteY17" fmla="*/ 4986214 h 5186234"/>
              <a:gd name="connsiteX18" fmla="*/ 3553007 w 12896850"/>
              <a:gd name="connsiteY18" fmla="*/ 4886204 h 5186234"/>
              <a:gd name="connsiteX19" fmla="*/ 3452720 w 12896850"/>
              <a:gd name="connsiteY19" fmla="*/ 4766192 h 5186234"/>
              <a:gd name="connsiteX20" fmla="*/ 3369626 w 12896850"/>
              <a:gd name="connsiteY20" fmla="*/ 4629036 h 5186234"/>
              <a:gd name="connsiteX21" fmla="*/ 3303724 w 12896850"/>
              <a:gd name="connsiteY21" fmla="*/ 4486164 h 5186234"/>
              <a:gd name="connsiteX22" fmla="*/ 3266474 w 12896850"/>
              <a:gd name="connsiteY22" fmla="*/ 4329006 h 5186234"/>
              <a:gd name="connsiteX23" fmla="*/ 3252148 w 12896850"/>
              <a:gd name="connsiteY23" fmla="*/ 4160417 h 5186234"/>
              <a:gd name="connsiteX24" fmla="*/ 7530086 w 12896850"/>
              <a:gd name="connsiteY24" fmla="*/ 1 h 5186234"/>
              <a:gd name="connsiteX25" fmla="*/ 9644699 w 12896850"/>
              <a:gd name="connsiteY25" fmla="*/ 1 h 5186234"/>
              <a:gd name="connsiteX26" fmla="*/ 9644699 w 12896850"/>
              <a:gd name="connsiteY26" fmla="*/ 4160417 h 5186234"/>
              <a:gd name="connsiteX27" fmla="*/ 9630372 w 12896850"/>
              <a:gd name="connsiteY27" fmla="*/ 4329006 h 5186234"/>
              <a:gd name="connsiteX28" fmla="*/ 9595988 w 12896850"/>
              <a:gd name="connsiteY28" fmla="*/ 4486164 h 5186234"/>
              <a:gd name="connsiteX29" fmla="*/ 9530086 w 12896850"/>
              <a:gd name="connsiteY29" fmla="*/ 4629036 h 5186234"/>
              <a:gd name="connsiteX30" fmla="*/ 9449856 w 12896850"/>
              <a:gd name="connsiteY30" fmla="*/ 4766192 h 5186234"/>
              <a:gd name="connsiteX31" fmla="*/ 9343840 w 12896850"/>
              <a:gd name="connsiteY31" fmla="*/ 4886204 h 5186234"/>
              <a:gd name="connsiteX32" fmla="*/ 9223496 w 12896850"/>
              <a:gd name="connsiteY32" fmla="*/ 4986214 h 5186234"/>
              <a:gd name="connsiteX33" fmla="*/ 9091690 w 12896850"/>
              <a:gd name="connsiteY33" fmla="*/ 5071937 h 5186234"/>
              <a:gd name="connsiteX34" fmla="*/ 8942693 w 12896850"/>
              <a:gd name="connsiteY34" fmla="*/ 5131943 h 5186234"/>
              <a:gd name="connsiteX35" fmla="*/ 8785100 w 12896850"/>
              <a:gd name="connsiteY35" fmla="*/ 5171947 h 5186234"/>
              <a:gd name="connsiteX36" fmla="*/ 8618911 w 12896850"/>
              <a:gd name="connsiteY36" fmla="*/ 5186234 h 5186234"/>
              <a:gd name="connsiteX37" fmla="*/ 6504298 w 12896850"/>
              <a:gd name="connsiteY37" fmla="*/ 5186234 h 5186234"/>
              <a:gd name="connsiteX38" fmla="*/ 6504298 w 12896850"/>
              <a:gd name="connsiteY38" fmla="*/ 1025818 h 5186234"/>
              <a:gd name="connsiteX39" fmla="*/ 6512894 w 12896850"/>
              <a:gd name="connsiteY39" fmla="*/ 857230 h 5186234"/>
              <a:gd name="connsiteX40" fmla="*/ 6553009 w 12896850"/>
              <a:gd name="connsiteY40" fmla="*/ 700071 h 5186234"/>
              <a:gd name="connsiteX41" fmla="*/ 6618911 w 12896850"/>
              <a:gd name="connsiteY41" fmla="*/ 557200 h 5186234"/>
              <a:gd name="connsiteX42" fmla="*/ 6699141 w 12896850"/>
              <a:gd name="connsiteY42" fmla="*/ 420043 h 5186234"/>
              <a:gd name="connsiteX43" fmla="*/ 6805158 w 12896850"/>
              <a:gd name="connsiteY43" fmla="*/ 300031 h 5186234"/>
              <a:gd name="connsiteX44" fmla="*/ 6925502 w 12896850"/>
              <a:gd name="connsiteY44" fmla="*/ 194306 h 5186234"/>
              <a:gd name="connsiteX45" fmla="*/ 7057307 w 12896850"/>
              <a:gd name="connsiteY45" fmla="*/ 114298 h 5186234"/>
              <a:gd name="connsiteX46" fmla="*/ 7206304 w 12896850"/>
              <a:gd name="connsiteY46" fmla="*/ 48577 h 5186234"/>
              <a:gd name="connsiteX47" fmla="*/ 7363897 w 12896850"/>
              <a:gd name="connsiteY47" fmla="*/ 14288 h 5186234"/>
              <a:gd name="connsiteX48" fmla="*/ 9750718 w 12896850"/>
              <a:gd name="connsiteY48" fmla="*/ 1 h 5186234"/>
              <a:gd name="connsiteX49" fmla="*/ 11865331 w 12896850"/>
              <a:gd name="connsiteY49" fmla="*/ 1 h 5186234"/>
              <a:gd name="connsiteX50" fmla="*/ 12031520 w 12896850"/>
              <a:gd name="connsiteY50" fmla="*/ 14288 h 5186234"/>
              <a:gd name="connsiteX51" fmla="*/ 12191979 w 12896850"/>
              <a:gd name="connsiteY51" fmla="*/ 48577 h 5186234"/>
              <a:gd name="connsiteX52" fmla="*/ 12338111 w 12896850"/>
              <a:gd name="connsiteY52" fmla="*/ 114298 h 5186234"/>
              <a:gd name="connsiteX53" fmla="*/ 12475646 w 12896850"/>
              <a:gd name="connsiteY53" fmla="*/ 194306 h 5186234"/>
              <a:gd name="connsiteX54" fmla="*/ 12595990 w 12896850"/>
              <a:gd name="connsiteY54" fmla="*/ 300031 h 5186234"/>
              <a:gd name="connsiteX55" fmla="*/ 12696277 w 12896850"/>
              <a:gd name="connsiteY55" fmla="*/ 420043 h 5186234"/>
              <a:gd name="connsiteX56" fmla="*/ 12782237 w 12896850"/>
              <a:gd name="connsiteY56" fmla="*/ 551485 h 5186234"/>
              <a:gd name="connsiteX57" fmla="*/ 12842409 w 12896850"/>
              <a:gd name="connsiteY57" fmla="*/ 700071 h 5186234"/>
              <a:gd name="connsiteX58" fmla="*/ 12882523 w 12896850"/>
              <a:gd name="connsiteY58" fmla="*/ 857230 h 5186234"/>
              <a:gd name="connsiteX59" fmla="*/ 12896850 w 12896850"/>
              <a:gd name="connsiteY59" fmla="*/ 1022961 h 5186234"/>
              <a:gd name="connsiteX60" fmla="*/ 12896850 w 12896850"/>
              <a:gd name="connsiteY60" fmla="*/ 5186234 h 5186234"/>
              <a:gd name="connsiteX61" fmla="*/ 10779371 w 12896850"/>
              <a:gd name="connsiteY61" fmla="*/ 5186234 h 5186234"/>
              <a:gd name="connsiteX62" fmla="*/ 10616048 w 12896850"/>
              <a:gd name="connsiteY62" fmla="*/ 5171947 h 5186234"/>
              <a:gd name="connsiteX63" fmla="*/ 10452724 w 12896850"/>
              <a:gd name="connsiteY63" fmla="*/ 5131943 h 5186234"/>
              <a:gd name="connsiteX64" fmla="*/ 10309457 w 12896850"/>
              <a:gd name="connsiteY64" fmla="*/ 5071937 h 5186234"/>
              <a:gd name="connsiteX65" fmla="*/ 10171921 w 12896850"/>
              <a:gd name="connsiteY65" fmla="*/ 4986214 h 5186234"/>
              <a:gd name="connsiteX66" fmla="*/ 10051578 w 12896850"/>
              <a:gd name="connsiteY66" fmla="*/ 4886204 h 5186234"/>
              <a:gd name="connsiteX67" fmla="*/ 9951291 w 12896850"/>
              <a:gd name="connsiteY67" fmla="*/ 4766192 h 5186234"/>
              <a:gd name="connsiteX68" fmla="*/ 9865331 w 12896850"/>
              <a:gd name="connsiteY68" fmla="*/ 4629036 h 5186234"/>
              <a:gd name="connsiteX69" fmla="*/ 9805159 w 12896850"/>
              <a:gd name="connsiteY69" fmla="*/ 4486164 h 5186234"/>
              <a:gd name="connsiteX70" fmla="*/ 9765045 w 12896850"/>
              <a:gd name="connsiteY70" fmla="*/ 4329006 h 5186234"/>
              <a:gd name="connsiteX71" fmla="*/ 9750718 w 12896850"/>
              <a:gd name="connsiteY71" fmla="*/ 4160417 h 5186234"/>
              <a:gd name="connsiteX72" fmla="*/ 1031519 w 12896850"/>
              <a:gd name="connsiteY72" fmla="*/ 0 h 5186234"/>
              <a:gd name="connsiteX73" fmla="*/ 3146133 w 12896850"/>
              <a:gd name="connsiteY73" fmla="*/ 0 h 5186234"/>
              <a:gd name="connsiteX74" fmla="*/ 3146133 w 12896850"/>
              <a:gd name="connsiteY74" fmla="*/ 4160417 h 5186234"/>
              <a:gd name="connsiteX75" fmla="*/ 3131806 w 12896850"/>
              <a:gd name="connsiteY75" fmla="*/ 4329005 h 5186234"/>
              <a:gd name="connsiteX76" fmla="*/ 3097422 w 12896850"/>
              <a:gd name="connsiteY76" fmla="*/ 4486164 h 5186234"/>
              <a:gd name="connsiteX77" fmla="*/ 3031519 w 12896850"/>
              <a:gd name="connsiteY77" fmla="*/ 4629036 h 5186234"/>
              <a:gd name="connsiteX78" fmla="*/ 2945560 w 12896850"/>
              <a:gd name="connsiteY78" fmla="*/ 4766192 h 5186234"/>
              <a:gd name="connsiteX79" fmla="*/ 2845273 w 12896850"/>
              <a:gd name="connsiteY79" fmla="*/ 4886204 h 5186234"/>
              <a:gd name="connsiteX80" fmla="*/ 2724929 w 12896850"/>
              <a:gd name="connsiteY80" fmla="*/ 4986214 h 5186234"/>
              <a:gd name="connsiteX81" fmla="*/ 2590259 w 12896850"/>
              <a:gd name="connsiteY81" fmla="*/ 5071937 h 5186234"/>
              <a:gd name="connsiteX82" fmla="*/ 2444127 w 12896850"/>
              <a:gd name="connsiteY82" fmla="*/ 5131943 h 5186234"/>
              <a:gd name="connsiteX83" fmla="*/ 2286533 w 12896850"/>
              <a:gd name="connsiteY83" fmla="*/ 5171947 h 5186234"/>
              <a:gd name="connsiteX84" fmla="*/ 2117479 w 12896850"/>
              <a:gd name="connsiteY84" fmla="*/ 5186234 h 5186234"/>
              <a:gd name="connsiteX85" fmla="*/ 0 w 12896850"/>
              <a:gd name="connsiteY85" fmla="*/ 5186234 h 5186234"/>
              <a:gd name="connsiteX86" fmla="*/ 0 w 12896850"/>
              <a:gd name="connsiteY86" fmla="*/ 1025817 h 5186234"/>
              <a:gd name="connsiteX87" fmla="*/ 17192 w 12896850"/>
              <a:gd name="connsiteY87" fmla="*/ 857229 h 5186234"/>
              <a:gd name="connsiteX88" fmla="*/ 57307 w 12896850"/>
              <a:gd name="connsiteY88" fmla="*/ 700070 h 5186234"/>
              <a:gd name="connsiteX89" fmla="*/ 117479 w 12896850"/>
              <a:gd name="connsiteY89" fmla="*/ 557199 h 5186234"/>
              <a:gd name="connsiteX90" fmla="*/ 203439 w 12896850"/>
              <a:gd name="connsiteY90" fmla="*/ 420042 h 5186234"/>
              <a:gd name="connsiteX91" fmla="*/ 303725 w 12896850"/>
              <a:gd name="connsiteY91" fmla="*/ 300030 h 5186234"/>
              <a:gd name="connsiteX92" fmla="*/ 424069 w 12896850"/>
              <a:gd name="connsiteY92" fmla="*/ 194305 h 5186234"/>
              <a:gd name="connsiteX93" fmla="*/ 558740 w 12896850"/>
              <a:gd name="connsiteY93" fmla="*/ 114297 h 5186234"/>
              <a:gd name="connsiteX94" fmla="*/ 710602 w 12896850"/>
              <a:gd name="connsiteY94" fmla="*/ 48577 h 5186234"/>
              <a:gd name="connsiteX95" fmla="*/ 865330 w 12896850"/>
              <a:gd name="connsiteY95" fmla="*/ 14287 h 51862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896850" h="5186234">
                <a:moveTo>
                  <a:pt x="3252148" y="1"/>
                </a:moveTo>
                <a:lnTo>
                  <a:pt x="5369626" y="1"/>
                </a:lnTo>
                <a:lnTo>
                  <a:pt x="5532949" y="14288"/>
                </a:lnTo>
                <a:lnTo>
                  <a:pt x="5690542" y="48577"/>
                </a:lnTo>
                <a:lnTo>
                  <a:pt x="5839540" y="114298"/>
                </a:lnTo>
                <a:lnTo>
                  <a:pt x="5977075" y="194306"/>
                </a:lnTo>
                <a:lnTo>
                  <a:pt x="6097419" y="300031"/>
                </a:lnTo>
                <a:lnTo>
                  <a:pt x="6197706" y="420043"/>
                </a:lnTo>
                <a:lnTo>
                  <a:pt x="6283666" y="557200"/>
                </a:lnTo>
                <a:lnTo>
                  <a:pt x="6343838" y="700071"/>
                </a:lnTo>
                <a:lnTo>
                  <a:pt x="6383952" y="857230"/>
                </a:lnTo>
                <a:lnTo>
                  <a:pt x="6392548" y="1025818"/>
                </a:lnTo>
                <a:lnTo>
                  <a:pt x="6392548" y="5186234"/>
                </a:lnTo>
                <a:lnTo>
                  <a:pt x="4283666" y="5186234"/>
                </a:lnTo>
                <a:lnTo>
                  <a:pt x="4111746" y="5171947"/>
                </a:lnTo>
                <a:lnTo>
                  <a:pt x="3957019" y="5131943"/>
                </a:lnTo>
                <a:lnTo>
                  <a:pt x="3810887" y="5071937"/>
                </a:lnTo>
                <a:lnTo>
                  <a:pt x="3676216" y="4986214"/>
                </a:lnTo>
                <a:lnTo>
                  <a:pt x="3553007" y="4886204"/>
                </a:lnTo>
                <a:lnTo>
                  <a:pt x="3452720" y="4766192"/>
                </a:lnTo>
                <a:lnTo>
                  <a:pt x="3369626" y="4629036"/>
                </a:lnTo>
                <a:lnTo>
                  <a:pt x="3303724" y="4486164"/>
                </a:lnTo>
                <a:lnTo>
                  <a:pt x="3266474" y="4329006"/>
                </a:lnTo>
                <a:lnTo>
                  <a:pt x="3252148" y="4160417"/>
                </a:lnTo>
                <a:close/>
                <a:moveTo>
                  <a:pt x="7530086" y="1"/>
                </a:moveTo>
                <a:lnTo>
                  <a:pt x="9644699" y="1"/>
                </a:lnTo>
                <a:lnTo>
                  <a:pt x="9644699" y="4160417"/>
                </a:lnTo>
                <a:lnTo>
                  <a:pt x="9630372" y="4329006"/>
                </a:lnTo>
                <a:lnTo>
                  <a:pt x="9595988" y="4486164"/>
                </a:lnTo>
                <a:lnTo>
                  <a:pt x="9530086" y="4629036"/>
                </a:lnTo>
                <a:lnTo>
                  <a:pt x="9449856" y="4766192"/>
                </a:lnTo>
                <a:lnTo>
                  <a:pt x="9343840" y="4886204"/>
                </a:lnTo>
                <a:lnTo>
                  <a:pt x="9223496" y="4986214"/>
                </a:lnTo>
                <a:lnTo>
                  <a:pt x="9091690" y="5071937"/>
                </a:lnTo>
                <a:lnTo>
                  <a:pt x="8942693" y="5131943"/>
                </a:lnTo>
                <a:lnTo>
                  <a:pt x="8785100" y="5171947"/>
                </a:lnTo>
                <a:lnTo>
                  <a:pt x="8618911" y="5186234"/>
                </a:lnTo>
                <a:lnTo>
                  <a:pt x="6504298" y="5186234"/>
                </a:lnTo>
                <a:lnTo>
                  <a:pt x="6504298" y="1025818"/>
                </a:lnTo>
                <a:lnTo>
                  <a:pt x="6512894" y="857230"/>
                </a:lnTo>
                <a:lnTo>
                  <a:pt x="6553009" y="700071"/>
                </a:lnTo>
                <a:lnTo>
                  <a:pt x="6618911" y="557200"/>
                </a:lnTo>
                <a:lnTo>
                  <a:pt x="6699141" y="420043"/>
                </a:lnTo>
                <a:lnTo>
                  <a:pt x="6805158" y="300031"/>
                </a:lnTo>
                <a:lnTo>
                  <a:pt x="6925502" y="194306"/>
                </a:lnTo>
                <a:lnTo>
                  <a:pt x="7057307" y="114298"/>
                </a:lnTo>
                <a:lnTo>
                  <a:pt x="7206304" y="48577"/>
                </a:lnTo>
                <a:lnTo>
                  <a:pt x="7363897" y="14288"/>
                </a:lnTo>
                <a:close/>
                <a:moveTo>
                  <a:pt x="9750718" y="1"/>
                </a:moveTo>
                <a:lnTo>
                  <a:pt x="11865331" y="1"/>
                </a:lnTo>
                <a:lnTo>
                  <a:pt x="12031520" y="14288"/>
                </a:lnTo>
                <a:lnTo>
                  <a:pt x="12191979" y="48577"/>
                </a:lnTo>
                <a:lnTo>
                  <a:pt x="12338111" y="114298"/>
                </a:lnTo>
                <a:lnTo>
                  <a:pt x="12475646" y="194306"/>
                </a:lnTo>
                <a:lnTo>
                  <a:pt x="12595990" y="300031"/>
                </a:lnTo>
                <a:lnTo>
                  <a:pt x="12696277" y="420043"/>
                </a:lnTo>
                <a:lnTo>
                  <a:pt x="12782237" y="551485"/>
                </a:lnTo>
                <a:lnTo>
                  <a:pt x="12842409" y="700071"/>
                </a:lnTo>
                <a:lnTo>
                  <a:pt x="12882523" y="857230"/>
                </a:lnTo>
                <a:lnTo>
                  <a:pt x="12896850" y="1022961"/>
                </a:lnTo>
                <a:lnTo>
                  <a:pt x="12896850" y="5186234"/>
                </a:lnTo>
                <a:lnTo>
                  <a:pt x="10779371" y="5186234"/>
                </a:lnTo>
                <a:lnTo>
                  <a:pt x="10616048" y="5171947"/>
                </a:lnTo>
                <a:lnTo>
                  <a:pt x="10452724" y="5131943"/>
                </a:lnTo>
                <a:lnTo>
                  <a:pt x="10309457" y="5071937"/>
                </a:lnTo>
                <a:lnTo>
                  <a:pt x="10171921" y="4986214"/>
                </a:lnTo>
                <a:lnTo>
                  <a:pt x="10051578" y="4886204"/>
                </a:lnTo>
                <a:lnTo>
                  <a:pt x="9951291" y="4766192"/>
                </a:lnTo>
                <a:lnTo>
                  <a:pt x="9865331" y="4629036"/>
                </a:lnTo>
                <a:lnTo>
                  <a:pt x="9805159" y="4486164"/>
                </a:lnTo>
                <a:lnTo>
                  <a:pt x="9765045" y="4329006"/>
                </a:lnTo>
                <a:lnTo>
                  <a:pt x="9750718" y="4160417"/>
                </a:lnTo>
                <a:close/>
                <a:moveTo>
                  <a:pt x="1031519" y="0"/>
                </a:moveTo>
                <a:lnTo>
                  <a:pt x="3146133" y="0"/>
                </a:lnTo>
                <a:lnTo>
                  <a:pt x="3146133" y="4160417"/>
                </a:lnTo>
                <a:lnTo>
                  <a:pt x="3131806" y="4329005"/>
                </a:lnTo>
                <a:lnTo>
                  <a:pt x="3097422" y="4486164"/>
                </a:lnTo>
                <a:lnTo>
                  <a:pt x="3031519" y="4629036"/>
                </a:lnTo>
                <a:lnTo>
                  <a:pt x="2945560" y="4766192"/>
                </a:lnTo>
                <a:lnTo>
                  <a:pt x="2845273" y="4886204"/>
                </a:lnTo>
                <a:lnTo>
                  <a:pt x="2724929" y="4986214"/>
                </a:lnTo>
                <a:lnTo>
                  <a:pt x="2590259" y="5071937"/>
                </a:lnTo>
                <a:lnTo>
                  <a:pt x="2444127" y="5131943"/>
                </a:lnTo>
                <a:lnTo>
                  <a:pt x="2286533" y="5171947"/>
                </a:lnTo>
                <a:lnTo>
                  <a:pt x="2117479" y="5186234"/>
                </a:lnTo>
                <a:lnTo>
                  <a:pt x="0" y="5186234"/>
                </a:lnTo>
                <a:lnTo>
                  <a:pt x="0" y="1025817"/>
                </a:lnTo>
                <a:lnTo>
                  <a:pt x="17192" y="857229"/>
                </a:lnTo>
                <a:lnTo>
                  <a:pt x="57307" y="700070"/>
                </a:lnTo>
                <a:lnTo>
                  <a:pt x="117479" y="557199"/>
                </a:lnTo>
                <a:lnTo>
                  <a:pt x="203439" y="420042"/>
                </a:lnTo>
                <a:lnTo>
                  <a:pt x="303725" y="300030"/>
                </a:lnTo>
                <a:lnTo>
                  <a:pt x="424069" y="194305"/>
                </a:lnTo>
                <a:lnTo>
                  <a:pt x="558740" y="114297"/>
                </a:lnTo>
                <a:lnTo>
                  <a:pt x="710602" y="48577"/>
                </a:lnTo>
                <a:lnTo>
                  <a:pt x="865330" y="14287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612" tIns="60806" rIns="121612" bIns="60806" numCol="1" anchor="t" anchorCtr="0" compatLnSpc="1">
            <a:noAutofit/>
          </a:bodyPr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70555" y="5924014"/>
            <a:ext cx="10649304" cy="45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86" tIns="43240" rIns="86486" bIns="4324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48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763383" y="5566444"/>
            <a:ext cx="2123352" cy="394067"/>
          </a:xfrm>
          <a:prstGeom prst="rect">
            <a:avLst/>
          </a:prstGeom>
          <a:noFill/>
        </p:spPr>
        <p:txBody>
          <a:bodyPr wrap="square" lIns="86486" tIns="43240" rIns="86486" bIns="43240" rtlCol="0">
            <a:spAutoFit/>
          </a:bodyPr>
          <a:lstStyle/>
          <a:p>
            <a:pPr defTabSz="8648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点击请替换文字内容</a:t>
            </a:r>
            <a:endParaRPr lang="zh-CN" altLang="en-US" sz="13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占位符 3"/>
          <p:cNvSpPr txBox="1"/>
          <p:nvPr/>
        </p:nvSpPr>
        <p:spPr>
          <a:xfrm>
            <a:off x="785356" y="258313"/>
            <a:ext cx="2826637" cy="529289"/>
          </a:xfrm>
          <a:prstGeom prst="rect">
            <a:avLst/>
          </a:prstGeom>
        </p:spPr>
        <p:txBody>
          <a:bodyPr lIns="86486" tIns="43240" rIns="86486" bIns="43240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2295" p14:dur="1400">
        <p14:doors dir="vert"/>
      </p:transition>
    </mc:Choice>
    <mc:Fallback>
      <p:transition spd="slow" advTm="22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Group 4"/>
          <p:cNvGrpSpPr>
            <a:grpSpLocks noChangeAspect="1"/>
          </p:cNvGrpSpPr>
          <p:nvPr/>
        </p:nvGrpSpPr>
        <p:grpSpPr>
          <a:xfrm>
            <a:off x="2014734" y="4080646"/>
            <a:ext cx="1851741" cy="1048470"/>
            <a:chOff x="2814" y="1405"/>
            <a:chExt cx="2052" cy="151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2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>
          <a:xfrm>
            <a:off x="3262089" y="3765563"/>
            <a:ext cx="1851741" cy="1363559"/>
            <a:chOff x="2814" y="1405"/>
            <a:chExt cx="2052" cy="1510"/>
          </a:xfrm>
        </p:grpSpPr>
        <p:sp>
          <p:nvSpPr>
            <p:cNvPr id="6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2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>
          <a:xfrm>
            <a:off x="4509443" y="3156286"/>
            <a:ext cx="1851741" cy="1972837"/>
            <a:chOff x="2814" y="1405"/>
            <a:chExt cx="2052" cy="151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5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2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>
          <a:xfrm>
            <a:off x="5756798" y="4187288"/>
            <a:ext cx="1851741" cy="941828"/>
            <a:chOff x="2814" y="1405"/>
            <a:chExt cx="2052" cy="1510"/>
          </a:xfrm>
        </p:grpSpPr>
        <p:sp>
          <p:nvSpPr>
            <p:cNvPr id="6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2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>
          <a:xfrm>
            <a:off x="7004153" y="2846944"/>
            <a:ext cx="1851741" cy="2282174"/>
            <a:chOff x="2814" y="1405"/>
            <a:chExt cx="2052" cy="151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2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>
          <a:xfrm>
            <a:off x="8251508" y="3566759"/>
            <a:ext cx="1851741" cy="1562358"/>
            <a:chOff x="2814" y="1405"/>
            <a:chExt cx="2052" cy="1510"/>
          </a:xfrm>
        </p:grpSpPr>
        <p:sp>
          <p:nvSpPr>
            <p:cNvPr id="80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2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>
          <a:xfrm rot="10800000">
            <a:off x="3933455" y="1828588"/>
            <a:ext cx="526316" cy="635423"/>
            <a:chOff x="347" y="3344"/>
            <a:chExt cx="586" cy="707"/>
          </a:xfrm>
          <a:solidFill>
            <a:schemeClr val="accent2"/>
          </a:solidFill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50%</a:t>
              </a: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206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>
          <a:xfrm rot="10800000">
            <a:off x="5167913" y="1838181"/>
            <a:ext cx="526316" cy="635423"/>
            <a:chOff x="347" y="3344"/>
            <a:chExt cx="586" cy="707"/>
          </a:xfrm>
          <a:solidFill>
            <a:schemeClr val="accent3"/>
          </a:solidFill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50%</a:t>
              </a: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7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206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>
          <a:xfrm rot="10800000">
            <a:off x="6409926" y="1828760"/>
            <a:ext cx="526316" cy="635423"/>
            <a:chOff x="347" y="3344"/>
            <a:chExt cx="586" cy="707"/>
          </a:xfrm>
          <a:solidFill>
            <a:schemeClr val="accent4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50%</a:t>
              </a: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206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>
          <a:xfrm rot="10800000">
            <a:off x="7673678" y="1828588"/>
            <a:ext cx="526316" cy="635423"/>
            <a:chOff x="347" y="3344"/>
            <a:chExt cx="586" cy="707"/>
          </a:xfrm>
          <a:solidFill>
            <a:schemeClr val="accent5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50%</a:t>
              </a: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206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>
          <a:xfrm rot="10800000">
            <a:off x="8922956" y="1831750"/>
            <a:ext cx="526316" cy="635423"/>
            <a:chOff x="347" y="3344"/>
            <a:chExt cx="586" cy="707"/>
          </a:xfrm>
          <a:solidFill>
            <a:schemeClr val="accent6"/>
          </a:solidFill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50%</a:t>
              </a: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206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>
          <a:xfrm rot="10800000">
            <a:off x="2672785" y="1828588"/>
            <a:ext cx="526316" cy="635423"/>
            <a:chOff x="347" y="3344"/>
            <a:chExt cx="586" cy="707"/>
          </a:xfrm>
          <a:solidFill>
            <a:schemeClr val="accent1"/>
          </a:solidFill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50%</a:t>
              </a: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206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>
            <a:endCxn id="60" idx="1"/>
          </p:cNvCxnSpPr>
          <p:nvPr/>
        </p:nvCxnSpPr>
        <p:spPr>
          <a:xfrm flipH="1">
            <a:off x="2940604" y="2587150"/>
            <a:ext cx="0" cy="1493501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186303" y="2587144"/>
            <a:ext cx="1661" cy="1178413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5435313" y="2587146"/>
            <a:ext cx="0" cy="569134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6682666" y="2587145"/>
            <a:ext cx="0" cy="1600143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7930022" y="2587150"/>
            <a:ext cx="0" cy="284567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9185722" y="2587145"/>
            <a:ext cx="1661" cy="979614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338865" y="5277806"/>
            <a:ext cx="1080566" cy="1326554"/>
            <a:chOff x="1541683" y="2139889"/>
            <a:chExt cx="1244826" cy="1527169"/>
          </a:xfrm>
        </p:grpSpPr>
        <p:sp>
          <p:nvSpPr>
            <p:cNvPr id="139" name="TextBox 138"/>
            <p:cNvSpPr txBox="1"/>
            <p:nvPr/>
          </p:nvSpPr>
          <p:spPr>
            <a:xfrm>
              <a:off x="1690220" y="2139889"/>
              <a:ext cx="1092436" cy="2621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41683" y="2444648"/>
              <a:ext cx="1244826" cy="12224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914400">
                <a:lnSpc>
                  <a:spcPct val="150000"/>
                </a:lnSpc>
                <a:defRPr sz="1400">
                  <a:solidFill>
                    <a:srgbClr val="5C5750">
                      <a:lumMod val="7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</a:defRPr>
              </a:lvl1pPr>
              <a:lvl2pPr marL="457200" defTabSz="914400">
                <a:defRPr sz="1800"/>
              </a:lvl2pPr>
              <a:lvl3pPr marL="914400" defTabSz="914400">
                <a:defRPr sz="1800"/>
              </a:lvl3pPr>
              <a:lvl4pPr marL="1371600" defTabSz="914400">
                <a:defRPr sz="1800"/>
              </a:lvl4pPr>
              <a:lvl5pPr marL="1828800" defTabSz="914400">
                <a:defRPr sz="1800"/>
              </a:lvl5pPr>
              <a:lvl6pPr marL="2286000" defTabSz="914400">
                <a:defRPr sz="1800"/>
              </a:lvl6pPr>
              <a:lvl7pPr marL="2743200" defTabSz="914400">
                <a:defRPr sz="1800"/>
              </a:lvl7pPr>
              <a:lvl8pPr marL="3200400" defTabSz="914400">
                <a:defRPr sz="1800"/>
              </a:lvl8pPr>
              <a:lvl9pPr marL="3657600" defTabSz="914400">
                <a:defRPr sz="1800"/>
              </a:lvl9pPr>
            </a:lstStyle>
            <a:p>
              <a:r>
                <a:rPr lang="zh-CN" altLang="en-US">
                  <a:sym typeface="+mn-lt"/>
                </a:rPr>
                <a:t>点击添加相关标题文字</a:t>
              </a:r>
              <a:r>
                <a:rPr lang="en-US" altLang="zh-CN">
                  <a:sym typeface="+mn-lt"/>
                </a:rPr>
                <a:t>.</a:t>
              </a:r>
              <a:endParaRPr lang="en-GB" altLang="zh-CN">
                <a:sym typeface="+mn-lt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627496" y="5287480"/>
            <a:ext cx="1073319" cy="1336234"/>
            <a:chOff x="1548669" y="2139889"/>
            <a:chExt cx="1236476" cy="1538312"/>
          </a:xfrm>
        </p:grpSpPr>
        <p:sp>
          <p:nvSpPr>
            <p:cNvPr id="142" name="TextBox 141"/>
            <p:cNvSpPr txBox="1"/>
            <p:nvPr/>
          </p:nvSpPr>
          <p:spPr>
            <a:xfrm>
              <a:off x="1692710" y="2139889"/>
              <a:ext cx="1092435" cy="2621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548669" y="2455792"/>
              <a:ext cx="1230855" cy="122240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914400">
                <a:lnSpc>
                  <a:spcPct val="150000"/>
                </a:lnSpc>
                <a:defRPr sz="1400">
                  <a:solidFill>
                    <a:srgbClr val="5C5750">
                      <a:lumMod val="7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</a:defRPr>
              </a:lvl1pPr>
              <a:lvl2pPr marL="457200" defTabSz="914400">
                <a:defRPr sz="1800"/>
              </a:lvl2pPr>
              <a:lvl3pPr marL="914400" defTabSz="914400">
                <a:defRPr sz="1800"/>
              </a:lvl3pPr>
              <a:lvl4pPr marL="1371600" defTabSz="914400">
                <a:defRPr sz="1800"/>
              </a:lvl4pPr>
              <a:lvl5pPr marL="1828800" defTabSz="914400">
                <a:defRPr sz="1800"/>
              </a:lvl5pPr>
              <a:lvl6pPr marL="2286000" defTabSz="914400">
                <a:defRPr sz="1800"/>
              </a:lvl6pPr>
              <a:lvl7pPr marL="2743200" defTabSz="914400">
                <a:defRPr sz="1800"/>
              </a:lvl7pPr>
              <a:lvl8pPr marL="3200400" defTabSz="914400">
                <a:defRPr sz="1800"/>
              </a:lvl8pPr>
              <a:lvl9pPr marL="3657600" defTabSz="914400">
                <a:defRPr sz="1800"/>
              </a:lvl9pPr>
            </a:lstStyle>
            <a:p>
              <a:r>
                <a:rPr lang="zh-CN" altLang="en-US">
                  <a:sym typeface="+mn-lt"/>
                </a:rPr>
                <a:t>点击添加相关标题</a:t>
              </a:r>
              <a:r>
                <a:rPr lang="zh-CN" altLang="en-US" smtClean="0">
                  <a:sym typeface="+mn-lt"/>
                </a:rPr>
                <a:t>文字</a:t>
              </a:r>
              <a:r>
                <a:rPr lang="en-US" altLang="zh-CN">
                  <a:sym typeface="+mn-lt"/>
                </a:rPr>
                <a:t>.</a:t>
              </a:r>
              <a:endParaRPr lang="en-GB" altLang="zh-CN">
                <a:sym typeface="+mn-lt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903998" y="5287305"/>
            <a:ext cx="1058690" cy="1327199"/>
            <a:chOff x="1565654" y="2139889"/>
            <a:chExt cx="1219625" cy="1527919"/>
          </a:xfrm>
        </p:grpSpPr>
        <p:sp>
          <p:nvSpPr>
            <p:cNvPr id="145" name="TextBox 144"/>
            <p:cNvSpPr txBox="1"/>
            <p:nvPr/>
          </p:nvSpPr>
          <p:spPr>
            <a:xfrm>
              <a:off x="1692843" y="2139889"/>
              <a:ext cx="1092436" cy="2621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65654" y="2445392"/>
              <a:ext cx="1196887" cy="122241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914400">
                <a:lnSpc>
                  <a:spcPct val="150000"/>
                </a:lnSpc>
                <a:defRPr sz="1400">
                  <a:solidFill>
                    <a:srgbClr val="5C5750">
                      <a:lumMod val="7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</a:defRPr>
              </a:lvl1pPr>
              <a:lvl2pPr marL="457200" defTabSz="914400">
                <a:defRPr sz="1800"/>
              </a:lvl2pPr>
              <a:lvl3pPr marL="914400" defTabSz="914400">
                <a:defRPr sz="1800"/>
              </a:lvl3pPr>
              <a:lvl4pPr marL="1371600" defTabSz="914400">
                <a:defRPr sz="1800"/>
              </a:lvl4pPr>
              <a:lvl5pPr marL="1828800" defTabSz="914400">
                <a:defRPr sz="1800"/>
              </a:lvl5pPr>
              <a:lvl6pPr marL="2286000" defTabSz="914400">
                <a:defRPr sz="1800"/>
              </a:lvl6pPr>
              <a:lvl7pPr marL="2743200" defTabSz="914400">
                <a:defRPr sz="1800"/>
              </a:lvl7pPr>
              <a:lvl8pPr marL="3200400" defTabSz="914400">
                <a:defRPr sz="1800"/>
              </a:lvl8pPr>
              <a:lvl9pPr marL="3657600" defTabSz="914400">
                <a:defRPr sz="1800"/>
              </a:lvl9pPr>
            </a:lstStyle>
            <a:p>
              <a:r>
                <a:rPr lang="zh-CN" altLang="en-US">
                  <a:sym typeface="+mn-lt"/>
                </a:rPr>
                <a:t>点击添加相关标题文字</a:t>
              </a:r>
              <a:r>
                <a:rPr lang="en-US" altLang="zh-CN">
                  <a:sym typeface="+mn-lt"/>
                </a:rPr>
                <a:t>.</a:t>
              </a:r>
              <a:endParaRPr lang="en-GB" altLang="zh-CN">
                <a:sym typeface="+mn-lt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151015" y="5296989"/>
            <a:ext cx="1039888" cy="1322566"/>
            <a:chOff x="1532610" y="2139889"/>
            <a:chExt cx="1290824" cy="1522580"/>
          </a:xfrm>
        </p:grpSpPr>
        <p:sp>
          <p:nvSpPr>
            <p:cNvPr id="148" name="TextBox 147"/>
            <p:cNvSpPr txBox="1"/>
            <p:nvPr/>
          </p:nvSpPr>
          <p:spPr>
            <a:xfrm>
              <a:off x="1646319" y="2139889"/>
              <a:ext cx="1177115" cy="2621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532610" y="2440058"/>
              <a:ext cx="1262975" cy="12224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914400">
                <a:lnSpc>
                  <a:spcPct val="150000"/>
                </a:lnSpc>
                <a:defRPr sz="1400">
                  <a:solidFill>
                    <a:srgbClr val="5C5750">
                      <a:lumMod val="7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</a:defRPr>
              </a:lvl1pPr>
              <a:lvl2pPr marL="457200" defTabSz="914400">
                <a:defRPr sz="1800"/>
              </a:lvl2pPr>
              <a:lvl3pPr marL="914400" defTabSz="914400">
                <a:defRPr sz="1800"/>
              </a:lvl3pPr>
              <a:lvl4pPr marL="1371600" defTabSz="914400">
                <a:defRPr sz="1800"/>
              </a:lvl4pPr>
              <a:lvl5pPr marL="1828800" defTabSz="914400">
                <a:defRPr sz="1800"/>
              </a:lvl5pPr>
              <a:lvl6pPr marL="2286000" defTabSz="914400">
                <a:defRPr sz="1800"/>
              </a:lvl6pPr>
              <a:lvl7pPr marL="2743200" defTabSz="914400">
                <a:defRPr sz="1800"/>
              </a:lvl7pPr>
              <a:lvl8pPr marL="3200400" defTabSz="914400">
                <a:defRPr sz="1800"/>
              </a:lvl8pPr>
              <a:lvl9pPr marL="3657600" defTabSz="914400">
                <a:defRPr sz="1800"/>
              </a:lvl9pPr>
            </a:lstStyle>
            <a:p>
              <a:r>
                <a:rPr lang="zh-CN" altLang="en-US">
                  <a:sym typeface="+mn-lt"/>
                </a:rPr>
                <a:t>点击添加相关标题文字</a:t>
              </a:r>
              <a:r>
                <a:rPr lang="en-US" altLang="zh-CN">
                  <a:sym typeface="+mn-lt"/>
                </a:rPr>
                <a:t>.</a:t>
              </a:r>
              <a:endParaRPr lang="en-GB" altLang="zh-CN">
                <a:sym typeface="+mn-lt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376536" y="5296995"/>
            <a:ext cx="1048875" cy="1322566"/>
            <a:chOff x="1569010" y="2139889"/>
            <a:chExt cx="1208319" cy="1522580"/>
          </a:xfrm>
        </p:grpSpPr>
        <p:sp>
          <p:nvSpPr>
            <p:cNvPr id="151" name="TextBox 150"/>
            <p:cNvSpPr txBox="1"/>
            <p:nvPr/>
          </p:nvSpPr>
          <p:spPr>
            <a:xfrm>
              <a:off x="1684892" y="2139889"/>
              <a:ext cx="1092437" cy="2621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69010" y="2440058"/>
              <a:ext cx="1190172" cy="12224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914400">
                <a:lnSpc>
                  <a:spcPct val="150000"/>
                </a:lnSpc>
                <a:defRPr sz="1400">
                  <a:solidFill>
                    <a:srgbClr val="5C5750">
                      <a:lumMod val="7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</a:defRPr>
              </a:lvl1pPr>
              <a:lvl2pPr marL="457200" defTabSz="914400">
                <a:defRPr sz="1800"/>
              </a:lvl2pPr>
              <a:lvl3pPr marL="914400" defTabSz="914400">
                <a:defRPr sz="1800"/>
              </a:lvl3pPr>
              <a:lvl4pPr marL="1371600" defTabSz="914400">
                <a:defRPr sz="1800"/>
              </a:lvl4pPr>
              <a:lvl5pPr marL="1828800" defTabSz="914400">
                <a:defRPr sz="1800"/>
              </a:lvl5pPr>
              <a:lvl6pPr marL="2286000" defTabSz="914400">
                <a:defRPr sz="1800"/>
              </a:lvl6pPr>
              <a:lvl7pPr marL="2743200" defTabSz="914400">
                <a:defRPr sz="1800"/>
              </a:lvl7pPr>
              <a:lvl8pPr marL="3200400" defTabSz="914400">
                <a:defRPr sz="1800"/>
              </a:lvl8pPr>
              <a:lvl9pPr marL="3657600" defTabSz="914400">
                <a:defRPr sz="1800"/>
              </a:lvl9pPr>
            </a:lstStyle>
            <a:p>
              <a:r>
                <a:rPr lang="zh-CN" altLang="en-US">
                  <a:sym typeface="+mn-lt"/>
                </a:rPr>
                <a:t>点击添加相关标题文字</a:t>
              </a:r>
              <a:r>
                <a:rPr lang="en-US" altLang="zh-CN">
                  <a:sym typeface="+mn-lt"/>
                </a:rPr>
                <a:t>.</a:t>
              </a:r>
              <a:endParaRPr lang="en-GB" altLang="zh-CN">
                <a:sym typeface="+mn-lt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8617726" y="5306664"/>
            <a:ext cx="1044347" cy="1332244"/>
            <a:chOff x="1519344" y="2139889"/>
            <a:chExt cx="1296358" cy="1533723"/>
          </a:xfrm>
        </p:grpSpPr>
        <p:sp>
          <p:nvSpPr>
            <p:cNvPr id="154" name="TextBox 153"/>
            <p:cNvSpPr txBox="1"/>
            <p:nvPr/>
          </p:nvSpPr>
          <p:spPr>
            <a:xfrm>
              <a:off x="1638587" y="2139889"/>
              <a:ext cx="1177115" cy="2621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519344" y="2451200"/>
              <a:ext cx="1289506" cy="122241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914400">
                <a:lnSpc>
                  <a:spcPct val="150000"/>
                </a:lnSpc>
                <a:defRPr sz="1400">
                  <a:solidFill>
                    <a:srgbClr val="5C5750">
                      <a:lumMod val="7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</a:defRPr>
              </a:lvl1pPr>
              <a:lvl2pPr marL="457200" defTabSz="914400">
                <a:defRPr sz="1800"/>
              </a:lvl2pPr>
              <a:lvl3pPr marL="914400" defTabSz="914400">
                <a:defRPr sz="1800"/>
              </a:lvl3pPr>
              <a:lvl4pPr marL="1371600" defTabSz="914400">
                <a:defRPr sz="1800"/>
              </a:lvl4pPr>
              <a:lvl5pPr marL="1828800" defTabSz="914400">
                <a:defRPr sz="1800"/>
              </a:lvl5pPr>
              <a:lvl6pPr marL="2286000" defTabSz="914400">
                <a:defRPr sz="1800"/>
              </a:lvl6pPr>
              <a:lvl7pPr marL="2743200" defTabSz="914400">
                <a:defRPr sz="1800"/>
              </a:lvl7pPr>
              <a:lvl8pPr marL="3200400" defTabSz="914400">
                <a:defRPr sz="1800"/>
              </a:lvl8pPr>
              <a:lvl9pPr marL="3657600" defTabSz="914400">
                <a:defRPr sz="1800"/>
              </a:lvl9pPr>
            </a:lstStyle>
            <a:p>
              <a:r>
                <a:rPr lang="zh-CN" altLang="en-US">
                  <a:sym typeface="+mn-lt"/>
                </a:rPr>
                <a:t>点击添加相关标题文字</a:t>
              </a:r>
              <a:r>
                <a:rPr lang="en-US" altLang="zh-CN">
                  <a:sym typeface="+mn-lt"/>
                </a:rPr>
                <a:t>.</a:t>
              </a:r>
              <a:endParaRPr lang="en-GB" altLang="zh-CN">
                <a:sym typeface="+mn-lt"/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1" y="258293"/>
            <a:ext cx="376718" cy="52969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50325" y="258293"/>
            <a:ext cx="125833" cy="5296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6" name="文本占位符 3"/>
          <p:cNvSpPr txBox="1"/>
          <p:nvPr/>
        </p:nvSpPr>
        <p:spPr>
          <a:xfrm>
            <a:off x="785359" y="258316"/>
            <a:ext cx="2826637" cy="529289"/>
          </a:xfrm>
          <a:prstGeom prst="rect">
            <a:avLst/>
          </a:prstGeom>
        </p:spPr>
        <p:txBody>
          <a:bodyPr lIns="86451" tIns="43223" rIns="86451" bIns="43223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Tm="1537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5847384"/>
            <a:ext cx="6777071" cy="103879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2"/>
          <a:stretch>
            <a:fillRect/>
          </a:stretch>
        </p:blipFill>
        <p:spPr bwMode="auto">
          <a:xfrm>
            <a:off x="5973310" y="273293"/>
            <a:ext cx="6245643" cy="6621217"/>
          </a:xfrm>
          <a:prstGeom prst="rect">
            <a:avLst/>
          </a:prstGeom>
          <a:noFill/>
        </p:spPr>
      </p:pic>
      <p:sp>
        <p:nvSpPr>
          <p:cNvPr id="11" name="等腰三角形 10"/>
          <p:cNvSpPr/>
          <p:nvPr/>
        </p:nvSpPr>
        <p:spPr>
          <a:xfrm>
            <a:off x="3523782" y="3239272"/>
            <a:ext cx="4198075" cy="362033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39" tIns="60769" rIns="121539" bIns="60769"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5400000">
            <a:off x="5062233" y="667265"/>
            <a:ext cx="3239249" cy="1904765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16200000" flipV="1">
            <a:off x="4966925" y="4001806"/>
            <a:ext cx="3620339" cy="2095242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等腰三角形 38"/>
          <p:cNvSpPr/>
          <p:nvPr/>
        </p:nvSpPr>
        <p:spPr>
          <a:xfrm>
            <a:off x="5348498" y="4559947"/>
            <a:ext cx="2666672" cy="229968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39" tIns="60769" rIns="121539" bIns="60769"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 flipH="1" flipV="1">
            <a:off x="6491380" y="4573089"/>
            <a:ext cx="1311955" cy="2286521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等腰三角形 51"/>
          <p:cNvSpPr/>
          <p:nvPr/>
        </p:nvSpPr>
        <p:spPr>
          <a:xfrm rot="10800000">
            <a:off x="5619072" y="-13204"/>
            <a:ext cx="1878084" cy="161962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39" tIns="60769" rIns="121539" bIns="60769"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054652" y="4222801"/>
            <a:ext cx="4148138" cy="74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2" tIns="45587" rIns="91172" bIns="45587" numCol="1" anchor="t" anchorCtr="0" compatLnSpc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endParaRPr lang="en-US" altLang="zh-CN" sz="14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0844" y="908387"/>
            <a:ext cx="5713578" cy="3939540"/>
          </a:xfrm>
          <a:prstGeom prst="rect">
            <a:avLst/>
          </a:prstGeom>
          <a:noFill/>
        </p:spPr>
        <p:txBody>
          <a:bodyPr wrap="square" lIns="91172" tIns="45587" rIns="91172" bIns="45587" rtlCol="0">
            <a:spAutoFit/>
          </a:bodyPr>
          <a:lstStyle/>
          <a:p>
            <a:r>
              <a:rPr lang="en-US" altLang="zh-CN" sz="25000" b="1">
                <a:solidFill>
                  <a:srgbClr val="C00000">
                    <a:alpha val="39000"/>
                  </a:srgb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03</a:t>
            </a:r>
            <a:endParaRPr lang="zh-CN" altLang="en-US" sz="25000" b="1">
              <a:solidFill>
                <a:srgbClr val="C00000">
                  <a:alpha val="39000"/>
                </a:srgbClr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60234" y="2415921"/>
            <a:ext cx="5463701" cy="1246067"/>
            <a:chOff x="260212" y="2415899"/>
            <a:chExt cx="5463701" cy="1246067"/>
          </a:xfrm>
        </p:grpSpPr>
        <p:grpSp>
          <p:nvGrpSpPr>
            <p:cNvPr id="41" name="组合 40"/>
            <p:cNvGrpSpPr/>
            <p:nvPr/>
          </p:nvGrpSpPr>
          <p:grpSpPr>
            <a:xfrm>
              <a:off x="260212" y="2415899"/>
              <a:ext cx="5356823" cy="131642"/>
              <a:chOff x="6246813" y="2146300"/>
              <a:chExt cx="5038725" cy="123825"/>
            </a:xfrm>
          </p:grpSpPr>
          <p:pic>
            <p:nvPicPr>
              <p:cNvPr id="58" name="Picture 57"/>
              <p:cNvPicPr>
                <a:picLocks noChangeAspect="1" noChangeArrowheads="1"/>
              </p:cNvPicPr>
              <p:nvPr/>
            </p:nvPicPr>
            <p:blipFill>
              <a:blip r:embed="rId5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49" r="-420"/>
              <a:stretch>
                <a:fillRect/>
              </a:stretch>
            </p:blipFill>
            <p:spPr bwMode="auto">
              <a:xfrm>
                <a:off x="6246813" y="2146300"/>
                <a:ext cx="50387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57"/>
              <p:cNvPicPr>
                <a:picLocks noChangeAspect="1" noChangeArrowheads="1"/>
              </p:cNvPicPr>
              <p:nvPr/>
            </p:nvPicPr>
            <p:blipFill>
              <a:blip r:embed="rId5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49" r="-420"/>
              <a:stretch>
                <a:fillRect/>
              </a:stretch>
            </p:blipFill>
            <p:spPr bwMode="auto">
              <a:xfrm>
                <a:off x="6246813" y="2146300"/>
                <a:ext cx="50387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967600" y="2464459"/>
              <a:ext cx="3913158" cy="1073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algn="ctr" defTabSz="91186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80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260212" y="3487600"/>
              <a:ext cx="5463701" cy="174366"/>
              <a:chOff x="6246813" y="2146300"/>
              <a:chExt cx="5038725" cy="123825"/>
            </a:xfrm>
          </p:grpSpPr>
          <p:pic>
            <p:nvPicPr>
              <p:cNvPr id="44" name="Picture 57"/>
              <p:cNvPicPr>
                <a:picLocks noChangeAspect="1" noChangeArrowheads="1"/>
              </p:cNvPicPr>
              <p:nvPr/>
            </p:nvPicPr>
            <p:blipFill>
              <a:blip r:embed="rId5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49" r="-420"/>
              <a:stretch>
                <a:fillRect/>
              </a:stretch>
            </p:blipFill>
            <p:spPr bwMode="auto">
              <a:xfrm>
                <a:off x="6246813" y="2146300"/>
                <a:ext cx="50387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57"/>
              <p:cNvPicPr>
                <a:picLocks noChangeAspect="1" noChangeArrowheads="1"/>
              </p:cNvPicPr>
              <p:nvPr/>
            </p:nvPicPr>
            <p:blipFill>
              <a:blip r:embed="rId5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49" r="-420"/>
              <a:stretch>
                <a:fillRect/>
              </a:stretch>
            </p:blipFill>
            <p:spPr bwMode="auto">
              <a:xfrm>
                <a:off x="6246813" y="2146300"/>
                <a:ext cx="50387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0" name="TextBox 59"/>
          <p:cNvSpPr txBox="1"/>
          <p:nvPr/>
        </p:nvSpPr>
        <p:spPr>
          <a:xfrm>
            <a:off x="889991" y="2642094"/>
            <a:ext cx="4083151" cy="677098"/>
          </a:xfrm>
          <a:prstGeom prst="rect">
            <a:avLst/>
          </a:prstGeom>
          <a:noFill/>
        </p:spPr>
        <p:txBody>
          <a:bodyPr wrap="none" lIns="91160" tIns="45581" rIns="91160" bIns="4558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单击此处章节标题</a:t>
            </a:r>
            <a:endParaRPr lang="zh-CN" altLang="en-US" sz="38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191" p14:dur="2000"/>
    </mc:Choice>
    <mc:Fallback>
      <p:transition spd="slow" advTm="4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2" grpId="0" animBg="1"/>
      <p:bldP spid="34" grpId="0"/>
      <p:bldP spid="38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等腰三角形 21"/>
          <p:cNvSpPr/>
          <p:nvPr/>
        </p:nvSpPr>
        <p:spPr bwMode="auto">
          <a:xfrm rot="16200000" flipH="1">
            <a:off x="6046018" y="2125270"/>
            <a:ext cx="2893495" cy="2958792"/>
          </a:xfrm>
          <a:custGeom>
            <a:gdLst>
              <a:gd name="connsiteX0" fmla="*/ 663159 w 2893222"/>
              <a:gd name="connsiteY0" fmla="*/ 2702644 h 2959458"/>
              <a:gd name="connsiteX1" fmla="*/ 0 w 2893222"/>
              <a:gd name="connsiteY1" fmla="*/ 2032204 h 2959458"/>
              <a:gd name="connsiteX2" fmla="*/ 1396998 w 2893222"/>
              <a:gd name="connsiteY2" fmla="*/ 0 h 2959458"/>
              <a:gd name="connsiteX3" fmla="*/ 2893222 w 2893222"/>
              <a:gd name="connsiteY3" fmla="*/ 2404291 h 2959458"/>
              <a:gd name="connsiteX4" fmla="*/ 1559412 w 2893222"/>
              <a:gd name="connsiteY4" fmla="*/ 2959458 h 2959458"/>
              <a:gd name="connsiteX5" fmla="*/ 663159 w 2893222"/>
              <a:gd name="connsiteY5" fmla="*/ 2702644 h 2959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accent3">
              <a:alpha val="50196"/>
            </a:schemeClr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86451" tIns="43223" rIns="86451" bIns="43223" anchor="ctr"/>
          <a:lstStyle/>
          <a:p>
            <a:pPr defTabSz="864870">
              <a:defRPr/>
            </a:pPr>
            <a:endParaRPr lang="zh-CN" altLang="en-US" sz="1400" ker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等腰三角形 21"/>
          <p:cNvSpPr/>
          <p:nvPr/>
        </p:nvSpPr>
        <p:spPr bwMode="auto">
          <a:xfrm rot="5400000">
            <a:off x="3180989" y="2125270"/>
            <a:ext cx="2893495" cy="2958792"/>
          </a:xfrm>
          <a:custGeom>
            <a:gdLst>
              <a:gd name="connsiteX0" fmla="*/ 663159 w 2893222"/>
              <a:gd name="connsiteY0" fmla="*/ 2702644 h 2959458"/>
              <a:gd name="connsiteX1" fmla="*/ 0 w 2893222"/>
              <a:gd name="connsiteY1" fmla="*/ 2032204 h 2959458"/>
              <a:gd name="connsiteX2" fmla="*/ 1396998 w 2893222"/>
              <a:gd name="connsiteY2" fmla="*/ 0 h 2959458"/>
              <a:gd name="connsiteX3" fmla="*/ 2893222 w 2893222"/>
              <a:gd name="connsiteY3" fmla="*/ 2404291 h 2959458"/>
              <a:gd name="connsiteX4" fmla="*/ 1559412 w 2893222"/>
              <a:gd name="connsiteY4" fmla="*/ 2959458 h 2959458"/>
              <a:gd name="connsiteX5" fmla="*/ 663159 w 2893222"/>
              <a:gd name="connsiteY5" fmla="*/ 2702644 h 2959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accent3">
              <a:alpha val="50196"/>
            </a:schemeClr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86451" tIns="43223" rIns="86451" bIns="43223" anchor="ctr"/>
          <a:lstStyle/>
          <a:p>
            <a:pPr defTabSz="864870">
              <a:defRPr/>
            </a:pPr>
            <a:endParaRPr lang="zh-CN" altLang="en-US" sz="1400" ker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3150146" y="1916557"/>
            <a:ext cx="3647400" cy="3648920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86451" tIns="43223" rIns="86451" bIns="43223" anchor="ctr"/>
          <a:lstStyle/>
          <a:p>
            <a:pPr algn="ctr" defTabSz="864870">
              <a:defRPr/>
            </a:pPr>
            <a:endParaRPr lang="zh-CN" altLang="en-US" sz="1700" kern="0">
              <a:solidFill>
                <a:sysClr val="window" lastClr="FFFFFF"/>
              </a:solidFill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5332555" y="1916557"/>
            <a:ext cx="3648988" cy="3648920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86451" tIns="43223" rIns="86451" bIns="43223" anchor="ctr"/>
          <a:lstStyle/>
          <a:p>
            <a:pPr algn="ctr" defTabSz="864870">
              <a:defRPr/>
            </a:pPr>
            <a:endParaRPr lang="zh-CN" altLang="en-US" sz="1700" kern="0">
              <a:solidFill>
                <a:sysClr val="window" lastClr="FFFFFF"/>
              </a:solidFill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4151674" y="2807374"/>
            <a:ext cx="571394" cy="268349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3846938" y="3631454"/>
            <a:ext cx="590441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 flipV="1">
            <a:off x="4151672" y="4164999"/>
            <a:ext cx="590441" cy="31281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flipH="1" flipV="1">
            <a:off x="7483218" y="4152297"/>
            <a:ext cx="590441" cy="31281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 flipH="1">
            <a:off x="7778443" y="3628278"/>
            <a:ext cx="590441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 flipH="1">
            <a:off x="7502266" y="2807374"/>
            <a:ext cx="571394" cy="268349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grpSp>
        <p:nvGrpSpPr>
          <p:cNvPr id="38" name="组合 37"/>
          <p:cNvGrpSpPr/>
          <p:nvPr/>
        </p:nvGrpSpPr>
        <p:grpSpPr>
          <a:xfrm>
            <a:off x="5015112" y="2585053"/>
            <a:ext cx="2104636" cy="2105513"/>
            <a:chOff x="5014912" y="2584450"/>
            <a:chExt cx="2105025" cy="2105025"/>
          </a:xfrm>
          <a:solidFill>
            <a:srgbClr val="0170C1"/>
          </a:solidFill>
        </p:grpSpPr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5014912" y="2584450"/>
              <a:ext cx="2105025" cy="2105025"/>
            </a:xfrm>
            <a:prstGeom prst="ellipse">
              <a:avLst/>
            </a:prstGeom>
            <a:solidFill>
              <a:schemeClr val="accent3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4870"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5497512" y="3066331"/>
              <a:ext cx="1139825" cy="1139825"/>
            </a:xfrm>
            <a:prstGeom prst="ellipse">
              <a:avLst/>
            </a:prstGeom>
            <a:solidFill>
              <a:schemeClr val="accent1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86487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1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Oval 19"/>
          <p:cNvSpPr>
            <a:spLocks noChangeArrowheads="1"/>
          </p:cNvSpPr>
          <p:nvPr/>
        </p:nvSpPr>
        <p:spPr bwMode="auto">
          <a:xfrm>
            <a:off x="3167627" y="2002308"/>
            <a:ext cx="992005" cy="992417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</a:ln>
          <a:effectLst/>
        </p:spPr>
        <p:txBody>
          <a:bodyPr lIns="86451" tIns="43223" rIns="86451" bIns="43223" anchor="ctr"/>
          <a:lstStyle/>
          <a:p>
            <a:pPr algn="ctr" defTabSz="8648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8022869" y="2018181"/>
            <a:ext cx="992004" cy="994006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86451" tIns="43223" rIns="86451" bIns="43223" anchor="ctr"/>
          <a:lstStyle/>
          <a:p>
            <a:pPr algn="ctr" defTabSz="8648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8473642" y="3170973"/>
            <a:ext cx="993592" cy="994006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  <a:effectLst/>
        </p:spPr>
        <p:txBody>
          <a:bodyPr lIns="86451" tIns="43223" rIns="86451" bIns="43223" anchor="ctr"/>
          <a:lstStyle/>
          <a:p>
            <a:pPr algn="ctr" defTabSz="8648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8072073" y="4311062"/>
            <a:ext cx="993592" cy="994006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</a:ln>
          <a:effectLst/>
        </p:spPr>
        <p:txBody>
          <a:bodyPr lIns="86451" tIns="43223" rIns="86451" bIns="43223" anchor="ctr"/>
          <a:lstStyle/>
          <a:p>
            <a:pPr algn="ctr" defTabSz="8648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2723188" y="3132872"/>
            <a:ext cx="993592" cy="994006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86451" tIns="43223" rIns="86451" bIns="43223" anchor="ctr"/>
          <a:lstStyle/>
          <a:p>
            <a:pPr algn="ctr" defTabSz="8648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3129512" y="4304711"/>
            <a:ext cx="993592" cy="994006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  <a:effectLst/>
        </p:spPr>
        <p:txBody>
          <a:bodyPr lIns="86451" tIns="43223" rIns="86451" bIns="43223" anchor="ctr"/>
          <a:lstStyle/>
          <a:p>
            <a:pPr algn="ctr" defTabSz="8648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5509" y="2032423"/>
            <a:ext cx="2007107" cy="9325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在此录入上述图片的综合描述说明，在此录入图片的综合描述</a:t>
            </a:r>
            <a:r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说明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35057" y="2032424"/>
            <a:ext cx="2127141" cy="9325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在此录入上述图片的综合描述说明，在此录入图片的综合描述说明。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2244" y="3223262"/>
            <a:ext cx="2007107" cy="9325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在此录入上述图片的综合描述说明，在此录入图片的综合描述说明。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702379" y="3341667"/>
            <a:ext cx="2127141" cy="9325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在此录入上述图片的综合描述说明，在此录入图片的综合描述说明。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260859" y="4481757"/>
            <a:ext cx="2127141" cy="9325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在此录入上述图片的综合描述说明，在此录入图片的综合描述说明。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6073" y="4481757"/>
            <a:ext cx="2007107" cy="9325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在此录入上述图片的综合描述说明，在此录入图片的综合描述说明。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文本占位符 3"/>
          <p:cNvSpPr txBox="1"/>
          <p:nvPr/>
        </p:nvSpPr>
        <p:spPr>
          <a:xfrm>
            <a:off x="785359" y="258316"/>
            <a:ext cx="2826637" cy="529289"/>
          </a:xfrm>
          <a:prstGeom prst="rect">
            <a:avLst/>
          </a:prstGeom>
        </p:spPr>
        <p:txBody>
          <a:bodyPr lIns="86451" tIns="43223" rIns="86451" bIns="43223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053" p14:dur="1400">
        <p14:doors dir="vert"/>
      </p:transition>
    </mc:Choice>
    <mc:Fallback>
      <p:transition spd="slow" advTm="40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" grpId="0" animBg="1"/>
      <p:bldP spid="3" grpId="0" animBg="1"/>
      <p:bldP spid="4" grpId="0" animBg="1"/>
      <p:bldP spid="33" grpId="0" animBg="1"/>
      <p:bldP spid="31" grpId="0" animBg="1"/>
      <p:bldP spid="29" grpId="0" animBg="1"/>
      <p:bldP spid="27" grpId="0" animBg="1"/>
      <p:bldP spid="25" grpId="0" animBg="1"/>
      <p:bldP spid="23" grpId="0" animBg="1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/>
          <p:nvPr/>
        </p:nvSpPr>
        <p:spPr bwMode="auto">
          <a:xfrm>
            <a:off x="739444" y="1066817"/>
            <a:ext cx="2331075" cy="2325645"/>
          </a:xfrm>
          <a:custGeom>
            <a:gdLst>
              <a:gd name="T0" fmla="*/ 91 w 1093"/>
              <a:gd name="T1" fmla="*/ 0 h 1090"/>
              <a:gd name="T2" fmla="*/ 1004 w 1093"/>
              <a:gd name="T3" fmla="*/ 0 h 1090"/>
              <a:gd name="T4" fmla="*/ 1032 w 1093"/>
              <a:gd name="T5" fmla="*/ 3 h 1090"/>
              <a:gd name="T6" fmla="*/ 1057 w 1093"/>
              <a:gd name="T7" fmla="*/ 17 h 1090"/>
              <a:gd name="T8" fmla="*/ 1076 w 1093"/>
              <a:gd name="T9" fmla="*/ 36 h 1090"/>
              <a:gd name="T10" fmla="*/ 1088 w 1093"/>
              <a:gd name="T11" fmla="*/ 61 h 1090"/>
              <a:gd name="T12" fmla="*/ 1093 w 1093"/>
              <a:gd name="T13" fmla="*/ 89 h 1090"/>
              <a:gd name="T14" fmla="*/ 1093 w 1093"/>
              <a:gd name="T15" fmla="*/ 1001 h 1090"/>
              <a:gd name="T16" fmla="*/ 1088 w 1093"/>
              <a:gd name="T17" fmla="*/ 1029 h 1090"/>
              <a:gd name="T18" fmla="*/ 1076 w 1093"/>
              <a:gd name="T19" fmla="*/ 1054 h 1090"/>
              <a:gd name="T20" fmla="*/ 1057 w 1093"/>
              <a:gd name="T21" fmla="*/ 1073 h 1090"/>
              <a:gd name="T22" fmla="*/ 1032 w 1093"/>
              <a:gd name="T23" fmla="*/ 1085 h 1090"/>
              <a:gd name="T24" fmla="*/ 1004 w 1093"/>
              <a:gd name="T25" fmla="*/ 1090 h 1090"/>
              <a:gd name="T26" fmla="*/ 91 w 1093"/>
              <a:gd name="T27" fmla="*/ 1090 h 1090"/>
              <a:gd name="T28" fmla="*/ 62 w 1093"/>
              <a:gd name="T29" fmla="*/ 1085 h 1090"/>
              <a:gd name="T30" fmla="*/ 37 w 1093"/>
              <a:gd name="T31" fmla="*/ 1073 h 1090"/>
              <a:gd name="T32" fmla="*/ 18 w 1093"/>
              <a:gd name="T33" fmla="*/ 1054 h 1090"/>
              <a:gd name="T34" fmla="*/ 6 w 1093"/>
              <a:gd name="T35" fmla="*/ 1029 h 1090"/>
              <a:gd name="T36" fmla="*/ 0 w 1093"/>
              <a:gd name="T37" fmla="*/ 1001 h 1090"/>
              <a:gd name="T38" fmla="*/ 0 w 1093"/>
              <a:gd name="T39" fmla="*/ 89 h 1090"/>
              <a:gd name="T40" fmla="*/ 6 w 1093"/>
              <a:gd name="T41" fmla="*/ 61 h 1090"/>
              <a:gd name="T42" fmla="*/ 18 w 1093"/>
              <a:gd name="T43" fmla="*/ 36 h 1090"/>
              <a:gd name="T44" fmla="*/ 37 w 1093"/>
              <a:gd name="T45" fmla="*/ 17 h 1090"/>
              <a:gd name="T46" fmla="*/ 62 w 1093"/>
              <a:gd name="T47" fmla="*/ 3 h 1090"/>
              <a:gd name="T48" fmla="*/ 91 w 1093"/>
              <a:gd name="T49" fmla="*/ 0 h 10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93" h="1090">
                <a:moveTo>
                  <a:pt x="91" y="0"/>
                </a:moveTo>
                <a:lnTo>
                  <a:pt x="1004" y="0"/>
                </a:lnTo>
                <a:lnTo>
                  <a:pt x="1032" y="3"/>
                </a:lnTo>
                <a:lnTo>
                  <a:pt x="1057" y="17"/>
                </a:lnTo>
                <a:lnTo>
                  <a:pt x="1076" y="36"/>
                </a:lnTo>
                <a:lnTo>
                  <a:pt x="1088" y="61"/>
                </a:lnTo>
                <a:lnTo>
                  <a:pt x="1093" y="89"/>
                </a:lnTo>
                <a:lnTo>
                  <a:pt x="1093" y="1001"/>
                </a:lnTo>
                <a:lnTo>
                  <a:pt x="1088" y="1029"/>
                </a:lnTo>
                <a:lnTo>
                  <a:pt x="1076" y="1054"/>
                </a:lnTo>
                <a:lnTo>
                  <a:pt x="1057" y="1073"/>
                </a:lnTo>
                <a:lnTo>
                  <a:pt x="1032" y="1085"/>
                </a:lnTo>
                <a:lnTo>
                  <a:pt x="1004" y="1090"/>
                </a:lnTo>
                <a:lnTo>
                  <a:pt x="91" y="1090"/>
                </a:lnTo>
                <a:lnTo>
                  <a:pt x="62" y="1085"/>
                </a:lnTo>
                <a:lnTo>
                  <a:pt x="37" y="1073"/>
                </a:lnTo>
                <a:lnTo>
                  <a:pt x="18" y="1054"/>
                </a:lnTo>
                <a:lnTo>
                  <a:pt x="6" y="1029"/>
                </a:lnTo>
                <a:lnTo>
                  <a:pt x="0" y="1001"/>
                </a:lnTo>
                <a:lnTo>
                  <a:pt x="0" y="89"/>
                </a:lnTo>
                <a:lnTo>
                  <a:pt x="6" y="61"/>
                </a:lnTo>
                <a:lnTo>
                  <a:pt x="18" y="36"/>
                </a:lnTo>
                <a:lnTo>
                  <a:pt x="37" y="17"/>
                </a:lnTo>
                <a:lnTo>
                  <a:pt x="62" y="3"/>
                </a:lnTo>
                <a:lnTo>
                  <a:pt x="9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563" tIns="60782" rIns="121563" bIns="60782" numCol="1" anchor="t" anchorCtr="0" compatLnSpc="1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ea typeface="微软雅黑" panose="020b050302020402020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183555" y="1066817"/>
            <a:ext cx="2326811" cy="2325645"/>
          </a:xfrm>
          <a:custGeom>
            <a:gdLst>
              <a:gd name="T0" fmla="*/ 89 w 1091"/>
              <a:gd name="T1" fmla="*/ 0 h 1090"/>
              <a:gd name="T2" fmla="*/ 1002 w 1091"/>
              <a:gd name="T3" fmla="*/ 0 h 1090"/>
              <a:gd name="T4" fmla="*/ 1030 w 1091"/>
              <a:gd name="T5" fmla="*/ 3 h 1090"/>
              <a:gd name="T6" fmla="*/ 1054 w 1091"/>
              <a:gd name="T7" fmla="*/ 17 h 1090"/>
              <a:gd name="T8" fmla="*/ 1075 w 1091"/>
              <a:gd name="T9" fmla="*/ 36 h 1090"/>
              <a:gd name="T10" fmla="*/ 1088 w 1091"/>
              <a:gd name="T11" fmla="*/ 61 h 1090"/>
              <a:gd name="T12" fmla="*/ 1091 w 1091"/>
              <a:gd name="T13" fmla="*/ 89 h 1090"/>
              <a:gd name="T14" fmla="*/ 1091 w 1091"/>
              <a:gd name="T15" fmla="*/ 1001 h 1090"/>
              <a:gd name="T16" fmla="*/ 1088 w 1091"/>
              <a:gd name="T17" fmla="*/ 1029 h 1090"/>
              <a:gd name="T18" fmla="*/ 1075 w 1091"/>
              <a:gd name="T19" fmla="*/ 1054 h 1090"/>
              <a:gd name="T20" fmla="*/ 1054 w 1091"/>
              <a:gd name="T21" fmla="*/ 1073 h 1090"/>
              <a:gd name="T22" fmla="*/ 1030 w 1091"/>
              <a:gd name="T23" fmla="*/ 1085 h 1090"/>
              <a:gd name="T24" fmla="*/ 1002 w 1091"/>
              <a:gd name="T25" fmla="*/ 1090 h 1090"/>
              <a:gd name="T26" fmla="*/ 89 w 1091"/>
              <a:gd name="T27" fmla="*/ 1090 h 1090"/>
              <a:gd name="T28" fmla="*/ 61 w 1091"/>
              <a:gd name="T29" fmla="*/ 1085 h 1090"/>
              <a:gd name="T30" fmla="*/ 36 w 1091"/>
              <a:gd name="T31" fmla="*/ 1073 h 1090"/>
              <a:gd name="T32" fmla="*/ 17 w 1091"/>
              <a:gd name="T33" fmla="*/ 1054 h 1090"/>
              <a:gd name="T34" fmla="*/ 5 w 1091"/>
              <a:gd name="T35" fmla="*/ 1029 h 1090"/>
              <a:gd name="T36" fmla="*/ 0 w 1091"/>
              <a:gd name="T37" fmla="*/ 1001 h 1090"/>
              <a:gd name="T38" fmla="*/ 0 w 1091"/>
              <a:gd name="T39" fmla="*/ 89 h 1090"/>
              <a:gd name="T40" fmla="*/ 5 w 1091"/>
              <a:gd name="T41" fmla="*/ 61 h 1090"/>
              <a:gd name="T42" fmla="*/ 17 w 1091"/>
              <a:gd name="T43" fmla="*/ 36 h 1090"/>
              <a:gd name="T44" fmla="*/ 36 w 1091"/>
              <a:gd name="T45" fmla="*/ 17 h 1090"/>
              <a:gd name="T46" fmla="*/ 61 w 1091"/>
              <a:gd name="T47" fmla="*/ 3 h 1090"/>
              <a:gd name="T48" fmla="*/ 89 w 1091"/>
              <a:gd name="T49" fmla="*/ 0 h 10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91" h="1090">
                <a:moveTo>
                  <a:pt x="89" y="0"/>
                </a:moveTo>
                <a:lnTo>
                  <a:pt x="1002" y="0"/>
                </a:lnTo>
                <a:lnTo>
                  <a:pt x="1030" y="3"/>
                </a:lnTo>
                <a:lnTo>
                  <a:pt x="1054" y="17"/>
                </a:lnTo>
                <a:lnTo>
                  <a:pt x="1075" y="36"/>
                </a:lnTo>
                <a:lnTo>
                  <a:pt x="1088" y="61"/>
                </a:lnTo>
                <a:lnTo>
                  <a:pt x="1091" y="89"/>
                </a:lnTo>
                <a:lnTo>
                  <a:pt x="1091" y="1001"/>
                </a:lnTo>
                <a:lnTo>
                  <a:pt x="1088" y="1029"/>
                </a:lnTo>
                <a:lnTo>
                  <a:pt x="1075" y="1054"/>
                </a:lnTo>
                <a:lnTo>
                  <a:pt x="1054" y="1073"/>
                </a:lnTo>
                <a:lnTo>
                  <a:pt x="1030" y="1085"/>
                </a:lnTo>
                <a:lnTo>
                  <a:pt x="1002" y="1090"/>
                </a:lnTo>
                <a:lnTo>
                  <a:pt x="89" y="1090"/>
                </a:lnTo>
                <a:lnTo>
                  <a:pt x="61" y="1085"/>
                </a:lnTo>
                <a:lnTo>
                  <a:pt x="36" y="1073"/>
                </a:lnTo>
                <a:lnTo>
                  <a:pt x="17" y="1054"/>
                </a:lnTo>
                <a:lnTo>
                  <a:pt x="5" y="1029"/>
                </a:lnTo>
                <a:lnTo>
                  <a:pt x="0" y="1001"/>
                </a:lnTo>
                <a:lnTo>
                  <a:pt x="0" y="89"/>
                </a:lnTo>
                <a:lnTo>
                  <a:pt x="5" y="61"/>
                </a:lnTo>
                <a:lnTo>
                  <a:pt x="17" y="36"/>
                </a:lnTo>
                <a:lnTo>
                  <a:pt x="36" y="17"/>
                </a:lnTo>
                <a:lnTo>
                  <a:pt x="61" y="3"/>
                </a:lnTo>
                <a:lnTo>
                  <a:pt x="89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563" tIns="60782" rIns="121563" bIns="60782" numCol="1" anchor="t" anchorCtr="0" compatLnSpc="1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ea typeface="微软雅黑" panose="020b0503020204020204" charset="-122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625531" y="1066817"/>
            <a:ext cx="2326811" cy="2325645"/>
          </a:xfrm>
          <a:custGeom>
            <a:gdLst>
              <a:gd name="T0" fmla="*/ 89 w 1091"/>
              <a:gd name="T1" fmla="*/ 0 h 1090"/>
              <a:gd name="T2" fmla="*/ 1002 w 1091"/>
              <a:gd name="T3" fmla="*/ 0 h 1090"/>
              <a:gd name="T4" fmla="*/ 1030 w 1091"/>
              <a:gd name="T5" fmla="*/ 3 h 1090"/>
              <a:gd name="T6" fmla="*/ 1055 w 1091"/>
              <a:gd name="T7" fmla="*/ 17 h 1090"/>
              <a:gd name="T8" fmla="*/ 1074 w 1091"/>
              <a:gd name="T9" fmla="*/ 36 h 1090"/>
              <a:gd name="T10" fmla="*/ 1088 w 1091"/>
              <a:gd name="T11" fmla="*/ 61 h 1090"/>
              <a:gd name="T12" fmla="*/ 1091 w 1091"/>
              <a:gd name="T13" fmla="*/ 89 h 1090"/>
              <a:gd name="T14" fmla="*/ 1091 w 1091"/>
              <a:gd name="T15" fmla="*/ 1001 h 1090"/>
              <a:gd name="T16" fmla="*/ 1088 w 1091"/>
              <a:gd name="T17" fmla="*/ 1029 h 1090"/>
              <a:gd name="T18" fmla="*/ 1074 w 1091"/>
              <a:gd name="T19" fmla="*/ 1054 h 1090"/>
              <a:gd name="T20" fmla="*/ 1055 w 1091"/>
              <a:gd name="T21" fmla="*/ 1073 h 1090"/>
              <a:gd name="T22" fmla="*/ 1030 w 1091"/>
              <a:gd name="T23" fmla="*/ 1085 h 1090"/>
              <a:gd name="T24" fmla="*/ 1002 w 1091"/>
              <a:gd name="T25" fmla="*/ 1090 h 1090"/>
              <a:gd name="T26" fmla="*/ 89 w 1091"/>
              <a:gd name="T27" fmla="*/ 1090 h 1090"/>
              <a:gd name="T28" fmla="*/ 61 w 1091"/>
              <a:gd name="T29" fmla="*/ 1085 h 1090"/>
              <a:gd name="T30" fmla="*/ 37 w 1091"/>
              <a:gd name="T31" fmla="*/ 1073 h 1090"/>
              <a:gd name="T32" fmla="*/ 18 w 1091"/>
              <a:gd name="T33" fmla="*/ 1054 h 1090"/>
              <a:gd name="T34" fmla="*/ 4 w 1091"/>
              <a:gd name="T35" fmla="*/ 1029 h 1090"/>
              <a:gd name="T36" fmla="*/ 0 w 1091"/>
              <a:gd name="T37" fmla="*/ 1001 h 1090"/>
              <a:gd name="T38" fmla="*/ 0 w 1091"/>
              <a:gd name="T39" fmla="*/ 89 h 1090"/>
              <a:gd name="T40" fmla="*/ 4 w 1091"/>
              <a:gd name="T41" fmla="*/ 61 h 1090"/>
              <a:gd name="T42" fmla="*/ 18 w 1091"/>
              <a:gd name="T43" fmla="*/ 36 h 1090"/>
              <a:gd name="T44" fmla="*/ 37 w 1091"/>
              <a:gd name="T45" fmla="*/ 17 h 1090"/>
              <a:gd name="T46" fmla="*/ 61 w 1091"/>
              <a:gd name="T47" fmla="*/ 3 h 1090"/>
              <a:gd name="T48" fmla="*/ 89 w 1091"/>
              <a:gd name="T49" fmla="*/ 0 h 10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91" h="1090">
                <a:moveTo>
                  <a:pt x="89" y="0"/>
                </a:moveTo>
                <a:lnTo>
                  <a:pt x="1002" y="0"/>
                </a:lnTo>
                <a:lnTo>
                  <a:pt x="1030" y="3"/>
                </a:lnTo>
                <a:lnTo>
                  <a:pt x="1055" y="17"/>
                </a:lnTo>
                <a:lnTo>
                  <a:pt x="1074" y="36"/>
                </a:lnTo>
                <a:lnTo>
                  <a:pt x="1088" y="61"/>
                </a:lnTo>
                <a:lnTo>
                  <a:pt x="1091" y="89"/>
                </a:lnTo>
                <a:lnTo>
                  <a:pt x="1091" y="1001"/>
                </a:lnTo>
                <a:lnTo>
                  <a:pt x="1088" y="1029"/>
                </a:lnTo>
                <a:lnTo>
                  <a:pt x="1074" y="1054"/>
                </a:lnTo>
                <a:lnTo>
                  <a:pt x="1055" y="1073"/>
                </a:lnTo>
                <a:lnTo>
                  <a:pt x="1030" y="1085"/>
                </a:lnTo>
                <a:lnTo>
                  <a:pt x="1002" y="1090"/>
                </a:lnTo>
                <a:lnTo>
                  <a:pt x="89" y="1090"/>
                </a:lnTo>
                <a:lnTo>
                  <a:pt x="61" y="1085"/>
                </a:lnTo>
                <a:lnTo>
                  <a:pt x="37" y="1073"/>
                </a:lnTo>
                <a:lnTo>
                  <a:pt x="18" y="1054"/>
                </a:lnTo>
                <a:lnTo>
                  <a:pt x="4" y="1029"/>
                </a:lnTo>
                <a:lnTo>
                  <a:pt x="0" y="1001"/>
                </a:lnTo>
                <a:lnTo>
                  <a:pt x="0" y="89"/>
                </a:lnTo>
                <a:lnTo>
                  <a:pt x="4" y="61"/>
                </a:lnTo>
                <a:lnTo>
                  <a:pt x="18" y="36"/>
                </a:lnTo>
                <a:lnTo>
                  <a:pt x="37" y="17"/>
                </a:lnTo>
                <a:lnTo>
                  <a:pt x="61" y="3"/>
                </a:lnTo>
                <a:lnTo>
                  <a:pt x="89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563" tIns="60782" rIns="121563" bIns="60782" numCol="1" anchor="t" anchorCtr="0" compatLnSpc="1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ea typeface="微软雅黑" panose="020b0503020204020204" charset="-122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39444" y="3467143"/>
            <a:ext cx="2331075" cy="2327781"/>
          </a:xfrm>
          <a:custGeom>
            <a:gdLst>
              <a:gd name="T0" fmla="*/ 91 w 1093"/>
              <a:gd name="T1" fmla="*/ 0 h 1091"/>
              <a:gd name="T2" fmla="*/ 1004 w 1093"/>
              <a:gd name="T3" fmla="*/ 0 h 1091"/>
              <a:gd name="T4" fmla="*/ 1032 w 1093"/>
              <a:gd name="T5" fmla="*/ 4 h 1091"/>
              <a:gd name="T6" fmla="*/ 1057 w 1093"/>
              <a:gd name="T7" fmla="*/ 16 h 1091"/>
              <a:gd name="T8" fmla="*/ 1076 w 1093"/>
              <a:gd name="T9" fmla="*/ 35 h 1091"/>
              <a:gd name="T10" fmla="*/ 1088 w 1093"/>
              <a:gd name="T11" fmla="*/ 61 h 1091"/>
              <a:gd name="T12" fmla="*/ 1093 w 1093"/>
              <a:gd name="T13" fmla="*/ 89 h 1091"/>
              <a:gd name="T14" fmla="*/ 1093 w 1093"/>
              <a:gd name="T15" fmla="*/ 1002 h 1091"/>
              <a:gd name="T16" fmla="*/ 1088 w 1093"/>
              <a:gd name="T17" fmla="*/ 1030 h 1091"/>
              <a:gd name="T18" fmla="*/ 1076 w 1093"/>
              <a:gd name="T19" fmla="*/ 1054 h 1091"/>
              <a:gd name="T20" fmla="*/ 1057 w 1093"/>
              <a:gd name="T21" fmla="*/ 1073 h 1091"/>
              <a:gd name="T22" fmla="*/ 1032 w 1093"/>
              <a:gd name="T23" fmla="*/ 1086 h 1091"/>
              <a:gd name="T24" fmla="*/ 1004 w 1093"/>
              <a:gd name="T25" fmla="*/ 1091 h 1091"/>
              <a:gd name="T26" fmla="*/ 91 w 1093"/>
              <a:gd name="T27" fmla="*/ 1091 h 1091"/>
              <a:gd name="T28" fmla="*/ 62 w 1093"/>
              <a:gd name="T29" fmla="*/ 1086 h 1091"/>
              <a:gd name="T30" fmla="*/ 37 w 1093"/>
              <a:gd name="T31" fmla="*/ 1073 h 1091"/>
              <a:gd name="T32" fmla="*/ 18 w 1093"/>
              <a:gd name="T33" fmla="*/ 1054 h 1091"/>
              <a:gd name="T34" fmla="*/ 6 w 1093"/>
              <a:gd name="T35" fmla="*/ 1030 h 1091"/>
              <a:gd name="T36" fmla="*/ 0 w 1093"/>
              <a:gd name="T37" fmla="*/ 1002 h 1091"/>
              <a:gd name="T38" fmla="*/ 0 w 1093"/>
              <a:gd name="T39" fmla="*/ 89 h 1091"/>
              <a:gd name="T40" fmla="*/ 6 w 1093"/>
              <a:gd name="T41" fmla="*/ 61 h 1091"/>
              <a:gd name="T42" fmla="*/ 18 w 1093"/>
              <a:gd name="T43" fmla="*/ 35 h 1091"/>
              <a:gd name="T44" fmla="*/ 37 w 1093"/>
              <a:gd name="T45" fmla="*/ 16 h 1091"/>
              <a:gd name="T46" fmla="*/ 62 w 1093"/>
              <a:gd name="T47" fmla="*/ 4 h 1091"/>
              <a:gd name="T48" fmla="*/ 91 w 1093"/>
              <a:gd name="T49" fmla="*/ 0 h 10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93" h="1091">
                <a:moveTo>
                  <a:pt x="91" y="0"/>
                </a:moveTo>
                <a:lnTo>
                  <a:pt x="1004" y="0"/>
                </a:lnTo>
                <a:lnTo>
                  <a:pt x="1032" y="4"/>
                </a:lnTo>
                <a:lnTo>
                  <a:pt x="1057" y="16"/>
                </a:lnTo>
                <a:lnTo>
                  <a:pt x="1076" y="35"/>
                </a:lnTo>
                <a:lnTo>
                  <a:pt x="1088" y="61"/>
                </a:lnTo>
                <a:lnTo>
                  <a:pt x="1093" y="89"/>
                </a:lnTo>
                <a:lnTo>
                  <a:pt x="1093" y="1002"/>
                </a:lnTo>
                <a:lnTo>
                  <a:pt x="1088" y="1030"/>
                </a:lnTo>
                <a:lnTo>
                  <a:pt x="1076" y="1054"/>
                </a:lnTo>
                <a:lnTo>
                  <a:pt x="1057" y="1073"/>
                </a:lnTo>
                <a:lnTo>
                  <a:pt x="1032" y="1086"/>
                </a:lnTo>
                <a:lnTo>
                  <a:pt x="1004" y="1091"/>
                </a:lnTo>
                <a:lnTo>
                  <a:pt x="91" y="1091"/>
                </a:lnTo>
                <a:lnTo>
                  <a:pt x="62" y="1086"/>
                </a:lnTo>
                <a:lnTo>
                  <a:pt x="37" y="1073"/>
                </a:lnTo>
                <a:lnTo>
                  <a:pt x="18" y="1054"/>
                </a:lnTo>
                <a:lnTo>
                  <a:pt x="6" y="1030"/>
                </a:lnTo>
                <a:lnTo>
                  <a:pt x="0" y="1002"/>
                </a:lnTo>
                <a:lnTo>
                  <a:pt x="0" y="89"/>
                </a:lnTo>
                <a:lnTo>
                  <a:pt x="6" y="61"/>
                </a:lnTo>
                <a:lnTo>
                  <a:pt x="18" y="35"/>
                </a:lnTo>
                <a:lnTo>
                  <a:pt x="37" y="16"/>
                </a:lnTo>
                <a:lnTo>
                  <a:pt x="62" y="4"/>
                </a:lnTo>
                <a:lnTo>
                  <a:pt x="91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563" tIns="60782" rIns="121563" bIns="60782" numCol="1" anchor="t" anchorCtr="0" compatLnSpc="1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ea typeface="微软雅黑" panose="020b0503020204020204" charset="-122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183555" y="3467143"/>
            <a:ext cx="2326811" cy="2327781"/>
          </a:xfrm>
          <a:custGeom>
            <a:gdLst>
              <a:gd name="T0" fmla="*/ 89 w 1091"/>
              <a:gd name="T1" fmla="*/ 0 h 1091"/>
              <a:gd name="T2" fmla="*/ 1002 w 1091"/>
              <a:gd name="T3" fmla="*/ 0 h 1091"/>
              <a:gd name="T4" fmla="*/ 1030 w 1091"/>
              <a:gd name="T5" fmla="*/ 4 h 1091"/>
              <a:gd name="T6" fmla="*/ 1054 w 1091"/>
              <a:gd name="T7" fmla="*/ 16 h 1091"/>
              <a:gd name="T8" fmla="*/ 1075 w 1091"/>
              <a:gd name="T9" fmla="*/ 35 h 1091"/>
              <a:gd name="T10" fmla="*/ 1088 w 1091"/>
              <a:gd name="T11" fmla="*/ 61 h 1091"/>
              <a:gd name="T12" fmla="*/ 1091 w 1091"/>
              <a:gd name="T13" fmla="*/ 89 h 1091"/>
              <a:gd name="T14" fmla="*/ 1091 w 1091"/>
              <a:gd name="T15" fmla="*/ 1002 h 1091"/>
              <a:gd name="T16" fmla="*/ 1088 w 1091"/>
              <a:gd name="T17" fmla="*/ 1030 h 1091"/>
              <a:gd name="T18" fmla="*/ 1075 w 1091"/>
              <a:gd name="T19" fmla="*/ 1054 h 1091"/>
              <a:gd name="T20" fmla="*/ 1054 w 1091"/>
              <a:gd name="T21" fmla="*/ 1073 h 1091"/>
              <a:gd name="T22" fmla="*/ 1030 w 1091"/>
              <a:gd name="T23" fmla="*/ 1086 h 1091"/>
              <a:gd name="T24" fmla="*/ 1002 w 1091"/>
              <a:gd name="T25" fmla="*/ 1091 h 1091"/>
              <a:gd name="T26" fmla="*/ 89 w 1091"/>
              <a:gd name="T27" fmla="*/ 1091 h 1091"/>
              <a:gd name="T28" fmla="*/ 61 w 1091"/>
              <a:gd name="T29" fmla="*/ 1086 h 1091"/>
              <a:gd name="T30" fmla="*/ 36 w 1091"/>
              <a:gd name="T31" fmla="*/ 1073 h 1091"/>
              <a:gd name="T32" fmla="*/ 17 w 1091"/>
              <a:gd name="T33" fmla="*/ 1054 h 1091"/>
              <a:gd name="T34" fmla="*/ 5 w 1091"/>
              <a:gd name="T35" fmla="*/ 1030 h 1091"/>
              <a:gd name="T36" fmla="*/ 0 w 1091"/>
              <a:gd name="T37" fmla="*/ 1002 h 1091"/>
              <a:gd name="T38" fmla="*/ 0 w 1091"/>
              <a:gd name="T39" fmla="*/ 89 h 1091"/>
              <a:gd name="T40" fmla="*/ 5 w 1091"/>
              <a:gd name="T41" fmla="*/ 61 h 1091"/>
              <a:gd name="T42" fmla="*/ 17 w 1091"/>
              <a:gd name="T43" fmla="*/ 35 h 1091"/>
              <a:gd name="T44" fmla="*/ 36 w 1091"/>
              <a:gd name="T45" fmla="*/ 16 h 1091"/>
              <a:gd name="T46" fmla="*/ 61 w 1091"/>
              <a:gd name="T47" fmla="*/ 4 h 1091"/>
              <a:gd name="T48" fmla="*/ 89 w 1091"/>
              <a:gd name="T49" fmla="*/ 0 h 10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91" h="1091">
                <a:moveTo>
                  <a:pt x="89" y="0"/>
                </a:moveTo>
                <a:lnTo>
                  <a:pt x="1002" y="0"/>
                </a:lnTo>
                <a:lnTo>
                  <a:pt x="1030" y="4"/>
                </a:lnTo>
                <a:lnTo>
                  <a:pt x="1054" y="16"/>
                </a:lnTo>
                <a:lnTo>
                  <a:pt x="1075" y="35"/>
                </a:lnTo>
                <a:lnTo>
                  <a:pt x="1088" y="61"/>
                </a:lnTo>
                <a:lnTo>
                  <a:pt x="1091" y="89"/>
                </a:lnTo>
                <a:lnTo>
                  <a:pt x="1091" y="1002"/>
                </a:lnTo>
                <a:lnTo>
                  <a:pt x="1088" y="1030"/>
                </a:lnTo>
                <a:lnTo>
                  <a:pt x="1075" y="1054"/>
                </a:lnTo>
                <a:lnTo>
                  <a:pt x="1054" y="1073"/>
                </a:lnTo>
                <a:lnTo>
                  <a:pt x="1030" y="1086"/>
                </a:lnTo>
                <a:lnTo>
                  <a:pt x="1002" y="1091"/>
                </a:lnTo>
                <a:lnTo>
                  <a:pt x="89" y="1091"/>
                </a:lnTo>
                <a:lnTo>
                  <a:pt x="61" y="1086"/>
                </a:lnTo>
                <a:lnTo>
                  <a:pt x="36" y="1073"/>
                </a:lnTo>
                <a:lnTo>
                  <a:pt x="17" y="1054"/>
                </a:lnTo>
                <a:lnTo>
                  <a:pt x="5" y="1030"/>
                </a:lnTo>
                <a:lnTo>
                  <a:pt x="0" y="1002"/>
                </a:lnTo>
                <a:lnTo>
                  <a:pt x="0" y="89"/>
                </a:lnTo>
                <a:lnTo>
                  <a:pt x="5" y="61"/>
                </a:lnTo>
                <a:lnTo>
                  <a:pt x="17" y="35"/>
                </a:lnTo>
                <a:lnTo>
                  <a:pt x="36" y="16"/>
                </a:lnTo>
                <a:lnTo>
                  <a:pt x="61" y="4"/>
                </a:lnTo>
                <a:lnTo>
                  <a:pt x="89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563" tIns="60782" rIns="121563" bIns="60782" numCol="1" anchor="t" anchorCtr="0" compatLnSpc="1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ea typeface="微软雅黑" panose="020b0503020204020204" charset="-122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625531" y="3467143"/>
            <a:ext cx="2326811" cy="2327781"/>
          </a:xfrm>
          <a:custGeom>
            <a:gdLst>
              <a:gd name="T0" fmla="*/ 89 w 1091"/>
              <a:gd name="T1" fmla="*/ 0 h 1091"/>
              <a:gd name="T2" fmla="*/ 1002 w 1091"/>
              <a:gd name="T3" fmla="*/ 0 h 1091"/>
              <a:gd name="T4" fmla="*/ 1030 w 1091"/>
              <a:gd name="T5" fmla="*/ 4 h 1091"/>
              <a:gd name="T6" fmla="*/ 1055 w 1091"/>
              <a:gd name="T7" fmla="*/ 16 h 1091"/>
              <a:gd name="T8" fmla="*/ 1074 w 1091"/>
              <a:gd name="T9" fmla="*/ 35 h 1091"/>
              <a:gd name="T10" fmla="*/ 1088 w 1091"/>
              <a:gd name="T11" fmla="*/ 61 h 1091"/>
              <a:gd name="T12" fmla="*/ 1091 w 1091"/>
              <a:gd name="T13" fmla="*/ 89 h 1091"/>
              <a:gd name="T14" fmla="*/ 1091 w 1091"/>
              <a:gd name="T15" fmla="*/ 1002 h 1091"/>
              <a:gd name="T16" fmla="*/ 1088 w 1091"/>
              <a:gd name="T17" fmla="*/ 1030 h 1091"/>
              <a:gd name="T18" fmla="*/ 1074 w 1091"/>
              <a:gd name="T19" fmla="*/ 1054 h 1091"/>
              <a:gd name="T20" fmla="*/ 1055 w 1091"/>
              <a:gd name="T21" fmla="*/ 1073 h 1091"/>
              <a:gd name="T22" fmla="*/ 1030 w 1091"/>
              <a:gd name="T23" fmla="*/ 1086 h 1091"/>
              <a:gd name="T24" fmla="*/ 1002 w 1091"/>
              <a:gd name="T25" fmla="*/ 1091 h 1091"/>
              <a:gd name="T26" fmla="*/ 89 w 1091"/>
              <a:gd name="T27" fmla="*/ 1091 h 1091"/>
              <a:gd name="T28" fmla="*/ 61 w 1091"/>
              <a:gd name="T29" fmla="*/ 1086 h 1091"/>
              <a:gd name="T30" fmla="*/ 37 w 1091"/>
              <a:gd name="T31" fmla="*/ 1073 h 1091"/>
              <a:gd name="T32" fmla="*/ 18 w 1091"/>
              <a:gd name="T33" fmla="*/ 1054 h 1091"/>
              <a:gd name="T34" fmla="*/ 4 w 1091"/>
              <a:gd name="T35" fmla="*/ 1030 h 1091"/>
              <a:gd name="T36" fmla="*/ 0 w 1091"/>
              <a:gd name="T37" fmla="*/ 1002 h 1091"/>
              <a:gd name="T38" fmla="*/ 0 w 1091"/>
              <a:gd name="T39" fmla="*/ 89 h 1091"/>
              <a:gd name="T40" fmla="*/ 4 w 1091"/>
              <a:gd name="T41" fmla="*/ 61 h 1091"/>
              <a:gd name="T42" fmla="*/ 18 w 1091"/>
              <a:gd name="T43" fmla="*/ 35 h 1091"/>
              <a:gd name="T44" fmla="*/ 37 w 1091"/>
              <a:gd name="T45" fmla="*/ 16 h 1091"/>
              <a:gd name="T46" fmla="*/ 61 w 1091"/>
              <a:gd name="T47" fmla="*/ 4 h 1091"/>
              <a:gd name="T48" fmla="*/ 89 w 1091"/>
              <a:gd name="T49" fmla="*/ 0 h 10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91" h="1091">
                <a:moveTo>
                  <a:pt x="89" y="0"/>
                </a:moveTo>
                <a:lnTo>
                  <a:pt x="1002" y="0"/>
                </a:lnTo>
                <a:lnTo>
                  <a:pt x="1030" y="4"/>
                </a:lnTo>
                <a:lnTo>
                  <a:pt x="1055" y="16"/>
                </a:lnTo>
                <a:lnTo>
                  <a:pt x="1074" y="35"/>
                </a:lnTo>
                <a:lnTo>
                  <a:pt x="1088" y="61"/>
                </a:lnTo>
                <a:lnTo>
                  <a:pt x="1091" y="89"/>
                </a:lnTo>
                <a:lnTo>
                  <a:pt x="1091" y="1002"/>
                </a:lnTo>
                <a:lnTo>
                  <a:pt x="1088" y="1030"/>
                </a:lnTo>
                <a:lnTo>
                  <a:pt x="1074" y="1054"/>
                </a:lnTo>
                <a:lnTo>
                  <a:pt x="1055" y="1073"/>
                </a:lnTo>
                <a:lnTo>
                  <a:pt x="1030" y="1086"/>
                </a:lnTo>
                <a:lnTo>
                  <a:pt x="1002" y="1091"/>
                </a:lnTo>
                <a:lnTo>
                  <a:pt x="89" y="1091"/>
                </a:lnTo>
                <a:lnTo>
                  <a:pt x="61" y="1086"/>
                </a:lnTo>
                <a:lnTo>
                  <a:pt x="37" y="1073"/>
                </a:lnTo>
                <a:lnTo>
                  <a:pt x="18" y="1054"/>
                </a:lnTo>
                <a:lnTo>
                  <a:pt x="4" y="1030"/>
                </a:lnTo>
                <a:lnTo>
                  <a:pt x="0" y="1002"/>
                </a:lnTo>
                <a:lnTo>
                  <a:pt x="0" y="89"/>
                </a:lnTo>
                <a:lnTo>
                  <a:pt x="4" y="61"/>
                </a:lnTo>
                <a:lnTo>
                  <a:pt x="18" y="35"/>
                </a:lnTo>
                <a:lnTo>
                  <a:pt x="37" y="16"/>
                </a:lnTo>
                <a:lnTo>
                  <a:pt x="61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1563" tIns="60782" rIns="121563" bIns="60782" numCol="1" anchor="t" anchorCtr="0" compatLnSpc="1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ea typeface="微软雅黑" panose="020b0503020204020204" charset="-122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361826" y="-40644"/>
            <a:ext cx="3828253" cy="690024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1563" tIns="60782" rIns="121563" bIns="60782" numCol="1" anchor="t" anchorCtr="0" compatLnSpc="1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ea typeface="微软雅黑" panose="020b0503020204020204" charset="-122"/>
            </a:endParaRPr>
          </a:p>
        </p:txBody>
      </p:sp>
      <p:sp>
        <p:nvSpPr>
          <p:cNvPr id="15" name="TextBox 32"/>
          <p:cNvSpPr txBox="1"/>
          <p:nvPr/>
        </p:nvSpPr>
        <p:spPr>
          <a:xfrm rot="5400000">
            <a:off x="7796746" y="2429586"/>
            <a:ext cx="6009854" cy="1925746"/>
          </a:xfrm>
          <a:prstGeom prst="rect">
            <a:avLst/>
          </a:prstGeom>
          <a:noFill/>
        </p:spPr>
        <p:txBody>
          <a:bodyPr wrap="square" lIns="86451" tIns="43223" rIns="86451" bIns="43223" rtlCol="0">
            <a:spAutoFit/>
          </a:bodyPr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100" b="1">
                <a:solidFill>
                  <a:prstClr val="white"/>
                </a:solidFill>
                <a:ea typeface="微软雅黑" panose="020b0503020204020204" charset="-122"/>
              </a:rPr>
              <a:t>ADD RELATED</a:t>
            </a:r>
            <a:endParaRPr lang="en-US" altLang="zh-CN" sz="5100" b="1">
              <a:solidFill>
                <a:prstClr val="white"/>
              </a:solidFill>
              <a:ea typeface="微软雅黑" panose="020b0503020204020204" charset="-122"/>
            </a:endParaRPr>
          </a:p>
          <a:p>
            <a:pPr defTabSz="8648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80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charset="-122"/>
              </a:rPr>
              <a:t>TITLE WORDS</a:t>
            </a:r>
            <a:endParaRPr lang="zh-CN" altLang="en-US" sz="6800">
              <a:solidFill>
                <a:prstClr val="white"/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4" name="文本占位符 3"/>
          <p:cNvSpPr txBox="1"/>
          <p:nvPr/>
        </p:nvSpPr>
        <p:spPr>
          <a:xfrm>
            <a:off x="785359" y="258316"/>
            <a:ext cx="2826637" cy="529289"/>
          </a:xfrm>
          <a:prstGeom prst="rect">
            <a:avLst/>
          </a:prstGeom>
        </p:spPr>
        <p:txBody>
          <a:bodyPr lIns="86451" tIns="43223" rIns="86451" bIns="43223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354" p14:dur="1400">
        <p14:doors dir="vert"/>
      </p:transition>
    </mc:Choice>
    <mc:Fallback>
      <p:transition spd="slow" advTm="43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5847384"/>
            <a:ext cx="6777071" cy="103879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2"/>
          <a:stretch>
            <a:fillRect/>
          </a:stretch>
        </p:blipFill>
        <p:spPr bwMode="auto">
          <a:xfrm>
            <a:off x="5973310" y="273293"/>
            <a:ext cx="6245643" cy="6621217"/>
          </a:xfrm>
          <a:prstGeom prst="rect">
            <a:avLst/>
          </a:prstGeom>
          <a:noFill/>
        </p:spPr>
      </p:pic>
      <p:sp>
        <p:nvSpPr>
          <p:cNvPr id="11" name="等腰三角形 10"/>
          <p:cNvSpPr/>
          <p:nvPr/>
        </p:nvSpPr>
        <p:spPr>
          <a:xfrm>
            <a:off x="3523782" y="3239272"/>
            <a:ext cx="4198075" cy="362033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39" tIns="60769" rIns="121539" bIns="60769"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5400000">
            <a:off x="5062233" y="667265"/>
            <a:ext cx="3239249" cy="1904765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16200000" flipV="1">
            <a:off x="4966925" y="4001806"/>
            <a:ext cx="3620339" cy="2095242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等腰三角形 38"/>
          <p:cNvSpPr/>
          <p:nvPr/>
        </p:nvSpPr>
        <p:spPr>
          <a:xfrm>
            <a:off x="5348498" y="4559947"/>
            <a:ext cx="2666672" cy="229968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39" tIns="60769" rIns="121539" bIns="60769"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 flipH="1" flipV="1">
            <a:off x="6491380" y="4573089"/>
            <a:ext cx="1311955" cy="2286521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平行四边形 23"/>
          <p:cNvSpPr/>
          <p:nvPr/>
        </p:nvSpPr>
        <p:spPr>
          <a:xfrm>
            <a:off x="1704352" y="1595338"/>
            <a:ext cx="696913" cy="523894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172" tIns="45587" rIns="91172" bIns="45587" numCol="1" anchor="ctr" anchorCtr="0" compatLnSpc="1"/>
          <a:lstStyle/>
          <a:p>
            <a:pPr algn="ctr" defTabSz="911860" fontAlgn="base">
              <a:spcBef>
                <a:spcPct val="0"/>
              </a:spcBef>
              <a:spcAft>
                <a:spcPct val="0"/>
              </a:spcAft>
            </a:pPr>
            <a:endParaRPr lang="zh-CN" altLang="zh-CN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平行四边形 24"/>
          <p:cNvSpPr/>
          <p:nvPr/>
        </p:nvSpPr>
        <p:spPr>
          <a:xfrm>
            <a:off x="1769569" y="1655491"/>
            <a:ext cx="696913" cy="523895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172" tIns="45587" rIns="91172" bIns="45587" numCol="1" anchor="ctr" anchorCtr="0" compatLnSpc="1"/>
          <a:lstStyle/>
          <a:p>
            <a:pPr algn="ctr" defTabSz="911860" fontAlgn="base">
              <a:spcBef>
                <a:spcPct val="0"/>
              </a:spcBef>
              <a:spcAft>
                <a:spcPct val="0"/>
              </a:spcAft>
            </a:pPr>
            <a:endParaRPr lang="zh-CN" altLang="zh-CN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文本框 11"/>
          <p:cNvSpPr txBox="1"/>
          <p:nvPr/>
        </p:nvSpPr>
        <p:spPr>
          <a:xfrm>
            <a:off x="1763196" y="1696422"/>
            <a:ext cx="724882" cy="461665"/>
          </a:xfrm>
          <a:prstGeom prst="rect">
            <a:avLst/>
          </a:prstGeom>
          <a:noFill/>
        </p:spPr>
        <p:txBody>
          <a:bodyPr vert="horz" wrap="square" lIns="91172" tIns="45587" rIns="91172" bIns="45587" numCol="1" anchor="ctr" anchorCtr="0" compatLnSpc="1">
            <a:spAutoFit/>
          </a:bodyPr>
          <a:lstStyle/>
          <a:p>
            <a:pPr algn="ctr" defTabSz="91186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i="1">
                <a:solidFill>
                  <a:schemeClr val="bg1"/>
                </a:solidFill>
                <a:ea typeface="微软雅黑 Light" panose="020b0502040204020203" pitchFamily="34" charset="-122"/>
                <a:cs typeface="宋体" panose="02010600030101010101" pitchFamily="2" charset="-122"/>
              </a:rPr>
              <a:t>01</a:t>
            </a:r>
            <a:endParaRPr lang="zh-CN" altLang="zh-CN" b="1" i="1"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" name="文本框 17"/>
          <p:cNvSpPr txBox="1"/>
          <p:nvPr/>
        </p:nvSpPr>
        <p:spPr>
          <a:xfrm>
            <a:off x="2517514" y="1698353"/>
            <a:ext cx="2852040" cy="461653"/>
          </a:xfrm>
          <a:prstGeom prst="rect">
            <a:avLst/>
          </a:prstGeom>
          <a:noFill/>
        </p:spPr>
        <p:txBody>
          <a:bodyPr vert="horz" wrap="none" lIns="91172" tIns="45587" rIns="91172" bIns="45587" numCol="1" anchor="t" anchorCtr="0" compatLnSpc="1">
            <a:spAutoFit/>
          </a:bodyPr>
          <a:lstStyle/>
          <a:p>
            <a:pPr algn="ctr"/>
            <a:r>
              <a:rPr lang="zh-CN" altLang="en-US" b="1" spc="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请在此处输入标题</a:t>
            </a:r>
            <a:endParaRPr lang="zh-CN" altLang="en-US" b="1" spc="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平行四边形 27"/>
          <p:cNvSpPr/>
          <p:nvPr/>
        </p:nvSpPr>
        <p:spPr>
          <a:xfrm>
            <a:off x="1109511" y="3917123"/>
            <a:ext cx="696913" cy="523894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172" tIns="45587" rIns="91172" bIns="45587" numCol="1" anchor="ctr" anchorCtr="0" compatLnSpc="1"/>
          <a:lstStyle/>
          <a:p>
            <a:pPr algn="ctr" defTabSz="911860" fontAlgn="base">
              <a:spcBef>
                <a:spcPct val="0"/>
              </a:spcBef>
              <a:spcAft>
                <a:spcPct val="0"/>
              </a:spcAft>
            </a:pPr>
            <a:endParaRPr lang="zh-CN" altLang="zh-CN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" name="平行四边形 28"/>
          <p:cNvSpPr/>
          <p:nvPr/>
        </p:nvSpPr>
        <p:spPr>
          <a:xfrm>
            <a:off x="1173140" y="3977276"/>
            <a:ext cx="696913" cy="523895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172" tIns="45587" rIns="91172" bIns="45587" numCol="1" anchor="ctr" anchorCtr="0" compatLnSpc="1"/>
          <a:lstStyle/>
          <a:p>
            <a:pPr algn="ctr" defTabSz="911860" fontAlgn="base">
              <a:spcBef>
                <a:spcPct val="0"/>
              </a:spcBef>
              <a:spcAft>
                <a:spcPct val="0"/>
              </a:spcAft>
            </a:pPr>
            <a:endParaRPr lang="zh-CN" altLang="zh-CN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" name="文本框 21"/>
          <p:cNvSpPr txBox="1"/>
          <p:nvPr/>
        </p:nvSpPr>
        <p:spPr>
          <a:xfrm>
            <a:off x="1168363" y="4006723"/>
            <a:ext cx="724881" cy="461665"/>
          </a:xfrm>
          <a:prstGeom prst="rect">
            <a:avLst/>
          </a:prstGeom>
          <a:noFill/>
        </p:spPr>
        <p:txBody>
          <a:bodyPr vert="horz" wrap="square" lIns="91172" tIns="45587" rIns="91172" bIns="45587" numCol="1" anchor="ctr" anchorCtr="0" compatLnSpc="1">
            <a:spAutoFit/>
          </a:bodyPr>
          <a:lstStyle/>
          <a:p>
            <a:pPr algn="ctr" defTabSz="91186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i="1">
                <a:solidFill>
                  <a:schemeClr val="bg1"/>
                </a:solidFill>
                <a:ea typeface="微软雅黑 Light" panose="020b0502040204020203" pitchFamily="34" charset="-122"/>
                <a:cs typeface="宋体" panose="02010600030101010101" pitchFamily="2" charset="-122"/>
              </a:rPr>
              <a:t>03</a:t>
            </a:r>
            <a:endParaRPr lang="zh-CN" altLang="zh-CN" b="1" i="1"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" name="文本框 22"/>
          <p:cNvSpPr txBox="1"/>
          <p:nvPr/>
        </p:nvSpPr>
        <p:spPr>
          <a:xfrm>
            <a:off x="1919373" y="4020143"/>
            <a:ext cx="2852040" cy="461653"/>
          </a:xfrm>
          <a:prstGeom prst="rect">
            <a:avLst/>
          </a:prstGeom>
          <a:noFill/>
        </p:spPr>
        <p:txBody>
          <a:bodyPr vert="horz" wrap="none" lIns="91172" tIns="45587" rIns="91172" bIns="45587" numCol="1" anchor="t" anchorCtr="0" compatLnSpc="1">
            <a:spAutoFit/>
          </a:bodyPr>
          <a:lstStyle/>
          <a:p>
            <a:pPr algn="ctr"/>
            <a:r>
              <a:rPr lang="zh-CN" altLang="en-US" b="1" spc="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请在此处输入标题</a:t>
            </a:r>
            <a:endParaRPr lang="zh-CN" altLang="en-US" b="1" spc="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平行四边形 31"/>
          <p:cNvSpPr/>
          <p:nvPr/>
        </p:nvSpPr>
        <p:spPr>
          <a:xfrm>
            <a:off x="1380973" y="2756252"/>
            <a:ext cx="696913" cy="523895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172" tIns="45587" rIns="91172" bIns="45587" numCol="1" anchor="ctr" anchorCtr="0" compatLnSpc="1"/>
          <a:lstStyle/>
          <a:p>
            <a:pPr algn="ctr" defTabSz="911860" fontAlgn="base">
              <a:spcBef>
                <a:spcPct val="0"/>
              </a:spcBef>
              <a:spcAft>
                <a:spcPct val="0"/>
              </a:spcAft>
            </a:pPr>
            <a:endParaRPr lang="zh-CN" altLang="zh-CN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" name="平行四边形 32"/>
          <p:cNvSpPr/>
          <p:nvPr/>
        </p:nvSpPr>
        <p:spPr>
          <a:xfrm>
            <a:off x="1446190" y="2816362"/>
            <a:ext cx="696913" cy="523894"/>
          </a:xfrm>
          <a:prstGeom prst="parallelogram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172" tIns="45587" rIns="91172" bIns="45587" numCol="1" anchor="ctr" anchorCtr="0" compatLnSpc="1"/>
          <a:lstStyle/>
          <a:p>
            <a:pPr algn="ctr" defTabSz="911860" fontAlgn="base">
              <a:spcBef>
                <a:spcPct val="0"/>
              </a:spcBef>
              <a:spcAft>
                <a:spcPct val="0"/>
              </a:spcAft>
            </a:pPr>
            <a:endParaRPr lang="zh-CN" altLang="zh-CN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5" name="文本框 25"/>
          <p:cNvSpPr txBox="1"/>
          <p:nvPr/>
        </p:nvSpPr>
        <p:spPr>
          <a:xfrm>
            <a:off x="1439817" y="2854967"/>
            <a:ext cx="724882" cy="461665"/>
          </a:xfrm>
          <a:prstGeom prst="rect">
            <a:avLst/>
          </a:prstGeom>
          <a:noFill/>
        </p:spPr>
        <p:txBody>
          <a:bodyPr vert="horz" wrap="square" lIns="91172" tIns="45587" rIns="91172" bIns="45587" numCol="1" anchor="ctr" anchorCtr="0" compatLnSpc="1">
            <a:spAutoFit/>
          </a:bodyPr>
          <a:lstStyle/>
          <a:p>
            <a:pPr algn="ctr" defTabSz="91186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i="1">
                <a:solidFill>
                  <a:schemeClr val="bg1"/>
                </a:solidFill>
                <a:ea typeface="微软雅黑 Light" panose="020b0502040204020203" pitchFamily="34" charset="-122"/>
                <a:cs typeface="宋体" panose="02010600030101010101" pitchFamily="2" charset="-122"/>
              </a:rPr>
              <a:t>02</a:t>
            </a:r>
            <a:endParaRPr lang="zh-CN" altLang="zh-CN" b="1" i="1"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6" name="文本框 26"/>
          <p:cNvSpPr txBox="1"/>
          <p:nvPr/>
        </p:nvSpPr>
        <p:spPr>
          <a:xfrm>
            <a:off x="2207403" y="2859245"/>
            <a:ext cx="2852040" cy="461653"/>
          </a:xfrm>
          <a:prstGeom prst="rect">
            <a:avLst/>
          </a:prstGeom>
          <a:noFill/>
        </p:spPr>
        <p:txBody>
          <a:bodyPr vert="horz" wrap="none" lIns="91172" tIns="45587" rIns="91172" bIns="45587" numCol="1" anchor="t" anchorCtr="0" compatLnSpc="1">
            <a:spAutoFit/>
          </a:bodyPr>
          <a:lstStyle/>
          <a:p>
            <a:pPr algn="ctr"/>
            <a:r>
              <a:rPr lang="zh-CN" altLang="en-US" b="1" spc="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请在此处输入标题</a:t>
            </a:r>
            <a:endParaRPr lang="zh-CN" altLang="en-US" b="1" spc="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平行四边形 47"/>
          <p:cNvSpPr/>
          <p:nvPr/>
        </p:nvSpPr>
        <p:spPr>
          <a:xfrm>
            <a:off x="766636" y="5078036"/>
            <a:ext cx="696913" cy="523895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172" tIns="45587" rIns="91172" bIns="45587" numCol="1" anchor="ctr" anchorCtr="0" compatLnSpc="1"/>
          <a:lstStyle/>
          <a:p>
            <a:pPr algn="ctr" defTabSz="911860" fontAlgn="base">
              <a:spcBef>
                <a:spcPct val="0"/>
              </a:spcBef>
              <a:spcAft>
                <a:spcPct val="0"/>
              </a:spcAft>
            </a:pPr>
            <a:endParaRPr lang="zh-CN" altLang="zh-CN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9" name="平行四边形 48"/>
          <p:cNvSpPr/>
          <p:nvPr/>
        </p:nvSpPr>
        <p:spPr>
          <a:xfrm>
            <a:off x="830265" y="5138148"/>
            <a:ext cx="696913" cy="523894"/>
          </a:xfrm>
          <a:prstGeom prst="parallelogram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172" tIns="45587" rIns="91172" bIns="45587" numCol="1" anchor="ctr" anchorCtr="0" compatLnSpc="1"/>
          <a:lstStyle/>
          <a:p>
            <a:pPr algn="ctr" defTabSz="911860" fontAlgn="base">
              <a:spcBef>
                <a:spcPct val="0"/>
              </a:spcBef>
              <a:spcAft>
                <a:spcPct val="0"/>
              </a:spcAft>
            </a:pPr>
            <a:endParaRPr lang="zh-CN" altLang="zh-CN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0" name="文本框 29"/>
          <p:cNvSpPr txBox="1"/>
          <p:nvPr/>
        </p:nvSpPr>
        <p:spPr>
          <a:xfrm>
            <a:off x="825479" y="5179101"/>
            <a:ext cx="724881" cy="461665"/>
          </a:xfrm>
          <a:prstGeom prst="rect">
            <a:avLst/>
          </a:prstGeom>
          <a:noFill/>
        </p:spPr>
        <p:txBody>
          <a:bodyPr vert="horz" wrap="square" lIns="91172" tIns="45587" rIns="91172" bIns="45587" numCol="1" anchor="ctr" anchorCtr="0" compatLnSpc="1">
            <a:spAutoFit/>
          </a:bodyPr>
          <a:lstStyle/>
          <a:p>
            <a:pPr algn="ctr" defTabSz="91186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i="1">
                <a:solidFill>
                  <a:schemeClr val="bg1"/>
                </a:solidFill>
                <a:ea typeface="微软雅黑 Light" panose="020b0502040204020203" pitchFamily="34" charset="-122"/>
                <a:cs typeface="宋体" panose="02010600030101010101" pitchFamily="2" charset="-122"/>
              </a:rPr>
              <a:t>04</a:t>
            </a:r>
            <a:endParaRPr lang="zh-CN" altLang="zh-CN" b="1" i="1"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" name="文本框 30"/>
          <p:cNvSpPr txBox="1"/>
          <p:nvPr/>
        </p:nvSpPr>
        <p:spPr>
          <a:xfrm>
            <a:off x="1581405" y="5181030"/>
            <a:ext cx="2852040" cy="461653"/>
          </a:xfrm>
          <a:prstGeom prst="rect">
            <a:avLst/>
          </a:prstGeom>
          <a:noFill/>
        </p:spPr>
        <p:txBody>
          <a:bodyPr vert="horz" wrap="none" lIns="91172" tIns="45587" rIns="91172" bIns="45587" numCol="1" anchor="t" anchorCtr="0" compatLnSpc="1">
            <a:spAutoFit/>
          </a:bodyPr>
          <a:lstStyle/>
          <a:p>
            <a:pPr algn="ctr"/>
            <a:r>
              <a:rPr lang="zh-CN" altLang="en-US" b="1" spc="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请在此处输入标题</a:t>
            </a:r>
            <a:endParaRPr lang="zh-CN" altLang="en-US" b="1" spc="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等腰三角形 51"/>
          <p:cNvSpPr/>
          <p:nvPr/>
        </p:nvSpPr>
        <p:spPr>
          <a:xfrm rot="10800000">
            <a:off x="5619072" y="-13204"/>
            <a:ext cx="1878084" cy="161962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39" tIns="60769" rIns="121539" bIns="60769"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328178" y="177492"/>
            <a:ext cx="3887562" cy="907941"/>
            <a:chOff x="199483" y="131785"/>
            <a:chExt cx="3887562" cy="907941"/>
          </a:xfrm>
        </p:grpSpPr>
        <p:sp>
          <p:nvSpPr>
            <p:cNvPr id="55" name="TextBox 54"/>
            <p:cNvSpPr txBox="1"/>
            <p:nvPr/>
          </p:nvSpPr>
          <p:spPr>
            <a:xfrm>
              <a:off x="199483" y="131785"/>
              <a:ext cx="1770247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3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目录</a:t>
              </a:r>
              <a:endParaRPr lang="zh-CN" altLang="en-US" sz="53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1664899" y="443255"/>
              <a:ext cx="24221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800" b="1" spc="200">
                  <a:solidFill>
                    <a:srgbClr val="C00000"/>
                  </a:solidFill>
                  <a:latin typeface="张海山锐线体2.0" panose="02000000000000000000" pitchFamily="2" charset="-122"/>
                  <a:ea typeface="张海山锐线体2.0" panose="02000000000000000000" pitchFamily="2" charset="-122"/>
                </a:rPr>
                <a:t>/CONTENTS</a:t>
              </a:r>
              <a:endParaRPr lang="zh-CN" altLang="en-US" sz="2800" b="1" spc="200">
                <a:solidFill>
                  <a:srgbClr val="C00000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5436" p14:dur="2000"/>
    </mc:Choice>
    <mc:Fallback>
      <p:transition spd="slow" advTm="5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8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45" grpId="0"/>
      <p:bldP spid="46" grpId="0"/>
      <p:bldP spid="48" grpId="0" animBg="1"/>
      <p:bldP spid="49" grpId="0" animBg="1"/>
      <p:bldP spid="50" grpId="0"/>
      <p:bldP spid="51" grpId="0"/>
      <p:bldP spid="5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" name="弧形 57"/>
          <p:cNvSpPr/>
          <p:nvPr/>
        </p:nvSpPr>
        <p:spPr>
          <a:xfrm rot="13095499">
            <a:off x="1984750" y="2009642"/>
            <a:ext cx="3483369" cy="3704464"/>
          </a:xfrm>
          <a:prstGeom prst="arc">
            <a:avLst>
              <a:gd name="adj1" fmla="val 13430170"/>
              <a:gd name="adj2" fmla="val 33965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6532" tIns="43263" rIns="86532" bIns="43263" rtlCol="0" anchor="ctr"/>
          <a:lstStyle/>
          <a:p>
            <a:pPr algn="ctr" defTabSz="865505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4" name="弧形 93"/>
          <p:cNvSpPr/>
          <p:nvPr/>
        </p:nvSpPr>
        <p:spPr>
          <a:xfrm rot="13095499">
            <a:off x="2974694" y="2715182"/>
            <a:ext cx="2156510" cy="2293389"/>
          </a:xfrm>
          <a:prstGeom prst="arc">
            <a:avLst>
              <a:gd name="adj1" fmla="val 13430170"/>
              <a:gd name="adj2" fmla="val 33965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6532" tIns="43263" rIns="86532" bIns="43263" rtlCol="0" anchor="ctr"/>
          <a:lstStyle/>
          <a:p>
            <a:pPr algn="ctr" defTabSz="865505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5" name="弧形 94"/>
          <p:cNvSpPr/>
          <p:nvPr/>
        </p:nvSpPr>
        <p:spPr>
          <a:xfrm rot="13095499">
            <a:off x="3492679" y="3291898"/>
            <a:ext cx="960643" cy="1021617"/>
          </a:xfrm>
          <a:prstGeom prst="arc">
            <a:avLst>
              <a:gd name="adj1" fmla="val 13430170"/>
              <a:gd name="adj2" fmla="val 33965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6532" tIns="43263" rIns="86532" bIns="43263" rtlCol="0" anchor="ctr"/>
          <a:lstStyle/>
          <a:p>
            <a:pPr algn="ctr" defTabSz="865505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727735" y="4537152"/>
            <a:ext cx="1495639" cy="744395"/>
            <a:chOff x="6040947" y="4783891"/>
            <a:chExt cx="1577637" cy="784879"/>
          </a:xfrm>
        </p:grpSpPr>
        <p:grpSp>
          <p:nvGrpSpPr>
            <p:cNvPr id="30" name="组合 29"/>
            <p:cNvGrpSpPr/>
            <p:nvPr/>
          </p:nvGrpSpPr>
          <p:grpSpPr>
            <a:xfrm>
              <a:off x="6957175" y="4783891"/>
              <a:ext cx="661409" cy="784879"/>
              <a:chOff x="5950416" y="3480496"/>
              <a:chExt cx="627191" cy="744273"/>
            </a:xfrm>
          </p:grpSpPr>
          <p:sp>
            <p:nvSpPr>
              <p:cNvPr id="31" name="弧形 30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prstClr val="white">
                      <a:lumMod val="9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饼形 31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prstClr val="white">
                      <a:lumMod val="9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" name="饼形 32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prstClr val="white">
                      <a:lumMod val="9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>
              <a:off x="6040947" y="5191152"/>
              <a:ext cx="89397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5708678" y="3117699"/>
            <a:ext cx="1505160" cy="744395"/>
            <a:chOff x="6020861" y="3287240"/>
            <a:chExt cx="1587680" cy="784879"/>
          </a:xfrm>
        </p:grpSpPr>
        <p:grpSp>
          <p:nvGrpSpPr>
            <p:cNvPr id="25" name="组合 24"/>
            <p:cNvGrpSpPr/>
            <p:nvPr/>
          </p:nvGrpSpPr>
          <p:grpSpPr>
            <a:xfrm>
              <a:off x="6947132" y="3287240"/>
              <a:ext cx="661409" cy="784879"/>
              <a:chOff x="5950416" y="3480496"/>
              <a:chExt cx="627191" cy="744273"/>
            </a:xfrm>
          </p:grpSpPr>
          <p:sp>
            <p:nvSpPr>
              <p:cNvPr id="22" name="弧形 21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prstClr val="white">
                      <a:lumMod val="9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饼形 22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prstClr val="white">
                      <a:lumMod val="9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饼形 23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prstClr val="white">
                      <a:lumMod val="9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38" name="直接连接符 37"/>
            <p:cNvCxnSpPr/>
            <p:nvPr/>
          </p:nvCxnSpPr>
          <p:spPr>
            <a:xfrm>
              <a:off x="6020861" y="3692237"/>
              <a:ext cx="893975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5713445" y="1682828"/>
            <a:ext cx="1500397" cy="744395"/>
            <a:chOff x="6025884" y="1774333"/>
            <a:chExt cx="1582656" cy="784879"/>
          </a:xfrm>
        </p:grpSpPr>
        <p:grpSp>
          <p:nvGrpSpPr>
            <p:cNvPr id="26" name="组合 25"/>
            <p:cNvGrpSpPr/>
            <p:nvPr/>
          </p:nvGrpSpPr>
          <p:grpSpPr>
            <a:xfrm>
              <a:off x="6947131" y="1774333"/>
              <a:ext cx="661409" cy="784879"/>
              <a:chOff x="5950416" y="3480496"/>
              <a:chExt cx="627191" cy="744273"/>
            </a:xfrm>
          </p:grpSpPr>
          <p:sp>
            <p:nvSpPr>
              <p:cNvPr id="27" name="弧形 26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prstClr val="white">
                      <a:lumMod val="9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饼形 27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prstClr val="white">
                      <a:lumMod val="9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饼形 28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prstClr val="white">
                      <a:lumMod val="9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39" name="直接连接符 38"/>
            <p:cNvCxnSpPr/>
            <p:nvPr/>
          </p:nvCxnSpPr>
          <p:spPr>
            <a:xfrm>
              <a:off x="6025884" y="2171554"/>
              <a:ext cx="89397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3905240" y="1841620"/>
            <a:ext cx="1808286" cy="4001968"/>
            <a:chOff x="4118540" y="1941776"/>
            <a:chExt cx="1907425" cy="4219617"/>
          </a:xfrm>
          <a:solidFill>
            <a:srgbClr val="0170C1"/>
          </a:solidFill>
        </p:grpSpPr>
        <p:sp>
          <p:nvSpPr>
            <p:cNvPr id="81" name="矩形 80"/>
            <p:cNvSpPr/>
            <p:nvPr/>
          </p:nvSpPr>
          <p:spPr>
            <a:xfrm>
              <a:off x="4119300" y="5725074"/>
              <a:ext cx="1901640" cy="436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6550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prstClr val="white">
                    <a:lumMod val="95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4118540" y="4182002"/>
              <a:ext cx="1901640" cy="4363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6550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prstClr val="white">
                    <a:lumMod val="95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4120162" y="3459009"/>
              <a:ext cx="1901640" cy="4363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>
                <a:defRPr/>
              </a:pPr>
              <a:r>
                <a:rPr lang="en-US" altLang="zh-CN" sz="1700" b="1">
                  <a:solidFill>
                    <a:prstClr val="white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1700" b="1">
                <a:solidFill>
                  <a:prstClr val="white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4120162" y="4955660"/>
              <a:ext cx="1901640" cy="4363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>
                <a:defRPr/>
              </a:pPr>
              <a:r>
                <a:rPr lang="en-US" altLang="zh-CN" sz="1700" b="1">
                  <a:solidFill>
                    <a:prstClr val="white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1700" b="1">
                <a:solidFill>
                  <a:prstClr val="white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4124325" y="2680221"/>
              <a:ext cx="1901640" cy="436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6550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prstClr val="white">
                    <a:lumMod val="95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4120162" y="1941776"/>
              <a:ext cx="1901640" cy="4363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>
                <a:defRPr/>
              </a:pPr>
              <a:r>
                <a:rPr lang="en-US" altLang="zh-CN" sz="1700" b="1">
                  <a:solidFill>
                    <a:prstClr val="white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1700" b="1">
                <a:solidFill>
                  <a:prstClr val="white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90" name="矩形 89"/>
          <p:cNvSpPr/>
          <p:nvPr/>
        </p:nvSpPr>
        <p:spPr>
          <a:xfrm>
            <a:off x="1039682" y="3572872"/>
            <a:ext cx="2175025" cy="55449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32" tIns="43263" rIns="86532" bIns="43263" rtlCol="0" anchor="ctr"/>
          <a:lstStyle/>
          <a:p>
            <a:pPr algn="ctr" defTabSz="865505">
              <a:defRPr/>
            </a:pPr>
            <a:r>
              <a:rPr lang="en-US" altLang="zh-CN" sz="2700" b="1">
                <a:solidFill>
                  <a:prstClr val="white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700" b="1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4" name="TextBox 41"/>
          <p:cNvSpPr txBox="1"/>
          <p:nvPr/>
        </p:nvSpPr>
        <p:spPr>
          <a:xfrm>
            <a:off x="7329968" y="1917626"/>
            <a:ext cx="4165838" cy="62512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ym typeface="微软雅黑" panose="020b0503020204020204" charset="-122"/>
              </a:rPr>
              <a:t>在此录入上述图片的综合描述说明，在此录入图片的综合描述说明。</a:t>
            </a:r>
            <a:endParaRPr lang="zh-CN" altLang="en-US"/>
          </a:p>
        </p:txBody>
      </p:sp>
      <p:sp>
        <p:nvSpPr>
          <p:cNvPr id="75" name="TextBox 170"/>
          <p:cNvSpPr txBox="1"/>
          <p:nvPr/>
        </p:nvSpPr>
        <p:spPr>
          <a:xfrm>
            <a:off x="7329968" y="1485578"/>
            <a:ext cx="2303915" cy="395950"/>
          </a:xfrm>
          <a:prstGeom prst="rect">
            <a:avLst/>
          </a:prstGeom>
          <a:noFill/>
        </p:spPr>
        <p:txBody>
          <a:bodyPr wrap="square" lIns="91257" tIns="45629" rIns="91257" bIns="45629" rtlCol="0">
            <a:spAutoFit/>
          </a:bodyPr>
          <a:lstStyle/>
          <a:p>
            <a:pPr defTabSz="86550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41"/>
          <p:cNvSpPr txBox="1"/>
          <p:nvPr/>
        </p:nvSpPr>
        <p:spPr>
          <a:xfrm>
            <a:off x="7329968" y="3475936"/>
            <a:ext cx="4165838" cy="62512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ym typeface="微软雅黑" panose="020b0503020204020204" charset="-122"/>
              </a:rPr>
              <a:t>在此录入上述图片的综合描述说明，在此录入图片的综合描述说明。</a:t>
            </a:r>
            <a:endParaRPr lang="zh-CN" altLang="en-US"/>
          </a:p>
        </p:txBody>
      </p:sp>
      <p:sp>
        <p:nvSpPr>
          <p:cNvPr id="91" name="TextBox 170"/>
          <p:cNvSpPr txBox="1"/>
          <p:nvPr/>
        </p:nvSpPr>
        <p:spPr>
          <a:xfrm>
            <a:off x="7329968" y="3043891"/>
            <a:ext cx="2303915" cy="395950"/>
          </a:xfrm>
          <a:prstGeom prst="rect">
            <a:avLst/>
          </a:prstGeom>
          <a:noFill/>
        </p:spPr>
        <p:txBody>
          <a:bodyPr wrap="square" lIns="91257" tIns="45629" rIns="91257" bIns="45629" rtlCol="0">
            <a:spAutoFit/>
          </a:bodyPr>
          <a:lstStyle/>
          <a:p>
            <a:pPr defTabSz="86550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TextBox 41"/>
          <p:cNvSpPr txBox="1"/>
          <p:nvPr/>
        </p:nvSpPr>
        <p:spPr>
          <a:xfrm>
            <a:off x="7329968" y="4966497"/>
            <a:ext cx="4165838" cy="62512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ym typeface="微软雅黑" panose="020b0503020204020204" charset="-122"/>
              </a:rPr>
              <a:t>在此录入上述图片的综合描述说明，在此录入图片的综合描述说明。</a:t>
            </a:r>
            <a:endParaRPr lang="zh-CN" altLang="en-US"/>
          </a:p>
        </p:txBody>
      </p:sp>
      <p:sp>
        <p:nvSpPr>
          <p:cNvPr id="93" name="TextBox 170"/>
          <p:cNvSpPr txBox="1"/>
          <p:nvPr/>
        </p:nvSpPr>
        <p:spPr>
          <a:xfrm>
            <a:off x="7329968" y="4534451"/>
            <a:ext cx="2303915" cy="395950"/>
          </a:xfrm>
          <a:prstGeom prst="rect">
            <a:avLst/>
          </a:prstGeom>
          <a:noFill/>
        </p:spPr>
        <p:txBody>
          <a:bodyPr wrap="square" lIns="91257" tIns="45629" rIns="91257" bIns="45629" rtlCol="0">
            <a:spAutoFit/>
          </a:bodyPr>
          <a:lstStyle/>
          <a:p>
            <a:pPr defTabSz="86550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文本占位符 3"/>
          <p:cNvSpPr txBox="1"/>
          <p:nvPr/>
        </p:nvSpPr>
        <p:spPr>
          <a:xfrm>
            <a:off x="785352" y="258309"/>
            <a:ext cx="2826637" cy="529289"/>
          </a:xfrm>
          <a:prstGeom prst="rect">
            <a:avLst/>
          </a:prstGeom>
        </p:spPr>
        <p:txBody>
          <a:bodyPr lIns="86532" tIns="43263" rIns="86532" bIns="43263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839" p14:dur="1400">
        <p14:doors dir="vert"/>
      </p:transition>
    </mc:Choice>
    <mc:Fallback>
      <p:transition spd="slow" advTm="38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94" grpId="0" animBg="1"/>
      <p:bldP spid="95" grpId="0" animBg="1"/>
      <p:bldP spid="90" grpId="0" animBg="1"/>
      <p:bldP spid="74" grpId="0"/>
      <p:bldP spid="75" grpId="0"/>
      <p:bldP spid="88" grpId="0"/>
      <p:bldP spid="91" grpId="0"/>
      <p:bldP spid="92" grpId="0"/>
      <p:bldP spid="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087531" y="1299066"/>
            <a:ext cx="6015989" cy="4181665"/>
            <a:chOff x="3256005" y="1369693"/>
            <a:chExt cx="6345814" cy="4409087"/>
          </a:xfrm>
        </p:grpSpPr>
        <p:sp>
          <p:nvSpPr>
            <p:cNvPr id="1030" name="Freeform 6"/>
            <p:cNvSpPr/>
            <p:nvPr/>
          </p:nvSpPr>
          <p:spPr bwMode="auto">
            <a:xfrm rot="20191044">
              <a:off x="6992735" y="4326205"/>
              <a:ext cx="2609084" cy="1452575"/>
            </a:xfrm>
            <a:custGeom>
              <a:cxnLst>
                <a:cxn ang="0">
                  <a:pos x="18666" y="3700"/>
                </a:cxn>
                <a:cxn ang="0">
                  <a:pos x="18297" y="3933"/>
                </a:cxn>
                <a:cxn ang="0">
                  <a:pos x="17898" y="4115"/>
                </a:cxn>
                <a:cxn ang="0">
                  <a:pos x="17482" y="4252"/>
                </a:cxn>
                <a:cxn ang="0">
                  <a:pos x="17005" y="4363"/>
                </a:cxn>
                <a:cxn ang="0">
                  <a:pos x="16235" y="4463"/>
                </a:cxn>
                <a:cxn ang="0">
                  <a:pos x="15583" y="4488"/>
                </a:cxn>
                <a:cxn ang="0">
                  <a:pos x="5281" y="4488"/>
                </a:cxn>
                <a:cxn ang="0">
                  <a:pos x="4629" y="4463"/>
                </a:cxn>
                <a:cxn ang="0">
                  <a:pos x="3858" y="4363"/>
                </a:cxn>
                <a:cxn ang="0">
                  <a:pos x="3382" y="4252"/>
                </a:cxn>
                <a:cxn ang="0">
                  <a:pos x="2966" y="4115"/>
                </a:cxn>
                <a:cxn ang="0">
                  <a:pos x="2566" y="3933"/>
                </a:cxn>
                <a:cxn ang="0">
                  <a:pos x="2198" y="3700"/>
                </a:cxn>
                <a:cxn ang="0">
                  <a:pos x="1903" y="3442"/>
                </a:cxn>
                <a:cxn ang="0">
                  <a:pos x="866" y="2394"/>
                </a:cxn>
                <a:cxn ang="0">
                  <a:pos x="491" y="1968"/>
                </a:cxn>
                <a:cxn ang="0">
                  <a:pos x="368" y="1752"/>
                </a:cxn>
                <a:cxn ang="0">
                  <a:pos x="246" y="1454"/>
                </a:cxn>
                <a:cxn ang="0">
                  <a:pos x="141" y="1049"/>
                </a:cxn>
                <a:cxn ang="0">
                  <a:pos x="48" y="450"/>
                </a:cxn>
                <a:cxn ang="0">
                  <a:pos x="1" y="161"/>
                </a:cxn>
                <a:cxn ang="0">
                  <a:pos x="47" y="882"/>
                </a:cxn>
                <a:cxn ang="0">
                  <a:pos x="155" y="1455"/>
                </a:cxn>
                <a:cxn ang="0">
                  <a:pos x="310" y="1897"/>
                </a:cxn>
                <a:cxn ang="0">
                  <a:pos x="498" y="2224"/>
                </a:cxn>
                <a:cxn ang="0">
                  <a:pos x="808" y="2567"/>
                </a:cxn>
                <a:cxn ang="0">
                  <a:pos x="3856" y="5626"/>
                </a:cxn>
                <a:cxn ang="0">
                  <a:pos x="6923" y="8648"/>
                </a:cxn>
                <a:cxn ang="0">
                  <a:pos x="7811" y="9490"/>
                </a:cxn>
                <a:cxn ang="0">
                  <a:pos x="8163" y="9753"/>
                </a:cxn>
                <a:cxn ang="0">
                  <a:pos x="8534" y="9956"/>
                </a:cxn>
                <a:cxn ang="0">
                  <a:pos x="8906" y="10107"/>
                </a:cxn>
                <a:cxn ang="0">
                  <a:pos x="9269" y="10214"/>
                </a:cxn>
                <a:cxn ang="0">
                  <a:pos x="9865" y="10319"/>
                </a:cxn>
                <a:cxn ang="0">
                  <a:pos x="10311" y="10347"/>
                </a:cxn>
                <a:cxn ang="0">
                  <a:pos x="10653" y="10344"/>
                </a:cxn>
                <a:cxn ang="0">
                  <a:pos x="11168" y="10297"/>
                </a:cxn>
                <a:cxn ang="0">
                  <a:pos x="11697" y="10187"/>
                </a:cxn>
                <a:cxn ang="0">
                  <a:pos x="12063" y="10069"/>
                </a:cxn>
                <a:cxn ang="0">
                  <a:pos x="12437" y="9903"/>
                </a:cxn>
                <a:cxn ang="0">
                  <a:pos x="12803" y="9684"/>
                </a:cxn>
                <a:cxn ang="0">
                  <a:pos x="13101" y="9447"/>
                </a:cxn>
                <a:cxn ang="0">
                  <a:pos x="14412" y="8189"/>
                </a:cxn>
                <a:cxn ang="0">
                  <a:pos x="18175" y="4462"/>
                </a:cxn>
                <a:cxn ang="0">
                  <a:pos x="20232" y="2383"/>
                </a:cxn>
                <a:cxn ang="0">
                  <a:pos x="20422" y="2141"/>
                </a:cxn>
                <a:cxn ang="0">
                  <a:pos x="20603" y="1782"/>
                </a:cxn>
                <a:cxn ang="0">
                  <a:pos x="20746" y="1305"/>
                </a:cxn>
                <a:cxn ang="0">
                  <a:pos x="20838" y="691"/>
                </a:cxn>
                <a:cxn ang="0">
                  <a:pos x="20859" y="0"/>
                </a:cxn>
                <a:cxn ang="0">
                  <a:pos x="20791" y="644"/>
                </a:cxn>
                <a:cxn ang="0">
                  <a:pos x="20694" y="1182"/>
                </a:cxn>
                <a:cxn ang="0">
                  <a:pos x="20586" y="1543"/>
                </a:cxn>
                <a:cxn ang="0">
                  <a:pos x="20439" y="1860"/>
                </a:cxn>
                <a:cxn ang="0">
                  <a:pos x="20307" y="2051"/>
                </a:cxn>
                <a:cxn ang="0">
                  <a:pos x="19738" y="2665"/>
                </a:cxn>
                <a:cxn ang="0">
                  <a:pos x="18901" y="3501"/>
                </a:cxn>
              </a:cxnLst>
              <a:rect l="0" t="0" r="r" b="b"/>
              <a:pathLst>
                <a:path w="20864" h="10347">
                  <a:moveTo>
                    <a:pt x="18901" y="3501"/>
                  </a:moveTo>
                  <a:lnTo>
                    <a:pt x="18901" y="3501"/>
                  </a:lnTo>
                  <a:lnTo>
                    <a:pt x="18856" y="3543"/>
                  </a:lnTo>
                  <a:lnTo>
                    <a:pt x="18810" y="3584"/>
                  </a:lnTo>
                  <a:lnTo>
                    <a:pt x="18763" y="3624"/>
                  </a:lnTo>
                  <a:lnTo>
                    <a:pt x="18714" y="3663"/>
                  </a:lnTo>
                  <a:lnTo>
                    <a:pt x="18666" y="3700"/>
                  </a:lnTo>
                  <a:lnTo>
                    <a:pt x="18615" y="3737"/>
                  </a:lnTo>
                  <a:lnTo>
                    <a:pt x="18564" y="3772"/>
                  </a:lnTo>
                  <a:lnTo>
                    <a:pt x="18512" y="3807"/>
                  </a:lnTo>
                  <a:lnTo>
                    <a:pt x="18460" y="3840"/>
                  </a:lnTo>
                  <a:lnTo>
                    <a:pt x="18406" y="3872"/>
                  </a:lnTo>
                  <a:lnTo>
                    <a:pt x="18352" y="3903"/>
                  </a:lnTo>
                  <a:lnTo>
                    <a:pt x="18297" y="3933"/>
                  </a:lnTo>
                  <a:lnTo>
                    <a:pt x="18242" y="3962"/>
                  </a:lnTo>
                  <a:lnTo>
                    <a:pt x="18185" y="3990"/>
                  </a:lnTo>
                  <a:lnTo>
                    <a:pt x="18129" y="4016"/>
                  </a:lnTo>
                  <a:lnTo>
                    <a:pt x="18071" y="4042"/>
                  </a:lnTo>
                  <a:lnTo>
                    <a:pt x="18014" y="4068"/>
                  </a:lnTo>
                  <a:lnTo>
                    <a:pt x="17956" y="4092"/>
                  </a:lnTo>
                  <a:lnTo>
                    <a:pt x="17898" y="4115"/>
                  </a:lnTo>
                  <a:lnTo>
                    <a:pt x="17839" y="4137"/>
                  </a:lnTo>
                  <a:lnTo>
                    <a:pt x="17779" y="4159"/>
                  </a:lnTo>
                  <a:lnTo>
                    <a:pt x="17721" y="4179"/>
                  </a:lnTo>
                  <a:lnTo>
                    <a:pt x="17661" y="4198"/>
                  </a:lnTo>
                  <a:lnTo>
                    <a:pt x="17602" y="4217"/>
                  </a:lnTo>
                  <a:lnTo>
                    <a:pt x="17541" y="4235"/>
                  </a:lnTo>
                  <a:lnTo>
                    <a:pt x="17482" y="4252"/>
                  </a:lnTo>
                  <a:lnTo>
                    <a:pt x="17422" y="4268"/>
                  </a:lnTo>
                  <a:lnTo>
                    <a:pt x="17363" y="4284"/>
                  </a:lnTo>
                  <a:lnTo>
                    <a:pt x="17302" y="4299"/>
                  </a:lnTo>
                  <a:lnTo>
                    <a:pt x="17242" y="4313"/>
                  </a:lnTo>
                  <a:lnTo>
                    <a:pt x="17183" y="4326"/>
                  </a:lnTo>
                  <a:lnTo>
                    <a:pt x="17123" y="4340"/>
                  </a:lnTo>
                  <a:lnTo>
                    <a:pt x="17005" y="4363"/>
                  </a:lnTo>
                  <a:lnTo>
                    <a:pt x="16889" y="4384"/>
                  </a:lnTo>
                  <a:lnTo>
                    <a:pt x="16774" y="4402"/>
                  </a:lnTo>
                  <a:lnTo>
                    <a:pt x="16661" y="4418"/>
                  </a:lnTo>
                  <a:lnTo>
                    <a:pt x="16550" y="4432"/>
                  </a:lnTo>
                  <a:lnTo>
                    <a:pt x="16442" y="4444"/>
                  </a:lnTo>
                  <a:lnTo>
                    <a:pt x="16337" y="4454"/>
                  </a:lnTo>
                  <a:lnTo>
                    <a:pt x="16235" y="4463"/>
                  </a:lnTo>
                  <a:lnTo>
                    <a:pt x="16137" y="4470"/>
                  </a:lnTo>
                  <a:lnTo>
                    <a:pt x="16043" y="4475"/>
                  </a:lnTo>
                  <a:lnTo>
                    <a:pt x="15954" y="4480"/>
                  </a:lnTo>
                  <a:lnTo>
                    <a:pt x="15869" y="4483"/>
                  </a:lnTo>
                  <a:lnTo>
                    <a:pt x="15789" y="4485"/>
                  </a:lnTo>
                  <a:lnTo>
                    <a:pt x="15714" y="4487"/>
                  </a:lnTo>
                  <a:lnTo>
                    <a:pt x="15583" y="4488"/>
                  </a:lnTo>
                  <a:lnTo>
                    <a:pt x="15583" y="4488"/>
                  </a:lnTo>
                  <a:lnTo>
                    <a:pt x="10448" y="4488"/>
                  </a:lnTo>
                  <a:lnTo>
                    <a:pt x="10448" y="4488"/>
                  </a:lnTo>
                  <a:lnTo>
                    <a:pt x="10415" y="4488"/>
                  </a:lnTo>
                  <a:lnTo>
                    <a:pt x="10415" y="4488"/>
                  </a:lnTo>
                  <a:lnTo>
                    <a:pt x="5281" y="4488"/>
                  </a:lnTo>
                  <a:lnTo>
                    <a:pt x="5281" y="4488"/>
                  </a:lnTo>
                  <a:lnTo>
                    <a:pt x="5149" y="4487"/>
                  </a:lnTo>
                  <a:lnTo>
                    <a:pt x="5076" y="4485"/>
                  </a:lnTo>
                  <a:lnTo>
                    <a:pt x="4995" y="4483"/>
                  </a:lnTo>
                  <a:lnTo>
                    <a:pt x="4910" y="4480"/>
                  </a:lnTo>
                  <a:lnTo>
                    <a:pt x="4821" y="4475"/>
                  </a:lnTo>
                  <a:lnTo>
                    <a:pt x="4726" y="4470"/>
                  </a:lnTo>
                  <a:lnTo>
                    <a:pt x="4629" y="4463"/>
                  </a:lnTo>
                  <a:lnTo>
                    <a:pt x="4527" y="4454"/>
                  </a:lnTo>
                  <a:lnTo>
                    <a:pt x="4422" y="4444"/>
                  </a:lnTo>
                  <a:lnTo>
                    <a:pt x="4314" y="4432"/>
                  </a:lnTo>
                  <a:lnTo>
                    <a:pt x="4203" y="4418"/>
                  </a:lnTo>
                  <a:lnTo>
                    <a:pt x="4090" y="4402"/>
                  </a:lnTo>
                  <a:lnTo>
                    <a:pt x="3975" y="4384"/>
                  </a:lnTo>
                  <a:lnTo>
                    <a:pt x="3858" y="4363"/>
                  </a:lnTo>
                  <a:lnTo>
                    <a:pt x="3740" y="4340"/>
                  </a:lnTo>
                  <a:lnTo>
                    <a:pt x="3681" y="4326"/>
                  </a:lnTo>
                  <a:lnTo>
                    <a:pt x="3621" y="4313"/>
                  </a:lnTo>
                  <a:lnTo>
                    <a:pt x="3562" y="4299"/>
                  </a:lnTo>
                  <a:lnTo>
                    <a:pt x="3502" y="4284"/>
                  </a:lnTo>
                  <a:lnTo>
                    <a:pt x="3442" y="4268"/>
                  </a:lnTo>
                  <a:lnTo>
                    <a:pt x="3382" y="4252"/>
                  </a:lnTo>
                  <a:lnTo>
                    <a:pt x="3322" y="4235"/>
                  </a:lnTo>
                  <a:lnTo>
                    <a:pt x="3263" y="4217"/>
                  </a:lnTo>
                  <a:lnTo>
                    <a:pt x="3202" y="4198"/>
                  </a:lnTo>
                  <a:lnTo>
                    <a:pt x="3144" y="4179"/>
                  </a:lnTo>
                  <a:lnTo>
                    <a:pt x="3084" y="4159"/>
                  </a:lnTo>
                  <a:lnTo>
                    <a:pt x="3025" y="4137"/>
                  </a:lnTo>
                  <a:lnTo>
                    <a:pt x="2966" y="4115"/>
                  </a:lnTo>
                  <a:lnTo>
                    <a:pt x="2908" y="4092"/>
                  </a:lnTo>
                  <a:lnTo>
                    <a:pt x="2850" y="4068"/>
                  </a:lnTo>
                  <a:lnTo>
                    <a:pt x="2793" y="4042"/>
                  </a:lnTo>
                  <a:lnTo>
                    <a:pt x="2735" y="4016"/>
                  </a:lnTo>
                  <a:lnTo>
                    <a:pt x="2679" y="3990"/>
                  </a:lnTo>
                  <a:lnTo>
                    <a:pt x="2622" y="3962"/>
                  </a:lnTo>
                  <a:lnTo>
                    <a:pt x="2566" y="3933"/>
                  </a:lnTo>
                  <a:lnTo>
                    <a:pt x="2512" y="3903"/>
                  </a:lnTo>
                  <a:lnTo>
                    <a:pt x="2457" y="3872"/>
                  </a:lnTo>
                  <a:lnTo>
                    <a:pt x="2404" y="3840"/>
                  </a:lnTo>
                  <a:lnTo>
                    <a:pt x="2351" y="3807"/>
                  </a:lnTo>
                  <a:lnTo>
                    <a:pt x="2300" y="3772"/>
                  </a:lnTo>
                  <a:lnTo>
                    <a:pt x="2249" y="3737"/>
                  </a:lnTo>
                  <a:lnTo>
                    <a:pt x="2198" y="3700"/>
                  </a:lnTo>
                  <a:lnTo>
                    <a:pt x="2150" y="3663"/>
                  </a:lnTo>
                  <a:lnTo>
                    <a:pt x="2101" y="3624"/>
                  </a:lnTo>
                  <a:lnTo>
                    <a:pt x="2054" y="3584"/>
                  </a:lnTo>
                  <a:lnTo>
                    <a:pt x="2008" y="3543"/>
                  </a:lnTo>
                  <a:lnTo>
                    <a:pt x="1963" y="3501"/>
                  </a:lnTo>
                  <a:lnTo>
                    <a:pt x="1963" y="3501"/>
                  </a:lnTo>
                  <a:lnTo>
                    <a:pt x="1903" y="3442"/>
                  </a:lnTo>
                  <a:lnTo>
                    <a:pt x="1747" y="3289"/>
                  </a:lnTo>
                  <a:lnTo>
                    <a:pt x="1523" y="3066"/>
                  </a:lnTo>
                  <a:lnTo>
                    <a:pt x="1395" y="2937"/>
                  </a:lnTo>
                  <a:lnTo>
                    <a:pt x="1261" y="2803"/>
                  </a:lnTo>
                  <a:lnTo>
                    <a:pt x="1126" y="2665"/>
                  </a:lnTo>
                  <a:lnTo>
                    <a:pt x="993" y="2527"/>
                  </a:lnTo>
                  <a:lnTo>
                    <a:pt x="866" y="2394"/>
                  </a:lnTo>
                  <a:lnTo>
                    <a:pt x="748" y="2267"/>
                  </a:lnTo>
                  <a:lnTo>
                    <a:pt x="694" y="2208"/>
                  </a:lnTo>
                  <a:lnTo>
                    <a:pt x="644" y="2152"/>
                  </a:lnTo>
                  <a:lnTo>
                    <a:pt x="598" y="2100"/>
                  </a:lnTo>
                  <a:lnTo>
                    <a:pt x="557" y="2051"/>
                  </a:lnTo>
                  <a:lnTo>
                    <a:pt x="522" y="2007"/>
                  </a:lnTo>
                  <a:lnTo>
                    <a:pt x="491" y="1968"/>
                  </a:lnTo>
                  <a:lnTo>
                    <a:pt x="468" y="1935"/>
                  </a:lnTo>
                  <a:lnTo>
                    <a:pt x="458" y="1920"/>
                  </a:lnTo>
                  <a:lnTo>
                    <a:pt x="451" y="1907"/>
                  </a:lnTo>
                  <a:lnTo>
                    <a:pt x="451" y="1907"/>
                  </a:lnTo>
                  <a:lnTo>
                    <a:pt x="425" y="1860"/>
                  </a:lnTo>
                  <a:lnTo>
                    <a:pt x="396" y="1808"/>
                  </a:lnTo>
                  <a:lnTo>
                    <a:pt x="368" y="1752"/>
                  </a:lnTo>
                  <a:lnTo>
                    <a:pt x="338" y="1690"/>
                  </a:lnTo>
                  <a:lnTo>
                    <a:pt x="323" y="1657"/>
                  </a:lnTo>
                  <a:lnTo>
                    <a:pt x="308" y="1621"/>
                  </a:lnTo>
                  <a:lnTo>
                    <a:pt x="292" y="1583"/>
                  </a:lnTo>
                  <a:lnTo>
                    <a:pt x="277" y="1543"/>
                  </a:lnTo>
                  <a:lnTo>
                    <a:pt x="262" y="1500"/>
                  </a:lnTo>
                  <a:lnTo>
                    <a:pt x="246" y="1454"/>
                  </a:lnTo>
                  <a:lnTo>
                    <a:pt x="231" y="1406"/>
                  </a:lnTo>
                  <a:lnTo>
                    <a:pt x="216" y="1355"/>
                  </a:lnTo>
                  <a:lnTo>
                    <a:pt x="201" y="1301"/>
                  </a:lnTo>
                  <a:lnTo>
                    <a:pt x="185" y="1243"/>
                  </a:lnTo>
                  <a:lnTo>
                    <a:pt x="170" y="1182"/>
                  </a:lnTo>
                  <a:lnTo>
                    <a:pt x="155" y="1118"/>
                  </a:lnTo>
                  <a:lnTo>
                    <a:pt x="141" y="1049"/>
                  </a:lnTo>
                  <a:lnTo>
                    <a:pt x="126" y="976"/>
                  </a:lnTo>
                  <a:lnTo>
                    <a:pt x="113" y="900"/>
                  </a:lnTo>
                  <a:lnTo>
                    <a:pt x="99" y="819"/>
                  </a:lnTo>
                  <a:lnTo>
                    <a:pt x="85" y="734"/>
                  </a:lnTo>
                  <a:lnTo>
                    <a:pt x="72" y="644"/>
                  </a:lnTo>
                  <a:lnTo>
                    <a:pt x="60" y="550"/>
                  </a:lnTo>
                  <a:lnTo>
                    <a:pt x="48" y="450"/>
                  </a:lnTo>
                  <a:lnTo>
                    <a:pt x="36" y="345"/>
                  </a:lnTo>
                  <a:lnTo>
                    <a:pt x="25" y="236"/>
                  </a:lnTo>
                  <a:lnTo>
                    <a:pt x="15" y="120"/>
                  </a:lnTo>
                  <a:lnTo>
                    <a:pt x="5" y="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161"/>
                  </a:lnTo>
                  <a:lnTo>
                    <a:pt x="3" y="273"/>
                  </a:lnTo>
                  <a:lnTo>
                    <a:pt x="7" y="382"/>
                  </a:lnTo>
                  <a:lnTo>
                    <a:pt x="12" y="489"/>
                  </a:lnTo>
                  <a:lnTo>
                    <a:pt x="19" y="592"/>
                  </a:lnTo>
                  <a:lnTo>
                    <a:pt x="27" y="691"/>
                  </a:lnTo>
                  <a:lnTo>
                    <a:pt x="36" y="788"/>
                  </a:lnTo>
                  <a:lnTo>
                    <a:pt x="47" y="882"/>
                  </a:lnTo>
                  <a:lnTo>
                    <a:pt x="58" y="972"/>
                  </a:lnTo>
                  <a:lnTo>
                    <a:pt x="72" y="1060"/>
                  </a:lnTo>
                  <a:lnTo>
                    <a:pt x="86" y="1144"/>
                  </a:lnTo>
                  <a:lnTo>
                    <a:pt x="102" y="1226"/>
                  </a:lnTo>
                  <a:lnTo>
                    <a:pt x="119" y="1305"/>
                  </a:lnTo>
                  <a:lnTo>
                    <a:pt x="136" y="1381"/>
                  </a:lnTo>
                  <a:lnTo>
                    <a:pt x="155" y="1455"/>
                  </a:lnTo>
                  <a:lnTo>
                    <a:pt x="174" y="1525"/>
                  </a:lnTo>
                  <a:lnTo>
                    <a:pt x="194" y="1594"/>
                  </a:lnTo>
                  <a:lnTo>
                    <a:pt x="217" y="1659"/>
                  </a:lnTo>
                  <a:lnTo>
                    <a:pt x="239" y="1722"/>
                  </a:lnTo>
                  <a:lnTo>
                    <a:pt x="262" y="1782"/>
                  </a:lnTo>
                  <a:lnTo>
                    <a:pt x="285" y="1841"/>
                  </a:lnTo>
                  <a:lnTo>
                    <a:pt x="310" y="1897"/>
                  </a:lnTo>
                  <a:lnTo>
                    <a:pt x="335" y="1950"/>
                  </a:lnTo>
                  <a:lnTo>
                    <a:pt x="361" y="2001"/>
                  </a:lnTo>
                  <a:lnTo>
                    <a:pt x="387" y="2049"/>
                  </a:lnTo>
                  <a:lnTo>
                    <a:pt x="415" y="2096"/>
                  </a:lnTo>
                  <a:lnTo>
                    <a:pt x="442" y="2141"/>
                  </a:lnTo>
                  <a:lnTo>
                    <a:pt x="470" y="2184"/>
                  </a:lnTo>
                  <a:lnTo>
                    <a:pt x="498" y="2224"/>
                  </a:lnTo>
                  <a:lnTo>
                    <a:pt x="528" y="2262"/>
                  </a:lnTo>
                  <a:lnTo>
                    <a:pt x="557" y="2299"/>
                  </a:lnTo>
                  <a:lnTo>
                    <a:pt x="586" y="2333"/>
                  </a:lnTo>
                  <a:lnTo>
                    <a:pt x="586" y="2333"/>
                  </a:lnTo>
                  <a:lnTo>
                    <a:pt x="631" y="2383"/>
                  </a:lnTo>
                  <a:lnTo>
                    <a:pt x="706" y="2461"/>
                  </a:lnTo>
                  <a:lnTo>
                    <a:pt x="808" y="2567"/>
                  </a:lnTo>
                  <a:lnTo>
                    <a:pt x="937" y="2699"/>
                  </a:lnTo>
                  <a:lnTo>
                    <a:pt x="1265" y="3032"/>
                  </a:lnTo>
                  <a:lnTo>
                    <a:pt x="1677" y="3447"/>
                  </a:lnTo>
                  <a:lnTo>
                    <a:pt x="2156" y="3928"/>
                  </a:lnTo>
                  <a:lnTo>
                    <a:pt x="2689" y="4462"/>
                  </a:lnTo>
                  <a:lnTo>
                    <a:pt x="3260" y="5033"/>
                  </a:lnTo>
                  <a:lnTo>
                    <a:pt x="3856" y="5626"/>
                  </a:lnTo>
                  <a:lnTo>
                    <a:pt x="4462" y="6228"/>
                  </a:lnTo>
                  <a:lnTo>
                    <a:pt x="5064" y="6824"/>
                  </a:lnTo>
                  <a:lnTo>
                    <a:pt x="5646" y="7398"/>
                  </a:lnTo>
                  <a:lnTo>
                    <a:pt x="6194" y="7937"/>
                  </a:lnTo>
                  <a:lnTo>
                    <a:pt x="6451" y="8189"/>
                  </a:lnTo>
                  <a:lnTo>
                    <a:pt x="6695" y="8427"/>
                  </a:lnTo>
                  <a:lnTo>
                    <a:pt x="6923" y="8648"/>
                  </a:lnTo>
                  <a:lnTo>
                    <a:pt x="7133" y="8851"/>
                  </a:lnTo>
                  <a:lnTo>
                    <a:pt x="7324" y="9034"/>
                  </a:lnTo>
                  <a:lnTo>
                    <a:pt x="7494" y="9196"/>
                  </a:lnTo>
                  <a:lnTo>
                    <a:pt x="7640" y="9334"/>
                  </a:lnTo>
                  <a:lnTo>
                    <a:pt x="7763" y="9447"/>
                  </a:lnTo>
                  <a:lnTo>
                    <a:pt x="7763" y="9447"/>
                  </a:lnTo>
                  <a:lnTo>
                    <a:pt x="7811" y="9490"/>
                  </a:lnTo>
                  <a:lnTo>
                    <a:pt x="7860" y="9531"/>
                  </a:lnTo>
                  <a:lnTo>
                    <a:pt x="7909" y="9571"/>
                  </a:lnTo>
                  <a:lnTo>
                    <a:pt x="7959" y="9610"/>
                  </a:lnTo>
                  <a:lnTo>
                    <a:pt x="8010" y="9647"/>
                  </a:lnTo>
                  <a:lnTo>
                    <a:pt x="8060" y="9684"/>
                  </a:lnTo>
                  <a:lnTo>
                    <a:pt x="8112" y="9719"/>
                  </a:lnTo>
                  <a:lnTo>
                    <a:pt x="8163" y="9753"/>
                  </a:lnTo>
                  <a:lnTo>
                    <a:pt x="8216" y="9785"/>
                  </a:lnTo>
                  <a:lnTo>
                    <a:pt x="8268" y="9816"/>
                  </a:lnTo>
                  <a:lnTo>
                    <a:pt x="8321" y="9847"/>
                  </a:lnTo>
                  <a:lnTo>
                    <a:pt x="8374" y="9875"/>
                  </a:lnTo>
                  <a:lnTo>
                    <a:pt x="8427" y="9903"/>
                  </a:lnTo>
                  <a:lnTo>
                    <a:pt x="8480" y="9931"/>
                  </a:lnTo>
                  <a:lnTo>
                    <a:pt x="8534" y="9956"/>
                  </a:lnTo>
                  <a:lnTo>
                    <a:pt x="8587" y="9981"/>
                  </a:lnTo>
                  <a:lnTo>
                    <a:pt x="8641" y="10004"/>
                  </a:lnTo>
                  <a:lnTo>
                    <a:pt x="8693" y="10027"/>
                  </a:lnTo>
                  <a:lnTo>
                    <a:pt x="8747" y="10048"/>
                  </a:lnTo>
                  <a:lnTo>
                    <a:pt x="8800" y="10069"/>
                  </a:lnTo>
                  <a:lnTo>
                    <a:pt x="8854" y="10088"/>
                  </a:lnTo>
                  <a:lnTo>
                    <a:pt x="8906" y="10107"/>
                  </a:lnTo>
                  <a:lnTo>
                    <a:pt x="8959" y="10124"/>
                  </a:lnTo>
                  <a:lnTo>
                    <a:pt x="9011" y="10141"/>
                  </a:lnTo>
                  <a:lnTo>
                    <a:pt x="9064" y="10157"/>
                  </a:lnTo>
                  <a:lnTo>
                    <a:pt x="9115" y="10172"/>
                  </a:lnTo>
                  <a:lnTo>
                    <a:pt x="9167" y="10187"/>
                  </a:lnTo>
                  <a:lnTo>
                    <a:pt x="9218" y="10200"/>
                  </a:lnTo>
                  <a:lnTo>
                    <a:pt x="9269" y="10214"/>
                  </a:lnTo>
                  <a:lnTo>
                    <a:pt x="9319" y="10226"/>
                  </a:lnTo>
                  <a:lnTo>
                    <a:pt x="9417" y="10247"/>
                  </a:lnTo>
                  <a:lnTo>
                    <a:pt x="9513" y="10267"/>
                  </a:lnTo>
                  <a:lnTo>
                    <a:pt x="9607" y="10283"/>
                  </a:lnTo>
                  <a:lnTo>
                    <a:pt x="9697" y="10297"/>
                  </a:lnTo>
                  <a:lnTo>
                    <a:pt x="9782" y="10309"/>
                  </a:lnTo>
                  <a:lnTo>
                    <a:pt x="9865" y="10319"/>
                  </a:lnTo>
                  <a:lnTo>
                    <a:pt x="9944" y="10327"/>
                  </a:lnTo>
                  <a:lnTo>
                    <a:pt x="10019" y="10333"/>
                  </a:lnTo>
                  <a:lnTo>
                    <a:pt x="10087" y="10338"/>
                  </a:lnTo>
                  <a:lnTo>
                    <a:pt x="10152" y="10342"/>
                  </a:lnTo>
                  <a:lnTo>
                    <a:pt x="10210" y="10344"/>
                  </a:lnTo>
                  <a:lnTo>
                    <a:pt x="10264" y="10346"/>
                  </a:lnTo>
                  <a:lnTo>
                    <a:pt x="10311" y="10347"/>
                  </a:lnTo>
                  <a:lnTo>
                    <a:pt x="10386" y="10346"/>
                  </a:lnTo>
                  <a:lnTo>
                    <a:pt x="10432" y="10345"/>
                  </a:lnTo>
                  <a:lnTo>
                    <a:pt x="10432" y="10345"/>
                  </a:lnTo>
                  <a:lnTo>
                    <a:pt x="10479" y="10346"/>
                  </a:lnTo>
                  <a:lnTo>
                    <a:pt x="10553" y="10347"/>
                  </a:lnTo>
                  <a:lnTo>
                    <a:pt x="10600" y="10346"/>
                  </a:lnTo>
                  <a:lnTo>
                    <a:pt x="10653" y="10344"/>
                  </a:lnTo>
                  <a:lnTo>
                    <a:pt x="10712" y="10342"/>
                  </a:lnTo>
                  <a:lnTo>
                    <a:pt x="10777" y="10338"/>
                  </a:lnTo>
                  <a:lnTo>
                    <a:pt x="10846" y="10333"/>
                  </a:lnTo>
                  <a:lnTo>
                    <a:pt x="10920" y="10327"/>
                  </a:lnTo>
                  <a:lnTo>
                    <a:pt x="10999" y="10319"/>
                  </a:lnTo>
                  <a:lnTo>
                    <a:pt x="11081" y="10309"/>
                  </a:lnTo>
                  <a:lnTo>
                    <a:pt x="11168" y="10297"/>
                  </a:lnTo>
                  <a:lnTo>
                    <a:pt x="11258" y="10283"/>
                  </a:lnTo>
                  <a:lnTo>
                    <a:pt x="11351" y="10267"/>
                  </a:lnTo>
                  <a:lnTo>
                    <a:pt x="11447" y="10247"/>
                  </a:lnTo>
                  <a:lnTo>
                    <a:pt x="11546" y="10226"/>
                  </a:lnTo>
                  <a:lnTo>
                    <a:pt x="11595" y="10214"/>
                  </a:lnTo>
                  <a:lnTo>
                    <a:pt x="11646" y="10200"/>
                  </a:lnTo>
                  <a:lnTo>
                    <a:pt x="11697" y="10187"/>
                  </a:lnTo>
                  <a:lnTo>
                    <a:pt x="11749" y="10172"/>
                  </a:lnTo>
                  <a:lnTo>
                    <a:pt x="11800" y="10157"/>
                  </a:lnTo>
                  <a:lnTo>
                    <a:pt x="11853" y="10141"/>
                  </a:lnTo>
                  <a:lnTo>
                    <a:pt x="11905" y="10124"/>
                  </a:lnTo>
                  <a:lnTo>
                    <a:pt x="11957" y="10107"/>
                  </a:lnTo>
                  <a:lnTo>
                    <a:pt x="12010" y="10088"/>
                  </a:lnTo>
                  <a:lnTo>
                    <a:pt x="12063" y="10069"/>
                  </a:lnTo>
                  <a:lnTo>
                    <a:pt x="12117" y="10048"/>
                  </a:lnTo>
                  <a:lnTo>
                    <a:pt x="12170" y="10027"/>
                  </a:lnTo>
                  <a:lnTo>
                    <a:pt x="12224" y="10004"/>
                  </a:lnTo>
                  <a:lnTo>
                    <a:pt x="12276" y="9981"/>
                  </a:lnTo>
                  <a:lnTo>
                    <a:pt x="12330" y="9956"/>
                  </a:lnTo>
                  <a:lnTo>
                    <a:pt x="12383" y="9931"/>
                  </a:lnTo>
                  <a:lnTo>
                    <a:pt x="12437" y="9903"/>
                  </a:lnTo>
                  <a:lnTo>
                    <a:pt x="12490" y="9875"/>
                  </a:lnTo>
                  <a:lnTo>
                    <a:pt x="12543" y="9847"/>
                  </a:lnTo>
                  <a:lnTo>
                    <a:pt x="12595" y="9816"/>
                  </a:lnTo>
                  <a:lnTo>
                    <a:pt x="12648" y="9785"/>
                  </a:lnTo>
                  <a:lnTo>
                    <a:pt x="12700" y="9753"/>
                  </a:lnTo>
                  <a:lnTo>
                    <a:pt x="12752" y="9719"/>
                  </a:lnTo>
                  <a:lnTo>
                    <a:pt x="12803" y="9684"/>
                  </a:lnTo>
                  <a:lnTo>
                    <a:pt x="12854" y="9647"/>
                  </a:lnTo>
                  <a:lnTo>
                    <a:pt x="12904" y="9610"/>
                  </a:lnTo>
                  <a:lnTo>
                    <a:pt x="12955" y="9571"/>
                  </a:lnTo>
                  <a:lnTo>
                    <a:pt x="13004" y="9531"/>
                  </a:lnTo>
                  <a:lnTo>
                    <a:pt x="13053" y="9490"/>
                  </a:lnTo>
                  <a:lnTo>
                    <a:pt x="13101" y="9447"/>
                  </a:lnTo>
                  <a:lnTo>
                    <a:pt x="13101" y="9447"/>
                  </a:lnTo>
                  <a:lnTo>
                    <a:pt x="13223" y="9334"/>
                  </a:lnTo>
                  <a:lnTo>
                    <a:pt x="13370" y="9196"/>
                  </a:lnTo>
                  <a:lnTo>
                    <a:pt x="13540" y="9034"/>
                  </a:lnTo>
                  <a:lnTo>
                    <a:pt x="13731" y="8851"/>
                  </a:lnTo>
                  <a:lnTo>
                    <a:pt x="13941" y="8648"/>
                  </a:lnTo>
                  <a:lnTo>
                    <a:pt x="14169" y="8427"/>
                  </a:lnTo>
                  <a:lnTo>
                    <a:pt x="14412" y="8189"/>
                  </a:lnTo>
                  <a:lnTo>
                    <a:pt x="14670" y="7937"/>
                  </a:lnTo>
                  <a:lnTo>
                    <a:pt x="15218" y="7398"/>
                  </a:lnTo>
                  <a:lnTo>
                    <a:pt x="15800" y="6824"/>
                  </a:lnTo>
                  <a:lnTo>
                    <a:pt x="16402" y="6228"/>
                  </a:lnTo>
                  <a:lnTo>
                    <a:pt x="17007" y="5626"/>
                  </a:lnTo>
                  <a:lnTo>
                    <a:pt x="17604" y="5033"/>
                  </a:lnTo>
                  <a:lnTo>
                    <a:pt x="18175" y="4462"/>
                  </a:lnTo>
                  <a:lnTo>
                    <a:pt x="18708" y="3928"/>
                  </a:lnTo>
                  <a:lnTo>
                    <a:pt x="19186" y="3447"/>
                  </a:lnTo>
                  <a:lnTo>
                    <a:pt x="19598" y="3032"/>
                  </a:lnTo>
                  <a:lnTo>
                    <a:pt x="19926" y="2699"/>
                  </a:lnTo>
                  <a:lnTo>
                    <a:pt x="20056" y="2567"/>
                  </a:lnTo>
                  <a:lnTo>
                    <a:pt x="20157" y="2461"/>
                  </a:lnTo>
                  <a:lnTo>
                    <a:pt x="20232" y="2383"/>
                  </a:lnTo>
                  <a:lnTo>
                    <a:pt x="20278" y="2333"/>
                  </a:lnTo>
                  <a:lnTo>
                    <a:pt x="20278" y="2333"/>
                  </a:lnTo>
                  <a:lnTo>
                    <a:pt x="20307" y="2299"/>
                  </a:lnTo>
                  <a:lnTo>
                    <a:pt x="20336" y="2262"/>
                  </a:lnTo>
                  <a:lnTo>
                    <a:pt x="20365" y="2224"/>
                  </a:lnTo>
                  <a:lnTo>
                    <a:pt x="20394" y="2184"/>
                  </a:lnTo>
                  <a:lnTo>
                    <a:pt x="20422" y="2141"/>
                  </a:lnTo>
                  <a:lnTo>
                    <a:pt x="20449" y="2096"/>
                  </a:lnTo>
                  <a:lnTo>
                    <a:pt x="20476" y="2049"/>
                  </a:lnTo>
                  <a:lnTo>
                    <a:pt x="20503" y="2001"/>
                  </a:lnTo>
                  <a:lnTo>
                    <a:pt x="20529" y="1950"/>
                  </a:lnTo>
                  <a:lnTo>
                    <a:pt x="20554" y="1897"/>
                  </a:lnTo>
                  <a:lnTo>
                    <a:pt x="20578" y="1841"/>
                  </a:lnTo>
                  <a:lnTo>
                    <a:pt x="20603" y="1782"/>
                  </a:lnTo>
                  <a:lnTo>
                    <a:pt x="20625" y="1722"/>
                  </a:lnTo>
                  <a:lnTo>
                    <a:pt x="20647" y="1659"/>
                  </a:lnTo>
                  <a:lnTo>
                    <a:pt x="20669" y="1594"/>
                  </a:lnTo>
                  <a:lnTo>
                    <a:pt x="20689" y="1525"/>
                  </a:lnTo>
                  <a:lnTo>
                    <a:pt x="20710" y="1455"/>
                  </a:lnTo>
                  <a:lnTo>
                    <a:pt x="20728" y="1381"/>
                  </a:lnTo>
                  <a:lnTo>
                    <a:pt x="20746" y="1305"/>
                  </a:lnTo>
                  <a:lnTo>
                    <a:pt x="20762" y="1226"/>
                  </a:lnTo>
                  <a:lnTo>
                    <a:pt x="20777" y="1144"/>
                  </a:lnTo>
                  <a:lnTo>
                    <a:pt x="20792" y="1060"/>
                  </a:lnTo>
                  <a:lnTo>
                    <a:pt x="20805" y="972"/>
                  </a:lnTo>
                  <a:lnTo>
                    <a:pt x="20818" y="882"/>
                  </a:lnTo>
                  <a:lnTo>
                    <a:pt x="20828" y="788"/>
                  </a:lnTo>
                  <a:lnTo>
                    <a:pt x="20838" y="691"/>
                  </a:lnTo>
                  <a:lnTo>
                    <a:pt x="20846" y="592"/>
                  </a:lnTo>
                  <a:lnTo>
                    <a:pt x="20852" y="489"/>
                  </a:lnTo>
                  <a:lnTo>
                    <a:pt x="20858" y="382"/>
                  </a:lnTo>
                  <a:lnTo>
                    <a:pt x="20861" y="273"/>
                  </a:lnTo>
                  <a:lnTo>
                    <a:pt x="20864" y="161"/>
                  </a:lnTo>
                  <a:lnTo>
                    <a:pt x="20864" y="44"/>
                  </a:lnTo>
                  <a:lnTo>
                    <a:pt x="20859" y="0"/>
                  </a:lnTo>
                  <a:lnTo>
                    <a:pt x="20859" y="0"/>
                  </a:lnTo>
                  <a:lnTo>
                    <a:pt x="20849" y="120"/>
                  </a:lnTo>
                  <a:lnTo>
                    <a:pt x="20839" y="236"/>
                  </a:lnTo>
                  <a:lnTo>
                    <a:pt x="20828" y="345"/>
                  </a:lnTo>
                  <a:lnTo>
                    <a:pt x="20816" y="450"/>
                  </a:lnTo>
                  <a:lnTo>
                    <a:pt x="20804" y="550"/>
                  </a:lnTo>
                  <a:lnTo>
                    <a:pt x="20791" y="644"/>
                  </a:lnTo>
                  <a:lnTo>
                    <a:pt x="20778" y="734"/>
                  </a:lnTo>
                  <a:lnTo>
                    <a:pt x="20765" y="819"/>
                  </a:lnTo>
                  <a:lnTo>
                    <a:pt x="20752" y="900"/>
                  </a:lnTo>
                  <a:lnTo>
                    <a:pt x="20738" y="976"/>
                  </a:lnTo>
                  <a:lnTo>
                    <a:pt x="20724" y="1049"/>
                  </a:lnTo>
                  <a:lnTo>
                    <a:pt x="20709" y="1118"/>
                  </a:lnTo>
                  <a:lnTo>
                    <a:pt x="20694" y="1182"/>
                  </a:lnTo>
                  <a:lnTo>
                    <a:pt x="20679" y="1243"/>
                  </a:lnTo>
                  <a:lnTo>
                    <a:pt x="20664" y="1301"/>
                  </a:lnTo>
                  <a:lnTo>
                    <a:pt x="20649" y="1355"/>
                  </a:lnTo>
                  <a:lnTo>
                    <a:pt x="20633" y="1406"/>
                  </a:lnTo>
                  <a:lnTo>
                    <a:pt x="20618" y="1454"/>
                  </a:lnTo>
                  <a:lnTo>
                    <a:pt x="20603" y="1500"/>
                  </a:lnTo>
                  <a:lnTo>
                    <a:pt x="20586" y="1543"/>
                  </a:lnTo>
                  <a:lnTo>
                    <a:pt x="20571" y="1583"/>
                  </a:lnTo>
                  <a:lnTo>
                    <a:pt x="20556" y="1621"/>
                  </a:lnTo>
                  <a:lnTo>
                    <a:pt x="20541" y="1657"/>
                  </a:lnTo>
                  <a:lnTo>
                    <a:pt x="20526" y="1690"/>
                  </a:lnTo>
                  <a:lnTo>
                    <a:pt x="20496" y="1752"/>
                  </a:lnTo>
                  <a:lnTo>
                    <a:pt x="20467" y="1808"/>
                  </a:lnTo>
                  <a:lnTo>
                    <a:pt x="20439" y="1860"/>
                  </a:lnTo>
                  <a:lnTo>
                    <a:pt x="20413" y="1907"/>
                  </a:lnTo>
                  <a:lnTo>
                    <a:pt x="20413" y="1907"/>
                  </a:lnTo>
                  <a:lnTo>
                    <a:pt x="20406" y="1920"/>
                  </a:lnTo>
                  <a:lnTo>
                    <a:pt x="20396" y="1935"/>
                  </a:lnTo>
                  <a:lnTo>
                    <a:pt x="20372" y="1968"/>
                  </a:lnTo>
                  <a:lnTo>
                    <a:pt x="20342" y="2007"/>
                  </a:lnTo>
                  <a:lnTo>
                    <a:pt x="20307" y="2051"/>
                  </a:lnTo>
                  <a:lnTo>
                    <a:pt x="20265" y="2100"/>
                  </a:lnTo>
                  <a:lnTo>
                    <a:pt x="20220" y="2152"/>
                  </a:lnTo>
                  <a:lnTo>
                    <a:pt x="20170" y="2208"/>
                  </a:lnTo>
                  <a:lnTo>
                    <a:pt x="20115" y="2267"/>
                  </a:lnTo>
                  <a:lnTo>
                    <a:pt x="19998" y="2394"/>
                  </a:lnTo>
                  <a:lnTo>
                    <a:pt x="19871" y="2527"/>
                  </a:lnTo>
                  <a:lnTo>
                    <a:pt x="19738" y="2665"/>
                  </a:lnTo>
                  <a:lnTo>
                    <a:pt x="19602" y="2803"/>
                  </a:lnTo>
                  <a:lnTo>
                    <a:pt x="19469" y="2937"/>
                  </a:lnTo>
                  <a:lnTo>
                    <a:pt x="19341" y="3066"/>
                  </a:lnTo>
                  <a:lnTo>
                    <a:pt x="19117" y="3289"/>
                  </a:lnTo>
                  <a:lnTo>
                    <a:pt x="18960" y="3442"/>
                  </a:lnTo>
                  <a:lnTo>
                    <a:pt x="18901" y="3501"/>
                  </a:lnTo>
                  <a:lnTo>
                    <a:pt x="18901" y="35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864870" fontAlgn="base">
                <a:spcBef>
                  <a:spcPct val="0"/>
                </a:spcBef>
                <a:spcAft>
                  <a:spcPct val="0"/>
                </a:spcAft>
              </a:pPr>
              <a:endParaRPr lang="fr-FR" sz="1700" kern="0">
                <a:solidFill>
                  <a:sysClr val="windowText" lastClr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1" name="Freeform 7"/>
            <p:cNvSpPr/>
            <p:nvPr/>
          </p:nvSpPr>
          <p:spPr bwMode="auto">
            <a:xfrm rot="20191044">
              <a:off x="3256005" y="1369693"/>
              <a:ext cx="2609084" cy="1447951"/>
            </a:xfrm>
            <a:custGeom>
              <a:cxnLst>
                <a:cxn ang="0">
                  <a:pos x="2199" y="6646"/>
                </a:cxn>
                <a:cxn ang="0">
                  <a:pos x="2567" y="6413"/>
                </a:cxn>
                <a:cxn ang="0">
                  <a:pos x="2967" y="6231"/>
                </a:cxn>
                <a:cxn ang="0">
                  <a:pos x="3382" y="6094"/>
                </a:cxn>
                <a:cxn ang="0">
                  <a:pos x="3859" y="5983"/>
                </a:cxn>
                <a:cxn ang="0">
                  <a:pos x="4629" y="5883"/>
                </a:cxn>
                <a:cxn ang="0">
                  <a:pos x="5281" y="5859"/>
                </a:cxn>
                <a:cxn ang="0">
                  <a:pos x="15583" y="5859"/>
                </a:cxn>
                <a:cxn ang="0">
                  <a:pos x="16236" y="5883"/>
                </a:cxn>
                <a:cxn ang="0">
                  <a:pos x="17007" y="5983"/>
                </a:cxn>
                <a:cxn ang="0">
                  <a:pos x="17482" y="6094"/>
                </a:cxn>
                <a:cxn ang="0">
                  <a:pos x="17898" y="6231"/>
                </a:cxn>
                <a:cxn ang="0">
                  <a:pos x="18298" y="6413"/>
                </a:cxn>
                <a:cxn ang="0">
                  <a:pos x="18666" y="6646"/>
                </a:cxn>
                <a:cxn ang="0">
                  <a:pos x="18961" y="6903"/>
                </a:cxn>
                <a:cxn ang="0">
                  <a:pos x="19998" y="7952"/>
                </a:cxn>
                <a:cxn ang="0">
                  <a:pos x="20373" y="8378"/>
                </a:cxn>
                <a:cxn ang="0">
                  <a:pos x="20496" y="8593"/>
                </a:cxn>
                <a:cxn ang="0">
                  <a:pos x="20618" y="8892"/>
                </a:cxn>
                <a:cxn ang="0">
                  <a:pos x="20724" y="9297"/>
                </a:cxn>
                <a:cxn ang="0">
                  <a:pos x="20816" y="9896"/>
                </a:cxn>
                <a:cxn ang="0">
                  <a:pos x="20864" y="10185"/>
                </a:cxn>
                <a:cxn ang="0">
                  <a:pos x="20818" y="9465"/>
                </a:cxn>
                <a:cxn ang="0">
                  <a:pos x="20710" y="8892"/>
                </a:cxn>
                <a:cxn ang="0">
                  <a:pos x="20555" y="8450"/>
                </a:cxn>
                <a:cxn ang="0">
                  <a:pos x="20366" y="8122"/>
                </a:cxn>
                <a:cxn ang="0">
                  <a:pos x="20056" y="7780"/>
                </a:cxn>
                <a:cxn ang="0">
                  <a:pos x="17008" y="4720"/>
                </a:cxn>
                <a:cxn ang="0">
                  <a:pos x="13941" y="1698"/>
                </a:cxn>
                <a:cxn ang="0">
                  <a:pos x="13053" y="857"/>
                </a:cxn>
                <a:cxn ang="0">
                  <a:pos x="12701" y="593"/>
                </a:cxn>
                <a:cxn ang="0">
                  <a:pos x="12330" y="390"/>
                </a:cxn>
                <a:cxn ang="0">
                  <a:pos x="11958" y="240"/>
                </a:cxn>
                <a:cxn ang="0">
                  <a:pos x="11596" y="133"/>
                </a:cxn>
                <a:cxn ang="0">
                  <a:pos x="10999" y="27"/>
                </a:cxn>
                <a:cxn ang="0">
                  <a:pos x="10554" y="0"/>
                </a:cxn>
                <a:cxn ang="0">
                  <a:pos x="10211" y="2"/>
                </a:cxn>
                <a:cxn ang="0">
                  <a:pos x="9697" y="49"/>
                </a:cxn>
                <a:cxn ang="0">
                  <a:pos x="9167" y="159"/>
                </a:cxn>
                <a:cxn ang="0">
                  <a:pos x="8801" y="278"/>
                </a:cxn>
                <a:cxn ang="0">
                  <a:pos x="8427" y="442"/>
                </a:cxn>
                <a:cxn ang="0">
                  <a:pos x="8062" y="662"/>
                </a:cxn>
                <a:cxn ang="0">
                  <a:pos x="7764" y="899"/>
                </a:cxn>
                <a:cxn ang="0">
                  <a:pos x="6453" y="2156"/>
                </a:cxn>
                <a:cxn ang="0">
                  <a:pos x="2689" y="5884"/>
                </a:cxn>
                <a:cxn ang="0">
                  <a:pos x="632" y="7963"/>
                </a:cxn>
                <a:cxn ang="0">
                  <a:pos x="443" y="8205"/>
                </a:cxn>
                <a:cxn ang="0">
                  <a:pos x="263" y="8563"/>
                </a:cxn>
                <a:cxn ang="0">
                  <a:pos x="119" y="9041"/>
                </a:cxn>
                <a:cxn ang="0">
                  <a:pos x="27" y="9654"/>
                </a:cxn>
                <a:cxn ang="0">
                  <a:pos x="5" y="10347"/>
                </a:cxn>
                <a:cxn ang="0">
                  <a:pos x="73" y="9702"/>
                </a:cxn>
                <a:cxn ang="0">
                  <a:pos x="171" y="9164"/>
                </a:cxn>
                <a:cxn ang="0">
                  <a:pos x="278" y="8803"/>
                </a:cxn>
                <a:cxn ang="0">
                  <a:pos x="425" y="8487"/>
                </a:cxn>
                <a:cxn ang="0">
                  <a:pos x="558" y="8294"/>
                </a:cxn>
                <a:cxn ang="0">
                  <a:pos x="1127" y="7681"/>
                </a:cxn>
                <a:cxn ang="0">
                  <a:pos x="1963" y="6846"/>
                </a:cxn>
              </a:cxnLst>
              <a:rect l="0" t="0" r="r" b="b"/>
              <a:pathLst>
                <a:path w="20864" h="10347">
                  <a:moveTo>
                    <a:pt x="1963" y="6846"/>
                  </a:moveTo>
                  <a:lnTo>
                    <a:pt x="1963" y="6846"/>
                  </a:lnTo>
                  <a:lnTo>
                    <a:pt x="2009" y="6803"/>
                  </a:lnTo>
                  <a:lnTo>
                    <a:pt x="2054" y="6762"/>
                  </a:lnTo>
                  <a:lnTo>
                    <a:pt x="2102" y="6722"/>
                  </a:lnTo>
                  <a:lnTo>
                    <a:pt x="2150" y="6683"/>
                  </a:lnTo>
                  <a:lnTo>
                    <a:pt x="2199" y="6646"/>
                  </a:lnTo>
                  <a:lnTo>
                    <a:pt x="2249" y="6609"/>
                  </a:lnTo>
                  <a:lnTo>
                    <a:pt x="2300" y="6573"/>
                  </a:lnTo>
                  <a:lnTo>
                    <a:pt x="2352" y="6539"/>
                  </a:lnTo>
                  <a:lnTo>
                    <a:pt x="2404" y="6506"/>
                  </a:lnTo>
                  <a:lnTo>
                    <a:pt x="2458" y="6474"/>
                  </a:lnTo>
                  <a:lnTo>
                    <a:pt x="2512" y="6443"/>
                  </a:lnTo>
                  <a:lnTo>
                    <a:pt x="2567" y="6413"/>
                  </a:lnTo>
                  <a:lnTo>
                    <a:pt x="2622" y="6384"/>
                  </a:lnTo>
                  <a:lnTo>
                    <a:pt x="2679" y="6356"/>
                  </a:lnTo>
                  <a:lnTo>
                    <a:pt x="2735" y="6329"/>
                  </a:lnTo>
                  <a:lnTo>
                    <a:pt x="2793" y="6303"/>
                  </a:lnTo>
                  <a:lnTo>
                    <a:pt x="2851" y="6278"/>
                  </a:lnTo>
                  <a:lnTo>
                    <a:pt x="2908" y="6254"/>
                  </a:lnTo>
                  <a:lnTo>
                    <a:pt x="2967" y="6231"/>
                  </a:lnTo>
                  <a:lnTo>
                    <a:pt x="3025" y="6209"/>
                  </a:lnTo>
                  <a:lnTo>
                    <a:pt x="3085" y="6188"/>
                  </a:lnTo>
                  <a:lnTo>
                    <a:pt x="3144" y="6167"/>
                  </a:lnTo>
                  <a:lnTo>
                    <a:pt x="3204" y="6148"/>
                  </a:lnTo>
                  <a:lnTo>
                    <a:pt x="3263" y="6129"/>
                  </a:lnTo>
                  <a:lnTo>
                    <a:pt x="3323" y="6111"/>
                  </a:lnTo>
                  <a:lnTo>
                    <a:pt x="3382" y="6094"/>
                  </a:lnTo>
                  <a:lnTo>
                    <a:pt x="3442" y="6077"/>
                  </a:lnTo>
                  <a:lnTo>
                    <a:pt x="3503" y="6062"/>
                  </a:lnTo>
                  <a:lnTo>
                    <a:pt x="3562" y="6047"/>
                  </a:lnTo>
                  <a:lnTo>
                    <a:pt x="3622" y="6033"/>
                  </a:lnTo>
                  <a:lnTo>
                    <a:pt x="3681" y="6019"/>
                  </a:lnTo>
                  <a:lnTo>
                    <a:pt x="3741" y="6007"/>
                  </a:lnTo>
                  <a:lnTo>
                    <a:pt x="3859" y="5983"/>
                  </a:lnTo>
                  <a:lnTo>
                    <a:pt x="3975" y="5963"/>
                  </a:lnTo>
                  <a:lnTo>
                    <a:pt x="4090" y="5944"/>
                  </a:lnTo>
                  <a:lnTo>
                    <a:pt x="4204" y="5928"/>
                  </a:lnTo>
                  <a:lnTo>
                    <a:pt x="4314" y="5914"/>
                  </a:lnTo>
                  <a:lnTo>
                    <a:pt x="4422" y="5902"/>
                  </a:lnTo>
                  <a:lnTo>
                    <a:pt x="4528" y="5892"/>
                  </a:lnTo>
                  <a:lnTo>
                    <a:pt x="4629" y="5883"/>
                  </a:lnTo>
                  <a:lnTo>
                    <a:pt x="4728" y="5876"/>
                  </a:lnTo>
                  <a:lnTo>
                    <a:pt x="4822" y="5871"/>
                  </a:lnTo>
                  <a:lnTo>
                    <a:pt x="4912" y="5867"/>
                  </a:lnTo>
                  <a:lnTo>
                    <a:pt x="4996" y="5863"/>
                  </a:lnTo>
                  <a:lnTo>
                    <a:pt x="5076" y="5861"/>
                  </a:lnTo>
                  <a:lnTo>
                    <a:pt x="5150" y="5860"/>
                  </a:lnTo>
                  <a:lnTo>
                    <a:pt x="5281" y="5859"/>
                  </a:lnTo>
                  <a:lnTo>
                    <a:pt x="5281" y="5859"/>
                  </a:lnTo>
                  <a:lnTo>
                    <a:pt x="10416" y="5859"/>
                  </a:lnTo>
                  <a:lnTo>
                    <a:pt x="10416" y="5859"/>
                  </a:lnTo>
                  <a:lnTo>
                    <a:pt x="10449" y="5859"/>
                  </a:lnTo>
                  <a:lnTo>
                    <a:pt x="10449" y="5859"/>
                  </a:lnTo>
                  <a:lnTo>
                    <a:pt x="15583" y="5859"/>
                  </a:lnTo>
                  <a:lnTo>
                    <a:pt x="15583" y="5859"/>
                  </a:lnTo>
                  <a:lnTo>
                    <a:pt x="15715" y="5860"/>
                  </a:lnTo>
                  <a:lnTo>
                    <a:pt x="15789" y="5861"/>
                  </a:lnTo>
                  <a:lnTo>
                    <a:pt x="15869" y="5863"/>
                  </a:lnTo>
                  <a:lnTo>
                    <a:pt x="15954" y="5867"/>
                  </a:lnTo>
                  <a:lnTo>
                    <a:pt x="16044" y="5871"/>
                  </a:lnTo>
                  <a:lnTo>
                    <a:pt x="16138" y="5876"/>
                  </a:lnTo>
                  <a:lnTo>
                    <a:pt x="16236" y="5883"/>
                  </a:lnTo>
                  <a:lnTo>
                    <a:pt x="16337" y="5892"/>
                  </a:lnTo>
                  <a:lnTo>
                    <a:pt x="16442" y="5902"/>
                  </a:lnTo>
                  <a:lnTo>
                    <a:pt x="16550" y="5914"/>
                  </a:lnTo>
                  <a:lnTo>
                    <a:pt x="16661" y="5928"/>
                  </a:lnTo>
                  <a:lnTo>
                    <a:pt x="16775" y="5944"/>
                  </a:lnTo>
                  <a:lnTo>
                    <a:pt x="16890" y="5963"/>
                  </a:lnTo>
                  <a:lnTo>
                    <a:pt x="17007" y="5983"/>
                  </a:lnTo>
                  <a:lnTo>
                    <a:pt x="17124" y="6007"/>
                  </a:lnTo>
                  <a:lnTo>
                    <a:pt x="17183" y="6019"/>
                  </a:lnTo>
                  <a:lnTo>
                    <a:pt x="17243" y="6033"/>
                  </a:lnTo>
                  <a:lnTo>
                    <a:pt x="17302" y="6047"/>
                  </a:lnTo>
                  <a:lnTo>
                    <a:pt x="17363" y="6062"/>
                  </a:lnTo>
                  <a:lnTo>
                    <a:pt x="17423" y="6077"/>
                  </a:lnTo>
                  <a:lnTo>
                    <a:pt x="17482" y="6094"/>
                  </a:lnTo>
                  <a:lnTo>
                    <a:pt x="17542" y="6111"/>
                  </a:lnTo>
                  <a:lnTo>
                    <a:pt x="17602" y="6129"/>
                  </a:lnTo>
                  <a:lnTo>
                    <a:pt x="17662" y="6148"/>
                  </a:lnTo>
                  <a:lnTo>
                    <a:pt x="17721" y="6167"/>
                  </a:lnTo>
                  <a:lnTo>
                    <a:pt x="17780" y="6188"/>
                  </a:lnTo>
                  <a:lnTo>
                    <a:pt x="17839" y="6209"/>
                  </a:lnTo>
                  <a:lnTo>
                    <a:pt x="17898" y="6231"/>
                  </a:lnTo>
                  <a:lnTo>
                    <a:pt x="17956" y="6254"/>
                  </a:lnTo>
                  <a:lnTo>
                    <a:pt x="18014" y="6278"/>
                  </a:lnTo>
                  <a:lnTo>
                    <a:pt x="18073" y="6303"/>
                  </a:lnTo>
                  <a:lnTo>
                    <a:pt x="18129" y="6329"/>
                  </a:lnTo>
                  <a:lnTo>
                    <a:pt x="18186" y="6356"/>
                  </a:lnTo>
                  <a:lnTo>
                    <a:pt x="18242" y="6384"/>
                  </a:lnTo>
                  <a:lnTo>
                    <a:pt x="18298" y="6413"/>
                  </a:lnTo>
                  <a:lnTo>
                    <a:pt x="18352" y="6443"/>
                  </a:lnTo>
                  <a:lnTo>
                    <a:pt x="18407" y="6474"/>
                  </a:lnTo>
                  <a:lnTo>
                    <a:pt x="18460" y="6506"/>
                  </a:lnTo>
                  <a:lnTo>
                    <a:pt x="18513" y="6539"/>
                  </a:lnTo>
                  <a:lnTo>
                    <a:pt x="18564" y="6573"/>
                  </a:lnTo>
                  <a:lnTo>
                    <a:pt x="18616" y="6609"/>
                  </a:lnTo>
                  <a:lnTo>
                    <a:pt x="18666" y="6646"/>
                  </a:lnTo>
                  <a:lnTo>
                    <a:pt x="18715" y="6683"/>
                  </a:lnTo>
                  <a:lnTo>
                    <a:pt x="18763" y="6722"/>
                  </a:lnTo>
                  <a:lnTo>
                    <a:pt x="18810" y="6762"/>
                  </a:lnTo>
                  <a:lnTo>
                    <a:pt x="18857" y="6803"/>
                  </a:lnTo>
                  <a:lnTo>
                    <a:pt x="18901" y="6846"/>
                  </a:lnTo>
                  <a:lnTo>
                    <a:pt x="18901" y="6846"/>
                  </a:lnTo>
                  <a:lnTo>
                    <a:pt x="18961" y="6903"/>
                  </a:lnTo>
                  <a:lnTo>
                    <a:pt x="19117" y="7058"/>
                  </a:lnTo>
                  <a:lnTo>
                    <a:pt x="19341" y="7281"/>
                  </a:lnTo>
                  <a:lnTo>
                    <a:pt x="19469" y="7408"/>
                  </a:lnTo>
                  <a:lnTo>
                    <a:pt x="19603" y="7544"/>
                  </a:lnTo>
                  <a:lnTo>
                    <a:pt x="19738" y="7681"/>
                  </a:lnTo>
                  <a:lnTo>
                    <a:pt x="19871" y="7819"/>
                  </a:lnTo>
                  <a:lnTo>
                    <a:pt x="19998" y="7952"/>
                  </a:lnTo>
                  <a:lnTo>
                    <a:pt x="20116" y="8079"/>
                  </a:lnTo>
                  <a:lnTo>
                    <a:pt x="20170" y="8138"/>
                  </a:lnTo>
                  <a:lnTo>
                    <a:pt x="20220" y="8194"/>
                  </a:lnTo>
                  <a:lnTo>
                    <a:pt x="20266" y="8246"/>
                  </a:lnTo>
                  <a:lnTo>
                    <a:pt x="20307" y="8294"/>
                  </a:lnTo>
                  <a:lnTo>
                    <a:pt x="20343" y="8339"/>
                  </a:lnTo>
                  <a:lnTo>
                    <a:pt x="20373" y="8378"/>
                  </a:lnTo>
                  <a:lnTo>
                    <a:pt x="20396" y="8411"/>
                  </a:lnTo>
                  <a:lnTo>
                    <a:pt x="20406" y="8426"/>
                  </a:lnTo>
                  <a:lnTo>
                    <a:pt x="20413" y="8439"/>
                  </a:lnTo>
                  <a:lnTo>
                    <a:pt x="20413" y="8439"/>
                  </a:lnTo>
                  <a:lnTo>
                    <a:pt x="20439" y="8487"/>
                  </a:lnTo>
                  <a:lnTo>
                    <a:pt x="20468" y="8538"/>
                  </a:lnTo>
                  <a:lnTo>
                    <a:pt x="20496" y="8593"/>
                  </a:lnTo>
                  <a:lnTo>
                    <a:pt x="20526" y="8656"/>
                  </a:lnTo>
                  <a:lnTo>
                    <a:pt x="20541" y="8690"/>
                  </a:lnTo>
                  <a:lnTo>
                    <a:pt x="20557" y="8725"/>
                  </a:lnTo>
                  <a:lnTo>
                    <a:pt x="20572" y="8763"/>
                  </a:lnTo>
                  <a:lnTo>
                    <a:pt x="20587" y="8803"/>
                  </a:lnTo>
                  <a:lnTo>
                    <a:pt x="20603" y="8846"/>
                  </a:lnTo>
                  <a:lnTo>
                    <a:pt x="20618" y="8892"/>
                  </a:lnTo>
                  <a:lnTo>
                    <a:pt x="20633" y="8940"/>
                  </a:lnTo>
                  <a:lnTo>
                    <a:pt x="20649" y="8991"/>
                  </a:lnTo>
                  <a:lnTo>
                    <a:pt x="20665" y="9045"/>
                  </a:lnTo>
                  <a:lnTo>
                    <a:pt x="20680" y="9103"/>
                  </a:lnTo>
                  <a:lnTo>
                    <a:pt x="20694" y="9164"/>
                  </a:lnTo>
                  <a:lnTo>
                    <a:pt x="20709" y="9229"/>
                  </a:lnTo>
                  <a:lnTo>
                    <a:pt x="20724" y="9297"/>
                  </a:lnTo>
                  <a:lnTo>
                    <a:pt x="20738" y="9369"/>
                  </a:lnTo>
                  <a:lnTo>
                    <a:pt x="20752" y="9447"/>
                  </a:lnTo>
                  <a:lnTo>
                    <a:pt x="20766" y="9527"/>
                  </a:lnTo>
                  <a:lnTo>
                    <a:pt x="20779" y="9612"/>
                  </a:lnTo>
                  <a:lnTo>
                    <a:pt x="20792" y="9702"/>
                  </a:lnTo>
                  <a:lnTo>
                    <a:pt x="20804" y="9797"/>
                  </a:lnTo>
                  <a:lnTo>
                    <a:pt x="20816" y="9896"/>
                  </a:lnTo>
                  <a:lnTo>
                    <a:pt x="20828" y="10001"/>
                  </a:lnTo>
                  <a:lnTo>
                    <a:pt x="20839" y="10111"/>
                  </a:lnTo>
                  <a:lnTo>
                    <a:pt x="20849" y="10225"/>
                  </a:lnTo>
                  <a:lnTo>
                    <a:pt x="20859" y="10347"/>
                  </a:lnTo>
                  <a:lnTo>
                    <a:pt x="20864" y="10302"/>
                  </a:lnTo>
                  <a:lnTo>
                    <a:pt x="20864" y="10302"/>
                  </a:lnTo>
                  <a:lnTo>
                    <a:pt x="20864" y="10185"/>
                  </a:lnTo>
                  <a:lnTo>
                    <a:pt x="20861" y="10073"/>
                  </a:lnTo>
                  <a:lnTo>
                    <a:pt x="20858" y="9963"/>
                  </a:lnTo>
                  <a:lnTo>
                    <a:pt x="20852" y="9857"/>
                  </a:lnTo>
                  <a:lnTo>
                    <a:pt x="20846" y="9755"/>
                  </a:lnTo>
                  <a:lnTo>
                    <a:pt x="20838" y="9654"/>
                  </a:lnTo>
                  <a:lnTo>
                    <a:pt x="20828" y="9558"/>
                  </a:lnTo>
                  <a:lnTo>
                    <a:pt x="20818" y="9465"/>
                  </a:lnTo>
                  <a:lnTo>
                    <a:pt x="20806" y="9374"/>
                  </a:lnTo>
                  <a:lnTo>
                    <a:pt x="20793" y="9286"/>
                  </a:lnTo>
                  <a:lnTo>
                    <a:pt x="20778" y="9202"/>
                  </a:lnTo>
                  <a:lnTo>
                    <a:pt x="20762" y="9120"/>
                  </a:lnTo>
                  <a:lnTo>
                    <a:pt x="20746" y="9041"/>
                  </a:lnTo>
                  <a:lnTo>
                    <a:pt x="20728" y="8965"/>
                  </a:lnTo>
                  <a:lnTo>
                    <a:pt x="20710" y="8892"/>
                  </a:lnTo>
                  <a:lnTo>
                    <a:pt x="20690" y="8820"/>
                  </a:lnTo>
                  <a:lnTo>
                    <a:pt x="20670" y="8752"/>
                  </a:lnTo>
                  <a:lnTo>
                    <a:pt x="20648" y="8687"/>
                  </a:lnTo>
                  <a:lnTo>
                    <a:pt x="20626" y="8624"/>
                  </a:lnTo>
                  <a:lnTo>
                    <a:pt x="20603" y="8563"/>
                  </a:lnTo>
                  <a:lnTo>
                    <a:pt x="20579" y="8505"/>
                  </a:lnTo>
                  <a:lnTo>
                    <a:pt x="20555" y="8450"/>
                  </a:lnTo>
                  <a:lnTo>
                    <a:pt x="20529" y="8396"/>
                  </a:lnTo>
                  <a:lnTo>
                    <a:pt x="20503" y="8346"/>
                  </a:lnTo>
                  <a:lnTo>
                    <a:pt x="20477" y="8296"/>
                  </a:lnTo>
                  <a:lnTo>
                    <a:pt x="20450" y="8249"/>
                  </a:lnTo>
                  <a:lnTo>
                    <a:pt x="20422" y="8205"/>
                  </a:lnTo>
                  <a:lnTo>
                    <a:pt x="20394" y="8163"/>
                  </a:lnTo>
                  <a:lnTo>
                    <a:pt x="20366" y="8122"/>
                  </a:lnTo>
                  <a:lnTo>
                    <a:pt x="20337" y="8084"/>
                  </a:lnTo>
                  <a:lnTo>
                    <a:pt x="20308" y="8048"/>
                  </a:lnTo>
                  <a:lnTo>
                    <a:pt x="20278" y="8012"/>
                  </a:lnTo>
                  <a:lnTo>
                    <a:pt x="20278" y="8012"/>
                  </a:lnTo>
                  <a:lnTo>
                    <a:pt x="20234" y="7963"/>
                  </a:lnTo>
                  <a:lnTo>
                    <a:pt x="20159" y="7885"/>
                  </a:lnTo>
                  <a:lnTo>
                    <a:pt x="20056" y="7780"/>
                  </a:lnTo>
                  <a:lnTo>
                    <a:pt x="19927" y="7647"/>
                  </a:lnTo>
                  <a:lnTo>
                    <a:pt x="19599" y="7314"/>
                  </a:lnTo>
                  <a:lnTo>
                    <a:pt x="19187" y="6899"/>
                  </a:lnTo>
                  <a:lnTo>
                    <a:pt x="18708" y="6418"/>
                  </a:lnTo>
                  <a:lnTo>
                    <a:pt x="18176" y="5884"/>
                  </a:lnTo>
                  <a:lnTo>
                    <a:pt x="17604" y="5314"/>
                  </a:lnTo>
                  <a:lnTo>
                    <a:pt x="17008" y="4720"/>
                  </a:lnTo>
                  <a:lnTo>
                    <a:pt x="16402" y="4117"/>
                  </a:lnTo>
                  <a:lnTo>
                    <a:pt x="15801" y="3522"/>
                  </a:lnTo>
                  <a:lnTo>
                    <a:pt x="15218" y="2947"/>
                  </a:lnTo>
                  <a:lnTo>
                    <a:pt x="14670" y="2408"/>
                  </a:lnTo>
                  <a:lnTo>
                    <a:pt x="14413" y="2156"/>
                  </a:lnTo>
                  <a:lnTo>
                    <a:pt x="14169" y="1920"/>
                  </a:lnTo>
                  <a:lnTo>
                    <a:pt x="13941" y="1698"/>
                  </a:lnTo>
                  <a:lnTo>
                    <a:pt x="13731" y="1495"/>
                  </a:lnTo>
                  <a:lnTo>
                    <a:pt x="13541" y="1311"/>
                  </a:lnTo>
                  <a:lnTo>
                    <a:pt x="13370" y="1150"/>
                  </a:lnTo>
                  <a:lnTo>
                    <a:pt x="13224" y="1012"/>
                  </a:lnTo>
                  <a:lnTo>
                    <a:pt x="13101" y="899"/>
                  </a:lnTo>
                  <a:lnTo>
                    <a:pt x="13101" y="899"/>
                  </a:lnTo>
                  <a:lnTo>
                    <a:pt x="13053" y="857"/>
                  </a:lnTo>
                  <a:lnTo>
                    <a:pt x="13005" y="815"/>
                  </a:lnTo>
                  <a:lnTo>
                    <a:pt x="12955" y="775"/>
                  </a:lnTo>
                  <a:lnTo>
                    <a:pt x="12905" y="735"/>
                  </a:lnTo>
                  <a:lnTo>
                    <a:pt x="12854" y="698"/>
                  </a:lnTo>
                  <a:lnTo>
                    <a:pt x="12804" y="662"/>
                  </a:lnTo>
                  <a:lnTo>
                    <a:pt x="12752" y="627"/>
                  </a:lnTo>
                  <a:lnTo>
                    <a:pt x="12701" y="593"/>
                  </a:lnTo>
                  <a:lnTo>
                    <a:pt x="12648" y="561"/>
                  </a:lnTo>
                  <a:lnTo>
                    <a:pt x="12596" y="530"/>
                  </a:lnTo>
                  <a:lnTo>
                    <a:pt x="12543" y="500"/>
                  </a:lnTo>
                  <a:lnTo>
                    <a:pt x="12491" y="470"/>
                  </a:lnTo>
                  <a:lnTo>
                    <a:pt x="12437" y="442"/>
                  </a:lnTo>
                  <a:lnTo>
                    <a:pt x="12384" y="416"/>
                  </a:lnTo>
                  <a:lnTo>
                    <a:pt x="12330" y="390"/>
                  </a:lnTo>
                  <a:lnTo>
                    <a:pt x="12278" y="366"/>
                  </a:lnTo>
                  <a:lnTo>
                    <a:pt x="12224" y="342"/>
                  </a:lnTo>
                  <a:lnTo>
                    <a:pt x="12171" y="320"/>
                  </a:lnTo>
                  <a:lnTo>
                    <a:pt x="12117" y="298"/>
                  </a:lnTo>
                  <a:lnTo>
                    <a:pt x="12064" y="278"/>
                  </a:lnTo>
                  <a:lnTo>
                    <a:pt x="12010" y="258"/>
                  </a:lnTo>
                  <a:lnTo>
                    <a:pt x="11958" y="240"/>
                  </a:lnTo>
                  <a:lnTo>
                    <a:pt x="11905" y="222"/>
                  </a:lnTo>
                  <a:lnTo>
                    <a:pt x="11853" y="204"/>
                  </a:lnTo>
                  <a:lnTo>
                    <a:pt x="11800" y="188"/>
                  </a:lnTo>
                  <a:lnTo>
                    <a:pt x="11749" y="173"/>
                  </a:lnTo>
                  <a:lnTo>
                    <a:pt x="11697" y="159"/>
                  </a:lnTo>
                  <a:lnTo>
                    <a:pt x="11646" y="145"/>
                  </a:lnTo>
                  <a:lnTo>
                    <a:pt x="11596" y="133"/>
                  </a:lnTo>
                  <a:lnTo>
                    <a:pt x="11546" y="121"/>
                  </a:lnTo>
                  <a:lnTo>
                    <a:pt x="11447" y="99"/>
                  </a:lnTo>
                  <a:lnTo>
                    <a:pt x="11351" y="80"/>
                  </a:lnTo>
                  <a:lnTo>
                    <a:pt x="11258" y="63"/>
                  </a:lnTo>
                  <a:lnTo>
                    <a:pt x="11169" y="49"/>
                  </a:lnTo>
                  <a:lnTo>
                    <a:pt x="11082" y="37"/>
                  </a:lnTo>
                  <a:lnTo>
                    <a:pt x="10999" y="27"/>
                  </a:lnTo>
                  <a:lnTo>
                    <a:pt x="10920" y="19"/>
                  </a:lnTo>
                  <a:lnTo>
                    <a:pt x="10847" y="13"/>
                  </a:lnTo>
                  <a:lnTo>
                    <a:pt x="10777" y="8"/>
                  </a:lnTo>
                  <a:lnTo>
                    <a:pt x="10712" y="5"/>
                  </a:lnTo>
                  <a:lnTo>
                    <a:pt x="10654" y="2"/>
                  </a:lnTo>
                  <a:lnTo>
                    <a:pt x="10600" y="1"/>
                  </a:lnTo>
                  <a:lnTo>
                    <a:pt x="10554" y="0"/>
                  </a:lnTo>
                  <a:lnTo>
                    <a:pt x="10479" y="0"/>
                  </a:lnTo>
                  <a:lnTo>
                    <a:pt x="10433" y="1"/>
                  </a:lnTo>
                  <a:lnTo>
                    <a:pt x="10433" y="1"/>
                  </a:lnTo>
                  <a:lnTo>
                    <a:pt x="10385" y="0"/>
                  </a:lnTo>
                  <a:lnTo>
                    <a:pt x="10312" y="0"/>
                  </a:lnTo>
                  <a:lnTo>
                    <a:pt x="10264" y="1"/>
                  </a:lnTo>
                  <a:lnTo>
                    <a:pt x="10211" y="2"/>
                  </a:lnTo>
                  <a:lnTo>
                    <a:pt x="10152" y="5"/>
                  </a:lnTo>
                  <a:lnTo>
                    <a:pt x="10088" y="8"/>
                  </a:lnTo>
                  <a:lnTo>
                    <a:pt x="10018" y="13"/>
                  </a:lnTo>
                  <a:lnTo>
                    <a:pt x="9944" y="19"/>
                  </a:lnTo>
                  <a:lnTo>
                    <a:pt x="9866" y="27"/>
                  </a:lnTo>
                  <a:lnTo>
                    <a:pt x="9783" y="37"/>
                  </a:lnTo>
                  <a:lnTo>
                    <a:pt x="9697" y="49"/>
                  </a:lnTo>
                  <a:lnTo>
                    <a:pt x="9606" y="63"/>
                  </a:lnTo>
                  <a:lnTo>
                    <a:pt x="9513" y="80"/>
                  </a:lnTo>
                  <a:lnTo>
                    <a:pt x="9417" y="99"/>
                  </a:lnTo>
                  <a:lnTo>
                    <a:pt x="9319" y="121"/>
                  </a:lnTo>
                  <a:lnTo>
                    <a:pt x="9269" y="133"/>
                  </a:lnTo>
                  <a:lnTo>
                    <a:pt x="9219" y="145"/>
                  </a:lnTo>
                  <a:lnTo>
                    <a:pt x="9167" y="159"/>
                  </a:lnTo>
                  <a:lnTo>
                    <a:pt x="9116" y="173"/>
                  </a:lnTo>
                  <a:lnTo>
                    <a:pt x="9064" y="188"/>
                  </a:lnTo>
                  <a:lnTo>
                    <a:pt x="9012" y="204"/>
                  </a:lnTo>
                  <a:lnTo>
                    <a:pt x="8959" y="222"/>
                  </a:lnTo>
                  <a:lnTo>
                    <a:pt x="8907" y="240"/>
                  </a:lnTo>
                  <a:lnTo>
                    <a:pt x="8854" y="258"/>
                  </a:lnTo>
                  <a:lnTo>
                    <a:pt x="8801" y="278"/>
                  </a:lnTo>
                  <a:lnTo>
                    <a:pt x="8747" y="298"/>
                  </a:lnTo>
                  <a:lnTo>
                    <a:pt x="8695" y="320"/>
                  </a:lnTo>
                  <a:lnTo>
                    <a:pt x="8641" y="342"/>
                  </a:lnTo>
                  <a:lnTo>
                    <a:pt x="8588" y="366"/>
                  </a:lnTo>
                  <a:lnTo>
                    <a:pt x="8534" y="390"/>
                  </a:lnTo>
                  <a:lnTo>
                    <a:pt x="8481" y="416"/>
                  </a:lnTo>
                  <a:lnTo>
                    <a:pt x="8427" y="442"/>
                  </a:lnTo>
                  <a:lnTo>
                    <a:pt x="8375" y="470"/>
                  </a:lnTo>
                  <a:lnTo>
                    <a:pt x="8321" y="500"/>
                  </a:lnTo>
                  <a:lnTo>
                    <a:pt x="8269" y="530"/>
                  </a:lnTo>
                  <a:lnTo>
                    <a:pt x="8216" y="561"/>
                  </a:lnTo>
                  <a:lnTo>
                    <a:pt x="8165" y="593"/>
                  </a:lnTo>
                  <a:lnTo>
                    <a:pt x="8112" y="627"/>
                  </a:lnTo>
                  <a:lnTo>
                    <a:pt x="8062" y="662"/>
                  </a:lnTo>
                  <a:lnTo>
                    <a:pt x="8010" y="698"/>
                  </a:lnTo>
                  <a:lnTo>
                    <a:pt x="7960" y="735"/>
                  </a:lnTo>
                  <a:lnTo>
                    <a:pt x="7910" y="775"/>
                  </a:lnTo>
                  <a:lnTo>
                    <a:pt x="7861" y="815"/>
                  </a:lnTo>
                  <a:lnTo>
                    <a:pt x="7811" y="857"/>
                  </a:lnTo>
                  <a:lnTo>
                    <a:pt x="7764" y="899"/>
                  </a:lnTo>
                  <a:lnTo>
                    <a:pt x="7764" y="899"/>
                  </a:lnTo>
                  <a:lnTo>
                    <a:pt x="7642" y="1012"/>
                  </a:lnTo>
                  <a:lnTo>
                    <a:pt x="7495" y="1150"/>
                  </a:lnTo>
                  <a:lnTo>
                    <a:pt x="7325" y="1311"/>
                  </a:lnTo>
                  <a:lnTo>
                    <a:pt x="7134" y="1495"/>
                  </a:lnTo>
                  <a:lnTo>
                    <a:pt x="6923" y="1698"/>
                  </a:lnTo>
                  <a:lnTo>
                    <a:pt x="6696" y="1920"/>
                  </a:lnTo>
                  <a:lnTo>
                    <a:pt x="6453" y="2156"/>
                  </a:lnTo>
                  <a:lnTo>
                    <a:pt x="6196" y="2408"/>
                  </a:lnTo>
                  <a:lnTo>
                    <a:pt x="5646" y="2947"/>
                  </a:lnTo>
                  <a:lnTo>
                    <a:pt x="5064" y="3522"/>
                  </a:lnTo>
                  <a:lnTo>
                    <a:pt x="4462" y="4117"/>
                  </a:lnTo>
                  <a:lnTo>
                    <a:pt x="3857" y="4720"/>
                  </a:lnTo>
                  <a:lnTo>
                    <a:pt x="3260" y="5314"/>
                  </a:lnTo>
                  <a:lnTo>
                    <a:pt x="2689" y="5884"/>
                  </a:lnTo>
                  <a:lnTo>
                    <a:pt x="2157" y="6418"/>
                  </a:lnTo>
                  <a:lnTo>
                    <a:pt x="1678" y="6899"/>
                  </a:lnTo>
                  <a:lnTo>
                    <a:pt x="1267" y="7314"/>
                  </a:lnTo>
                  <a:lnTo>
                    <a:pt x="938" y="7647"/>
                  </a:lnTo>
                  <a:lnTo>
                    <a:pt x="810" y="7780"/>
                  </a:lnTo>
                  <a:lnTo>
                    <a:pt x="707" y="7885"/>
                  </a:lnTo>
                  <a:lnTo>
                    <a:pt x="632" y="7963"/>
                  </a:lnTo>
                  <a:lnTo>
                    <a:pt x="587" y="8012"/>
                  </a:lnTo>
                  <a:lnTo>
                    <a:pt x="587" y="8012"/>
                  </a:lnTo>
                  <a:lnTo>
                    <a:pt x="557" y="8048"/>
                  </a:lnTo>
                  <a:lnTo>
                    <a:pt x="528" y="8084"/>
                  </a:lnTo>
                  <a:lnTo>
                    <a:pt x="500" y="8122"/>
                  </a:lnTo>
                  <a:lnTo>
                    <a:pt x="470" y="8163"/>
                  </a:lnTo>
                  <a:lnTo>
                    <a:pt x="443" y="8205"/>
                  </a:lnTo>
                  <a:lnTo>
                    <a:pt x="415" y="8249"/>
                  </a:lnTo>
                  <a:lnTo>
                    <a:pt x="389" y="8296"/>
                  </a:lnTo>
                  <a:lnTo>
                    <a:pt x="361" y="8346"/>
                  </a:lnTo>
                  <a:lnTo>
                    <a:pt x="336" y="8396"/>
                  </a:lnTo>
                  <a:lnTo>
                    <a:pt x="311" y="8450"/>
                  </a:lnTo>
                  <a:lnTo>
                    <a:pt x="286" y="8505"/>
                  </a:lnTo>
                  <a:lnTo>
                    <a:pt x="263" y="8563"/>
                  </a:lnTo>
                  <a:lnTo>
                    <a:pt x="239" y="8624"/>
                  </a:lnTo>
                  <a:lnTo>
                    <a:pt x="217" y="8687"/>
                  </a:lnTo>
                  <a:lnTo>
                    <a:pt x="195" y="8752"/>
                  </a:lnTo>
                  <a:lnTo>
                    <a:pt x="175" y="8820"/>
                  </a:lnTo>
                  <a:lnTo>
                    <a:pt x="156" y="8892"/>
                  </a:lnTo>
                  <a:lnTo>
                    <a:pt x="136" y="8965"/>
                  </a:lnTo>
                  <a:lnTo>
                    <a:pt x="119" y="9041"/>
                  </a:lnTo>
                  <a:lnTo>
                    <a:pt x="102" y="9120"/>
                  </a:lnTo>
                  <a:lnTo>
                    <a:pt x="87" y="9202"/>
                  </a:lnTo>
                  <a:lnTo>
                    <a:pt x="73" y="9286"/>
                  </a:lnTo>
                  <a:lnTo>
                    <a:pt x="59" y="9374"/>
                  </a:lnTo>
                  <a:lnTo>
                    <a:pt x="48" y="9465"/>
                  </a:lnTo>
                  <a:lnTo>
                    <a:pt x="36" y="9558"/>
                  </a:lnTo>
                  <a:lnTo>
                    <a:pt x="27" y="9654"/>
                  </a:lnTo>
                  <a:lnTo>
                    <a:pt x="19" y="9755"/>
                  </a:lnTo>
                  <a:lnTo>
                    <a:pt x="12" y="9857"/>
                  </a:lnTo>
                  <a:lnTo>
                    <a:pt x="7" y="9963"/>
                  </a:lnTo>
                  <a:lnTo>
                    <a:pt x="3" y="10073"/>
                  </a:lnTo>
                  <a:lnTo>
                    <a:pt x="1" y="10185"/>
                  </a:lnTo>
                  <a:lnTo>
                    <a:pt x="0" y="10302"/>
                  </a:lnTo>
                  <a:lnTo>
                    <a:pt x="5" y="10347"/>
                  </a:lnTo>
                  <a:lnTo>
                    <a:pt x="5" y="10347"/>
                  </a:lnTo>
                  <a:lnTo>
                    <a:pt x="15" y="10225"/>
                  </a:lnTo>
                  <a:lnTo>
                    <a:pt x="25" y="10111"/>
                  </a:lnTo>
                  <a:lnTo>
                    <a:pt x="36" y="10001"/>
                  </a:lnTo>
                  <a:lnTo>
                    <a:pt x="49" y="9896"/>
                  </a:lnTo>
                  <a:lnTo>
                    <a:pt x="61" y="9797"/>
                  </a:lnTo>
                  <a:lnTo>
                    <a:pt x="73" y="9702"/>
                  </a:lnTo>
                  <a:lnTo>
                    <a:pt x="86" y="9612"/>
                  </a:lnTo>
                  <a:lnTo>
                    <a:pt x="99" y="9527"/>
                  </a:lnTo>
                  <a:lnTo>
                    <a:pt x="113" y="9447"/>
                  </a:lnTo>
                  <a:lnTo>
                    <a:pt x="126" y="9369"/>
                  </a:lnTo>
                  <a:lnTo>
                    <a:pt x="141" y="9297"/>
                  </a:lnTo>
                  <a:lnTo>
                    <a:pt x="156" y="9229"/>
                  </a:lnTo>
                  <a:lnTo>
                    <a:pt x="171" y="9164"/>
                  </a:lnTo>
                  <a:lnTo>
                    <a:pt x="186" y="9103"/>
                  </a:lnTo>
                  <a:lnTo>
                    <a:pt x="201" y="9045"/>
                  </a:lnTo>
                  <a:lnTo>
                    <a:pt x="216" y="8991"/>
                  </a:lnTo>
                  <a:lnTo>
                    <a:pt x="231" y="8940"/>
                  </a:lnTo>
                  <a:lnTo>
                    <a:pt x="246" y="8892"/>
                  </a:lnTo>
                  <a:lnTo>
                    <a:pt x="263" y="8846"/>
                  </a:lnTo>
                  <a:lnTo>
                    <a:pt x="278" y="8803"/>
                  </a:lnTo>
                  <a:lnTo>
                    <a:pt x="293" y="8763"/>
                  </a:lnTo>
                  <a:lnTo>
                    <a:pt x="308" y="8725"/>
                  </a:lnTo>
                  <a:lnTo>
                    <a:pt x="323" y="8690"/>
                  </a:lnTo>
                  <a:lnTo>
                    <a:pt x="338" y="8656"/>
                  </a:lnTo>
                  <a:lnTo>
                    <a:pt x="369" y="8593"/>
                  </a:lnTo>
                  <a:lnTo>
                    <a:pt x="397" y="8538"/>
                  </a:lnTo>
                  <a:lnTo>
                    <a:pt x="425" y="8487"/>
                  </a:lnTo>
                  <a:lnTo>
                    <a:pt x="451" y="8439"/>
                  </a:lnTo>
                  <a:lnTo>
                    <a:pt x="451" y="8439"/>
                  </a:lnTo>
                  <a:lnTo>
                    <a:pt x="458" y="8426"/>
                  </a:lnTo>
                  <a:lnTo>
                    <a:pt x="468" y="8411"/>
                  </a:lnTo>
                  <a:lnTo>
                    <a:pt x="492" y="8378"/>
                  </a:lnTo>
                  <a:lnTo>
                    <a:pt x="522" y="8339"/>
                  </a:lnTo>
                  <a:lnTo>
                    <a:pt x="558" y="8294"/>
                  </a:lnTo>
                  <a:lnTo>
                    <a:pt x="599" y="8246"/>
                  </a:lnTo>
                  <a:lnTo>
                    <a:pt x="645" y="8194"/>
                  </a:lnTo>
                  <a:lnTo>
                    <a:pt x="695" y="8138"/>
                  </a:lnTo>
                  <a:lnTo>
                    <a:pt x="749" y="8079"/>
                  </a:lnTo>
                  <a:lnTo>
                    <a:pt x="866" y="7952"/>
                  </a:lnTo>
                  <a:lnTo>
                    <a:pt x="993" y="7819"/>
                  </a:lnTo>
                  <a:lnTo>
                    <a:pt x="1127" y="7681"/>
                  </a:lnTo>
                  <a:lnTo>
                    <a:pt x="1262" y="7544"/>
                  </a:lnTo>
                  <a:lnTo>
                    <a:pt x="1395" y="7408"/>
                  </a:lnTo>
                  <a:lnTo>
                    <a:pt x="1523" y="7281"/>
                  </a:lnTo>
                  <a:lnTo>
                    <a:pt x="1747" y="7058"/>
                  </a:lnTo>
                  <a:lnTo>
                    <a:pt x="1905" y="6903"/>
                  </a:lnTo>
                  <a:lnTo>
                    <a:pt x="1963" y="6846"/>
                  </a:lnTo>
                  <a:lnTo>
                    <a:pt x="1963" y="68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864870" fontAlgn="base">
                <a:spcBef>
                  <a:spcPct val="0"/>
                </a:spcBef>
                <a:spcAft>
                  <a:spcPct val="0"/>
                </a:spcAft>
              </a:pPr>
              <a:endParaRPr lang="fr-FR" sz="1700" kern="0">
                <a:solidFill>
                  <a:sysClr val="windowText" lastClr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2" name="Freeform 8"/>
            <p:cNvSpPr/>
            <p:nvPr/>
          </p:nvSpPr>
          <p:spPr bwMode="auto">
            <a:xfrm rot="20191044">
              <a:off x="5789902" y="2480608"/>
              <a:ext cx="3122576" cy="2077091"/>
            </a:xfrm>
            <a:custGeom>
              <a:cxnLst>
                <a:cxn ang="0">
                  <a:pos x="4996" y="4484"/>
                </a:cxn>
                <a:cxn ang="0">
                  <a:pos x="4315" y="4432"/>
                </a:cxn>
                <a:cxn ang="0">
                  <a:pos x="3622" y="4314"/>
                </a:cxn>
                <a:cxn ang="0">
                  <a:pos x="3204" y="4198"/>
                </a:cxn>
                <a:cxn ang="0">
                  <a:pos x="2793" y="4043"/>
                </a:cxn>
                <a:cxn ang="0">
                  <a:pos x="2405" y="3840"/>
                </a:cxn>
                <a:cxn ang="0">
                  <a:pos x="2055" y="3584"/>
                </a:cxn>
                <a:cxn ang="0">
                  <a:pos x="1395" y="2938"/>
                </a:cxn>
                <a:cxn ang="0">
                  <a:pos x="646" y="2153"/>
                </a:cxn>
                <a:cxn ang="0">
                  <a:pos x="452" y="1907"/>
                </a:cxn>
                <a:cxn ang="0">
                  <a:pos x="308" y="1621"/>
                </a:cxn>
                <a:cxn ang="0">
                  <a:pos x="200" y="1301"/>
                </a:cxn>
                <a:cxn ang="0">
                  <a:pos x="99" y="819"/>
                </a:cxn>
                <a:cxn ang="0">
                  <a:pos x="16" y="121"/>
                </a:cxn>
                <a:cxn ang="0">
                  <a:pos x="13" y="489"/>
                </a:cxn>
                <a:cxn ang="0">
                  <a:pos x="86" y="1146"/>
                </a:cxn>
                <a:cxn ang="0">
                  <a:pos x="217" y="1659"/>
                </a:cxn>
                <a:cxn ang="0">
                  <a:pos x="388" y="2051"/>
                </a:cxn>
                <a:cxn ang="0">
                  <a:pos x="587" y="2334"/>
                </a:cxn>
                <a:cxn ang="0">
                  <a:pos x="1678" y="3448"/>
                </a:cxn>
                <a:cxn ang="0">
                  <a:pos x="5647" y="7399"/>
                </a:cxn>
                <a:cxn ang="0">
                  <a:pos x="7495" y="9196"/>
                </a:cxn>
                <a:cxn ang="0">
                  <a:pos x="7972" y="9620"/>
                </a:cxn>
                <a:cxn ang="0">
                  <a:pos x="8358" y="9867"/>
                </a:cxn>
                <a:cxn ang="0">
                  <a:pos x="8754" y="10050"/>
                </a:cxn>
                <a:cxn ang="0">
                  <a:pos x="9144" y="10181"/>
                </a:cxn>
                <a:cxn ang="0">
                  <a:pos x="9612" y="10284"/>
                </a:cxn>
                <a:cxn ang="0">
                  <a:pos x="10182" y="10343"/>
                </a:cxn>
                <a:cxn ang="0">
                  <a:pos x="14532" y="10340"/>
                </a:cxn>
                <a:cxn ang="0">
                  <a:pos x="20159" y="10354"/>
                </a:cxn>
                <a:cxn ang="0">
                  <a:pos x="20891" y="10427"/>
                </a:cxn>
                <a:cxn ang="0">
                  <a:pos x="21479" y="10544"/>
                </a:cxn>
                <a:cxn ang="0">
                  <a:pos x="21896" y="10671"/>
                </a:cxn>
                <a:cxn ang="0">
                  <a:pos x="22302" y="10838"/>
                </a:cxn>
                <a:cxn ang="0">
                  <a:pos x="22681" y="11056"/>
                </a:cxn>
                <a:cxn ang="0">
                  <a:pos x="23018" y="11328"/>
                </a:cxn>
                <a:cxn ang="0">
                  <a:pos x="23855" y="12164"/>
                </a:cxn>
                <a:cxn ang="0">
                  <a:pos x="24423" y="12777"/>
                </a:cxn>
                <a:cxn ang="0">
                  <a:pos x="24556" y="12969"/>
                </a:cxn>
                <a:cxn ang="0">
                  <a:pos x="24703" y="13286"/>
                </a:cxn>
                <a:cxn ang="0">
                  <a:pos x="24810" y="13646"/>
                </a:cxn>
                <a:cxn ang="0">
                  <a:pos x="24908" y="14184"/>
                </a:cxn>
                <a:cxn ang="0">
                  <a:pos x="24981" y="14784"/>
                </a:cxn>
                <a:cxn ang="0">
                  <a:pos x="24955" y="14137"/>
                </a:cxn>
                <a:cxn ang="0">
                  <a:pos x="24863" y="13523"/>
                </a:cxn>
                <a:cxn ang="0">
                  <a:pos x="24720" y="13046"/>
                </a:cxn>
                <a:cxn ang="0">
                  <a:pos x="24539" y="12688"/>
                </a:cxn>
                <a:cxn ang="0">
                  <a:pos x="24349" y="12446"/>
                </a:cxn>
                <a:cxn ang="0">
                  <a:pos x="22292" y="10367"/>
                </a:cxn>
                <a:cxn ang="0">
                  <a:pos x="18528" y="6639"/>
                </a:cxn>
                <a:cxn ang="0">
                  <a:pos x="17217" y="5382"/>
                </a:cxn>
                <a:cxn ang="0">
                  <a:pos x="16901" y="5132"/>
                </a:cxn>
                <a:cxn ang="0">
                  <a:pos x="16511" y="4904"/>
                </a:cxn>
                <a:cxn ang="0">
                  <a:pos x="16115" y="4736"/>
                </a:cxn>
                <a:cxn ang="0">
                  <a:pos x="15728" y="4619"/>
                </a:cxn>
                <a:cxn ang="0">
                  <a:pos x="15183" y="4518"/>
                </a:cxn>
                <a:cxn ang="0">
                  <a:pos x="14687" y="4483"/>
                </a:cxn>
              </a:cxnLst>
              <a:rect l="0" t="0" r="r" b="b"/>
              <a:pathLst>
                <a:path w="24981" h="14829">
                  <a:moveTo>
                    <a:pt x="10449" y="4489"/>
                  </a:moveTo>
                  <a:lnTo>
                    <a:pt x="10449" y="4489"/>
                  </a:lnTo>
                  <a:lnTo>
                    <a:pt x="5281" y="4489"/>
                  </a:lnTo>
                  <a:lnTo>
                    <a:pt x="5281" y="4489"/>
                  </a:lnTo>
                  <a:lnTo>
                    <a:pt x="5150" y="4488"/>
                  </a:lnTo>
                  <a:lnTo>
                    <a:pt x="5076" y="4486"/>
                  </a:lnTo>
                  <a:lnTo>
                    <a:pt x="4996" y="4484"/>
                  </a:lnTo>
                  <a:lnTo>
                    <a:pt x="4911" y="4480"/>
                  </a:lnTo>
                  <a:lnTo>
                    <a:pt x="4821" y="4475"/>
                  </a:lnTo>
                  <a:lnTo>
                    <a:pt x="4727" y="4470"/>
                  </a:lnTo>
                  <a:lnTo>
                    <a:pt x="4629" y="4463"/>
                  </a:lnTo>
                  <a:lnTo>
                    <a:pt x="4527" y="4454"/>
                  </a:lnTo>
                  <a:lnTo>
                    <a:pt x="4423" y="4444"/>
                  </a:lnTo>
                  <a:lnTo>
                    <a:pt x="4315" y="4432"/>
                  </a:lnTo>
                  <a:lnTo>
                    <a:pt x="4203" y="4418"/>
                  </a:lnTo>
                  <a:lnTo>
                    <a:pt x="4090" y="4402"/>
                  </a:lnTo>
                  <a:lnTo>
                    <a:pt x="3975" y="4384"/>
                  </a:lnTo>
                  <a:lnTo>
                    <a:pt x="3859" y="4363"/>
                  </a:lnTo>
                  <a:lnTo>
                    <a:pt x="3741" y="4340"/>
                  </a:lnTo>
                  <a:lnTo>
                    <a:pt x="3682" y="4327"/>
                  </a:lnTo>
                  <a:lnTo>
                    <a:pt x="3622" y="4314"/>
                  </a:lnTo>
                  <a:lnTo>
                    <a:pt x="3563" y="4300"/>
                  </a:lnTo>
                  <a:lnTo>
                    <a:pt x="3503" y="4285"/>
                  </a:lnTo>
                  <a:lnTo>
                    <a:pt x="3442" y="4269"/>
                  </a:lnTo>
                  <a:lnTo>
                    <a:pt x="3383" y="4253"/>
                  </a:lnTo>
                  <a:lnTo>
                    <a:pt x="3323" y="4236"/>
                  </a:lnTo>
                  <a:lnTo>
                    <a:pt x="3264" y="4218"/>
                  </a:lnTo>
                  <a:lnTo>
                    <a:pt x="3204" y="4198"/>
                  </a:lnTo>
                  <a:lnTo>
                    <a:pt x="3145" y="4179"/>
                  </a:lnTo>
                  <a:lnTo>
                    <a:pt x="3085" y="4159"/>
                  </a:lnTo>
                  <a:lnTo>
                    <a:pt x="3026" y="4137"/>
                  </a:lnTo>
                  <a:lnTo>
                    <a:pt x="2967" y="4115"/>
                  </a:lnTo>
                  <a:lnTo>
                    <a:pt x="2908" y="4092"/>
                  </a:lnTo>
                  <a:lnTo>
                    <a:pt x="2851" y="4068"/>
                  </a:lnTo>
                  <a:lnTo>
                    <a:pt x="2793" y="4043"/>
                  </a:lnTo>
                  <a:lnTo>
                    <a:pt x="2736" y="4018"/>
                  </a:lnTo>
                  <a:lnTo>
                    <a:pt x="2679" y="3991"/>
                  </a:lnTo>
                  <a:lnTo>
                    <a:pt x="2623" y="3963"/>
                  </a:lnTo>
                  <a:lnTo>
                    <a:pt x="2567" y="3934"/>
                  </a:lnTo>
                  <a:lnTo>
                    <a:pt x="2513" y="3903"/>
                  </a:lnTo>
                  <a:lnTo>
                    <a:pt x="2458" y="3872"/>
                  </a:lnTo>
                  <a:lnTo>
                    <a:pt x="2405" y="3840"/>
                  </a:lnTo>
                  <a:lnTo>
                    <a:pt x="2352" y="3807"/>
                  </a:lnTo>
                  <a:lnTo>
                    <a:pt x="2301" y="3773"/>
                  </a:lnTo>
                  <a:lnTo>
                    <a:pt x="2249" y="3738"/>
                  </a:lnTo>
                  <a:lnTo>
                    <a:pt x="2200" y="3702"/>
                  </a:lnTo>
                  <a:lnTo>
                    <a:pt x="2150" y="3664"/>
                  </a:lnTo>
                  <a:lnTo>
                    <a:pt x="2102" y="3624"/>
                  </a:lnTo>
                  <a:lnTo>
                    <a:pt x="2055" y="3584"/>
                  </a:lnTo>
                  <a:lnTo>
                    <a:pt x="2009" y="3543"/>
                  </a:lnTo>
                  <a:lnTo>
                    <a:pt x="1964" y="3501"/>
                  </a:lnTo>
                  <a:lnTo>
                    <a:pt x="1964" y="3501"/>
                  </a:lnTo>
                  <a:lnTo>
                    <a:pt x="1905" y="3444"/>
                  </a:lnTo>
                  <a:lnTo>
                    <a:pt x="1748" y="3289"/>
                  </a:lnTo>
                  <a:lnTo>
                    <a:pt x="1524" y="3066"/>
                  </a:lnTo>
                  <a:lnTo>
                    <a:pt x="1395" y="2938"/>
                  </a:lnTo>
                  <a:lnTo>
                    <a:pt x="1262" y="2803"/>
                  </a:lnTo>
                  <a:lnTo>
                    <a:pt x="1127" y="2665"/>
                  </a:lnTo>
                  <a:lnTo>
                    <a:pt x="994" y="2528"/>
                  </a:lnTo>
                  <a:lnTo>
                    <a:pt x="867" y="2394"/>
                  </a:lnTo>
                  <a:lnTo>
                    <a:pt x="749" y="2268"/>
                  </a:lnTo>
                  <a:lnTo>
                    <a:pt x="695" y="2208"/>
                  </a:lnTo>
                  <a:lnTo>
                    <a:pt x="646" y="2153"/>
                  </a:lnTo>
                  <a:lnTo>
                    <a:pt x="599" y="2100"/>
                  </a:lnTo>
                  <a:lnTo>
                    <a:pt x="559" y="2052"/>
                  </a:lnTo>
                  <a:lnTo>
                    <a:pt x="522" y="2008"/>
                  </a:lnTo>
                  <a:lnTo>
                    <a:pt x="492" y="1969"/>
                  </a:lnTo>
                  <a:lnTo>
                    <a:pt x="469" y="1935"/>
                  </a:lnTo>
                  <a:lnTo>
                    <a:pt x="460" y="1920"/>
                  </a:lnTo>
                  <a:lnTo>
                    <a:pt x="452" y="1907"/>
                  </a:lnTo>
                  <a:lnTo>
                    <a:pt x="452" y="1907"/>
                  </a:lnTo>
                  <a:lnTo>
                    <a:pt x="425" y="1860"/>
                  </a:lnTo>
                  <a:lnTo>
                    <a:pt x="398" y="1809"/>
                  </a:lnTo>
                  <a:lnTo>
                    <a:pt x="369" y="1753"/>
                  </a:lnTo>
                  <a:lnTo>
                    <a:pt x="340" y="1691"/>
                  </a:lnTo>
                  <a:lnTo>
                    <a:pt x="325" y="1657"/>
                  </a:lnTo>
                  <a:lnTo>
                    <a:pt x="308" y="1621"/>
                  </a:lnTo>
                  <a:lnTo>
                    <a:pt x="293" y="1583"/>
                  </a:lnTo>
                  <a:lnTo>
                    <a:pt x="278" y="1543"/>
                  </a:lnTo>
                  <a:lnTo>
                    <a:pt x="263" y="1501"/>
                  </a:lnTo>
                  <a:lnTo>
                    <a:pt x="247" y="1455"/>
                  </a:lnTo>
                  <a:lnTo>
                    <a:pt x="232" y="1407"/>
                  </a:lnTo>
                  <a:lnTo>
                    <a:pt x="217" y="1355"/>
                  </a:lnTo>
                  <a:lnTo>
                    <a:pt x="200" y="1301"/>
                  </a:lnTo>
                  <a:lnTo>
                    <a:pt x="185" y="1244"/>
                  </a:lnTo>
                  <a:lnTo>
                    <a:pt x="171" y="1183"/>
                  </a:lnTo>
                  <a:lnTo>
                    <a:pt x="156" y="1118"/>
                  </a:lnTo>
                  <a:lnTo>
                    <a:pt x="142" y="1049"/>
                  </a:lnTo>
                  <a:lnTo>
                    <a:pt x="127" y="977"/>
                  </a:lnTo>
                  <a:lnTo>
                    <a:pt x="114" y="901"/>
                  </a:lnTo>
                  <a:lnTo>
                    <a:pt x="99" y="819"/>
                  </a:lnTo>
                  <a:lnTo>
                    <a:pt x="86" y="734"/>
                  </a:lnTo>
                  <a:lnTo>
                    <a:pt x="73" y="645"/>
                  </a:lnTo>
                  <a:lnTo>
                    <a:pt x="61" y="550"/>
                  </a:lnTo>
                  <a:lnTo>
                    <a:pt x="49" y="451"/>
                  </a:lnTo>
                  <a:lnTo>
                    <a:pt x="37" y="346"/>
                  </a:lnTo>
                  <a:lnTo>
                    <a:pt x="27" y="236"/>
                  </a:lnTo>
                  <a:lnTo>
                    <a:pt x="16" y="121"/>
                  </a:lnTo>
                  <a:lnTo>
                    <a:pt x="6" y="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161"/>
                  </a:lnTo>
                  <a:lnTo>
                    <a:pt x="4" y="274"/>
                  </a:lnTo>
                  <a:lnTo>
                    <a:pt x="7" y="384"/>
                  </a:lnTo>
                  <a:lnTo>
                    <a:pt x="13" y="489"/>
                  </a:lnTo>
                  <a:lnTo>
                    <a:pt x="19" y="593"/>
                  </a:lnTo>
                  <a:lnTo>
                    <a:pt x="27" y="692"/>
                  </a:lnTo>
                  <a:lnTo>
                    <a:pt x="37" y="789"/>
                  </a:lnTo>
                  <a:lnTo>
                    <a:pt x="47" y="883"/>
                  </a:lnTo>
                  <a:lnTo>
                    <a:pt x="59" y="973"/>
                  </a:lnTo>
                  <a:lnTo>
                    <a:pt x="72" y="1060"/>
                  </a:lnTo>
                  <a:lnTo>
                    <a:pt x="86" y="1146"/>
                  </a:lnTo>
                  <a:lnTo>
                    <a:pt x="102" y="1227"/>
                  </a:lnTo>
                  <a:lnTo>
                    <a:pt x="119" y="1306"/>
                  </a:lnTo>
                  <a:lnTo>
                    <a:pt x="137" y="1382"/>
                  </a:lnTo>
                  <a:lnTo>
                    <a:pt x="155" y="1456"/>
                  </a:lnTo>
                  <a:lnTo>
                    <a:pt x="175" y="1526"/>
                  </a:lnTo>
                  <a:lnTo>
                    <a:pt x="195" y="1594"/>
                  </a:lnTo>
                  <a:lnTo>
                    <a:pt x="217" y="1659"/>
                  </a:lnTo>
                  <a:lnTo>
                    <a:pt x="239" y="1723"/>
                  </a:lnTo>
                  <a:lnTo>
                    <a:pt x="262" y="1783"/>
                  </a:lnTo>
                  <a:lnTo>
                    <a:pt x="286" y="1841"/>
                  </a:lnTo>
                  <a:lnTo>
                    <a:pt x="310" y="1897"/>
                  </a:lnTo>
                  <a:lnTo>
                    <a:pt x="336" y="1950"/>
                  </a:lnTo>
                  <a:lnTo>
                    <a:pt x="362" y="2002"/>
                  </a:lnTo>
                  <a:lnTo>
                    <a:pt x="388" y="2051"/>
                  </a:lnTo>
                  <a:lnTo>
                    <a:pt x="415" y="2097"/>
                  </a:lnTo>
                  <a:lnTo>
                    <a:pt x="443" y="2141"/>
                  </a:lnTo>
                  <a:lnTo>
                    <a:pt x="471" y="2184"/>
                  </a:lnTo>
                  <a:lnTo>
                    <a:pt x="499" y="2224"/>
                  </a:lnTo>
                  <a:lnTo>
                    <a:pt x="528" y="2263"/>
                  </a:lnTo>
                  <a:lnTo>
                    <a:pt x="558" y="2300"/>
                  </a:lnTo>
                  <a:lnTo>
                    <a:pt x="587" y="2334"/>
                  </a:lnTo>
                  <a:lnTo>
                    <a:pt x="587" y="2334"/>
                  </a:lnTo>
                  <a:lnTo>
                    <a:pt x="632" y="2383"/>
                  </a:lnTo>
                  <a:lnTo>
                    <a:pt x="707" y="2461"/>
                  </a:lnTo>
                  <a:lnTo>
                    <a:pt x="809" y="2568"/>
                  </a:lnTo>
                  <a:lnTo>
                    <a:pt x="938" y="2699"/>
                  </a:lnTo>
                  <a:lnTo>
                    <a:pt x="1267" y="3032"/>
                  </a:lnTo>
                  <a:lnTo>
                    <a:pt x="1678" y="3448"/>
                  </a:lnTo>
                  <a:lnTo>
                    <a:pt x="2158" y="3930"/>
                  </a:lnTo>
                  <a:lnTo>
                    <a:pt x="2689" y="4462"/>
                  </a:lnTo>
                  <a:lnTo>
                    <a:pt x="3261" y="5033"/>
                  </a:lnTo>
                  <a:lnTo>
                    <a:pt x="3857" y="5628"/>
                  </a:lnTo>
                  <a:lnTo>
                    <a:pt x="4463" y="6229"/>
                  </a:lnTo>
                  <a:lnTo>
                    <a:pt x="5064" y="6825"/>
                  </a:lnTo>
                  <a:lnTo>
                    <a:pt x="5647" y="7399"/>
                  </a:lnTo>
                  <a:lnTo>
                    <a:pt x="6196" y="7939"/>
                  </a:lnTo>
                  <a:lnTo>
                    <a:pt x="6452" y="8190"/>
                  </a:lnTo>
                  <a:lnTo>
                    <a:pt x="6697" y="8428"/>
                  </a:lnTo>
                  <a:lnTo>
                    <a:pt x="6924" y="8648"/>
                  </a:lnTo>
                  <a:lnTo>
                    <a:pt x="7134" y="8851"/>
                  </a:lnTo>
                  <a:lnTo>
                    <a:pt x="7325" y="9035"/>
                  </a:lnTo>
                  <a:lnTo>
                    <a:pt x="7495" y="9196"/>
                  </a:lnTo>
                  <a:lnTo>
                    <a:pt x="7641" y="9335"/>
                  </a:lnTo>
                  <a:lnTo>
                    <a:pt x="7763" y="9447"/>
                  </a:lnTo>
                  <a:lnTo>
                    <a:pt x="7763" y="9447"/>
                  </a:lnTo>
                  <a:lnTo>
                    <a:pt x="7815" y="9492"/>
                  </a:lnTo>
                  <a:lnTo>
                    <a:pt x="7867" y="9537"/>
                  </a:lnTo>
                  <a:lnTo>
                    <a:pt x="7920" y="9580"/>
                  </a:lnTo>
                  <a:lnTo>
                    <a:pt x="7972" y="9620"/>
                  </a:lnTo>
                  <a:lnTo>
                    <a:pt x="8026" y="9660"/>
                  </a:lnTo>
                  <a:lnTo>
                    <a:pt x="8080" y="9698"/>
                  </a:lnTo>
                  <a:lnTo>
                    <a:pt x="8135" y="9734"/>
                  </a:lnTo>
                  <a:lnTo>
                    <a:pt x="8190" y="9769"/>
                  </a:lnTo>
                  <a:lnTo>
                    <a:pt x="8246" y="9804"/>
                  </a:lnTo>
                  <a:lnTo>
                    <a:pt x="8301" y="9836"/>
                  </a:lnTo>
                  <a:lnTo>
                    <a:pt x="8358" y="9867"/>
                  </a:lnTo>
                  <a:lnTo>
                    <a:pt x="8415" y="9897"/>
                  </a:lnTo>
                  <a:lnTo>
                    <a:pt x="8471" y="9926"/>
                  </a:lnTo>
                  <a:lnTo>
                    <a:pt x="8528" y="9953"/>
                  </a:lnTo>
                  <a:lnTo>
                    <a:pt x="8584" y="9979"/>
                  </a:lnTo>
                  <a:lnTo>
                    <a:pt x="8641" y="10004"/>
                  </a:lnTo>
                  <a:lnTo>
                    <a:pt x="8697" y="10028"/>
                  </a:lnTo>
                  <a:lnTo>
                    <a:pt x="8754" y="10050"/>
                  </a:lnTo>
                  <a:lnTo>
                    <a:pt x="8810" y="10072"/>
                  </a:lnTo>
                  <a:lnTo>
                    <a:pt x="8867" y="10094"/>
                  </a:lnTo>
                  <a:lnTo>
                    <a:pt x="8923" y="10113"/>
                  </a:lnTo>
                  <a:lnTo>
                    <a:pt x="8979" y="10132"/>
                  </a:lnTo>
                  <a:lnTo>
                    <a:pt x="9034" y="10149"/>
                  </a:lnTo>
                  <a:lnTo>
                    <a:pt x="9090" y="10166"/>
                  </a:lnTo>
                  <a:lnTo>
                    <a:pt x="9144" y="10181"/>
                  </a:lnTo>
                  <a:lnTo>
                    <a:pt x="9199" y="10196"/>
                  </a:lnTo>
                  <a:lnTo>
                    <a:pt x="9253" y="10210"/>
                  </a:lnTo>
                  <a:lnTo>
                    <a:pt x="9306" y="10223"/>
                  </a:lnTo>
                  <a:lnTo>
                    <a:pt x="9359" y="10235"/>
                  </a:lnTo>
                  <a:lnTo>
                    <a:pt x="9411" y="10246"/>
                  </a:lnTo>
                  <a:lnTo>
                    <a:pt x="9513" y="10266"/>
                  </a:lnTo>
                  <a:lnTo>
                    <a:pt x="9612" y="10284"/>
                  </a:lnTo>
                  <a:lnTo>
                    <a:pt x="9707" y="10299"/>
                  </a:lnTo>
                  <a:lnTo>
                    <a:pt x="9798" y="10311"/>
                  </a:lnTo>
                  <a:lnTo>
                    <a:pt x="9885" y="10321"/>
                  </a:lnTo>
                  <a:lnTo>
                    <a:pt x="9968" y="10329"/>
                  </a:lnTo>
                  <a:lnTo>
                    <a:pt x="10045" y="10335"/>
                  </a:lnTo>
                  <a:lnTo>
                    <a:pt x="10116" y="10340"/>
                  </a:lnTo>
                  <a:lnTo>
                    <a:pt x="10182" y="10343"/>
                  </a:lnTo>
                  <a:lnTo>
                    <a:pt x="10241" y="10345"/>
                  </a:lnTo>
                  <a:lnTo>
                    <a:pt x="10294" y="10346"/>
                  </a:lnTo>
                  <a:lnTo>
                    <a:pt x="10379" y="10347"/>
                  </a:lnTo>
                  <a:lnTo>
                    <a:pt x="10431" y="10345"/>
                  </a:lnTo>
                  <a:lnTo>
                    <a:pt x="10449" y="10345"/>
                  </a:lnTo>
                  <a:lnTo>
                    <a:pt x="14532" y="10340"/>
                  </a:lnTo>
                  <a:lnTo>
                    <a:pt x="14532" y="10340"/>
                  </a:lnTo>
                  <a:lnTo>
                    <a:pt x="19700" y="10340"/>
                  </a:lnTo>
                  <a:lnTo>
                    <a:pt x="19700" y="10340"/>
                  </a:lnTo>
                  <a:lnTo>
                    <a:pt x="19831" y="10341"/>
                  </a:lnTo>
                  <a:lnTo>
                    <a:pt x="19905" y="10343"/>
                  </a:lnTo>
                  <a:lnTo>
                    <a:pt x="19986" y="10345"/>
                  </a:lnTo>
                  <a:lnTo>
                    <a:pt x="20071" y="10348"/>
                  </a:lnTo>
                  <a:lnTo>
                    <a:pt x="20159" y="10354"/>
                  </a:lnTo>
                  <a:lnTo>
                    <a:pt x="20254" y="10359"/>
                  </a:lnTo>
                  <a:lnTo>
                    <a:pt x="20352" y="10366"/>
                  </a:lnTo>
                  <a:lnTo>
                    <a:pt x="20453" y="10375"/>
                  </a:lnTo>
                  <a:lnTo>
                    <a:pt x="20559" y="10385"/>
                  </a:lnTo>
                  <a:lnTo>
                    <a:pt x="20667" y="10397"/>
                  </a:lnTo>
                  <a:lnTo>
                    <a:pt x="20778" y="10411"/>
                  </a:lnTo>
                  <a:lnTo>
                    <a:pt x="20891" y="10427"/>
                  </a:lnTo>
                  <a:lnTo>
                    <a:pt x="21006" y="10445"/>
                  </a:lnTo>
                  <a:lnTo>
                    <a:pt x="21122" y="10466"/>
                  </a:lnTo>
                  <a:lnTo>
                    <a:pt x="21240" y="10489"/>
                  </a:lnTo>
                  <a:lnTo>
                    <a:pt x="21300" y="10502"/>
                  </a:lnTo>
                  <a:lnTo>
                    <a:pt x="21359" y="10515"/>
                  </a:lnTo>
                  <a:lnTo>
                    <a:pt x="21419" y="10530"/>
                  </a:lnTo>
                  <a:lnTo>
                    <a:pt x="21479" y="10544"/>
                  </a:lnTo>
                  <a:lnTo>
                    <a:pt x="21538" y="10560"/>
                  </a:lnTo>
                  <a:lnTo>
                    <a:pt x="21599" y="10576"/>
                  </a:lnTo>
                  <a:lnTo>
                    <a:pt x="21658" y="10593"/>
                  </a:lnTo>
                  <a:lnTo>
                    <a:pt x="21718" y="10611"/>
                  </a:lnTo>
                  <a:lnTo>
                    <a:pt x="21777" y="10630"/>
                  </a:lnTo>
                  <a:lnTo>
                    <a:pt x="21837" y="10650"/>
                  </a:lnTo>
                  <a:lnTo>
                    <a:pt x="21896" y="10671"/>
                  </a:lnTo>
                  <a:lnTo>
                    <a:pt x="21955" y="10692"/>
                  </a:lnTo>
                  <a:lnTo>
                    <a:pt x="22015" y="10714"/>
                  </a:lnTo>
                  <a:lnTo>
                    <a:pt x="22072" y="10737"/>
                  </a:lnTo>
                  <a:lnTo>
                    <a:pt x="22131" y="10761"/>
                  </a:lnTo>
                  <a:lnTo>
                    <a:pt x="22188" y="10786"/>
                  </a:lnTo>
                  <a:lnTo>
                    <a:pt x="22246" y="10812"/>
                  </a:lnTo>
                  <a:lnTo>
                    <a:pt x="22302" y="10838"/>
                  </a:lnTo>
                  <a:lnTo>
                    <a:pt x="22358" y="10866"/>
                  </a:lnTo>
                  <a:lnTo>
                    <a:pt x="22413" y="10895"/>
                  </a:lnTo>
                  <a:lnTo>
                    <a:pt x="22469" y="10926"/>
                  </a:lnTo>
                  <a:lnTo>
                    <a:pt x="22522" y="10957"/>
                  </a:lnTo>
                  <a:lnTo>
                    <a:pt x="22576" y="10989"/>
                  </a:lnTo>
                  <a:lnTo>
                    <a:pt x="22629" y="11022"/>
                  </a:lnTo>
                  <a:lnTo>
                    <a:pt x="22681" y="11056"/>
                  </a:lnTo>
                  <a:lnTo>
                    <a:pt x="22732" y="11091"/>
                  </a:lnTo>
                  <a:lnTo>
                    <a:pt x="22782" y="11127"/>
                  </a:lnTo>
                  <a:lnTo>
                    <a:pt x="22831" y="11165"/>
                  </a:lnTo>
                  <a:lnTo>
                    <a:pt x="22880" y="11205"/>
                  </a:lnTo>
                  <a:lnTo>
                    <a:pt x="22926" y="11245"/>
                  </a:lnTo>
                  <a:lnTo>
                    <a:pt x="22972" y="11286"/>
                  </a:lnTo>
                  <a:lnTo>
                    <a:pt x="23018" y="11328"/>
                  </a:lnTo>
                  <a:lnTo>
                    <a:pt x="23018" y="11328"/>
                  </a:lnTo>
                  <a:lnTo>
                    <a:pt x="23076" y="11386"/>
                  </a:lnTo>
                  <a:lnTo>
                    <a:pt x="23234" y="11540"/>
                  </a:lnTo>
                  <a:lnTo>
                    <a:pt x="23458" y="11763"/>
                  </a:lnTo>
                  <a:lnTo>
                    <a:pt x="23586" y="11891"/>
                  </a:lnTo>
                  <a:lnTo>
                    <a:pt x="23719" y="12025"/>
                  </a:lnTo>
                  <a:lnTo>
                    <a:pt x="23855" y="12164"/>
                  </a:lnTo>
                  <a:lnTo>
                    <a:pt x="23988" y="12301"/>
                  </a:lnTo>
                  <a:lnTo>
                    <a:pt x="24115" y="12435"/>
                  </a:lnTo>
                  <a:lnTo>
                    <a:pt x="24232" y="12561"/>
                  </a:lnTo>
                  <a:lnTo>
                    <a:pt x="24287" y="12621"/>
                  </a:lnTo>
                  <a:lnTo>
                    <a:pt x="24336" y="12677"/>
                  </a:lnTo>
                  <a:lnTo>
                    <a:pt x="24382" y="12729"/>
                  </a:lnTo>
                  <a:lnTo>
                    <a:pt x="24423" y="12777"/>
                  </a:lnTo>
                  <a:lnTo>
                    <a:pt x="24459" y="12821"/>
                  </a:lnTo>
                  <a:lnTo>
                    <a:pt x="24488" y="12860"/>
                  </a:lnTo>
                  <a:lnTo>
                    <a:pt x="24513" y="12894"/>
                  </a:lnTo>
                  <a:lnTo>
                    <a:pt x="24522" y="12909"/>
                  </a:lnTo>
                  <a:lnTo>
                    <a:pt x="24530" y="12922"/>
                  </a:lnTo>
                  <a:lnTo>
                    <a:pt x="24530" y="12922"/>
                  </a:lnTo>
                  <a:lnTo>
                    <a:pt x="24556" y="12969"/>
                  </a:lnTo>
                  <a:lnTo>
                    <a:pt x="24583" y="13020"/>
                  </a:lnTo>
                  <a:lnTo>
                    <a:pt x="24613" y="13076"/>
                  </a:lnTo>
                  <a:lnTo>
                    <a:pt x="24642" y="13138"/>
                  </a:lnTo>
                  <a:lnTo>
                    <a:pt x="24657" y="13172"/>
                  </a:lnTo>
                  <a:lnTo>
                    <a:pt x="24672" y="13208"/>
                  </a:lnTo>
                  <a:lnTo>
                    <a:pt x="24688" y="13246"/>
                  </a:lnTo>
                  <a:lnTo>
                    <a:pt x="24703" y="13286"/>
                  </a:lnTo>
                  <a:lnTo>
                    <a:pt x="24719" y="13328"/>
                  </a:lnTo>
                  <a:lnTo>
                    <a:pt x="24735" y="13374"/>
                  </a:lnTo>
                  <a:lnTo>
                    <a:pt x="24750" y="13422"/>
                  </a:lnTo>
                  <a:lnTo>
                    <a:pt x="24765" y="13474"/>
                  </a:lnTo>
                  <a:lnTo>
                    <a:pt x="24780" y="13528"/>
                  </a:lnTo>
                  <a:lnTo>
                    <a:pt x="24795" y="13585"/>
                  </a:lnTo>
                  <a:lnTo>
                    <a:pt x="24810" y="13646"/>
                  </a:lnTo>
                  <a:lnTo>
                    <a:pt x="24826" y="13712"/>
                  </a:lnTo>
                  <a:lnTo>
                    <a:pt x="24840" y="13780"/>
                  </a:lnTo>
                  <a:lnTo>
                    <a:pt x="24854" y="13852"/>
                  </a:lnTo>
                  <a:lnTo>
                    <a:pt x="24868" y="13928"/>
                  </a:lnTo>
                  <a:lnTo>
                    <a:pt x="24882" y="14010"/>
                  </a:lnTo>
                  <a:lnTo>
                    <a:pt x="24895" y="14095"/>
                  </a:lnTo>
                  <a:lnTo>
                    <a:pt x="24908" y="14184"/>
                  </a:lnTo>
                  <a:lnTo>
                    <a:pt x="24920" y="14279"/>
                  </a:lnTo>
                  <a:lnTo>
                    <a:pt x="24933" y="14379"/>
                  </a:lnTo>
                  <a:lnTo>
                    <a:pt x="24944" y="14483"/>
                  </a:lnTo>
                  <a:lnTo>
                    <a:pt x="24955" y="14593"/>
                  </a:lnTo>
                  <a:lnTo>
                    <a:pt x="24966" y="14708"/>
                  </a:lnTo>
                  <a:lnTo>
                    <a:pt x="24975" y="14829"/>
                  </a:lnTo>
                  <a:lnTo>
                    <a:pt x="24981" y="14784"/>
                  </a:lnTo>
                  <a:lnTo>
                    <a:pt x="24981" y="14784"/>
                  </a:lnTo>
                  <a:lnTo>
                    <a:pt x="24981" y="14668"/>
                  </a:lnTo>
                  <a:lnTo>
                    <a:pt x="24978" y="14556"/>
                  </a:lnTo>
                  <a:lnTo>
                    <a:pt x="24975" y="14446"/>
                  </a:lnTo>
                  <a:lnTo>
                    <a:pt x="24969" y="14340"/>
                  </a:lnTo>
                  <a:lnTo>
                    <a:pt x="24963" y="14236"/>
                  </a:lnTo>
                  <a:lnTo>
                    <a:pt x="24955" y="14137"/>
                  </a:lnTo>
                  <a:lnTo>
                    <a:pt x="24945" y="14040"/>
                  </a:lnTo>
                  <a:lnTo>
                    <a:pt x="24935" y="13946"/>
                  </a:lnTo>
                  <a:lnTo>
                    <a:pt x="24922" y="13856"/>
                  </a:lnTo>
                  <a:lnTo>
                    <a:pt x="24909" y="13769"/>
                  </a:lnTo>
                  <a:lnTo>
                    <a:pt x="24894" y="13683"/>
                  </a:lnTo>
                  <a:lnTo>
                    <a:pt x="24879" y="13602"/>
                  </a:lnTo>
                  <a:lnTo>
                    <a:pt x="24863" y="13523"/>
                  </a:lnTo>
                  <a:lnTo>
                    <a:pt x="24845" y="13448"/>
                  </a:lnTo>
                  <a:lnTo>
                    <a:pt x="24827" y="13373"/>
                  </a:lnTo>
                  <a:lnTo>
                    <a:pt x="24806" y="13303"/>
                  </a:lnTo>
                  <a:lnTo>
                    <a:pt x="24786" y="13235"/>
                  </a:lnTo>
                  <a:lnTo>
                    <a:pt x="24764" y="13170"/>
                  </a:lnTo>
                  <a:lnTo>
                    <a:pt x="24742" y="13106"/>
                  </a:lnTo>
                  <a:lnTo>
                    <a:pt x="24720" y="13046"/>
                  </a:lnTo>
                  <a:lnTo>
                    <a:pt x="24695" y="12988"/>
                  </a:lnTo>
                  <a:lnTo>
                    <a:pt x="24671" y="12932"/>
                  </a:lnTo>
                  <a:lnTo>
                    <a:pt x="24646" y="12879"/>
                  </a:lnTo>
                  <a:lnTo>
                    <a:pt x="24620" y="12827"/>
                  </a:lnTo>
                  <a:lnTo>
                    <a:pt x="24593" y="12778"/>
                  </a:lnTo>
                  <a:lnTo>
                    <a:pt x="24566" y="12732"/>
                  </a:lnTo>
                  <a:lnTo>
                    <a:pt x="24539" y="12688"/>
                  </a:lnTo>
                  <a:lnTo>
                    <a:pt x="24511" y="12645"/>
                  </a:lnTo>
                  <a:lnTo>
                    <a:pt x="24482" y="12605"/>
                  </a:lnTo>
                  <a:lnTo>
                    <a:pt x="24453" y="12566"/>
                  </a:lnTo>
                  <a:lnTo>
                    <a:pt x="24424" y="12529"/>
                  </a:lnTo>
                  <a:lnTo>
                    <a:pt x="24395" y="12495"/>
                  </a:lnTo>
                  <a:lnTo>
                    <a:pt x="24395" y="12495"/>
                  </a:lnTo>
                  <a:lnTo>
                    <a:pt x="24349" y="12446"/>
                  </a:lnTo>
                  <a:lnTo>
                    <a:pt x="24274" y="12368"/>
                  </a:lnTo>
                  <a:lnTo>
                    <a:pt x="24171" y="12261"/>
                  </a:lnTo>
                  <a:lnTo>
                    <a:pt x="24043" y="12130"/>
                  </a:lnTo>
                  <a:lnTo>
                    <a:pt x="23714" y="11797"/>
                  </a:lnTo>
                  <a:lnTo>
                    <a:pt x="23303" y="11381"/>
                  </a:lnTo>
                  <a:lnTo>
                    <a:pt x="22824" y="10900"/>
                  </a:lnTo>
                  <a:lnTo>
                    <a:pt x="22292" y="10367"/>
                  </a:lnTo>
                  <a:lnTo>
                    <a:pt x="21720" y="9796"/>
                  </a:lnTo>
                  <a:lnTo>
                    <a:pt x="21124" y="9202"/>
                  </a:lnTo>
                  <a:lnTo>
                    <a:pt x="20519" y="8600"/>
                  </a:lnTo>
                  <a:lnTo>
                    <a:pt x="19917" y="8004"/>
                  </a:lnTo>
                  <a:lnTo>
                    <a:pt x="19335" y="7430"/>
                  </a:lnTo>
                  <a:lnTo>
                    <a:pt x="18786" y="6891"/>
                  </a:lnTo>
                  <a:lnTo>
                    <a:pt x="18528" y="6639"/>
                  </a:lnTo>
                  <a:lnTo>
                    <a:pt x="18285" y="6401"/>
                  </a:lnTo>
                  <a:lnTo>
                    <a:pt x="18058" y="6181"/>
                  </a:lnTo>
                  <a:lnTo>
                    <a:pt x="17847" y="5978"/>
                  </a:lnTo>
                  <a:lnTo>
                    <a:pt x="17656" y="5794"/>
                  </a:lnTo>
                  <a:lnTo>
                    <a:pt x="17487" y="5633"/>
                  </a:lnTo>
                  <a:lnTo>
                    <a:pt x="17339" y="5494"/>
                  </a:lnTo>
                  <a:lnTo>
                    <a:pt x="17217" y="5382"/>
                  </a:lnTo>
                  <a:lnTo>
                    <a:pt x="17217" y="5382"/>
                  </a:lnTo>
                  <a:lnTo>
                    <a:pt x="17167" y="5337"/>
                  </a:lnTo>
                  <a:lnTo>
                    <a:pt x="17114" y="5292"/>
                  </a:lnTo>
                  <a:lnTo>
                    <a:pt x="17062" y="5250"/>
                  </a:lnTo>
                  <a:lnTo>
                    <a:pt x="17009" y="5209"/>
                  </a:lnTo>
                  <a:lnTo>
                    <a:pt x="16955" y="5169"/>
                  </a:lnTo>
                  <a:lnTo>
                    <a:pt x="16901" y="5132"/>
                  </a:lnTo>
                  <a:lnTo>
                    <a:pt x="16846" y="5095"/>
                  </a:lnTo>
                  <a:lnTo>
                    <a:pt x="16791" y="5060"/>
                  </a:lnTo>
                  <a:lnTo>
                    <a:pt x="16736" y="5025"/>
                  </a:lnTo>
                  <a:lnTo>
                    <a:pt x="16680" y="4993"/>
                  </a:lnTo>
                  <a:lnTo>
                    <a:pt x="16624" y="4962"/>
                  </a:lnTo>
                  <a:lnTo>
                    <a:pt x="16567" y="4932"/>
                  </a:lnTo>
                  <a:lnTo>
                    <a:pt x="16511" y="4904"/>
                  </a:lnTo>
                  <a:lnTo>
                    <a:pt x="16454" y="4876"/>
                  </a:lnTo>
                  <a:lnTo>
                    <a:pt x="16397" y="4850"/>
                  </a:lnTo>
                  <a:lnTo>
                    <a:pt x="16341" y="4825"/>
                  </a:lnTo>
                  <a:lnTo>
                    <a:pt x="16284" y="4801"/>
                  </a:lnTo>
                  <a:lnTo>
                    <a:pt x="16228" y="4779"/>
                  </a:lnTo>
                  <a:lnTo>
                    <a:pt x="16170" y="4756"/>
                  </a:lnTo>
                  <a:lnTo>
                    <a:pt x="16115" y="4736"/>
                  </a:lnTo>
                  <a:lnTo>
                    <a:pt x="16058" y="4716"/>
                  </a:lnTo>
                  <a:lnTo>
                    <a:pt x="16003" y="4698"/>
                  </a:lnTo>
                  <a:lnTo>
                    <a:pt x="15947" y="4680"/>
                  </a:lnTo>
                  <a:lnTo>
                    <a:pt x="15892" y="4664"/>
                  </a:lnTo>
                  <a:lnTo>
                    <a:pt x="15837" y="4648"/>
                  </a:lnTo>
                  <a:lnTo>
                    <a:pt x="15783" y="4633"/>
                  </a:lnTo>
                  <a:lnTo>
                    <a:pt x="15728" y="4619"/>
                  </a:lnTo>
                  <a:lnTo>
                    <a:pt x="15675" y="4607"/>
                  </a:lnTo>
                  <a:lnTo>
                    <a:pt x="15622" y="4594"/>
                  </a:lnTo>
                  <a:lnTo>
                    <a:pt x="15571" y="4583"/>
                  </a:lnTo>
                  <a:lnTo>
                    <a:pt x="15469" y="4563"/>
                  </a:lnTo>
                  <a:lnTo>
                    <a:pt x="15370" y="4545"/>
                  </a:lnTo>
                  <a:lnTo>
                    <a:pt x="15274" y="4531"/>
                  </a:lnTo>
                  <a:lnTo>
                    <a:pt x="15183" y="4518"/>
                  </a:lnTo>
                  <a:lnTo>
                    <a:pt x="15096" y="4508"/>
                  </a:lnTo>
                  <a:lnTo>
                    <a:pt x="15014" y="4500"/>
                  </a:lnTo>
                  <a:lnTo>
                    <a:pt x="14937" y="4494"/>
                  </a:lnTo>
                  <a:lnTo>
                    <a:pt x="14865" y="4489"/>
                  </a:lnTo>
                  <a:lnTo>
                    <a:pt x="14800" y="4486"/>
                  </a:lnTo>
                  <a:lnTo>
                    <a:pt x="14740" y="4484"/>
                  </a:lnTo>
                  <a:lnTo>
                    <a:pt x="14687" y="4483"/>
                  </a:lnTo>
                  <a:lnTo>
                    <a:pt x="14603" y="4483"/>
                  </a:lnTo>
                  <a:lnTo>
                    <a:pt x="14550" y="4484"/>
                  </a:lnTo>
                  <a:lnTo>
                    <a:pt x="14532" y="4485"/>
                  </a:lnTo>
                  <a:lnTo>
                    <a:pt x="10449" y="448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864870" fontAlgn="base">
                <a:spcBef>
                  <a:spcPct val="0"/>
                </a:spcBef>
                <a:spcAft>
                  <a:spcPct val="0"/>
                </a:spcAft>
              </a:pPr>
              <a:endParaRPr lang="fr-FR" sz="1700" kern="0">
                <a:solidFill>
                  <a:sysClr val="windowText" lastClr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3" name="Freeform 9"/>
            <p:cNvSpPr/>
            <p:nvPr/>
          </p:nvSpPr>
          <p:spPr bwMode="auto">
            <a:xfrm rot="20191044">
              <a:off x="6646827" y="3485354"/>
              <a:ext cx="902079" cy="1896674"/>
            </a:xfrm>
            <a:custGeom>
              <a:cxnLst>
                <a:cxn ang="0">
                  <a:pos x="6304" y="4449"/>
                </a:cxn>
                <a:cxn ang="0">
                  <a:pos x="6114" y="4449"/>
                </a:cxn>
                <a:cxn ang="0">
                  <a:pos x="5918" y="4439"/>
                </a:cxn>
                <a:cxn ang="0">
                  <a:pos x="5671" y="4415"/>
                </a:cxn>
                <a:cxn ang="0">
                  <a:pos x="5386" y="4370"/>
                </a:cxn>
                <a:cxn ang="0">
                  <a:pos x="5179" y="4327"/>
                </a:cxn>
                <a:cxn ang="0">
                  <a:pos x="5017" y="4285"/>
                </a:cxn>
                <a:cxn ang="0">
                  <a:pos x="4852" y="4236"/>
                </a:cxn>
                <a:cxn ang="0">
                  <a:pos x="4683" y="4176"/>
                </a:cxn>
                <a:cxn ang="0">
                  <a:pos x="4514" y="4108"/>
                </a:cxn>
                <a:cxn ang="0">
                  <a:pos x="4344" y="4030"/>
                </a:cxn>
                <a:cxn ang="0">
                  <a:pos x="4174" y="3940"/>
                </a:cxn>
                <a:cxn ang="0">
                  <a:pos x="4008" y="3838"/>
                </a:cxn>
                <a:cxn ang="0">
                  <a:pos x="3845" y="3724"/>
                </a:cxn>
                <a:cxn ang="0">
                  <a:pos x="3688" y="3596"/>
                </a:cxn>
                <a:cxn ang="0">
                  <a:pos x="3522" y="3446"/>
                </a:cxn>
                <a:cxn ang="0">
                  <a:pos x="3051" y="2998"/>
                </a:cxn>
                <a:cxn ang="0">
                  <a:pos x="2185" y="2156"/>
                </a:cxn>
                <a:cxn ang="0">
                  <a:pos x="572" y="568"/>
                </a:cxn>
                <a:cxn ang="0">
                  <a:pos x="0" y="9117"/>
                </a:cxn>
                <a:cxn ang="0">
                  <a:pos x="10" y="9249"/>
                </a:cxn>
                <a:cxn ang="0">
                  <a:pos x="43" y="9565"/>
                </a:cxn>
                <a:cxn ang="0">
                  <a:pos x="81" y="9838"/>
                </a:cxn>
                <a:cxn ang="0">
                  <a:pos x="122" y="10072"/>
                </a:cxn>
                <a:cxn ang="0">
                  <a:pos x="164" y="10270"/>
                </a:cxn>
                <a:cxn ang="0">
                  <a:pos x="210" y="10437"/>
                </a:cxn>
                <a:cxn ang="0">
                  <a:pos x="255" y="10577"/>
                </a:cxn>
                <a:cxn ang="0">
                  <a:pos x="301" y="10695"/>
                </a:cxn>
                <a:cxn ang="0">
                  <a:pos x="359" y="10823"/>
                </a:cxn>
                <a:cxn ang="0">
                  <a:pos x="441" y="10975"/>
                </a:cxn>
                <a:cxn ang="0">
                  <a:pos x="458" y="11003"/>
                </a:cxn>
                <a:cxn ang="0">
                  <a:pos x="547" y="11119"/>
                </a:cxn>
                <a:cxn ang="0">
                  <a:pos x="684" y="11276"/>
                </a:cxn>
                <a:cxn ang="0">
                  <a:pos x="983" y="11595"/>
                </a:cxn>
                <a:cxn ang="0">
                  <a:pos x="1385" y="12005"/>
                </a:cxn>
                <a:cxn ang="0">
                  <a:pos x="1893" y="12510"/>
                </a:cxn>
                <a:cxn ang="0">
                  <a:pos x="1998" y="12611"/>
                </a:cxn>
                <a:cxn ang="0">
                  <a:pos x="2140" y="12731"/>
                </a:cxn>
                <a:cxn ang="0">
                  <a:pos x="2290" y="12840"/>
                </a:cxn>
                <a:cxn ang="0">
                  <a:pos x="2447" y="12940"/>
                </a:cxn>
                <a:cxn ang="0">
                  <a:pos x="2612" y="13030"/>
                </a:cxn>
                <a:cxn ang="0">
                  <a:pos x="2783" y="13110"/>
                </a:cxn>
                <a:cxn ang="0">
                  <a:pos x="2956" y="13183"/>
                </a:cxn>
                <a:cxn ang="0">
                  <a:pos x="3134" y="13247"/>
                </a:cxn>
                <a:cxn ang="0">
                  <a:pos x="3312" y="13303"/>
                </a:cxn>
                <a:cxn ang="0">
                  <a:pos x="3492" y="13352"/>
                </a:cxn>
                <a:cxn ang="0">
                  <a:pos x="3671" y="13394"/>
                </a:cxn>
                <a:cxn ang="0">
                  <a:pos x="3965" y="13452"/>
                </a:cxn>
                <a:cxn ang="0">
                  <a:pos x="4304" y="13500"/>
                </a:cxn>
                <a:cxn ang="0">
                  <a:pos x="4619" y="13531"/>
                </a:cxn>
                <a:cxn ang="0">
                  <a:pos x="4900" y="13548"/>
                </a:cxn>
                <a:cxn ang="0">
                  <a:pos x="5139" y="13555"/>
                </a:cxn>
                <a:cxn ang="0">
                  <a:pos x="7183" y="13556"/>
                </a:cxn>
              </a:cxnLst>
              <a:rect l="0" t="0" r="r" b="b"/>
              <a:pathLst>
                <a:path w="7183" h="13556">
                  <a:moveTo>
                    <a:pt x="6322" y="4449"/>
                  </a:moveTo>
                  <a:lnTo>
                    <a:pt x="6322" y="4449"/>
                  </a:lnTo>
                  <a:lnTo>
                    <a:pt x="6304" y="4449"/>
                  </a:lnTo>
                  <a:lnTo>
                    <a:pt x="6252" y="4451"/>
                  </a:lnTo>
                  <a:lnTo>
                    <a:pt x="6167" y="4450"/>
                  </a:lnTo>
                  <a:lnTo>
                    <a:pt x="6114" y="4449"/>
                  </a:lnTo>
                  <a:lnTo>
                    <a:pt x="6055" y="4447"/>
                  </a:lnTo>
                  <a:lnTo>
                    <a:pt x="5989" y="4444"/>
                  </a:lnTo>
                  <a:lnTo>
                    <a:pt x="5918" y="4439"/>
                  </a:lnTo>
                  <a:lnTo>
                    <a:pt x="5841" y="4433"/>
                  </a:lnTo>
                  <a:lnTo>
                    <a:pt x="5758" y="4425"/>
                  </a:lnTo>
                  <a:lnTo>
                    <a:pt x="5671" y="4415"/>
                  </a:lnTo>
                  <a:lnTo>
                    <a:pt x="5580" y="4403"/>
                  </a:lnTo>
                  <a:lnTo>
                    <a:pt x="5485" y="4388"/>
                  </a:lnTo>
                  <a:lnTo>
                    <a:pt x="5386" y="4370"/>
                  </a:lnTo>
                  <a:lnTo>
                    <a:pt x="5284" y="4350"/>
                  </a:lnTo>
                  <a:lnTo>
                    <a:pt x="5232" y="4339"/>
                  </a:lnTo>
                  <a:lnTo>
                    <a:pt x="5179" y="4327"/>
                  </a:lnTo>
                  <a:lnTo>
                    <a:pt x="5126" y="4314"/>
                  </a:lnTo>
                  <a:lnTo>
                    <a:pt x="5072" y="4300"/>
                  </a:lnTo>
                  <a:lnTo>
                    <a:pt x="5017" y="4285"/>
                  </a:lnTo>
                  <a:lnTo>
                    <a:pt x="4963" y="4270"/>
                  </a:lnTo>
                  <a:lnTo>
                    <a:pt x="4907" y="4253"/>
                  </a:lnTo>
                  <a:lnTo>
                    <a:pt x="4852" y="4236"/>
                  </a:lnTo>
                  <a:lnTo>
                    <a:pt x="4796" y="4217"/>
                  </a:lnTo>
                  <a:lnTo>
                    <a:pt x="4740" y="4198"/>
                  </a:lnTo>
                  <a:lnTo>
                    <a:pt x="4683" y="4176"/>
                  </a:lnTo>
                  <a:lnTo>
                    <a:pt x="4627" y="4154"/>
                  </a:lnTo>
                  <a:lnTo>
                    <a:pt x="4570" y="4132"/>
                  </a:lnTo>
                  <a:lnTo>
                    <a:pt x="4514" y="4108"/>
                  </a:lnTo>
                  <a:lnTo>
                    <a:pt x="4457" y="4083"/>
                  </a:lnTo>
                  <a:lnTo>
                    <a:pt x="4401" y="4057"/>
                  </a:lnTo>
                  <a:lnTo>
                    <a:pt x="4344" y="4030"/>
                  </a:lnTo>
                  <a:lnTo>
                    <a:pt x="4288" y="4001"/>
                  </a:lnTo>
                  <a:lnTo>
                    <a:pt x="4231" y="3971"/>
                  </a:lnTo>
                  <a:lnTo>
                    <a:pt x="4174" y="3940"/>
                  </a:lnTo>
                  <a:lnTo>
                    <a:pt x="4119" y="3908"/>
                  </a:lnTo>
                  <a:lnTo>
                    <a:pt x="4063" y="3873"/>
                  </a:lnTo>
                  <a:lnTo>
                    <a:pt x="4008" y="3838"/>
                  </a:lnTo>
                  <a:lnTo>
                    <a:pt x="3953" y="3802"/>
                  </a:lnTo>
                  <a:lnTo>
                    <a:pt x="3899" y="3764"/>
                  </a:lnTo>
                  <a:lnTo>
                    <a:pt x="3845" y="3724"/>
                  </a:lnTo>
                  <a:lnTo>
                    <a:pt x="3793" y="3684"/>
                  </a:lnTo>
                  <a:lnTo>
                    <a:pt x="3740" y="3641"/>
                  </a:lnTo>
                  <a:lnTo>
                    <a:pt x="3688" y="3596"/>
                  </a:lnTo>
                  <a:lnTo>
                    <a:pt x="3636" y="3551"/>
                  </a:lnTo>
                  <a:lnTo>
                    <a:pt x="3636" y="3551"/>
                  </a:lnTo>
                  <a:lnTo>
                    <a:pt x="3522" y="3446"/>
                  </a:lnTo>
                  <a:lnTo>
                    <a:pt x="3385" y="3317"/>
                  </a:lnTo>
                  <a:lnTo>
                    <a:pt x="3228" y="3168"/>
                  </a:lnTo>
                  <a:lnTo>
                    <a:pt x="3051" y="2998"/>
                  </a:lnTo>
                  <a:lnTo>
                    <a:pt x="2857" y="2811"/>
                  </a:lnTo>
                  <a:lnTo>
                    <a:pt x="2647" y="2607"/>
                  </a:lnTo>
                  <a:lnTo>
                    <a:pt x="2185" y="2156"/>
                  </a:lnTo>
                  <a:lnTo>
                    <a:pt x="1677" y="1657"/>
                  </a:lnTo>
                  <a:lnTo>
                    <a:pt x="1135" y="1124"/>
                  </a:lnTo>
                  <a:lnTo>
                    <a:pt x="572" y="568"/>
                  </a:lnTo>
                  <a:lnTo>
                    <a:pt x="0" y="0"/>
                  </a:lnTo>
                  <a:lnTo>
                    <a:pt x="0" y="9117"/>
                  </a:lnTo>
                  <a:lnTo>
                    <a:pt x="0" y="9117"/>
                  </a:lnTo>
                  <a:lnTo>
                    <a:pt x="0" y="9132"/>
                  </a:lnTo>
                  <a:lnTo>
                    <a:pt x="0" y="9132"/>
                  </a:lnTo>
                  <a:lnTo>
                    <a:pt x="10" y="9249"/>
                  </a:lnTo>
                  <a:lnTo>
                    <a:pt x="21" y="9359"/>
                  </a:lnTo>
                  <a:lnTo>
                    <a:pt x="32" y="9464"/>
                  </a:lnTo>
                  <a:lnTo>
                    <a:pt x="43" y="9565"/>
                  </a:lnTo>
                  <a:lnTo>
                    <a:pt x="55" y="9660"/>
                  </a:lnTo>
                  <a:lnTo>
                    <a:pt x="68" y="9751"/>
                  </a:lnTo>
                  <a:lnTo>
                    <a:pt x="81" y="9838"/>
                  </a:lnTo>
                  <a:lnTo>
                    <a:pt x="94" y="9920"/>
                  </a:lnTo>
                  <a:lnTo>
                    <a:pt x="108" y="9997"/>
                  </a:lnTo>
                  <a:lnTo>
                    <a:pt x="122" y="10072"/>
                  </a:lnTo>
                  <a:lnTo>
                    <a:pt x="136" y="10141"/>
                  </a:lnTo>
                  <a:lnTo>
                    <a:pt x="150" y="10207"/>
                  </a:lnTo>
                  <a:lnTo>
                    <a:pt x="164" y="10270"/>
                  </a:lnTo>
                  <a:lnTo>
                    <a:pt x="179" y="10329"/>
                  </a:lnTo>
                  <a:lnTo>
                    <a:pt x="195" y="10385"/>
                  </a:lnTo>
                  <a:lnTo>
                    <a:pt x="210" y="10437"/>
                  </a:lnTo>
                  <a:lnTo>
                    <a:pt x="225" y="10487"/>
                  </a:lnTo>
                  <a:lnTo>
                    <a:pt x="240" y="10533"/>
                  </a:lnTo>
                  <a:lnTo>
                    <a:pt x="255" y="10577"/>
                  </a:lnTo>
                  <a:lnTo>
                    <a:pt x="270" y="10619"/>
                  </a:lnTo>
                  <a:lnTo>
                    <a:pt x="285" y="10658"/>
                  </a:lnTo>
                  <a:lnTo>
                    <a:pt x="301" y="10695"/>
                  </a:lnTo>
                  <a:lnTo>
                    <a:pt x="316" y="10730"/>
                  </a:lnTo>
                  <a:lnTo>
                    <a:pt x="330" y="10763"/>
                  </a:lnTo>
                  <a:lnTo>
                    <a:pt x="359" y="10823"/>
                  </a:lnTo>
                  <a:lnTo>
                    <a:pt x="387" y="10878"/>
                  </a:lnTo>
                  <a:lnTo>
                    <a:pt x="415" y="10929"/>
                  </a:lnTo>
                  <a:lnTo>
                    <a:pt x="441" y="10975"/>
                  </a:lnTo>
                  <a:lnTo>
                    <a:pt x="441" y="10975"/>
                  </a:lnTo>
                  <a:lnTo>
                    <a:pt x="448" y="10988"/>
                  </a:lnTo>
                  <a:lnTo>
                    <a:pt x="458" y="11003"/>
                  </a:lnTo>
                  <a:lnTo>
                    <a:pt x="481" y="11036"/>
                  </a:lnTo>
                  <a:lnTo>
                    <a:pt x="512" y="11075"/>
                  </a:lnTo>
                  <a:lnTo>
                    <a:pt x="547" y="11119"/>
                  </a:lnTo>
                  <a:lnTo>
                    <a:pt x="588" y="11168"/>
                  </a:lnTo>
                  <a:lnTo>
                    <a:pt x="634" y="11220"/>
                  </a:lnTo>
                  <a:lnTo>
                    <a:pt x="684" y="11276"/>
                  </a:lnTo>
                  <a:lnTo>
                    <a:pt x="738" y="11335"/>
                  </a:lnTo>
                  <a:lnTo>
                    <a:pt x="856" y="11462"/>
                  </a:lnTo>
                  <a:lnTo>
                    <a:pt x="983" y="11595"/>
                  </a:lnTo>
                  <a:lnTo>
                    <a:pt x="1116" y="11733"/>
                  </a:lnTo>
                  <a:lnTo>
                    <a:pt x="1251" y="11871"/>
                  </a:lnTo>
                  <a:lnTo>
                    <a:pt x="1385" y="12005"/>
                  </a:lnTo>
                  <a:lnTo>
                    <a:pt x="1513" y="12134"/>
                  </a:lnTo>
                  <a:lnTo>
                    <a:pt x="1737" y="12357"/>
                  </a:lnTo>
                  <a:lnTo>
                    <a:pt x="1893" y="12510"/>
                  </a:lnTo>
                  <a:lnTo>
                    <a:pt x="1953" y="12569"/>
                  </a:lnTo>
                  <a:lnTo>
                    <a:pt x="1953" y="12569"/>
                  </a:lnTo>
                  <a:lnTo>
                    <a:pt x="1998" y="12611"/>
                  </a:lnTo>
                  <a:lnTo>
                    <a:pt x="2044" y="12652"/>
                  </a:lnTo>
                  <a:lnTo>
                    <a:pt x="2091" y="12692"/>
                  </a:lnTo>
                  <a:lnTo>
                    <a:pt x="2140" y="12731"/>
                  </a:lnTo>
                  <a:lnTo>
                    <a:pt x="2188" y="12768"/>
                  </a:lnTo>
                  <a:lnTo>
                    <a:pt x="2239" y="12805"/>
                  </a:lnTo>
                  <a:lnTo>
                    <a:pt x="2290" y="12840"/>
                  </a:lnTo>
                  <a:lnTo>
                    <a:pt x="2341" y="12875"/>
                  </a:lnTo>
                  <a:lnTo>
                    <a:pt x="2394" y="12908"/>
                  </a:lnTo>
                  <a:lnTo>
                    <a:pt x="2447" y="12940"/>
                  </a:lnTo>
                  <a:lnTo>
                    <a:pt x="2502" y="12971"/>
                  </a:lnTo>
                  <a:lnTo>
                    <a:pt x="2556" y="13001"/>
                  </a:lnTo>
                  <a:lnTo>
                    <a:pt x="2612" y="13030"/>
                  </a:lnTo>
                  <a:lnTo>
                    <a:pt x="2669" y="13058"/>
                  </a:lnTo>
                  <a:lnTo>
                    <a:pt x="2725" y="13084"/>
                  </a:lnTo>
                  <a:lnTo>
                    <a:pt x="2783" y="13110"/>
                  </a:lnTo>
                  <a:lnTo>
                    <a:pt x="2840" y="13136"/>
                  </a:lnTo>
                  <a:lnTo>
                    <a:pt x="2898" y="13160"/>
                  </a:lnTo>
                  <a:lnTo>
                    <a:pt x="2956" y="13183"/>
                  </a:lnTo>
                  <a:lnTo>
                    <a:pt x="3015" y="13205"/>
                  </a:lnTo>
                  <a:lnTo>
                    <a:pt x="3074" y="13227"/>
                  </a:lnTo>
                  <a:lnTo>
                    <a:pt x="3134" y="13247"/>
                  </a:lnTo>
                  <a:lnTo>
                    <a:pt x="3192" y="13266"/>
                  </a:lnTo>
                  <a:lnTo>
                    <a:pt x="3253" y="13285"/>
                  </a:lnTo>
                  <a:lnTo>
                    <a:pt x="3312" y="13303"/>
                  </a:lnTo>
                  <a:lnTo>
                    <a:pt x="3372" y="13320"/>
                  </a:lnTo>
                  <a:lnTo>
                    <a:pt x="3432" y="13336"/>
                  </a:lnTo>
                  <a:lnTo>
                    <a:pt x="3492" y="13352"/>
                  </a:lnTo>
                  <a:lnTo>
                    <a:pt x="3552" y="13367"/>
                  </a:lnTo>
                  <a:lnTo>
                    <a:pt x="3611" y="13381"/>
                  </a:lnTo>
                  <a:lnTo>
                    <a:pt x="3671" y="13394"/>
                  </a:lnTo>
                  <a:lnTo>
                    <a:pt x="3730" y="13408"/>
                  </a:lnTo>
                  <a:lnTo>
                    <a:pt x="3848" y="13431"/>
                  </a:lnTo>
                  <a:lnTo>
                    <a:pt x="3965" y="13452"/>
                  </a:lnTo>
                  <a:lnTo>
                    <a:pt x="4080" y="13470"/>
                  </a:lnTo>
                  <a:lnTo>
                    <a:pt x="4193" y="13486"/>
                  </a:lnTo>
                  <a:lnTo>
                    <a:pt x="4304" y="13500"/>
                  </a:lnTo>
                  <a:lnTo>
                    <a:pt x="4412" y="13512"/>
                  </a:lnTo>
                  <a:lnTo>
                    <a:pt x="4517" y="13522"/>
                  </a:lnTo>
                  <a:lnTo>
                    <a:pt x="4619" y="13531"/>
                  </a:lnTo>
                  <a:lnTo>
                    <a:pt x="4716" y="13538"/>
                  </a:lnTo>
                  <a:lnTo>
                    <a:pt x="4811" y="13543"/>
                  </a:lnTo>
                  <a:lnTo>
                    <a:pt x="4900" y="13548"/>
                  </a:lnTo>
                  <a:lnTo>
                    <a:pt x="4985" y="13551"/>
                  </a:lnTo>
                  <a:lnTo>
                    <a:pt x="5066" y="13553"/>
                  </a:lnTo>
                  <a:lnTo>
                    <a:pt x="5139" y="13555"/>
                  </a:lnTo>
                  <a:lnTo>
                    <a:pt x="5271" y="13556"/>
                  </a:lnTo>
                  <a:lnTo>
                    <a:pt x="5271" y="13556"/>
                  </a:lnTo>
                  <a:lnTo>
                    <a:pt x="7183" y="13556"/>
                  </a:lnTo>
                  <a:lnTo>
                    <a:pt x="7183" y="4448"/>
                  </a:lnTo>
                  <a:lnTo>
                    <a:pt x="6322" y="444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864870" fontAlgn="base">
                <a:spcBef>
                  <a:spcPct val="0"/>
                </a:spcBef>
                <a:spcAft>
                  <a:spcPct val="0"/>
                </a:spcAft>
              </a:pPr>
              <a:endParaRPr lang="fr-FR" sz="1700" kern="0">
                <a:solidFill>
                  <a:sysClr val="windowText" lastClr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4" name="Freeform 10"/>
            <p:cNvSpPr/>
            <p:nvPr/>
          </p:nvSpPr>
          <p:spPr bwMode="auto">
            <a:xfrm rot="20191044">
              <a:off x="8340400" y="3398460"/>
              <a:ext cx="897451" cy="1276786"/>
            </a:xfrm>
            <a:custGeom>
              <a:cxnLst>
                <a:cxn ang="0">
                  <a:pos x="6715" y="2554"/>
                </a:cxn>
                <a:cxn ang="0">
                  <a:pos x="6584" y="2389"/>
                </a:cxn>
                <a:cxn ang="0">
                  <a:pos x="6317" y="2095"/>
                </a:cxn>
                <a:cxn ang="0">
                  <a:pos x="5788" y="1551"/>
                </a:cxn>
                <a:cxn ang="0">
                  <a:pos x="5220" y="988"/>
                </a:cxn>
                <a:cxn ang="0">
                  <a:pos x="5082" y="865"/>
                </a:cxn>
                <a:cxn ang="0">
                  <a:pos x="4883" y="716"/>
                </a:cxn>
                <a:cxn ang="0">
                  <a:pos x="4671" y="586"/>
                </a:cxn>
                <a:cxn ang="0">
                  <a:pos x="4448" y="472"/>
                </a:cxn>
                <a:cxn ang="0">
                  <a:pos x="4217" y="374"/>
                </a:cxn>
                <a:cxn ang="0">
                  <a:pos x="3979" y="290"/>
                </a:cxn>
                <a:cxn ang="0">
                  <a:pos x="3740" y="220"/>
                </a:cxn>
                <a:cxn ang="0">
                  <a:pos x="3502" y="162"/>
                </a:cxn>
                <a:cxn ang="0">
                  <a:pos x="3093" y="87"/>
                </a:cxn>
                <a:cxn ang="0">
                  <a:pos x="2655" y="35"/>
                </a:cxn>
                <a:cxn ang="0">
                  <a:pos x="2273" y="8"/>
                </a:cxn>
                <a:cxn ang="0">
                  <a:pos x="1902" y="0"/>
                </a:cxn>
                <a:cxn ang="0">
                  <a:pos x="0" y="9112"/>
                </a:cxn>
                <a:cxn ang="0">
                  <a:pos x="2108" y="9109"/>
                </a:cxn>
                <a:cxn ang="0">
                  <a:pos x="2456" y="9094"/>
                </a:cxn>
                <a:cxn ang="0">
                  <a:pos x="2869" y="9056"/>
                </a:cxn>
                <a:cxn ang="0">
                  <a:pos x="3324" y="8987"/>
                </a:cxn>
                <a:cxn ang="0">
                  <a:pos x="3621" y="8923"/>
                </a:cxn>
                <a:cxn ang="0">
                  <a:pos x="3860" y="8859"/>
                </a:cxn>
                <a:cxn ang="0">
                  <a:pos x="4098" y="8783"/>
                </a:cxn>
                <a:cxn ang="0">
                  <a:pos x="4333" y="8692"/>
                </a:cxn>
                <a:cxn ang="0">
                  <a:pos x="4561" y="8586"/>
                </a:cxn>
                <a:cxn ang="0">
                  <a:pos x="4779" y="8464"/>
                </a:cxn>
                <a:cxn ang="0">
                  <a:pos x="4985" y="8324"/>
                </a:cxn>
                <a:cxn ang="0">
                  <a:pos x="5175" y="8167"/>
                </a:cxn>
                <a:cxn ang="0">
                  <a:pos x="5436" y="7913"/>
                </a:cxn>
                <a:cxn ang="0">
                  <a:pos x="6057" y="7289"/>
                </a:cxn>
                <a:cxn ang="0">
                  <a:pos x="6489" y="6832"/>
                </a:cxn>
                <a:cxn ang="0">
                  <a:pos x="6661" y="6631"/>
                </a:cxn>
                <a:cxn ang="0">
                  <a:pos x="6732" y="6531"/>
                </a:cxn>
                <a:cxn ang="0">
                  <a:pos x="6815" y="6376"/>
                </a:cxn>
                <a:cxn ang="0">
                  <a:pos x="6890" y="6207"/>
                </a:cxn>
                <a:cxn ang="0">
                  <a:pos x="6952" y="6030"/>
                </a:cxn>
                <a:cxn ang="0">
                  <a:pos x="7013" y="5806"/>
                </a:cxn>
                <a:cxn ang="0">
                  <a:pos x="7071" y="5524"/>
                </a:cxn>
                <a:cxn ang="0">
                  <a:pos x="7123" y="5174"/>
                </a:cxn>
                <a:cxn ang="0">
                  <a:pos x="7168" y="4744"/>
                </a:cxn>
                <a:cxn ang="0">
                  <a:pos x="7182" y="4540"/>
                </a:cxn>
                <a:cxn ang="0">
                  <a:pos x="7168" y="4368"/>
                </a:cxn>
                <a:cxn ang="0">
                  <a:pos x="7122" y="3939"/>
                </a:cxn>
                <a:cxn ang="0">
                  <a:pos x="7070" y="3588"/>
                </a:cxn>
                <a:cxn ang="0">
                  <a:pos x="7012" y="3306"/>
                </a:cxn>
                <a:cxn ang="0">
                  <a:pos x="6952" y="3082"/>
                </a:cxn>
                <a:cxn ang="0">
                  <a:pos x="6890" y="2906"/>
                </a:cxn>
                <a:cxn ang="0">
                  <a:pos x="6815" y="2736"/>
                </a:cxn>
                <a:cxn ang="0">
                  <a:pos x="6732" y="2582"/>
                </a:cxn>
              </a:cxnLst>
              <a:rect l="0" t="0" r="r" b="b"/>
              <a:pathLst>
                <a:path w="7183" h="9112">
                  <a:moveTo>
                    <a:pt x="6732" y="2582"/>
                  </a:moveTo>
                  <a:lnTo>
                    <a:pt x="6732" y="2582"/>
                  </a:lnTo>
                  <a:lnTo>
                    <a:pt x="6724" y="2569"/>
                  </a:lnTo>
                  <a:lnTo>
                    <a:pt x="6715" y="2554"/>
                  </a:lnTo>
                  <a:lnTo>
                    <a:pt x="6690" y="2520"/>
                  </a:lnTo>
                  <a:lnTo>
                    <a:pt x="6661" y="2481"/>
                  </a:lnTo>
                  <a:lnTo>
                    <a:pt x="6625" y="2437"/>
                  </a:lnTo>
                  <a:lnTo>
                    <a:pt x="6584" y="2389"/>
                  </a:lnTo>
                  <a:lnTo>
                    <a:pt x="6538" y="2337"/>
                  </a:lnTo>
                  <a:lnTo>
                    <a:pt x="6489" y="2281"/>
                  </a:lnTo>
                  <a:lnTo>
                    <a:pt x="6434" y="2221"/>
                  </a:lnTo>
                  <a:lnTo>
                    <a:pt x="6317" y="2095"/>
                  </a:lnTo>
                  <a:lnTo>
                    <a:pt x="6190" y="1961"/>
                  </a:lnTo>
                  <a:lnTo>
                    <a:pt x="6057" y="1824"/>
                  </a:lnTo>
                  <a:lnTo>
                    <a:pt x="5921" y="1685"/>
                  </a:lnTo>
                  <a:lnTo>
                    <a:pt x="5788" y="1551"/>
                  </a:lnTo>
                  <a:lnTo>
                    <a:pt x="5660" y="1423"/>
                  </a:lnTo>
                  <a:lnTo>
                    <a:pt x="5436" y="1200"/>
                  </a:lnTo>
                  <a:lnTo>
                    <a:pt x="5278" y="1046"/>
                  </a:lnTo>
                  <a:lnTo>
                    <a:pt x="5220" y="988"/>
                  </a:lnTo>
                  <a:lnTo>
                    <a:pt x="5220" y="988"/>
                  </a:lnTo>
                  <a:lnTo>
                    <a:pt x="5174" y="946"/>
                  </a:lnTo>
                  <a:lnTo>
                    <a:pt x="5128" y="905"/>
                  </a:lnTo>
                  <a:lnTo>
                    <a:pt x="5082" y="865"/>
                  </a:lnTo>
                  <a:lnTo>
                    <a:pt x="5033" y="825"/>
                  </a:lnTo>
                  <a:lnTo>
                    <a:pt x="4984" y="787"/>
                  </a:lnTo>
                  <a:lnTo>
                    <a:pt x="4934" y="751"/>
                  </a:lnTo>
                  <a:lnTo>
                    <a:pt x="4883" y="716"/>
                  </a:lnTo>
                  <a:lnTo>
                    <a:pt x="4831" y="682"/>
                  </a:lnTo>
                  <a:lnTo>
                    <a:pt x="4778" y="649"/>
                  </a:lnTo>
                  <a:lnTo>
                    <a:pt x="4724" y="617"/>
                  </a:lnTo>
                  <a:lnTo>
                    <a:pt x="4671" y="586"/>
                  </a:lnTo>
                  <a:lnTo>
                    <a:pt x="4615" y="555"/>
                  </a:lnTo>
                  <a:lnTo>
                    <a:pt x="4560" y="526"/>
                  </a:lnTo>
                  <a:lnTo>
                    <a:pt x="4504" y="498"/>
                  </a:lnTo>
                  <a:lnTo>
                    <a:pt x="4448" y="472"/>
                  </a:lnTo>
                  <a:lnTo>
                    <a:pt x="4390" y="446"/>
                  </a:lnTo>
                  <a:lnTo>
                    <a:pt x="4333" y="421"/>
                  </a:lnTo>
                  <a:lnTo>
                    <a:pt x="4274" y="397"/>
                  </a:lnTo>
                  <a:lnTo>
                    <a:pt x="4217" y="374"/>
                  </a:lnTo>
                  <a:lnTo>
                    <a:pt x="4157" y="352"/>
                  </a:lnTo>
                  <a:lnTo>
                    <a:pt x="4098" y="331"/>
                  </a:lnTo>
                  <a:lnTo>
                    <a:pt x="4039" y="310"/>
                  </a:lnTo>
                  <a:lnTo>
                    <a:pt x="3979" y="290"/>
                  </a:lnTo>
                  <a:lnTo>
                    <a:pt x="3920" y="271"/>
                  </a:lnTo>
                  <a:lnTo>
                    <a:pt x="3860" y="253"/>
                  </a:lnTo>
                  <a:lnTo>
                    <a:pt x="3801" y="236"/>
                  </a:lnTo>
                  <a:lnTo>
                    <a:pt x="3740" y="220"/>
                  </a:lnTo>
                  <a:lnTo>
                    <a:pt x="3681" y="204"/>
                  </a:lnTo>
                  <a:lnTo>
                    <a:pt x="3621" y="190"/>
                  </a:lnTo>
                  <a:lnTo>
                    <a:pt x="3561" y="175"/>
                  </a:lnTo>
                  <a:lnTo>
                    <a:pt x="3502" y="162"/>
                  </a:lnTo>
                  <a:lnTo>
                    <a:pt x="3442" y="149"/>
                  </a:lnTo>
                  <a:lnTo>
                    <a:pt x="3324" y="126"/>
                  </a:lnTo>
                  <a:lnTo>
                    <a:pt x="3208" y="105"/>
                  </a:lnTo>
                  <a:lnTo>
                    <a:pt x="3093" y="87"/>
                  </a:lnTo>
                  <a:lnTo>
                    <a:pt x="2980" y="71"/>
                  </a:lnTo>
                  <a:lnTo>
                    <a:pt x="2869" y="57"/>
                  </a:lnTo>
                  <a:lnTo>
                    <a:pt x="2761" y="45"/>
                  </a:lnTo>
                  <a:lnTo>
                    <a:pt x="2655" y="35"/>
                  </a:lnTo>
                  <a:lnTo>
                    <a:pt x="2554" y="26"/>
                  </a:lnTo>
                  <a:lnTo>
                    <a:pt x="2456" y="19"/>
                  </a:lnTo>
                  <a:lnTo>
                    <a:pt x="2361" y="14"/>
                  </a:lnTo>
                  <a:lnTo>
                    <a:pt x="2273" y="8"/>
                  </a:lnTo>
                  <a:lnTo>
                    <a:pt x="2188" y="5"/>
                  </a:lnTo>
                  <a:lnTo>
                    <a:pt x="2107" y="3"/>
                  </a:lnTo>
                  <a:lnTo>
                    <a:pt x="2033" y="1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0" y="0"/>
                  </a:lnTo>
                  <a:lnTo>
                    <a:pt x="0" y="9112"/>
                  </a:lnTo>
                  <a:lnTo>
                    <a:pt x="0" y="9112"/>
                  </a:lnTo>
                  <a:lnTo>
                    <a:pt x="1902" y="9112"/>
                  </a:lnTo>
                  <a:lnTo>
                    <a:pt x="1902" y="9112"/>
                  </a:lnTo>
                  <a:lnTo>
                    <a:pt x="2033" y="9111"/>
                  </a:lnTo>
                  <a:lnTo>
                    <a:pt x="2108" y="9109"/>
                  </a:lnTo>
                  <a:lnTo>
                    <a:pt x="2188" y="9107"/>
                  </a:lnTo>
                  <a:lnTo>
                    <a:pt x="2273" y="9104"/>
                  </a:lnTo>
                  <a:lnTo>
                    <a:pt x="2362" y="9099"/>
                  </a:lnTo>
                  <a:lnTo>
                    <a:pt x="2456" y="9094"/>
                  </a:lnTo>
                  <a:lnTo>
                    <a:pt x="2554" y="9087"/>
                  </a:lnTo>
                  <a:lnTo>
                    <a:pt x="2656" y="9078"/>
                  </a:lnTo>
                  <a:lnTo>
                    <a:pt x="2761" y="9068"/>
                  </a:lnTo>
                  <a:lnTo>
                    <a:pt x="2869" y="9056"/>
                  </a:lnTo>
                  <a:lnTo>
                    <a:pt x="2980" y="9042"/>
                  </a:lnTo>
                  <a:lnTo>
                    <a:pt x="3093" y="9026"/>
                  </a:lnTo>
                  <a:lnTo>
                    <a:pt x="3208" y="9008"/>
                  </a:lnTo>
                  <a:lnTo>
                    <a:pt x="3324" y="8987"/>
                  </a:lnTo>
                  <a:lnTo>
                    <a:pt x="3442" y="8964"/>
                  </a:lnTo>
                  <a:lnTo>
                    <a:pt x="3502" y="8950"/>
                  </a:lnTo>
                  <a:lnTo>
                    <a:pt x="3561" y="8937"/>
                  </a:lnTo>
                  <a:lnTo>
                    <a:pt x="3621" y="8923"/>
                  </a:lnTo>
                  <a:lnTo>
                    <a:pt x="3682" y="8908"/>
                  </a:lnTo>
                  <a:lnTo>
                    <a:pt x="3741" y="8892"/>
                  </a:lnTo>
                  <a:lnTo>
                    <a:pt x="3801" y="8876"/>
                  </a:lnTo>
                  <a:lnTo>
                    <a:pt x="3860" y="8859"/>
                  </a:lnTo>
                  <a:lnTo>
                    <a:pt x="3921" y="8841"/>
                  </a:lnTo>
                  <a:lnTo>
                    <a:pt x="3980" y="8822"/>
                  </a:lnTo>
                  <a:lnTo>
                    <a:pt x="4040" y="8803"/>
                  </a:lnTo>
                  <a:lnTo>
                    <a:pt x="4098" y="8783"/>
                  </a:lnTo>
                  <a:lnTo>
                    <a:pt x="4158" y="8761"/>
                  </a:lnTo>
                  <a:lnTo>
                    <a:pt x="4217" y="8739"/>
                  </a:lnTo>
                  <a:lnTo>
                    <a:pt x="4275" y="8716"/>
                  </a:lnTo>
                  <a:lnTo>
                    <a:pt x="4333" y="8692"/>
                  </a:lnTo>
                  <a:lnTo>
                    <a:pt x="4390" y="8666"/>
                  </a:lnTo>
                  <a:lnTo>
                    <a:pt x="4448" y="8640"/>
                  </a:lnTo>
                  <a:lnTo>
                    <a:pt x="4504" y="8614"/>
                  </a:lnTo>
                  <a:lnTo>
                    <a:pt x="4561" y="8586"/>
                  </a:lnTo>
                  <a:lnTo>
                    <a:pt x="4616" y="8557"/>
                  </a:lnTo>
                  <a:lnTo>
                    <a:pt x="4671" y="8527"/>
                  </a:lnTo>
                  <a:lnTo>
                    <a:pt x="4725" y="8496"/>
                  </a:lnTo>
                  <a:lnTo>
                    <a:pt x="4779" y="8464"/>
                  </a:lnTo>
                  <a:lnTo>
                    <a:pt x="4831" y="8431"/>
                  </a:lnTo>
                  <a:lnTo>
                    <a:pt x="4883" y="8396"/>
                  </a:lnTo>
                  <a:lnTo>
                    <a:pt x="4934" y="8361"/>
                  </a:lnTo>
                  <a:lnTo>
                    <a:pt x="4985" y="8324"/>
                  </a:lnTo>
                  <a:lnTo>
                    <a:pt x="5033" y="8287"/>
                  </a:lnTo>
                  <a:lnTo>
                    <a:pt x="5082" y="8248"/>
                  </a:lnTo>
                  <a:lnTo>
                    <a:pt x="5129" y="8208"/>
                  </a:lnTo>
                  <a:lnTo>
                    <a:pt x="5175" y="8167"/>
                  </a:lnTo>
                  <a:lnTo>
                    <a:pt x="5220" y="8125"/>
                  </a:lnTo>
                  <a:lnTo>
                    <a:pt x="5220" y="8125"/>
                  </a:lnTo>
                  <a:lnTo>
                    <a:pt x="5279" y="8066"/>
                  </a:lnTo>
                  <a:lnTo>
                    <a:pt x="5436" y="7913"/>
                  </a:lnTo>
                  <a:lnTo>
                    <a:pt x="5660" y="7690"/>
                  </a:lnTo>
                  <a:lnTo>
                    <a:pt x="5788" y="7561"/>
                  </a:lnTo>
                  <a:lnTo>
                    <a:pt x="5921" y="7427"/>
                  </a:lnTo>
                  <a:lnTo>
                    <a:pt x="6057" y="7289"/>
                  </a:lnTo>
                  <a:lnTo>
                    <a:pt x="6190" y="7151"/>
                  </a:lnTo>
                  <a:lnTo>
                    <a:pt x="6317" y="7018"/>
                  </a:lnTo>
                  <a:lnTo>
                    <a:pt x="6434" y="6891"/>
                  </a:lnTo>
                  <a:lnTo>
                    <a:pt x="6489" y="6832"/>
                  </a:lnTo>
                  <a:lnTo>
                    <a:pt x="6539" y="6776"/>
                  </a:lnTo>
                  <a:lnTo>
                    <a:pt x="6584" y="6724"/>
                  </a:lnTo>
                  <a:lnTo>
                    <a:pt x="6626" y="6675"/>
                  </a:lnTo>
                  <a:lnTo>
                    <a:pt x="6661" y="6631"/>
                  </a:lnTo>
                  <a:lnTo>
                    <a:pt x="6691" y="6592"/>
                  </a:lnTo>
                  <a:lnTo>
                    <a:pt x="6715" y="6559"/>
                  </a:lnTo>
                  <a:lnTo>
                    <a:pt x="6725" y="6544"/>
                  </a:lnTo>
                  <a:lnTo>
                    <a:pt x="6732" y="6531"/>
                  </a:lnTo>
                  <a:lnTo>
                    <a:pt x="6732" y="6531"/>
                  </a:lnTo>
                  <a:lnTo>
                    <a:pt x="6758" y="6484"/>
                  </a:lnTo>
                  <a:lnTo>
                    <a:pt x="6786" y="6432"/>
                  </a:lnTo>
                  <a:lnTo>
                    <a:pt x="6815" y="6376"/>
                  </a:lnTo>
                  <a:lnTo>
                    <a:pt x="6845" y="6314"/>
                  </a:lnTo>
                  <a:lnTo>
                    <a:pt x="6860" y="6281"/>
                  </a:lnTo>
                  <a:lnTo>
                    <a:pt x="6875" y="6245"/>
                  </a:lnTo>
                  <a:lnTo>
                    <a:pt x="6890" y="6207"/>
                  </a:lnTo>
                  <a:lnTo>
                    <a:pt x="6905" y="6167"/>
                  </a:lnTo>
                  <a:lnTo>
                    <a:pt x="6922" y="6124"/>
                  </a:lnTo>
                  <a:lnTo>
                    <a:pt x="6937" y="6078"/>
                  </a:lnTo>
                  <a:lnTo>
                    <a:pt x="6952" y="6030"/>
                  </a:lnTo>
                  <a:lnTo>
                    <a:pt x="6968" y="5979"/>
                  </a:lnTo>
                  <a:lnTo>
                    <a:pt x="6983" y="5925"/>
                  </a:lnTo>
                  <a:lnTo>
                    <a:pt x="6998" y="5867"/>
                  </a:lnTo>
                  <a:lnTo>
                    <a:pt x="7013" y="5806"/>
                  </a:lnTo>
                  <a:lnTo>
                    <a:pt x="7028" y="5742"/>
                  </a:lnTo>
                  <a:lnTo>
                    <a:pt x="7043" y="5673"/>
                  </a:lnTo>
                  <a:lnTo>
                    <a:pt x="7057" y="5600"/>
                  </a:lnTo>
                  <a:lnTo>
                    <a:pt x="7071" y="5524"/>
                  </a:lnTo>
                  <a:lnTo>
                    <a:pt x="7084" y="5443"/>
                  </a:lnTo>
                  <a:lnTo>
                    <a:pt x="7097" y="5358"/>
                  </a:lnTo>
                  <a:lnTo>
                    <a:pt x="7110" y="5268"/>
                  </a:lnTo>
                  <a:lnTo>
                    <a:pt x="7123" y="5174"/>
                  </a:lnTo>
                  <a:lnTo>
                    <a:pt x="7135" y="5074"/>
                  </a:lnTo>
                  <a:lnTo>
                    <a:pt x="7147" y="4969"/>
                  </a:lnTo>
                  <a:lnTo>
                    <a:pt x="7158" y="4860"/>
                  </a:lnTo>
                  <a:lnTo>
                    <a:pt x="7168" y="4744"/>
                  </a:lnTo>
                  <a:lnTo>
                    <a:pt x="7178" y="4624"/>
                  </a:lnTo>
                  <a:lnTo>
                    <a:pt x="7179" y="4636"/>
                  </a:lnTo>
                  <a:lnTo>
                    <a:pt x="7179" y="4636"/>
                  </a:lnTo>
                  <a:lnTo>
                    <a:pt x="7182" y="4540"/>
                  </a:lnTo>
                  <a:lnTo>
                    <a:pt x="7183" y="4444"/>
                  </a:lnTo>
                  <a:lnTo>
                    <a:pt x="7177" y="4489"/>
                  </a:lnTo>
                  <a:lnTo>
                    <a:pt x="7177" y="4489"/>
                  </a:lnTo>
                  <a:lnTo>
                    <a:pt x="7168" y="4368"/>
                  </a:lnTo>
                  <a:lnTo>
                    <a:pt x="7157" y="4253"/>
                  </a:lnTo>
                  <a:lnTo>
                    <a:pt x="7146" y="4143"/>
                  </a:lnTo>
                  <a:lnTo>
                    <a:pt x="7135" y="4039"/>
                  </a:lnTo>
                  <a:lnTo>
                    <a:pt x="7122" y="3939"/>
                  </a:lnTo>
                  <a:lnTo>
                    <a:pt x="7110" y="3844"/>
                  </a:lnTo>
                  <a:lnTo>
                    <a:pt x="7097" y="3755"/>
                  </a:lnTo>
                  <a:lnTo>
                    <a:pt x="7084" y="3670"/>
                  </a:lnTo>
                  <a:lnTo>
                    <a:pt x="7070" y="3588"/>
                  </a:lnTo>
                  <a:lnTo>
                    <a:pt x="7056" y="3512"/>
                  </a:lnTo>
                  <a:lnTo>
                    <a:pt x="7042" y="3440"/>
                  </a:lnTo>
                  <a:lnTo>
                    <a:pt x="7028" y="3372"/>
                  </a:lnTo>
                  <a:lnTo>
                    <a:pt x="7012" y="3306"/>
                  </a:lnTo>
                  <a:lnTo>
                    <a:pt x="6997" y="3245"/>
                  </a:lnTo>
                  <a:lnTo>
                    <a:pt x="6982" y="3188"/>
                  </a:lnTo>
                  <a:lnTo>
                    <a:pt x="6967" y="3134"/>
                  </a:lnTo>
                  <a:lnTo>
                    <a:pt x="6952" y="3082"/>
                  </a:lnTo>
                  <a:lnTo>
                    <a:pt x="6937" y="3034"/>
                  </a:lnTo>
                  <a:lnTo>
                    <a:pt x="6921" y="2988"/>
                  </a:lnTo>
                  <a:lnTo>
                    <a:pt x="6905" y="2946"/>
                  </a:lnTo>
                  <a:lnTo>
                    <a:pt x="6890" y="2906"/>
                  </a:lnTo>
                  <a:lnTo>
                    <a:pt x="6874" y="2868"/>
                  </a:lnTo>
                  <a:lnTo>
                    <a:pt x="6859" y="2832"/>
                  </a:lnTo>
                  <a:lnTo>
                    <a:pt x="6844" y="2798"/>
                  </a:lnTo>
                  <a:lnTo>
                    <a:pt x="6815" y="2736"/>
                  </a:lnTo>
                  <a:lnTo>
                    <a:pt x="6785" y="2680"/>
                  </a:lnTo>
                  <a:lnTo>
                    <a:pt x="6758" y="2629"/>
                  </a:lnTo>
                  <a:lnTo>
                    <a:pt x="6732" y="2582"/>
                  </a:lnTo>
                  <a:lnTo>
                    <a:pt x="6732" y="258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864870" fontAlgn="base">
                <a:spcBef>
                  <a:spcPct val="0"/>
                </a:spcBef>
                <a:spcAft>
                  <a:spcPct val="0"/>
                </a:spcAft>
              </a:pPr>
              <a:endParaRPr lang="fr-FR" sz="1700" kern="0">
                <a:solidFill>
                  <a:sysClr val="windowText" lastClr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6" name="Freeform 12"/>
            <p:cNvSpPr/>
            <p:nvPr/>
          </p:nvSpPr>
          <p:spPr bwMode="auto">
            <a:xfrm rot="20191044">
              <a:off x="5338294" y="1755717"/>
              <a:ext cx="874322" cy="1915179"/>
            </a:xfrm>
            <a:custGeom>
              <a:cxnLst>
                <a:cxn ang="0">
                  <a:pos x="454" y="11093"/>
                </a:cxn>
                <a:cxn ang="0">
                  <a:pos x="584" y="11258"/>
                </a:cxn>
                <a:cxn ang="0">
                  <a:pos x="852" y="11552"/>
                </a:cxn>
                <a:cxn ang="0">
                  <a:pos x="1380" y="12096"/>
                </a:cxn>
                <a:cxn ang="0">
                  <a:pos x="1949" y="12659"/>
                </a:cxn>
                <a:cxn ang="0">
                  <a:pos x="2087" y="12782"/>
                </a:cxn>
                <a:cxn ang="0">
                  <a:pos x="2286" y="12931"/>
                </a:cxn>
                <a:cxn ang="0">
                  <a:pos x="2498" y="13061"/>
                </a:cxn>
                <a:cxn ang="0">
                  <a:pos x="2721" y="13176"/>
                </a:cxn>
                <a:cxn ang="0">
                  <a:pos x="2952" y="13273"/>
                </a:cxn>
                <a:cxn ang="0">
                  <a:pos x="3189" y="13356"/>
                </a:cxn>
                <a:cxn ang="0">
                  <a:pos x="3427" y="13427"/>
                </a:cxn>
                <a:cxn ang="0">
                  <a:pos x="3667" y="13485"/>
                </a:cxn>
                <a:cxn ang="0">
                  <a:pos x="4075" y="13560"/>
                </a:cxn>
                <a:cxn ang="0">
                  <a:pos x="4512" y="13612"/>
                </a:cxn>
                <a:cxn ang="0">
                  <a:pos x="4896" y="13638"/>
                </a:cxn>
                <a:cxn ang="0">
                  <a:pos x="5266" y="13647"/>
                </a:cxn>
                <a:cxn ang="0">
                  <a:pos x="6982" y="4488"/>
                </a:cxn>
                <a:cxn ang="0">
                  <a:pos x="6939" y="4037"/>
                </a:cxn>
                <a:cxn ang="0">
                  <a:pos x="6889" y="3668"/>
                </a:cxn>
                <a:cxn ang="0">
                  <a:pos x="6832" y="3370"/>
                </a:cxn>
                <a:cxn ang="0">
                  <a:pos x="6772" y="3132"/>
                </a:cxn>
                <a:cxn ang="0">
                  <a:pos x="6710" y="2944"/>
                </a:cxn>
                <a:cxn ang="0">
                  <a:pos x="6649" y="2797"/>
                </a:cxn>
                <a:cxn ang="0">
                  <a:pos x="6536" y="2580"/>
                </a:cxn>
                <a:cxn ang="0">
                  <a:pos x="6496" y="2519"/>
                </a:cxn>
                <a:cxn ang="0">
                  <a:pos x="6343" y="2335"/>
                </a:cxn>
                <a:cxn ang="0">
                  <a:pos x="5994" y="1960"/>
                </a:cxn>
                <a:cxn ang="0">
                  <a:pos x="5464" y="1422"/>
                </a:cxn>
                <a:cxn ang="0">
                  <a:pos x="5024" y="987"/>
                </a:cxn>
                <a:cxn ang="0">
                  <a:pos x="4838" y="824"/>
                </a:cxn>
                <a:cxn ang="0">
                  <a:pos x="4636" y="680"/>
                </a:cxn>
                <a:cxn ang="0">
                  <a:pos x="4421" y="554"/>
                </a:cxn>
                <a:cxn ang="0">
                  <a:pos x="4196" y="444"/>
                </a:cxn>
                <a:cxn ang="0">
                  <a:pos x="3962" y="350"/>
                </a:cxn>
                <a:cxn ang="0">
                  <a:pos x="3725" y="270"/>
                </a:cxn>
                <a:cxn ang="0">
                  <a:pos x="3486" y="203"/>
                </a:cxn>
                <a:cxn ang="0">
                  <a:pos x="3247" y="148"/>
                </a:cxn>
                <a:cxn ang="0">
                  <a:pos x="2784" y="69"/>
                </a:cxn>
                <a:cxn ang="0">
                  <a:pos x="2359" y="24"/>
                </a:cxn>
                <a:cxn ang="0">
                  <a:pos x="1992" y="4"/>
                </a:cxn>
                <a:cxn ang="0">
                  <a:pos x="1706" y="0"/>
                </a:cxn>
                <a:cxn ang="0">
                  <a:pos x="10" y="9378"/>
                </a:cxn>
                <a:cxn ang="0">
                  <a:pos x="55" y="9780"/>
                </a:cxn>
                <a:cxn ang="0">
                  <a:pos x="107" y="10108"/>
                </a:cxn>
                <a:cxn ang="0">
                  <a:pos x="163" y="10374"/>
                </a:cxn>
                <a:cxn ang="0">
                  <a:pos x="223" y="10586"/>
                </a:cxn>
                <a:cxn ang="0">
                  <a:pos x="283" y="10753"/>
                </a:cxn>
                <a:cxn ang="0">
                  <a:pos x="356" y="10916"/>
                </a:cxn>
                <a:cxn ang="0">
                  <a:pos x="437" y="11065"/>
                </a:cxn>
              </a:cxnLst>
              <a:rect l="0" t="0" r="r" b="b"/>
              <a:pathLst>
                <a:path w="6982" h="13647">
                  <a:moveTo>
                    <a:pt x="437" y="11065"/>
                  </a:moveTo>
                  <a:lnTo>
                    <a:pt x="437" y="11065"/>
                  </a:lnTo>
                  <a:lnTo>
                    <a:pt x="445" y="11078"/>
                  </a:lnTo>
                  <a:lnTo>
                    <a:pt x="454" y="11093"/>
                  </a:lnTo>
                  <a:lnTo>
                    <a:pt x="477" y="11127"/>
                  </a:lnTo>
                  <a:lnTo>
                    <a:pt x="507" y="11166"/>
                  </a:lnTo>
                  <a:lnTo>
                    <a:pt x="544" y="11210"/>
                  </a:lnTo>
                  <a:lnTo>
                    <a:pt x="584" y="11258"/>
                  </a:lnTo>
                  <a:lnTo>
                    <a:pt x="631" y="11311"/>
                  </a:lnTo>
                  <a:lnTo>
                    <a:pt x="680" y="11366"/>
                  </a:lnTo>
                  <a:lnTo>
                    <a:pt x="734" y="11426"/>
                  </a:lnTo>
                  <a:lnTo>
                    <a:pt x="852" y="11552"/>
                  </a:lnTo>
                  <a:lnTo>
                    <a:pt x="979" y="11686"/>
                  </a:lnTo>
                  <a:lnTo>
                    <a:pt x="1112" y="11823"/>
                  </a:lnTo>
                  <a:lnTo>
                    <a:pt x="1247" y="11961"/>
                  </a:lnTo>
                  <a:lnTo>
                    <a:pt x="1380" y="12096"/>
                  </a:lnTo>
                  <a:lnTo>
                    <a:pt x="1509" y="12224"/>
                  </a:lnTo>
                  <a:lnTo>
                    <a:pt x="1733" y="12447"/>
                  </a:lnTo>
                  <a:lnTo>
                    <a:pt x="1890" y="12602"/>
                  </a:lnTo>
                  <a:lnTo>
                    <a:pt x="1949" y="12659"/>
                  </a:lnTo>
                  <a:lnTo>
                    <a:pt x="1949" y="12659"/>
                  </a:lnTo>
                  <a:lnTo>
                    <a:pt x="1994" y="12701"/>
                  </a:lnTo>
                  <a:lnTo>
                    <a:pt x="2040" y="12742"/>
                  </a:lnTo>
                  <a:lnTo>
                    <a:pt x="2087" y="12782"/>
                  </a:lnTo>
                  <a:lnTo>
                    <a:pt x="2135" y="12822"/>
                  </a:lnTo>
                  <a:lnTo>
                    <a:pt x="2185" y="12860"/>
                  </a:lnTo>
                  <a:lnTo>
                    <a:pt x="2234" y="12896"/>
                  </a:lnTo>
                  <a:lnTo>
                    <a:pt x="2286" y="12931"/>
                  </a:lnTo>
                  <a:lnTo>
                    <a:pt x="2337" y="12965"/>
                  </a:lnTo>
                  <a:lnTo>
                    <a:pt x="2390" y="12998"/>
                  </a:lnTo>
                  <a:lnTo>
                    <a:pt x="2443" y="13030"/>
                  </a:lnTo>
                  <a:lnTo>
                    <a:pt x="2498" y="13061"/>
                  </a:lnTo>
                  <a:lnTo>
                    <a:pt x="2552" y="13092"/>
                  </a:lnTo>
                  <a:lnTo>
                    <a:pt x="2608" y="13121"/>
                  </a:lnTo>
                  <a:lnTo>
                    <a:pt x="2664" y="13149"/>
                  </a:lnTo>
                  <a:lnTo>
                    <a:pt x="2721" y="13176"/>
                  </a:lnTo>
                  <a:lnTo>
                    <a:pt x="2778" y="13201"/>
                  </a:lnTo>
                  <a:lnTo>
                    <a:pt x="2836" y="13226"/>
                  </a:lnTo>
                  <a:lnTo>
                    <a:pt x="2893" y="13250"/>
                  </a:lnTo>
                  <a:lnTo>
                    <a:pt x="2952" y="13273"/>
                  </a:lnTo>
                  <a:lnTo>
                    <a:pt x="3011" y="13295"/>
                  </a:lnTo>
                  <a:lnTo>
                    <a:pt x="3070" y="13317"/>
                  </a:lnTo>
                  <a:lnTo>
                    <a:pt x="3130" y="13337"/>
                  </a:lnTo>
                  <a:lnTo>
                    <a:pt x="3189" y="13356"/>
                  </a:lnTo>
                  <a:lnTo>
                    <a:pt x="3249" y="13376"/>
                  </a:lnTo>
                  <a:lnTo>
                    <a:pt x="3308" y="13394"/>
                  </a:lnTo>
                  <a:lnTo>
                    <a:pt x="3368" y="13411"/>
                  </a:lnTo>
                  <a:lnTo>
                    <a:pt x="3427" y="13427"/>
                  </a:lnTo>
                  <a:lnTo>
                    <a:pt x="3488" y="13443"/>
                  </a:lnTo>
                  <a:lnTo>
                    <a:pt x="3548" y="13458"/>
                  </a:lnTo>
                  <a:lnTo>
                    <a:pt x="3607" y="13472"/>
                  </a:lnTo>
                  <a:lnTo>
                    <a:pt x="3667" y="13485"/>
                  </a:lnTo>
                  <a:lnTo>
                    <a:pt x="3726" y="13498"/>
                  </a:lnTo>
                  <a:lnTo>
                    <a:pt x="3844" y="13521"/>
                  </a:lnTo>
                  <a:lnTo>
                    <a:pt x="3960" y="13542"/>
                  </a:lnTo>
                  <a:lnTo>
                    <a:pt x="4075" y="13560"/>
                  </a:lnTo>
                  <a:lnTo>
                    <a:pt x="4188" y="13576"/>
                  </a:lnTo>
                  <a:lnTo>
                    <a:pt x="4300" y="13590"/>
                  </a:lnTo>
                  <a:lnTo>
                    <a:pt x="4408" y="13602"/>
                  </a:lnTo>
                  <a:lnTo>
                    <a:pt x="4512" y="13612"/>
                  </a:lnTo>
                  <a:lnTo>
                    <a:pt x="4614" y="13621"/>
                  </a:lnTo>
                  <a:lnTo>
                    <a:pt x="4712" y="13628"/>
                  </a:lnTo>
                  <a:lnTo>
                    <a:pt x="4806" y="13633"/>
                  </a:lnTo>
                  <a:lnTo>
                    <a:pt x="4896" y="13638"/>
                  </a:lnTo>
                  <a:lnTo>
                    <a:pt x="4981" y="13642"/>
                  </a:lnTo>
                  <a:lnTo>
                    <a:pt x="5061" y="13644"/>
                  </a:lnTo>
                  <a:lnTo>
                    <a:pt x="5135" y="13646"/>
                  </a:lnTo>
                  <a:lnTo>
                    <a:pt x="5266" y="13647"/>
                  </a:lnTo>
                  <a:lnTo>
                    <a:pt x="5266" y="13647"/>
                  </a:lnTo>
                  <a:lnTo>
                    <a:pt x="6982" y="13647"/>
                  </a:lnTo>
                  <a:lnTo>
                    <a:pt x="6982" y="4488"/>
                  </a:lnTo>
                  <a:lnTo>
                    <a:pt x="6982" y="4488"/>
                  </a:lnTo>
                  <a:lnTo>
                    <a:pt x="6972" y="4366"/>
                  </a:lnTo>
                  <a:lnTo>
                    <a:pt x="6962" y="4252"/>
                  </a:lnTo>
                  <a:lnTo>
                    <a:pt x="6951" y="4142"/>
                  </a:lnTo>
                  <a:lnTo>
                    <a:pt x="6939" y="4037"/>
                  </a:lnTo>
                  <a:lnTo>
                    <a:pt x="6927" y="3938"/>
                  </a:lnTo>
                  <a:lnTo>
                    <a:pt x="6915" y="3843"/>
                  </a:lnTo>
                  <a:lnTo>
                    <a:pt x="6902" y="3753"/>
                  </a:lnTo>
                  <a:lnTo>
                    <a:pt x="6889" y="3668"/>
                  </a:lnTo>
                  <a:lnTo>
                    <a:pt x="6875" y="3588"/>
                  </a:lnTo>
                  <a:lnTo>
                    <a:pt x="6861" y="3510"/>
                  </a:lnTo>
                  <a:lnTo>
                    <a:pt x="6847" y="3438"/>
                  </a:lnTo>
                  <a:lnTo>
                    <a:pt x="6832" y="3370"/>
                  </a:lnTo>
                  <a:lnTo>
                    <a:pt x="6817" y="3305"/>
                  </a:lnTo>
                  <a:lnTo>
                    <a:pt x="6803" y="3244"/>
                  </a:lnTo>
                  <a:lnTo>
                    <a:pt x="6788" y="3186"/>
                  </a:lnTo>
                  <a:lnTo>
                    <a:pt x="6772" y="3132"/>
                  </a:lnTo>
                  <a:lnTo>
                    <a:pt x="6756" y="3081"/>
                  </a:lnTo>
                  <a:lnTo>
                    <a:pt x="6741" y="3033"/>
                  </a:lnTo>
                  <a:lnTo>
                    <a:pt x="6726" y="2987"/>
                  </a:lnTo>
                  <a:lnTo>
                    <a:pt x="6710" y="2944"/>
                  </a:lnTo>
                  <a:lnTo>
                    <a:pt x="6695" y="2904"/>
                  </a:lnTo>
                  <a:lnTo>
                    <a:pt x="6680" y="2866"/>
                  </a:lnTo>
                  <a:lnTo>
                    <a:pt x="6664" y="2831"/>
                  </a:lnTo>
                  <a:lnTo>
                    <a:pt x="6649" y="2797"/>
                  </a:lnTo>
                  <a:lnTo>
                    <a:pt x="6619" y="2734"/>
                  </a:lnTo>
                  <a:lnTo>
                    <a:pt x="6591" y="2679"/>
                  </a:lnTo>
                  <a:lnTo>
                    <a:pt x="6562" y="2628"/>
                  </a:lnTo>
                  <a:lnTo>
                    <a:pt x="6536" y="2580"/>
                  </a:lnTo>
                  <a:lnTo>
                    <a:pt x="6536" y="2580"/>
                  </a:lnTo>
                  <a:lnTo>
                    <a:pt x="6529" y="2567"/>
                  </a:lnTo>
                  <a:lnTo>
                    <a:pt x="6519" y="2552"/>
                  </a:lnTo>
                  <a:lnTo>
                    <a:pt x="6496" y="2519"/>
                  </a:lnTo>
                  <a:lnTo>
                    <a:pt x="6466" y="2480"/>
                  </a:lnTo>
                  <a:lnTo>
                    <a:pt x="6430" y="2435"/>
                  </a:lnTo>
                  <a:lnTo>
                    <a:pt x="6389" y="2387"/>
                  </a:lnTo>
                  <a:lnTo>
                    <a:pt x="6343" y="2335"/>
                  </a:lnTo>
                  <a:lnTo>
                    <a:pt x="6293" y="2279"/>
                  </a:lnTo>
                  <a:lnTo>
                    <a:pt x="6239" y="2220"/>
                  </a:lnTo>
                  <a:lnTo>
                    <a:pt x="6121" y="2093"/>
                  </a:lnTo>
                  <a:lnTo>
                    <a:pt x="5994" y="1960"/>
                  </a:lnTo>
                  <a:lnTo>
                    <a:pt x="5861" y="1822"/>
                  </a:lnTo>
                  <a:lnTo>
                    <a:pt x="5726" y="1685"/>
                  </a:lnTo>
                  <a:lnTo>
                    <a:pt x="5592" y="1549"/>
                  </a:lnTo>
                  <a:lnTo>
                    <a:pt x="5464" y="1422"/>
                  </a:lnTo>
                  <a:lnTo>
                    <a:pt x="5240" y="1199"/>
                  </a:lnTo>
                  <a:lnTo>
                    <a:pt x="5084" y="1044"/>
                  </a:lnTo>
                  <a:lnTo>
                    <a:pt x="5024" y="987"/>
                  </a:lnTo>
                  <a:lnTo>
                    <a:pt x="5024" y="987"/>
                  </a:lnTo>
                  <a:lnTo>
                    <a:pt x="4980" y="944"/>
                  </a:lnTo>
                  <a:lnTo>
                    <a:pt x="4933" y="903"/>
                  </a:lnTo>
                  <a:lnTo>
                    <a:pt x="4886" y="863"/>
                  </a:lnTo>
                  <a:lnTo>
                    <a:pt x="4838" y="824"/>
                  </a:lnTo>
                  <a:lnTo>
                    <a:pt x="4789" y="787"/>
                  </a:lnTo>
                  <a:lnTo>
                    <a:pt x="4739" y="750"/>
                  </a:lnTo>
                  <a:lnTo>
                    <a:pt x="4687" y="714"/>
                  </a:lnTo>
                  <a:lnTo>
                    <a:pt x="4636" y="680"/>
                  </a:lnTo>
                  <a:lnTo>
                    <a:pt x="4583" y="647"/>
                  </a:lnTo>
                  <a:lnTo>
                    <a:pt x="4530" y="615"/>
                  </a:lnTo>
                  <a:lnTo>
                    <a:pt x="4475" y="584"/>
                  </a:lnTo>
                  <a:lnTo>
                    <a:pt x="4421" y="554"/>
                  </a:lnTo>
                  <a:lnTo>
                    <a:pt x="4365" y="525"/>
                  </a:lnTo>
                  <a:lnTo>
                    <a:pt x="4309" y="497"/>
                  </a:lnTo>
                  <a:lnTo>
                    <a:pt x="4252" y="470"/>
                  </a:lnTo>
                  <a:lnTo>
                    <a:pt x="4196" y="444"/>
                  </a:lnTo>
                  <a:lnTo>
                    <a:pt x="4137" y="419"/>
                  </a:lnTo>
                  <a:lnTo>
                    <a:pt x="4079" y="395"/>
                  </a:lnTo>
                  <a:lnTo>
                    <a:pt x="4021" y="372"/>
                  </a:lnTo>
                  <a:lnTo>
                    <a:pt x="3962" y="350"/>
                  </a:lnTo>
                  <a:lnTo>
                    <a:pt x="3903" y="329"/>
                  </a:lnTo>
                  <a:lnTo>
                    <a:pt x="3844" y="308"/>
                  </a:lnTo>
                  <a:lnTo>
                    <a:pt x="3785" y="289"/>
                  </a:lnTo>
                  <a:lnTo>
                    <a:pt x="3725" y="270"/>
                  </a:lnTo>
                  <a:lnTo>
                    <a:pt x="3665" y="252"/>
                  </a:lnTo>
                  <a:lnTo>
                    <a:pt x="3605" y="235"/>
                  </a:lnTo>
                  <a:lnTo>
                    <a:pt x="3546" y="218"/>
                  </a:lnTo>
                  <a:lnTo>
                    <a:pt x="3486" y="203"/>
                  </a:lnTo>
                  <a:lnTo>
                    <a:pt x="3425" y="188"/>
                  </a:lnTo>
                  <a:lnTo>
                    <a:pt x="3366" y="174"/>
                  </a:lnTo>
                  <a:lnTo>
                    <a:pt x="3306" y="160"/>
                  </a:lnTo>
                  <a:lnTo>
                    <a:pt x="3247" y="148"/>
                  </a:lnTo>
                  <a:lnTo>
                    <a:pt x="3130" y="124"/>
                  </a:lnTo>
                  <a:lnTo>
                    <a:pt x="3013" y="104"/>
                  </a:lnTo>
                  <a:lnTo>
                    <a:pt x="2898" y="85"/>
                  </a:lnTo>
                  <a:lnTo>
                    <a:pt x="2784" y="69"/>
                  </a:lnTo>
                  <a:lnTo>
                    <a:pt x="2673" y="55"/>
                  </a:lnTo>
                  <a:lnTo>
                    <a:pt x="2565" y="43"/>
                  </a:lnTo>
                  <a:lnTo>
                    <a:pt x="2460" y="33"/>
                  </a:lnTo>
                  <a:lnTo>
                    <a:pt x="2359" y="24"/>
                  </a:lnTo>
                  <a:lnTo>
                    <a:pt x="2261" y="17"/>
                  </a:lnTo>
                  <a:lnTo>
                    <a:pt x="2167" y="12"/>
                  </a:lnTo>
                  <a:lnTo>
                    <a:pt x="2077" y="8"/>
                  </a:lnTo>
                  <a:lnTo>
                    <a:pt x="1992" y="4"/>
                  </a:lnTo>
                  <a:lnTo>
                    <a:pt x="1912" y="2"/>
                  </a:lnTo>
                  <a:lnTo>
                    <a:pt x="1838" y="1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0" y="0"/>
                  </a:lnTo>
                  <a:lnTo>
                    <a:pt x="0" y="9266"/>
                  </a:lnTo>
                  <a:lnTo>
                    <a:pt x="0" y="9266"/>
                  </a:lnTo>
                  <a:lnTo>
                    <a:pt x="10" y="9378"/>
                  </a:lnTo>
                  <a:lnTo>
                    <a:pt x="21" y="9486"/>
                  </a:lnTo>
                  <a:lnTo>
                    <a:pt x="32" y="9589"/>
                  </a:lnTo>
                  <a:lnTo>
                    <a:pt x="43" y="9686"/>
                  </a:lnTo>
                  <a:lnTo>
                    <a:pt x="55" y="9780"/>
                  </a:lnTo>
                  <a:lnTo>
                    <a:pt x="67" y="9868"/>
                  </a:lnTo>
                  <a:lnTo>
                    <a:pt x="80" y="9952"/>
                  </a:lnTo>
                  <a:lnTo>
                    <a:pt x="94" y="10032"/>
                  </a:lnTo>
                  <a:lnTo>
                    <a:pt x="107" y="10108"/>
                  </a:lnTo>
                  <a:lnTo>
                    <a:pt x="121" y="10180"/>
                  </a:lnTo>
                  <a:lnTo>
                    <a:pt x="135" y="10248"/>
                  </a:lnTo>
                  <a:lnTo>
                    <a:pt x="149" y="10313"/>
                  </a:lnTo>
                  <a:lnTo>
                    <a:pt x="163" y="10374"/>
                  </a:lnTo>
                  <a:lnTo>
                    <a:pt x="178" y="10431"/>
                  </a:lnTo>
                  <a:lnTo>
                    <a:pt x="193" y="10485"/>
                  </a:lnTo>
                  <a:lnTo>
                    <a:pt x="208" y="10536"/>
                  </a:lnTo>
                  <a:lnTo>
                    <a:pt x="223" y="10586"/>
                  </a:lnTo>
                  <a:lnTo>
                    <a:pt x="238" y="10631"/>
                  </a:lnTo>
                  <a:lnTo>
                    <a:pt x="253" y="10674"/>
                  </a:lnTo>
                  <a:lnTo>
                    <a:pt x="268" y="10715"/>
                  </a:lnTo>
                  <a:lnTo>
                    <a:pt x="283" y="10753"/>
                  </a:lnTo>
                  <a:lnTo>
                    <a:pt x="298" y="10789"/>
                  </a:lnTo>
                  <a:lnTo>
                    <a:pt x="313" y="10823"/>
                  </a:lnTo>
                  <a:lnTo>
                    <a:pt x="328" y="10856"/>
                  </a:lnTo>
                  <a:lnTo>
                    <a:pt x="356" y="10916"/>
                  </a:lnTo>
                  <a:lnTo>
                    <a:pt x="384" y="10970"/>
                  </a:lnTo>
                  <a:lnTo>
                    <a:pt x="411" y="11019"/>
                  </a:lnTo>
                  <a:lnTo>
                    <a:pt x="437" y="11065"/>
                  </a:lnTo>
                  <a:lnTo>
                    <a:pt x="437" y="1106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864870" fontAlgn="base">
                <a:spcBef>
                  <a:spcPct val="0"/>
                </a:spcBef>
                <a:spcAft>
                  <a:spcPct val="0"/>
                </a:spcAft>
              </a:pPr>
              <a:endParaRPr lang="fr-FR" sz="1700" kern="0">
                <a:solidFill>
                  <a:sysClr val="windowText" lastClr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7" name="Freeform 13"/>
            <p:cNvSpPr/>
            <p:nvPr/>
          </p:nvSpPr>
          <p:spPr bwMode="auto">
            <a:xfrm rot="20191044">
              <a:off x="3857512" y="2792673"/>
              <a:ext cx="2239001" cy="1447951"/>
            </a:xfrm>
            <a:custGeom>
              <a:cxnLst>
                <a:cxn ang="0">
                  <a:pos x="707" y="2461"/>
                </a:cxn>
                <a:cxn ang="0">
                  <a:pos x="1678" y="3448"/>
                </a:cxn>
                <a:cxn ang="0">
                  <a:pos x="3857" y="5627"/>
                </a:cxn>
                <a:cxn ang="0">
                  <a:pos x="6196" y="7939"/>
                </a:cxn>
                <a:cxn ang="0">
                  <a:pos x="7134" y="8852"/>
                </a:cxn>
                <a:cxn ang="0">
                  <a:pos x="7764" y="9447"/>
                </a:cxn>
                <a:cxn ang="0">
                  <a:pos x="7919" y="9580"/>
                </a:cxn>
                <a:cxn ang="0">
                  <a:pos x="8135" y="9734"/>
                </a:cxn>
                <a:cxn ang="0">
                  <a:pos x="8358" y="9868"/>
                </a:cxn>
                <a:cxn ang="0">
                  <a:pos x="8584" y="9979"/>
                </a:cxn>
                <a:cxn ang="0">
                  <a:pos x="8811" y="10072"/>
                </a:cxn>
                <a:cxn ang="0">
                  <a:pos x="9035" y="10149"/>
                </a:cxn>
                <a:cxn ang="0">
                  <a:pos x="9253" y="10210"/>
                </a:cxn>
                <a:cxn ang="0">
                  <a:pos x="9513" y="10267"/>
                </a:cxn>
                <a:cxn ang="0">
                  <a:pos x="9886" y="10321"/>
                </a:cxn>
                <a:cxn ang="0">
                  <a:pos x="10182" y="10343"/>
                </a:cxn>
                <a:cxn ang="0">
                  <a:pos x="10431" y="10346"/>
                </a:cxn>
                <a:cxn ang="0">
                  <a:pos x="17898" y="10341"/>
                </a:cxn>
                <a:cxn ang="0">
                  <a:pos x="16113" y="8560"/>
                </a:cxn>
                <a:cxn ang="0">
                  <a:pos x="14684" y="7117"/>
                </a:cxn>
                <a:cxn ang="0">
                  <a:pos x="14449" y="6870"/>
                </a:cxn>
                <a:cxn ang="0">
                  <a:pos x="14333" y="6720"/>
                </a:cxn>
                <a:cxn ang="0">
                  <a:pos x="14224" y="6538"/>
                </a:cxn>
                <a:cxn ang="0">
                  <a:pos x="14124" y="6319"/>
                </a:cxn>
                <a:cxn ang="0">
                  <a:pos x="14037" y="6062"/>
                </a:cxn>
                <a:cxn ang="0">
                  <a:pos x="13964" y="5763"/>
                </a:cxn>
                <a:cxn ang="0">
                  <a:pos x="13909" y="5419"/>
                </a:cxn>
                <a:cxn ang="0">
                  <a:pos x="13875" y="5025"/>
                </a:cxn>
                <a:cxn ang="0">
                  <a:pos x="13862" y="4582"/>
                </a:cxn>
                <a:cxn ang="0">
                  <a:pos x="13877" y="4484"/>
                </a:cxn>
                <a:cxn ang="0">
                  <a:pos x="5281" y="4488"/>
                </a:cxn>
                <a:cxn ang="0">
                  <a:pos x="4912" y="4480"/>
                </a:cxn>
                <a:cxn ang="0">
                  <a:pos x="4528" y="4455"/>
                </a:cxn>
                <a:cxn ang="0">
                  <a:pos x="4091" y="4402"/>
                </a:cxn>
                <a:cxn ang="0">
                  <a:pos x="3681" y="4327"/>
                </a:cxn>
                <a:cxn ang="0">
                  <a:pos x="3443" y="4270"/>
                </a:cxn>
                <a:cxn ang="0">
                  <a:pos x="3204" y="4199"/>
                </a:cxn>
                <a:cxn ang="0">
                  <a:pos x="2968" y="4116"/>
                </a:cxn>
                <a:cxn ang="0">
                  <a:pos x="2736" y="4018"/>
                </a:cxn>
                <a:cxn ang="0">
                  <a:pos x="2512" y="3904"/>
                </a:cxn>
                <a:cxn ang="0">
                  <a:pos x="2300" y="3774"/>
                </a:cxn>
                <a:cxn ang="0">
                  <a:pos x="2102" y="3625"/>
                </a:cxn>
                <a:cxn ang="0">
                  <a:pos x="1963" y="3501"/>
                </a:cxn>
                <a:cxn ang="0">
                  <a:pos x="1395" y="2939"/>
                </a:cxn>
                <a:cxn ang="0">
                  <a:pos x="866" y="2394"/>
                </a:cxn>
                <a:cxn ang="0">
                  <a:pos x="600" y="2101"/>
                </a:cxn>
                <a:cxn ang="0">
                  <a:pos x="468" y="1935"/>
                </a:cxn>
                <a:cxn ang="0">
                  <a:pos x="425" y="1860"/>
                </a:cxn>
                <a:cxn ang="0">
                  <a:pos x="324" y="1657"/>
                </a:cxn>
                <a:cxn ang="0">
                  <a:pos x="263" y="1501"/>
                </a:cxn>
                <a:cxn ang="0">
                  <a:pos x="201" y="1302"/>
                </a:cxn>
                <a:cxn ang="0">
                  <a:pos x="141" y="1050"/>
                </a:cxn>
                <a:cxn ang="0">
                  <a:pos x="86" y="735"/>
                </a:cxn>
                <a:cxn ang="0">
                  <a:pos x="37" y="346"/>
                </a:cxn>
                <a:cxn ang="0">
                  <a:pos x="0" y="45"/>
                </a:cxn>
                <a:cxn ang="0">
                  <a:pos x="7" y="384"/>
                </a:cxn>
                <a:cxn ang="0">
                  <a:pos x="36" y="789"/>
                </a:cxn>
                <a:cxn ang="0">
                  <a:pos x="87" y="1145"/>
                </a:cxn>
                <a:cxn ang="0">
                  <a:pos x="156" y="1455"/>
                </a:cxn>
                <a:cxn ang="0">
                  <a:pos x="239" y="1722"/>
                </a:cxn>
                <a:cxn ang="0">
                  <a:pos x="336" y="1950"/>
                </a:cxn>
                <a:cxn ang="0">
                  <a:pos x="443" y="2142"/>
                </a:cxn>
                <a:cxn ang="0">
                  <a:pos x="557" y="2299"/>
                </a:cxn>
              </a:cxnLst>
              <a:rect l="0" t="0" r="r" b="b"/>
              <a:pathLst>
                <a:path w="17898" h="10347">
                  <a:moveTo>
                    <a:pt x="587" y="2334"/>
                  </a:moveTo>
                  <a:lnTo>
                    <a:pt x="587" y="2334"/>
                  </a:lnTo>
                  <a:lnTo>
                    <a:pt x="632" y="2383"/>
                  </a:lnTo>
                  <a:lnTo>
                    <a:pt x="707" y="2461"/>
                  </a:lnTo>
                  <a:lnTo>
                    <a:pt x="810" y="2567"/>
                  </a:lnTo>
                  <a:lnTo>
                    <a:pt x="938" y="2699"/>
                  </a:lnTo>
                  <a:lnTo>
                    <a:pt x="1267" y="3033"/>
                  </a:lnTo>
                  <a:lnTo>
                    <a:pt x="1678" y="3448"/>
                  </a:lnTo>
                  <a:lnTo>
                    <a:pt x="2157" y="3929"/>
                  </a:lnTo>
                  <a:lnTo>
                    <a:pt x="2690" y="4462"/>
                  </a:lnTo>
                  <a:lnTo>
                    <a:pt x="3261" y="5033"/>
                  </a:lnTo>
                  <a:lnTo>
                    <a:pt x="3857" y="5627"/>
                  </a:lnTo>
                  <a:lnTo>
                    <a:pt x="4463" y="6230"/>
                  </a:lnTo>
                  <a:lnTo>
                    <a:pt x="5064" y="6825"/>
                  </a:lnTo>
                  <a:lnTo>
                    <a:pt x="5646" y="7400"/>
                  </a:lnTo>
                  <a:lnTo>
                    <a:pt x="6196" y="7939"/>
                  </a:lnTo>
                  <a:lnTo>
                    <a:pt x="6453" y="8191"/>
                  </a:lnTo>
                  <a:lnTo>
                    <a:pt x="6696" y="8427"/>
                  </a:lnTo>
                  <a:lnTo>
                    <a:pt x="6923" y="8648"/>
                  </a:lnTo>
                  <a:lnTo>
                    <a:pt x="7134" y="8852"/>
                  </a:lnTo>
                  <a:lnTo>
                    <a:pt x="7325" y="9035"/>
                  </a:lnTo>
                  <a:lnTo>
                    <a:pt x="7495" y="9196"/>
                  </a:lnTo>
                  <a:lnTo>
                    <a:pt x="7642" y="9335"/>
                  </a:lnTo>
                  <a:lnTo>
                    <a:pt x="7764" y="9447"/>
                  </a:lnTo>
                  <a:lnTo>
                    <a:pt x="7764" y="9447"/>
                  </a:lnTo>
                  <a:lnTo>
                    <a:pt x="7815" y="9493"/>
                  </a:lnTo>
                  <a:lnTo>
                    <a:pt x="7867" y="9537"/>
                  </a:lnTo>
                  <a:lnTo>
                    <a:pt x="7919" y="9580"/>
                  </a:lnTo>
                  <a:lnTo>
                    <a:pt x="7973" y="9621"/>
                  </a:lnTo>
                  <a:lnTo>
                    <a:pt x="8026" y="9660"/>
                  </a:lnTo>
                  <a:lnTo>
                    <a:pt x="8081" y="9698"/>
                  </a:lnTo>
                  <a:lnTo>
                    <a:pt x="8135" y="9734"/>
                  </a:lnTo>
                  <a:lnTo>
                    <a:pt x="8190" y="9769"/>
                  </a:lnTo>
                  <a:lnTo>
                    <a:pt x="8246" y="9803"/>
                  </a:lnTo>
                  <a:lnTo>
                    <a:pt x="8302" y="9835"/>
                  </a:lnTo>
                  <a:lnTo>
                    <a:pt x="8358" y="9868"/>
                  </a:lnTo>
                  <a:lnTo>
                    <a:pt x="8414" y="9897"/>
                  </a:lnTo>
                  <a:lnTo>
                    <a:pt x="8471" y="9926"/>
                  </a:lnTo>
                  <a:lnTo>
                    <a:pt x="8527" y="9953"/>
                  </a:lnTo>
                  <a:lnTo>
                    <a:pt x="8584" y="9979"/>
                  </a:lnTo>
                  <a:lnTo>
                    <a:pt x="8640" y="10004"/>
                  </a:lnTo>
                  <a:lnTo>
                    <a:pt x="8698" y="10028"/>
                  </a:lnTo>
                  <a:lnTo>
                    <a:pt x="8754" y="10051"/>
                  </a:lnTo>
                  <a:lnTo>
                    <a:pt x="8811" y="10072"/>
                  </a:lnTo>
                  <a:lnTo>
                    <a:pt x="8867" y="10093"/>
                  </a:lnTo>
                  <a:lnTo>
                    <a:pt x="8923" y="10112"/>
                  </a:lnTo>
                  <a:lnTo>
                    <a:pt x="8979" y="10131"/>
                  </a:lnTo>
                  <a:lnTo>
                    <a:pt x="9035" y="10149"/>
                  </a:lnTo>
                  <a:lnTo>
                    <a:pt x="9089" y="10166"/>
                  </a:lnTo>
                  <a:lnTo>
                    <a:pt x="9145" y="10181"/>
                  </a:lnTo>
                  <a:lnTo>
                    <a:pt x="9199" y="10196"/>
                  </a:lnTo>
                  <a:lnTo>
                    <a:pt x="9253" y="10210"/>
                  </a:lnTo>
                  <a:lnTo>
                    <a:pt x="9306" y="10223"/>
                  </a:lnTo>
                  <a:lnTo>
                    <a:pt x="9359" y="10235"/>
                  </a:lnTo>
                  <a:lnTo>
                    <a:pt x="9411" y="10246"/>
                  </a:lnTo>
                  <a:lnTo>
                    <a:pt x="9513" y="10267"/>
                  </a:lnTo>
                  <a:lnTo>
                    <a:pt x="9612" y="10284"/>
                  </a:lnTo>
                  <a:lnTo>
                    <a:pt x="9707" y="10299"/>
                  </a:lnTo>
                  <a:lnTo>
                    <a:pt x="9798" y="10311"/>
                  </a:lnTo>
                  <a:lnTo>
                    <a:pt x="9886" y="10321"/>
                  </a:lnTo>
                  <a:lnTo>
                    <a:pt x="9967" y="10329"/>
                  </a:lnTo>
                  <a:lnTo>
                    <a:pt x="10044" y="10336"/>
                  </a:lnTo>
                  <a:lnTo>
                    <a:pt x="10116" y="10340"/>
                  </a:lnTo>
                  <a:lnTo>
                    <a:pt x="10182" y="10343"/>
                  </a:lnTo>
                  <a:lnTo>
                    <a:pt x="10242" y="10346"/>
                  </a:lnTo>
                  <a:lnTo>
                    <a:pt x="10294" y="10347"/>
                  </a:lnTo>
                  <a:lnTo>
                    <a:pt x="10378" y="10347"/>
                  </a:lnTo>
                  <a:lnTo>
                    <a:pt x="10431" y="10346"/>
                  </a:lnTo>
                  <a:lnTo>
                    <a:pt x="10449" y="10345"/>
                  </a:lnTo>
                  <a:lnTo>
                    <a:pt x="14532" y="10341"/>
                  </a:lnTo>
                  <a:lnTo>
                    <a:pt x="14532" y="10341"/>
                  </a:lnTo>
                  <a:lnTo>
                    <a:pt x="17898" y="10341"/>
                  </a:lnTo>
                  <a:lnTo>
                    <a:pt x="17898" y="10341"/>
                  </a:lnTo>
                  <a:lnTo>
                    <a:pt x="17275" y="9721"/>
                  </a:lnTo>
                  <a:lnTo>
                    <a:pt x="16676" y="9122"/>
                  </a:lnTo>
                  <a:lnTo>
                    <a:pt x="16113" y="8560"/>
                  </a:lnTo>
                  <a:lnTo>
                    <a:pt x="15607" y="8051"/>
                  </a:lnTo>
                  <a:lnTo>
                    <a:pt x="15171" y="7611"/>
                  </a:lnTo>
                  <a:lnTo>
                    <a:pt x="14821" y="7257"/>
                  </a:lnTo>
                  <a:lnTo>
                    <a:pt x="14684" y="7117"/>
                  </a:lnTo>
                  <a:lnTo>
                    <a:pt x="14575" y="7004"/>
                  </a:lnTo>
                  <a:lnTo>
                    <a:pt x="14496" y="6921"/>
                  </a:lnTo>
                  <a:lnTo>
                    <a:pt x="14449" y="6870"/>
                  </a:lnTo>
                  <a:lnTo>
                    <a:pt x="14449" y="6870"/>
                  </a:lnTo>
                  <a:lnTo>
                    <a:pt x="14420" y="6836"/>
                  </a:lnTo>
                  <a:lnTo>
                    <a:pt x="14390" y="6799"/>
                  </a:lnTo>
                  <a:lnTo>
                    <a:pt x="14361" y="6760"/>
                  </a:lnTo>
                  <a:lnTo>
                    <a:pt x="14333" y="6720"/>
                  </a:lnTo>
                  <a:lnTo>
                    <a:pt x="14305" y="6677"/>
                  </a:lnTo>
                  <a:lnTo>
                    <a:pt x="14277" y="6633"/>
                  </a:lnTo>
                  <a:lnTo>
                    <a:pt x="14250" y="6587"/>
                  </a:lnTo>
                  <a:lnTo>
                    <a:pt x="14224" y="6538"/>
                  </a:lnTo>
                  <a:lnTo>
                    <a:pt x="14198" y="6486"/>
                  </a:lnTo>
                  <a:lnTo>
                    <a:pt x="14172" y="6433"/>
                  </a:lnTo>
                  <a:lnTo>
                    <a:pt x="14148" y="6377"/>
                  </a:lnTo>
                  <a:lnTo>
                    <a:pt x="14124" y="6319"/>
                  </a:lnTo>
                  <a:lnTo>
                    <a:pt x="14101" y="6259"/>
                  </a:lnTo>
                  <a:lnTo>
                    <a:pt x="14079" y="6195"/>
                  </a:lnTo>
                  <a:lnTo>
                    <a:pt x="14057" y="6130"/>
                  </a:lnTo>
                  <a:lnTo>
                    <a:pt x="14037" y="6062"/>
                  </a:lnTo>
                  <a:lnTo>
                    <a:pt x="14017" y="5992"/>
                  </a:lnTo>
                  <a:lnTo>
                    <a:pt x="13999" y="5918"/>
                  </a:lnTo>
                  <a:lnTo>
                    <a:pt x="13981" y="5842"/>
                  </a:lnTo>
                  <a:lnTo>
                    <a:pt x="13964" y="5763"/>
                  </a:lnTo>
                  <a:lnTo>
                    <a:pt x="13948" y="5682"/>
                  </a:lnTo>
                  <a:lnTo>
                    <a:pt x="13934" y="5596"/>
                  </a:lnTo>
                  <a:lnTo>
                    <a:pt x="13921" y="5509"/>
                  </a:lnTo>
                  <a:lnTo>
                    <a:pt x="13909" y="5419"/>
                  </a:lnTo>
                  <a:lnTo>
                    <a:pt x="13899" y="5325"/>
                  </a:lnTo>
                  <a:lnTo>
                    <a:pt x="13889" y="5228"/>
                  </a:lnTo>
                  <a:lnTo>
                    <a:pt x="13881" y="5129"/>
                  </a:lnTo>
                  <a:lnTo>
                    <a:pt x="13875" y="5025"/>
                  </a:lnTo>
                  <a:lnTo>
                    <a:pt x="13869" y="4920"/>
                  </a:lnTo>
                  <a:lnTo>
                    <a:pt x="13866" y="4810"/>
                  </a:lnTo>
                  <a:lnTo>
                    <a:pt x="13863" y="4697"/>
                  </a:lnTo>
                  <a:lnTo>
                    <a:pt x="13862" y="4582"/>
                  </a:lnTo>
                  <a:lnTo>
                    <a:pt x="13868" y="4536"/>
                  </a:lnTo>
                  <a:lnTo>
                    <a:pt x="13868" y="4536"/>
                  </a:lnTo>
                  <a:lnTo>
                    <a:pt x="13877" y="4644"/>
                  </a:lnTo>
                  <a:lnTo>
                    <a:pt x="13877" y="4484"/>
                  </a:lnTo>
                  <a:lnTo>
                    <a:pt x="10449" y="4488"/>
                  </a:lnTo>
                  <a:lnTo>
                    <a:pt x="10449" y="4488"/>
                  </a:lnTo>
                  <a:lnTo>
                    <a:pt x="5281" y="4488"/>
                  </a:lnTo>
                  <a:lnTo>
                    <a:pt x="5281" y="4488"/>
                  </a:lnTo>
                  <a:lnTo>
                    <a:pt x="5150" y="4487"/>
                  </a:lnTo>
                  <a:lnTo>
                    <a:pt x="5076" y="4486"/>
                  </a:lnTo>
                  <a:lnTo>
                    <a:pt x="4996" y="4483"/>
                  </a:lnTo>
                  <a:lnTo>
                    <a:pt x="4912" y="4480"/>
                  </a:lnTo>
                  <a:lnTo>
                    <a:pt x="4822" y="4476"/>
                  </a:lnTo>
                  <a:lnTo>
                    <a:pt x="4728" y="4470"/>
                  </a:lnTo>
                  <a:lnTo>
                    <a:pt x="4630" y="4463"/>
                  </a:lnTo>
                  <a:lnTo>
                    <a:pt x="4528" y="4455"/>
                  </a:lnTo>
                  <a:lnTo>
                    <a:pt x="4423" y="4444"/>
                  </a:lnTo>
                  <a:lnTo>
                    <a:pt x="4314" y="4432"/>
                  </a:lnTo>
                  <a:lnTo>
                    <a:pt x="4204" y="4418"/>
                  </a:lnTo>
                  <a:lnTo>
                    <a:pt x="4091" y="4402"/>
                  </a:lnTo>
                  <a:lnTo>
                    <a:pt x="3976" y="4384"/>
                  </a:lnTo>
                  <a:lnTo>
                    <a:pt x="3859" y="4363"/>
                  </a:lnTo>
                  <a:lnTo>
                    <a:pt x="3741" y="4340"/>
                  </a:lnTo>
                  <a:lnTo>
                    <a:pt x="3681" y="4327"/>
                  </a:lnTo>
                  <a:lnTo>
                    <a:pt x="3622" y="4314"/>
                  </a:lnTo>
                  <a:lnTo>
                    <a:pt x="3562" y="4300"/>
                  </a:lnTo>
                  <a:lnTo>
                    <a:pt x="3503" y="4285"/>
                  </a:lnTo>
                  <a:lnTo>
                    <a:pt x="3443" y="4270"/>
                  </a:lnTo>
                  <a:lnTo>
                    <a:pt x="3382" y="4252"/>
                  </a:lnTo>
                  <a:lnTo>
                    <a:pt x="3323" y="4235"/>
                  </a:lnTo>
                  <a:lnTo>
                    <a:pt x="3263" y="4217"/>
                  </a:lnTo>
                  <a:lnTo>
                    <a:pt x="3204" y="4199"/>
                  </a:lnTo>
                  <a:lnTo>
                    <a:pt x="3144" y="4179"/>
                  </a:lnTo>
                  <a:lnTo>
                    <a:pt x="3085" y="4159"/>
                  </a:lnTo>
                  <a:lnTo>
                    <a:pt x="3026" y="4138"/>
                  </a:lnTo>
                  <a:lnTo>
                    <a:pt x="2968" y="4116"/>
                  </a:lnTo>
                  <a:lnTo>
                    <a:pt x="2909" y="4093"/>
                  </a:lnTo>
                  <a:lnTo>
                    <a:pt x="2851" y="4069"/>
                  </a:lnTo>
                  <a:lnTo>
                    <a:pt x="2793" y="4044"/>
                  </a:lnTo>
                  <a:lnTo>
                    <a:pt x="2736" y="4018"/>
                  </a:lnTo>
                  <a:lnTo>
                    <a:pt x="2679" y="3991"/>
                  </a:lnTo>
                  <a:lnTo>
                    <a:pt x="2623" y="3962"/>
                  </a:lnTo>
                  <a:lnTo>
                    <a:pt x="2568" y="3933"/>
                  </a:lnTo>
                  <a:lnTo>
                    <a:pt x="2512" y="3904"/>
                  </a:lnTo>
                  <a:lnTo>
                    <a:pt x="2459" y="3873"/>
                  </a:lnTo>
                  <a:lnTo>
                    <a:pt x="2405" y="3841"/>
                  </a:lnTo>
                  <a:lnTo>
                    <a:pt x="2353" y="3808"/>
                  </a:lnTo>
                  <a:lnTo>
                    <a:pt x="2300" y="3774"/>
                  </a:lnTo>
                  <a:lnTo>
                    <a:pt x="2250" y="3738"/>
                  </a:lnTo>
                  <a:lnTo>
                    <a:pt x="2199" y="3701"/>
                  </a:lnTo>
                  <a:lnTo>
                    <a:pt x="2150" y="3663"/>
                  </a:lnTo>
                  <a:lnTo>
                    <a:pt x="2102" y="3625"/>
                  </a:lnTo>
                  <a:lnTo>
                    <a:pt x="2055" y="3585"/>
                  </a:lnTo>
                  <a:lnTo>
                    <a:pt x="2009" y="3544"/>
                  </a:lnTo>
                  <a:lnTo>
                    <a:pt x="1963" y="3501"/>
                  </a:lnTo>
                  <a:lnTo>
                    <a:pt x="1963" y="3501"/>
                  </a:lnTo>
                  <a:lnTo>
                    <a:pt x="1905" y="3444"/>
                  </a:lnTo>
                  <a:lnTo>
                    <a:pt x="1748" y="3289"/>
                  </a:lnTo>
                  <a:lnTo>
                    <a:pt x="1523" y="3066"/>
                  </a:lnTo>
                  <a:lnTo>
                    <a:pt x="1395" y="2939"/>
                  </a:lnTo>
                  <a:lnTo>
                    <a:pt x="1262" y="2803"/>
                  </a:lnTo>
                  <a:lnTo>
                    <a:pt x="1127" y="2666"/>
                  </a:lnTo>
                  <a:lnTo>
                    <a:pt x="993" y="2528"/>
                  </a:lnTo>
                  <a:lnTo>
                    <a:pt x="866" y="2394"/>
                  </a:lnTo>
                  <a:lnTo>
                    <a:pt x="749" y="2268"/>
                  </a:lnTo>
                  <a:lnTo>
                    <a:pt x="696" y="2209"/>
                  </a:lnTo>
                  <a:lnTo>
                    <a:pt x="645" y="2153"/>
                  </a:lnTo>
                  <a:lnTo>
                    <a:pt x="600" y="2101"/>
                  </a:lnTo>
                  <a:lnTo>
                    <a:pt x="558" y="2052"/>
                  </a:lnTo>
                  <a:lnTo>
                    <a:pt x="522" y="2008"/>
                  </a:lnTo>
                  <a:lnTo>
                    <a:pt x="493" y="1969"/>
                  </a:lnTo>
                  <a:lnTo>
                    <a:pt x="468" y="1935"/>
                  </a:lnTo>
                  <a:lnTo>
                    <a:pt x="459" y="1921"/>
                  </a:lnTo>
                  <a:lnTo>
                    <a:pt x="451" y="1907"/>
                  </a:lnTo>
                  <a:lnTo>
                    <a:pt x="451" y="1907"/>
                  </a:lnTo>
                  <a:lnTo>
                    <a:pt x="425" y="1860"/>
                  </a:lnTo>
                  <a:lnTo>
                    <a:pt x="398" y="1809"/>
                  </a:lnTo>
                  <a:lnTo>
                    <a:pt x="369" y="1753"/>
                  </a:lnTo>
                  <a:lnTo>
                    <a:pt x="339" y="1691"/>
                  </a:lnTo>
                  <a:lnTo>
                    <a:pt x="324" y="1657"/>
                  </a:lnTo>
                  <a:lnTo>
                    <a:pt x="309" y="1621"/>
                  </a:lnTo>
                  <a:lnTo>
                    <a:pt x="293" y="1584"/>
                  </a:lnTo>
                  <a:lnTo>
                    <a:pt x="278" y="1544"/>
                  </a:lnTo>
                  <a:lnTo>
                    <a:pt x="263" y="1501"/>
                  </a:lnTo>
                  <a:lnTo>
                    <a:pt x="247" y="1455"/>
                  </a:lnTo>
                  <a:lnTo>
                    <a:pt x="231" y="1407"/>
                  </a:lnTo>
                  <a:lnTo>
                    <a:pt x="216" y="1356"/>
                  </a:lnTo>
                  <a:lnTo>
                    <a:pt x="201" y="1302"/>
                  </a:lnTo>
                  <a:lnTo>
                    <a:pt x="186" y="1244"/>
                  </a:lnTo>
                  <a:lnTo>
                    <a:pt x="171" y="1182"/>
                  </a:lnTo>
                  <a:lnTo>
                    <a:pt x="156" y="1118"/>
                  </a:lnTo>
                  <a:lnTo>
                    <a:pt x="141" y="1050"/>
                  </a:lnTo>
                  <a:lnTo>
                    <a:pt x="127" y="977"/>
                  </a:lnTo>
                  <a:lnTo>
                    <a:pt x="113" y="900"/>
                  </a:lnTo>
                  <a:lnTo>
                    <a:pt x="99" y="820"/>
                  </a:lnTo>
                  <a:lnTo>
                    <a:pt x="86" y="735"/>
                  </a:lnTo>
                  <a:lnTo>
                    <a:pt x="73" y="645"/>
                  </a:lnTo>
                  <a:lnTo>
                    <a:pt x="61" y="550"/>
                  </a:lnTo>
                  <a:lnTo>
                    <a:pt x="49" y="451"/>
                  </a:lnTo>
                  <a:lnTo>
                    <a:pt x="37" y="346"/>
                  </a:lnTo>
                  <a:lnTo>
                    <a:pt x="26" y="236"/>
                  </a:lnTo>
                  <a:lnTo>
                    <a:pt x="16" y="121"/>
                  </a:lnTo>
                  <a:lnTo>
                    <a:pt x="6" y="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161"/>
                  </a:lnTo>
                  <a:lnTo>
                    <a:pt x="3" y="274"/>
                  </a:lnTo>
                  <a:lnTo>
                    <a:pt x="7" y="384"/>
                  </a:lnTo>
                  <a:lnTo>
                    <a:pt x="12" y="490"/>
                  </a:lnTo>
                  <a:lnTo>
                    <a:pt x="19" y="592"/>
                  </a:lnTo>
                  <a:lnTo>
                    <a:pt x="27" y="693"/>
                  </a:lnTo>
                  <a:lnTo>
                    <a:pt x="36" y="789"/>
                  </a:lnTo>
                  <a:lnTo>
                    <a:pt x="48" y="882"/>
                  </a:lnTo>
                  <a:lnTo>
                    <a:pt x="59" y="973"/>
                  </a:lnTo>
                  <a:lnTo>
                    <a:pt x="73" y="1061"/>
                  </a:lnTo>
                  <a:lnTo>
                    <a:pt x="87" y="1145"/>
                  </a:lnTo>
                  <a:lnTo>
                    <a:pt x="102" y="1227"/>
                  </a:lnTo>
                  <a:lnTo>
                    <a:pt x="119" y="1306"/>
                  </a:lnTo>
                  <a:lnTo>
                    <a:pt x="136" y="1382"/>
                  </a:lnTo>
                  <a:lnTo>
                    <a:pt x="156" y="1455"/>
                  </a:lnTo>
                  <a:lnTo>
                    <a:pt x="175" y="1527"/>
                  </a:lnTo>
                  <a:lnTo>
                    <a:pt x="195" y="1594"/>
                  </a:lnTo>
                  <a:lnTo>
                    <a:pt x="217" y="1660"/>
                  </a:lnTo>
                  <a:lnTo>
                    <a:pt x="239" y="1722"/>
                  </a:lnTo>
                  <a:lnTo>
                    <a:pt x="263" y="1784"/>
                  </a:lnTo>
                  <a:lnTo>
                    <a:pt x="286" y="1842"/>
                  </a:lnTo>
                  <a:lnTo>
                    <a:pt x="311" y="1897"/>
                  </a:lnTo>
                  <a:lnTo>
                    <a:pt x="336" y="1950"/>
                  </a:lnTo>
                  <a:lnTo>
                    <a:pt x="361" y="2001"/>
                  </a:lnTo>
                  <a:lnTo>
                    <a:pt x="389" y="2051"/>
                  </a:lnTo>
                  <a:lnTo>
                    <a:pt x="415" y="2097"/>
                  </a:lnTo>
                  <a:lnTo>
                    <a:pt x="443" y="2142"/>
                  </a:lnTo>
                  <a:lnTo>
                    <a:pt x="470" y="2184"/>
                  </a:lnTo>
                  <a:lnTo>
                    <a:pt x="500" y="2224"/>
                  </a:lnTo>
                  <a:lnTo>
                    <a:pt x="528" y="2263"/>
                  </a:lnTo>
                  <a:lnTo>
                    <a:pt x="557" y="2299"/>
                  </a:lnTo>
                  <a:lnTo>
                    <a:pt x="587" y="2334"/>
                  </a:lnTo>
                  <a:lnTo>
                    <a:pt x="587" y="23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864870" fontAlgn="base">
                <a:spcBef>
                  <a:spcPct val="0"/>
                </a:spcBef>
                <a:spcAft>
                  <a:spcPct val="0"/>
                </a:spcAft>
              </a:pPr>
              <a:endParaRPr lang="fr-FR" sz="1700" kern="0">
                <a:solidFill>
                  <a:sysClr val="windowText" lastClr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8" name="Freeform 14"/>
            <p:cNvSpPr/>
            <p:nvPr/>
          </p:nvSpPr>
          <p:spPr bwMode="auto">
            <a:xfrm rot="20191044">
              <a:off x="3619974" y="2468604"/>
              <a:ext cx="897451" cy="1281413"/>
            </a:xfrm>
            <a:custGeom>
              <a:cxnLst>
                <a:cxn ang="0">
                  <a:pos x="5070" y="2"/>
                </a:cxn>
                <a:cxn ang="0">
                  <a:pos x="4722" y="17"/>
                </a:cxn>
                <a:cxn ang="0">
                  <a:pos x="4308" y="55"/>
                </a:cxn>
                <a:cxn ang="0">
                  <a:pos x="3853" y="124"/>
                </a:cxn>
                <a:cxn ang="0">
                  <a:pos x="3556" y="188"/>
                </a:cxn>
                <a:cxn ang="0">
                  <a:pos x="3317" y="252"/>
                </a:cxn>
                <a:cxn ang="0">
                  <a:pos x="3079" y="329"/>
                </a:cxn>
                <a:cxn ang="0">
                  <a:pos x="2845" y="419"/>
                </a:cxn>
                <a:cxn ang="0">
                  <a:pos x="2616" y="525"/>
                </a:cxn>
                <a:cxn ang="0">
                  <a:pos x="2398" y="647"/>
                </a:cxn>
                <a:cxn ang="0">
                  <a:pos x="2193" y="787"/>
                </a:cxn>
                <a:cxn ang="0">
                  <a:pos x="2003" y="944"/>
                </a:cxn>
                <a:cxn ang="0">
                  <a:pos x="1741" y="1199"/>
                </a:cxn>
                <a:cxn ang="0">
                  <a:pos x="1121" y="1822"/>
                </a:cxn>
                <a:cxn ang="0">
                  <a:pos x="689" y="2279"/>
                </a:cxn>
                <a:cxn ang="0">
                  <a:pos x="516" y="2480"/>
                </a:cxn>
                <a:cxn ang="0">
                  <a:pos x="445" y="2580"/>
                </a:cxn>
                <a:cxn ang="0">
                  <a:pos x="366" y="2728"/>
                </a:cxn>
                <a:cxn ang="0">
                  <a:pos x="293" y="2890"/>
                </a:cxn>
                <a:cxn ang="0">
                  <a:pos x="233" y="3056"/>
                </a:cxn>
                <a:cxn ang="0">
                  <a:pos x="174" y="3265"/>
                </a:cxn>
                <a:cxn ang="0">
                  <a:pos x="117" y="3527"/>
                </a:cxn>
                <a:cxn ang="0">
                  <a:pos x="66" y="3851"/>
                </a:cxn>
                <a:cxn ang="0">
                  <a:pos x="20" y="4247"/>
                </a:cxn>
                <a:cxn ang="0">
                  <a:pos x="4" y="4493"/>
                </a:cxn>
                <a:cxn ang="0">
                  <a:pos x="10" y="4749"/>
                </a:cxn>
                <a:cxn ang="0">
                  <a:pos x="56" y="5176"/>
                </a:cxn>
                <a:cxn ang="0">
                  <a:pos x="107" y="5525"/>
                </a:cxn>
                <a:cxn ang="0">
                  <a:pos x="165" y="5806"/>
                </a:cxn>
                <a:cxn ang="0">
                  <a:pos x="226" y="6030"/>
                </a:cxn>
                <a:cxn ang="0">
                  <a:pos x="288" y="6206"/>
                </a:cxn>
                <a:cxn ang="0">
                  <a:pos x="363" y="6376"/>
                </a:cxn>
                <a:cxn ang="0">
                  <a:pos x="445" y="6529"/>
                </a:cxn>
                <a:cxn ang="0">
                  <a:pos x="516" y="6630"/>
                </a:cxn>
                <a:cxn ang="0">
                  <a:pos x="690" y="6831"/>
                </a:cxn>
                <a:cxn ang="0">
                  <a:pos x="1121" y="7288"/>
                </a:cxn>
                <a:cxn ang="0">
                  <a:pos x="1742" y="7911"/>
                </a:cxn>
                <a:cxn ang="0">
                  <a:pos x="2003" y="8166"/>
                </a:cxn>
                <a:cxn ang="0">
                  <a:pos x="2193" y="8323"/>
                </a:cxn>
                <a:cxn ang="0">
                  <a:pos x="2399" y="8463"/>
                </a:cxn>
                <a:cxn ang="0">
                  <a:pos x="2617" y="8584"/>
                </a:cxn>
                <a:cxn ang="0">
                  <a:pos x="2845" y="8691"/>
                </a:cxn>
                <a:cxn ang="0">
                  <a:pos x="3079" y="8781"/>
                </a:cxn>
                <a:cxn ang="0">
                  <a:pos x="3317" y="8857"/>
                </a:cxn>
                <a:cxn ang="0">
                  <a:pos x="3556" y="8922"/>
                </a:cxn>
                <a:cxn ang="0">
                  <a:pos x="3853" y="8985"/>
                </a:cxn>
                <a:cxn ang="0">
                  <a:pos x="4308" y="9054"/>
                </a:cxn>
                <a:cxn ang="0">
                  <a:pos x="4722" y="9092"/>
                </a:cxn>
                <a:cxn ang="0">
                  <a:pos x="5070" y="9108"/>
                </a:cxn>
                <a:cxn ang="0">
                  <a:pos x="7183" y="9110"/>
                </a:cxn>
                <a:cxn ang="0">
                  <a:pos x="5275" y="0"/>
                </a:cxn>
              </a:cxnLst>
              <a:rect l="0" t="0" r="r" b="b"/>
              <a:pathLst>
                <a:path w="7183" h="9110">
                  <a:moveTo>
                    <a:pt x="5275" y="0"/>
                  </a:moveTo>
                  <a:lnTo>
                    <a:pt x="5275" y="0"/>
                  </a:lnTo>
                  <a:lnTo>
                    <a:pt x="5144" y="1"/>
                  </a:lnTo>
                  <a:lnTo>
                    <a:pt x="5070" y="2"/>
                  </a:lnTo>
                  <a:lnTo>
                    <a:pt x="4990" y="4"/>
                  </a:lnTo>
                  <a:lnTo>
                    <a:pt x="4906" y="8"/>
                  </a:lnTo>
                  <a:lnTo>
                    <a:pt x="4816" y="12"/>
                  </a:lnTo>
                  <a:lnTo>
                    <a:pt x="4722" y="17"/>
                  </a:lnTo>
                  <a:lnTo>
                    <a:pt x="4623" y="24"/>
                  </a:lnTo>
                  <a:lnTo>
                    <a:pt x="4522" y="33"/>
                  </a:lnTo>
                  <a:lnTo>
                    <a:pt x="4416" y="43"/>
                  </a:lnTo>
                  <a:lnTo>
                    <a:pt x="4308" y="55"/>
                  </a:lnTo>
                  <a:lnTo>
                    <a:pt x="4198" y="69"/>
                  </a:lnTo>
                  <a:lnTo>
                    <a:pt x="4084" y="85"/>
                  </a:lnTo>
                  <a:lnTo>
                    <a:pt x="3969" y="104"/>
                  </a:lnTo>
                  <a:lnTo>
                    <a:pt x="3853" y="124"/>
                  </a:lnTo>
                  <a:lnTo>
                    <a:pt x="3735" y="148"/>
                  </a:lnTo>
                  <a:lnTo>
                    <a:pt x="3675" y="160"/>
                  </a:lnTo>
                  <a:lnTo>
                    <a:pt x="3616" y="174"/>
                  </a:lnTo>
                  <a:lnTo>
                    <a:pt x="3556" y="188"/>
                  </a:lnTo>
                  <a:lnTo>
                    <a:pt x="3497" y="203"/>
                  </a:lnTo>
                  <a:lnTo>
                    <a:pt x="3436" y="218"/>
                  </a:lnTo>
                  <a:lnTo>
                    <a:pt x="3376" y="235"/>
                  </a:lnTo>
                  <a:lnTo>
                    <a:pt x="3317" y="252"/>
                  </a:lnTo>
                  <a:lnTo>
                    <a:pt x="3257" y="270"/>
                  </a:lnTo>
                  <a:lnTo>
                    <a:pt x="3198" y="289"/>
                  </a:lnTo>
                  <a:lnTo>
                    <a:pt x="3138" y="308"/>
                  </a:lnTo>
                  <a:lnTo>
                    <a:pt x="3079" y="329"/>
                  </a:lnTo>
                  <a:lnTo>
                    <a:pt x="3019" y="350"/>
                  </a:lnTo>
                  <a:lnTo>
                    <a:pt x="2961" y="372"/>
                  </a:lnTo>
                  <a:lnTo>
                    <a:pt x="2902" y="395"/>
                  </a:lnTo>
                  <a:lnTo>
                    <a:pt x="2845" y="419"/>
                  </a:lnTo>
                  <a:lnTo>
                    <a:pt x="2787" y="444"/>
                  </a:lnTo>
                  <a:lnTo>
                    <a:pt x="2729" y="470"/>
                  </a:lnTo>
                  <a:lnTo>
                    <a:pt x="2673" y="497"/>
                  </a:lnTo>
                  <a:lnTo>
                    <a:pt x="2616" y="525"/>
                  </a:lnTo>
                  <a:lnTo>
                    <a:pt x="2561" y="554"/>
                  </a:lnTo>
                  <a:lnTo>
                    <a:pt x="2506" y="584"/>
                  </a:lnTo>
                  <a:lnTo>
                    <a:pt x="2452" y="615"/>
                  </a:lnTo>
                  <a:lnTo>
                    <a:pt x="2398" y="647"/>
                  </a:lnTo>
                  <a:lnTo>
                    <a:pt x="2346" y="680"/>
                  </a:lnTo>
                  <a:lnTo>
                    <a:pt x="2294" y="714"/>
                  </a:lnTo>
                  <a:lnTo>
                    <a:pt x="2243" y="750"/>
                  </a:lnTo>
                  <a:lnTo>
                    <a:pt x="2193" y="787"/>
                  </a:lnTo>
                  <a:lnTo>
                    <a:pt x="2144" y="824"/>
                  </a:lnTo>
                  <a:lnTo>
                    <a:pt x="2096" y="863"/>
                  </a:lnTo>
                  <a:lnTo>
                    <a:pt x="2048" y="903"/>
                  </a:lnTo>
                  <a:lnTo>
                    <a:pt x="2003" y="944"/>
                  </a:lnTo>
                  <a:lnTo>
                    <a:pt x="1957" y="987"/>
                  </a:lnTo>
                  <a:lnTo>
                    <a:pt x="1957" y="987"/>
                  </a:lnTo>
                  <a:lnTo>
                    <a:pt x="1899" y="1044"/>
                  </a:lnTo>
                  <a:lnTo>
                    <a:pt x="1741" y="1199"/>
                  </a:lnTo>
                  <a:lnTo>
                    <a:pt x="1517" y="1422"/>
                  </a:lnTo>
                  <a:lnTo>
                    <a:pt x="1389" y="1549"/>
                  </a:lnTo>
                  <a:lnTo>
                    <a:pt x="1256" y="1685"/>
                  </a:lnTo>
                  <a:lnTo>
                    <a:pt x="1121" y="1822"/>
                  </a:lnTo>
                  <a:lnTo>
                    <a:pt x="987" y="1960"/>
                  </a:lnTo>
                  <a:lnTo>
                    <a:pt x="860" y="2093"/>
                  </a:lnTo>
                  <a:lnTo>
                    <a:pt x="743" y="2220"/>
                  </a:lnTo>
                  <a:lnTo>
                    <a:pt x="689" y="2279"/>
                  </a:lnTo>
                  <a:lnTo>
                    <a:pt x="639" y="2335"/>
                  </a:lnTo>
                  <a:lnTo>
                    <a:pt x="593" y="2387"/>
                  </a:lnTo>
                  <a:lnTo>
                    <a:pt x="552" y="2435"/>
                  </a:lnTo>
                  <a:lnTo>
                    <a:pt x="516" y="2480"/>
                  </a:lnTo>
                  <a:lnTo>
                    <a:pt x="486" y="2519"/>
                  </a:lnTo>
                  <a:lnTo>
                    <a:pt x="462" y="2552"/>
                  </a:lnTo>
                  <a:lnTo>
                    <a:pt x="452" y="2567"/>
                  </a:lnTo>
                  <a:lnTo>
                    <a:pt x="445" y="2580"/>
                  </a:lnTo>
                  <a:lnTo>
                    <a:pt x="445" y="2580"/>
                  </a:lnTo>
                  <a:lnTo>
                    <a:pt x="420" y="2626"/>
                  </a:lnTo>
                  <a:lnTo>
                    <a:pt x="393" y="2675"/>
                  </a:lnTo>
                  <a:lnTo>
                    <a:pt x="366" y="2728"/>
                  </a:lnTo>
                  <a:lnTo>
                    <a:pt x="336" y="2788"/>
                  </a:lnTo>
                  <a:lnTo>
                    <a:pt x="322" y="2820"/>
                  </a:lnTo>
                  <a:lnTo>
                    <a:pt x="307" y="2854"/>
                  </a:lnTo>
                  <a:lnTo>
                    <a:pt x="293" y="2890"/>
                  </a:lnTo>
                  <a:lnTo>
                    <a:pt x="278" y="2928"/>
                  </a:lnTo>
                  <a:lnTo>
                    <a:pt x="263" y="2968"/>
                  </a:lnTo>
                  <a:lnTo>
                    <a:pt x="247" y="3010"/>
                  </a:lnTo>
                  <a:lnTo>
                    <a:pt x="233" y="3056"/>
                  </a:lnTo>
                  <a:lnTo>
                    <a:pt x="218" y="3104"/>
                  </a:lnTo>
                  <a:lnTo>
                    <a:pt x="203" y="3155"/>
                  </a:lnTo>
                  <a:lnTo>
                    <a:pt x="189" y="3208"/>
                  </a:lnTo>
                  <a:lnTo>
                    <a:pt x="174" y="3265"/>
                  </a:lnTo>
                  <a:lnTo>
                    <a:pt x="160" y="3326"/>
                  </a:lnTo>
                  <a:lnTo>
                    <a:pt x="146" y="3390"/>
                  </a:lnTo>
                  <a:lnTo>
                    <a:pt x="131" y="3457"/>
                  </a:lnTo>
                  <a:lnTo>
                    <a:pt x="117" y="3527"/>
                  </a:lnTo>
                  <a:lnTo>
                    <a:pt x="104" y="3603"/>
                  </a:lnTo>
                  <a:lnTo>
                    <a:pt x="91" y="3681"/>
                  </a:lnTo>
                  <a:lnTo>
                    <a:pt x="78" y="3764"/>
                  </a:lnTo>
                  <a:lnTo>
                    <a:pt x="66" y="3851"/>
                  </a:lnTo>
                  <a:lnTo>
                    <a:pt x="54" y="3943"/>
                  </a:lnTo>
                  <a:lnTo>
                    <a:pt x="43" y="4040"/>
                  </a:lnTo>
                  <a:lnTo>
                    <a:pt x="30" y="4141"/>
                  </a:lnTo>
                  <a:lnTo>
                    <a:pt x="20" y="4247"/>
                  </a:lnTo>
                  <a:lnTo>
                    <a:pt x="10" y="4358"/>
                  </a:lnTo>
                  <a:lnTo>
                    <a:pt x="10" y="4358"/>
                  </a:lnTo>
                  <a:lnTo>
                    <a:pt x="6" y="4426"/>
                  </a:lnTo>
                  <a:lnTo>
                    <a:pt x="4" y="4493"/>
                  </a:lnTo>
                  <a:lnTo>
                    <a:pt x="2" y="4561"/>
                  </a:lnTo>
                  <a:lnTo>
                    <a:pt x="0" y="4628"/>
                  </a:lnTo>
                  <a:lnTo>
                    <a:pt x="0" y="4628"/>
                  </a:lnTo>
                  <a:lnTo>
                    <a:pt x="10" y="4749"/>
                  </a:lnTo>
                  <a:lnTo>
                    <a:pt x="20" y="4863"/>
                  </a:lnTo>
                  <a:lnTo>
                    <a:pt x="31" y="4973"/>
                  </a:lnTo>
                  <a:lnTo>
                    <a:pt x="44" y="5077"/>
                  </a:lnTo>
                  <a:lnTo>
                    <a:pt x="56" y="5176"/>
                  </a:lnTo>
                  <a:lnTo>
                    <a:pt x="68" y="5271"/>
                  </a:lnTo>
                  <a:lnTo>
                    <a:pt x="81" y="5360"/>
                  </a:lnTo>
                  <a:lnTo>
                    <a:pt x="94" y="5444"/>
                  </a:lnTo>
                  <a:lnTo>
                    <a:pt x="107" y="5525"/>
                  </a:lnTo>
                  <a:lnTo>
                    <a:pt x="121" y="5602"/>
                  </a:lnTo>
                  <a:lnTo>
                    <a:pt x="135" y="5674"/>
                  </a:lnTo>
                  <a:lnTo>
                    <a:pt x="151" y="5742"/>
                  </a:lnTo>
                  <a:lnTo>
                    <a:pt x="165" y="5806"/>
                  </a:lnTo>
                  <a:lnTo>
                    <a:pt x="180" y="5868"/>
                  </a:lnTo>
                  <a:lnTo>
                    <a:pt x="195" y="5925"/>
                  </a:lnTo>
                  <a:lnTo>
                    <a:pt x="210" y="5979"/>
                  </a:lnTo>
                  <a:lnTo>
                    <a:pt x="226" y="6030"/>
                  </a:lnTo>
                  <a:lnTo>
                    <a:pt x="241" y="6078"/>
                  </a:lnTo>
                  <a:lnTo>
                    <a:pt x="257" y="6124"/>
                  </a:lnTo>
                  <a:lnTo>
                    <a:pt x="272" y="6166"/>
                  </a:lnTo>
                  <a:lnTo>
                    <a:pt x="288" y="6206"/>
                  </a:lnTo>
                  <a:lnTo>
                    <a:pt x="303" y="6244"/>
                  </a:lnTo>
                  <a:lnTo>
                    <a:pt x="318" y="6279"/>
                  </a:lnTo>
                  <a:lnTo>
                    <a:pt x="333" y="6313"/>
                  </a:lnTo>
                  <a:lnTo>
                    <a:pt x="363" y="6376"/>
                  </a:lnTo>
                  <a:lnTo>
                    <a:pt x="392" y="6431"/>
                  </a:lnTo>
                  <a:lnTo>
                    <a:pt x="419" y="6482"/>
                  </a:lnTo>
                  <a:lnTo>
                    <a:pt x="445" y="6529"/>
                  </a:lnTo>
                  <a:lnTo>
                    <a:pt x="445" y="6529"/>
                  </a:lnTo>
                  <a:lnTo>
                    <a:pt x="453" y="6543"/>
                  </a:lnTo>
                  <a:lnTo>
                    <a:pt x="462" y="6557"/>
                  </a:lnTo>
                  <a:lnTo>
                    <a:pt x="487" y="6591"/>
                  </a:lnTo>
                  <a:lnTo>
                    <a:pt x="516" y="6630"/>
                  </a:lnTo>
                  <a:lnTo>
                    <a:pt x="552" y="6674"/>
                  </a:lnTo>
                  <a:lnTo>
                    <a:pt x="594" y="6723"/>
                  </a:lnTo>
                  <a:lnTo>
                    <a:pt x="639" y="6775"/>
                  </a:lnTo>
                  <a:lnTo>
                    <a:pt x="690" y="6831"/>
                  </a:lnTo>
                  <a:lnTo>
                    <a:pt x="743" y="6890"/>
                  </a:lnTo>
                  <a:lnTo>
                    <a:pt x="860" y="7016"/>
                  </a:lnTo>
                  <a:lnTo>
                    <a:pt x="987" y="7150"/>
                  </a:lnTo>
                  <a:lnTo>
                    <a:pt x="1121" y="7288"/>
                  </a:lnTo>
                  <a:lnTo>
                    <a:pt x="1256" y="7425"/>
                  </a:lnTo>
                  <a:lnTo>
                    <a:pt x="1389" y="7561"/>
                  </a:lnTo>
                  <a:lnTo>
                    <a:pt x="1517" y="7688"/>
                  </a:lnTo>
                  <a:lnTo>
                    <a:pt x="1742" y="7911"/>
                  </a:lnTo>
                  <a:lnTo>
                    <a:pt x="1899" y="8066"/>
                  </a:lnTo>
                  <a:lnTo>
                    <a:pt x="1957" y="8123"/>
                  </a:lnTo>
                  <a:lnTo>
                    <a:pt x="1957" y="8123"/>
                  </a:lnTo>
                  <a:lnTo>
                    <a:pt x="2003" y="8166"/>
                  </a:lnTo>
                  <a:lnTo>
                    <a:pt x="2049" y="8207"/>
                  </a:lnTo>
                  <a:lnTo>
                    <a:pt x="2096" y="8247"/>
                  </a:lnTo>
                  <a:lnTo>
                    <a:pt x="2144" y="8285"/>
                  </a:lnTo>
                  <a:lnTo>
                    <a:pt x="2193" y="8323"/>
                  </a:lnTo>
                  <a:lnTo>
                    <a:pt x="2244" y="8360"/>
                  </a:lnTo>
                  <a:lnTo>
                    <a:pt x="2294" y="8396"/>
                  </a:lnTo>
                  <a:lnTo>
                    <a:pt x="2347" y="8430"/>
                  </a:lnTo>
                  <a:lnTo>
                    <a:pt x="2399" y="8463"/>
                  </a:lnTo>
                  <a:lnTo>
                    <a:pt x="2453" y="8495"/>
                  </a:lnTo>
                  <a:lnTo>
                    <a:pt x="2506" y="8526"/>
                  </a:lnTo>
                  <a:lnTo>
                    <a:pt x="2562" y="8555"/>
                  </a:lnTo>
                  <a:lnTo>
                    <a:pt x="2617" y="8584"/>
                  </a:lnTo>
                  <a:lnTo>
                    <a:pt x="2673" y="8613"/>
                  </a:lnTo>
                  <a:lnTo>
                    <a:pt x="2730" y="8640"/>
                  </a:lnTo>
                  <a:lnTo>
                    <a:pt x="2787" y="8666"/>
                  </a:lnTo>
                  <a:lnTo>
                    <a:pt x="2845" y="8691"/>
                  </a:lnTo>
                  <a:lnTo>
                    <a:pt x="2903" y="8715"/>
                  </a:lnTo>
                  <a:lnTo>
                    <a:pt x="2962" y="8738"/>
                  </a:lnTo>
                  <a:lnTo>
                    <a:pt x="3020" y="8760"/>
                  </a:lnTo>
                  <a:lnTo>
                    <a:pt x="3079" y="8781"/>
                  </a:lnTo>
                  <a:lnTo>
                    <a:pt x="3138" y="8801"/>
                  </a:lnTo>
                  <a:lnTo>
                    <a:pt x="3198" y="8821"/>
                  </a:lnTo>
                  <a:lnTo>
                    <a:pt x="3257" y="8839"/>
                  </a:lnTo>
                  <a:lnTo>
                    <a:pt x="3317" y="8857"/>
                  </a:lnTo>
                  <a:lnTo>
                    <a:pt x="3376" y="8874"/>
                  </a:lnTo>
                  <a:lnTo>
                    <a:pt x="3437" y="8892"/>
                  </a:lnTo>
                  <a:lnTo>
                    <a:pt x="3497" y="8907"/>
                  </a:lnTo>
                  <a:lnTo>
                    <a:pt x="3556" y="8922"/>
                  </a:lnTo>
                  <a:lnTo>
                    <a:pt x="3616" y="8936"/>
                  </a:lnTo>
                  <a:lnTo>
                    <a:pt x="3675" y="8949"/>
                  </a:lnTo>
                  <a:lnTo>
                    <a:pt x="3735" y="8962"/>
                  </a:lnTo>
                  <a:lnTo>
                    <a:pt x="3853" y="8985"/>
                  </a:lnTo>
                  <a:lnTo>
                    <a:pt x="3970" y="9006"/>
                  </a:lnTo>
                  <a:lnTo>
                    <a:pt x="4085" y="9024"/>
                  </a:lnTo>
                  <a:lnTo>
                    <a:pt x="4198" y="9040"/>
                  </a:lnTo>
                  <a:lnTo>
                    <a:pt x="4308" y="9054"/>
                  </a:lnTo>
                  <a:lnTo>
                    <a:pt x="4417" y="9066"/>
                  </a:lnTo>
                  <a:lnTo>
                    <a:pt x="4522" y="9077"/>
                  </a:lnTo>
                  <a:lnTo>
                    <a:pt x="4624" y="9085"/>
                  </a:lnTo>
                  <a:lnTo>
                    <a:pt x="4722" y="9092"/>
                  </a:lnTo>
                  <a:lnTo>
                    <a:pt x="4816" y="9098"/>
                  </a:lnTo>
                  <a:lnTo>
                    <a:pt x="4906" y="9102"/>
                  </a:lnTo>
                  <a:lnTo>
                    <a:pt x="4990" y="9105"/>
                  </a:lnTo>
                  <a:lnTo>
                    <a:pt x="5070" y="9108"/>
                  </a:lnTo>
                  <a:lnTo>
                    <a:pt x="5144" y="9109"/>
                  </a:lnTo>
                  <a:lnTo>
                    <a:pt x="5275" y="9110"/>
                  </a:lnTo>
                  <a:lnTo>
                    <a:pt x="5275" y="9110"/>
                  </a:lnTo>
                  <a:lnTo>
                    <a:pt x="7183" y="9110"/>
                  </a:lnTo>
                  <a:lnTo>
                    <a:pt x="7183" y="0"/>
                  </a:lnTo>
                  <a:lnTo>
                    <a:pt x="7183" y="0"/>
                  </a:lnTo>
                  <a:lnTo>
                    <a:pt x="5275" y="0"/>
                  </a:lnTo>
                  <a:lnTo>
                    <a:pt x="5275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defTabSz="864870" fontAlgn="base">
                <a:spcBef>
                  <a:spcPct val="0"/>
                </a:spcBef>
                <a:spcAft>
                  <a:spcPct val="0"/>
                </a:spcAft>
              </a:pPr>
              <a:endParaRPr lang="fr-FR" sz="1700" kern="0">
                <a:solidFill>
                  <a:sysClr val="windowText" lastClr="0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rot="20191044">
            <a:off x="3486749" y="2397849"/>
            <a:ext cx="637053" cy="918760"/>
          </a:xfrm>
          <a:prstGeom prst="rect">
            <a:avLst/>
          </a:prstGeom>
          <a:noFill/>
        </p:spPr>
        <p:txBody>
          <a:bodyPr wrap="none" lIns="86451" tIns="43223" rIns="86451" bIns="43223" rtlCol="0">
            <a:spAutoFit/>
          </a:bodyPr>
          <a:lstStyle/>
          <a:p>
            <a:pPr algn="ctr" defTabSz="8648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400" b="1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1</a:t>
            </a:r>
            <a:endParaRPr lang="fr-FR" sz="5400" b="1" ker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 rot="20191044">
            <a:off x="5118043" y="2116556"/>
            <a:ext cx="637053" cy="918760"/>
          </a:xfrm>
          <a:prstGeom prst="rect">
            <a:avLst/>
          </a:prstGeom>
          <a:noFill/>
        </p:spPr>
        <p:txBody>
          <a:bodyPr wrap="none" lIns="86451" tIns="43223" rIns="86451" bIns="43223" rtlCol="0">
            <a:spAutoFit/>
          </a:bodyPr>
          <a:lstStyle/>
          <a:p>
            <a:pPr algn="ctr" defTabSz="8648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400" b="1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endParaRPr lang="fr-FR" sz="5400" b="1" ker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 rot="20191044">
            <a:off x="6505079" y="3968539"/>
            <a:ext cx="637053" cy="918760"/>
          </a:xfrm>
          <a:prstGeom prst="rect">
            <a:avLst/>
          </a:prstGeom>
          <a:noFill/>
        </p:spPr>
        <p:txBody>
          <a:bodyPr wrap="none" lIns="86451" tIns="43223" rIns="86451" bIns="43223" rtlCol="0">
            <a:spAutoFit/>
          </a:bodyPr>
          <a:lstStyle/>
          <a:p>
            <a:pPr algn="ctr" defTabSz="8648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400" b="1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3</a:t>
            </a:r>
            <a:endParaRPr lang="fr-FR" sz="5400" b="1" ker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 rot="20191044">
            <a:off x="7946287" y="3342140"/>
            <a:ext cx="637053" cy="918760"/>
          </a:xfrm>
          <a:prstGeom prst="rect">
            <a:avLst/>
          </a:prstGeom>
          <a:noFill/>
        </p:spPr>
        <p:txBody>
          <a:bodyPr wrap="none" lIns="86451" tIns="43223" rIns="86451" bIns="43223" rtlCol="0">
            <a:spAutoFit/>
          </a:bodyPr>
          <a:lstStyle/>
          <a:p>
            <a:pPr algn="ctr" defTabSz="8648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400" b="1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4</a:t>
            </a:r>
            <a:endParaRPr lang="fr-FR" sz="5400" b="1" ker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TextBox 41"/>
          <p:cNvSpPr txBox="1"/>
          <p:nvPr/>
        </p:nvSpPr>
        <p:spPr>
          <a:xfrm>
            <a:off x="834233" y="3167351"/>
            <a:ext cx="2707905" cy="9325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ym typeface="微软雅黑" panose="020b0503020204020204" charset="-122"/>
              </a:rPr>
              <a:t>在此录入上述图片的综合描述说明，在此录入图片的综合描述说明。</a:t>
            </a:r>
            <a:endParaRPr lang="zh-CN" altLang="en-US"/>
          </a:p>
        </p:txBody>
      </p:sp>
      <p:sp>
        <p:nvSpPr>
          <p:cNvPr id="33" name="TextBox 170"/>
          <p:cNvSpPr txBox="1"/>
          <p:nvPr/>
        </p:nvSpPr>
        <p:spPr>
          <a:xfrm>
            <a:off x="834233" y="2735339"/>
            <a:ext cx="2303915" cy="424548"/>
          </a:xfrm>
          <a:prstGeom prst="rect">
            <a:avLst/>
          </a:prstGeom>
          <a:noFill/>
        </p:spPr>
        <p:txBody>
          <a:bodyPr wrap="square" lIns="91257" tIns="45629" rIns="91257" bIns="45629" rtlCol="0">
            <a:spAutoFit/>
          </a:bodyPr>
          <a:lstStyle>
            <a:defPPr>
              <a:defRPr lang="zh-CN"/>
            </a:defPPr>
            <a:lvl1pPr defTabSz="86550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r>
              <a:rPr lang="zh-CN" altLang="en-US">
                <a:sym typeface="Arial" panose="020b0604020202020204" pitchFamily="34" charset="0"/>
              </a:rPr>
              <a:t>请替换文字内容</a:t>
            </a:r>
            <a:endParaRPr lang="en-US" altLang="zh-CN"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095981" y="1989599"/>
            <a:ext cx="2707905" cy="9325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ym typeface="微软雅黑" panose="020b0503020204020204" charset="-122"/>
              </a:rPr>
              <a:t>在此录入上述图片的综合描述说明，在此录入图片的综合描述说明。</a:t>
            </a:r>
            <a:endParaRPr lang="zh-CN" altLang="en-US"/>
          </a:p>
        </p:txBody>
      </p:sp>
      <p:sp>
        <p:nvSpPr>
          <p:cNvPr id="35" name="TextBox 170"/>
          <p:cNvSpPr txBox="1"/>
          <p:nvPr/>
        </p:nvSpPr>
        <p:spPr>
          <a:xfrm>
            <a:off x="6095982" y="1557586"/>
            <a:ext cx="2303915" cy="424548"/>
          </a:xfrm>
          <a:prstGeom prst="rect">
            <a:avLst/>
          </a:prstGeom>
          <a:noFill/>
        </p:spPr>
        <p:txBody>
          <a:bodyPr wrap="square" lIns="91257" tIns="45629" rIns="91257" bIns="45629" rtlCol="0">
            <a:spAutoFit/>
          </a:bodyPr>
          <a:lstStyle>
            <a:defPPr>
              <a:defRPr lang="zh-CN"/>
            </a:defPPr>
            <a:lvl1pPr defTabSz="86550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r>
              <a:rPr lang="zh-CN" altLang="en-US">
                <a:sym typeface="Arial" panose="020b0604020202020204" pitchFamily="34" charset="0"/>
              </a:rPr>
              <a:t>请替换文字内容</a:t>
            </a:r>
            <a:endParaRPr lang="en-US" altLang="zh-CN"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3664060" y="4777164"/>
            <a:ext cx="2707905" cy="9325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ym typeface="微软雅黑" panose="020b0503020204020204" charset="-122"/>
              </a:rPr>
              <a:t>在此录入上述图片的综合描述说明，在此录入图片的综合描述说明。</a:t>
            </a:r>
            <a:endParaRPr lang="zh-CN" altLang="en-US"/>
          </a:p>
        </p:txBody>
      </p:sp>
      <p:sp>
        <p:nvSpPr>
          <p:cNvPr id="37" name="TextBox 170"/>
          <p:cNvSpPr txBox="1"/>
          <p:nvPr/>
        </p:nvSpPr>
        <p:spPr>
          <a:xfrm>
            <a:off x="3664060" y="4345151"/>
            <a:ext cx="2303915" cy="424548"/>
          </a:xfrm>
          <a:prstGeom prst="rect">
            <a:avLst/>
          </a:prstGeom>
          <a:noFill/>
        </p:spPr>
        <p:txBody>
          <a:bodyPr wrap="square" lIns="91257" tIns="45629" rIns="91257" bIns="45629" rtlCol="0">
            <a:spAutoFit/>
          </a:bodyPr>
          <a:lstStyle>
            <a:defPPr>
              <a:defRPr lang="zh-CN"/>
            </a:defPPr>
            <a:lvl1pPr defTabSz="86550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r>
              <a:rPr lang="zh-CN" altLang="en-US">
                <a:sym typeface="Arial" panose="020b0604020202020204" pitchFamily="34" charset="0"/>
              </a:rPr>
              <a:t>请替换文字内容</a:t>
            </a:r>
            <a:endParaRPr lang="en-US" altLang="zh-CN">
              <a:sym typeface="Arial" panose="020b0604020202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8737384" y="4777164"/>
            <a:ext cx="2707905" cy="9325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ym typeface="微软雅黑" panose="020b0503020204020204" charset="-122"/>
              </a:rPr>
              <a:t>在此录入上述图片的综合描述说明，在此录入图片的综合描述说明。</a:t>
            </a:r>
            <a:endParaRPr lang="zh-CN" altLang="en-US"/>
          </a:p>
        </p:txBody>
      </p:sp>
      <p:sp>
        <p:nvSpPr>
          <p:cNvPr id="39" name="TextBox 170"/>
          <p:cNvSpPr txBox="1"/>
          <p:nvPr/>
        </p:nvSpPr>
        <p:spPr>
          <a:xfrm>
            <a:off x="8737384" y="4345151"/>
            <a:ext cx="2303915" cy="424548"/>
          </a:xfrm>
          <a:prstGeom prst="rect">
            <a:avLst/>
          </a:prstGeom>
          <a:noFill/>
        </p:spPr>
        <p:txBody>
          <a:bodyPr wrap="square" lIns="91257" tIns="45629" rIns="91257" bIns="45629" rtlCol="0">
            <a:spAutoFit/>
          </a:bodyPr>
          <a:lstStyle>
            <a:defPPr>
              <a:defRPr lang="zh-CN"/>
            </a:defPPr>
            <a:lvl1pPr defTabSz="86550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r>
              <a:rPr lang="zh-CN" altLang="en-US">
                <a:sym typeface="Arial" panose="020b0604020202020204" pitchFamily="34" charset="0"/>
              </a:rPr>
              <a:t>请替换文字内容</a:t>
            </a:r>
            <a:endParaRPr lang="en-US" altLang="zh-CN">
              <a:sym typeface="Arial" panose="020b0604020202020204" pitchFamily="34" charset="0"/>
            </a:endParaRPr>
          </a:p>
        </p:txBody>
      </p:sp>
      <p:sp>
        <p:nvSpPr>
          <p:cNvPr id="23" name="文本占位符 3"/>
          <p:cNvSpPr txBox="1"/>
          <p:nvPr/>
        </p:nvSpPr>
        <p:spPr>
          <a:xfrm>
            <a:off x="785359" y="258316"/>
            <a:ext cx="2826637" cy="529289"/>
          </a:xfrm>
          <a:prstGeom prst="rect">
            <a:avLst/>
          </a:prstGeom>
        </p:spPr>
        <p:txBody>
          <a:bodyPr lIns="86451" tIns="43223" rIns="86451" bIns="43223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778" p14:dur="1400">
        <p14:doors dir="vert"/>
      </p:transition>
    </mc:Choice>
    <mc:Fallback>
      <p:transition spd="slow" advTm="47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6107254" y="3432358"/>
            <a:ext cx="5324652" cy="252687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51" tIns="43223" rIns="86451" bIns="43223" rtlCol="0" anchor="ctr"/>
          <a:lstStyle/>
          <a:p>
            <a:pPr algn="ctr"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  <p:sp>
        <p:nvSpPr>
          <p:cNvPr id="16" name="原创设计师QQ598969553          _7"/>
          <p:cNvSpPr/>
          <p:nvPr/>
        </p:nvSpPr>
        <p:spPr>
          <a:xfrm>
            <a:off x="6095206" y="4502682"/>
            <a:ext cx="940420" cy="369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51" tIns="43223" rIns="86451" bIns="43223" rtlCol="0" anchor="ctr"/>
          <a:lstStyle/>
          <a:p>
            <a:pPr algn="ctr" defTabSz="864870" fontAlgn="base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20" name="原创设计师QQ598969553          _8"/>
          <p:cNvSpPr txBox="1"/>
          <p:nvPr/>
        </p:nvSpPr>
        <p:spPr>
          <a:xfrm>
            <a:off x="2950827" y="4150565"/>
            <a:ext cx="3445758" cy="575373"/>
          </a:xfrm>
          <a:prstGeom prst="rect">
            <a:avLst/>
          </a:prstGeom>
          <a:noFill/>
        </p:spPr>
        <p:txBody>
          <a:bodyPr wrap="square" lIns="86451" tIns="43223" rIns="86451" bIns="43223" rtlCol="0">
            <a:spAutoFit/>
          </a:bodyPr>
          <a:lstStyle/>
          <a:p>
            <a:pPr defTabSz="8648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点击请替换文字内容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0564" y="902923"/>
            <a:ext cx="5324652" cy="252687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51" tIns="43223" rIns="86451" bIns="43223" rtlCol="0" anchor="ctr"/>
          <a:lstStyle/>
          <a:p>
            <a:pPr algn="ctr" defTabSz="86487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  <p:sp>
        <p:nvSpPr>
          <p:cNvPr id="15" name="原创设计师QQ598969553          _4"/>
          <p:cNvSpPr/>
          <p:nvPr/>
        </p:nvSpPr>
        <p:spPr>
          <a:xfrm>
            <a:off x="5095757" y="1987494"/>
            <a:ext cx="999449" cy="3694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51" tIns="43223" rIns="86451" bIns="43223" rtlCol="0" anchor="ctr"/>
          <a:lstStyle/>
          <a:p>
            <a:pPr algn="ctr" defTabSz="864870" fontAlgn="base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17" name="原创设计师QQ598969553          _5"/>
          <p:cNvSpPr txBox="1"/>
          <p:nvPr/>
        </p:nvSpPr>
        <p:spPr>
          <a:xfrm>
            <a:off x="6311230" y="1773610"/>
            <a:ext cx="2944580" cy="575373"/>
          </a:xfrm>
          <a:prstGeom prst="rect">
            <a:avLst/>
          </a:prstGeom>
          <a:noFill/>
        </p:spPr>
        <p:txBody>
          <a:bodyPr wrap="none" lIns="86451" tIns="43223" rIns="86451" bIns="43223" rtlCol="0">
            <a:spAutoFit/>
          </a:bodyPr>
          <a:lstStyle/>
          <a:p>
            <a:pPr defTabSz="8648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点击请替换文字内容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原创设计师QQ598969553          _6"/>
          <p:cNvSpPr txBox="1"/>
          <p:nvPr/>
        </p:nvSpPr>
        <p:spPr>
          <a:xfrm>
            <a:off x="6335202" y="2423255"/>
            <a:ext cx="3144380" cy="9325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mtClean="0">
                <a:sym typeface="Arial" panose="020b0604020202020204" pitchFamily="34" charset="0"/>
              </a:rPr>
              <a:t>。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3" name="原创设计师QQ598969553          _9"/>
          <p:cNvSpPr txBox="1"/>
          <p:nvPr/>
        </p:nvSpPr>
        <p:spPr>
          <a:xfrm>
            <a:off x="2950827" y="4938437"/>
            <a:ext cx="3144380" cy="9325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mtClean="0">
                <a:sym typeface="Arial" panose="020b0604020202020204" pitchFamily="34" charset="0"/>
              </a:rPr>
              <a:t>。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1" name="文本占位符 3"/>
          <p:cNvSpPr txBox="1"/>
          <p:nvPr/>
        </p:nvSpPr>
        <p:spPr>
          <a:xfrm>
            <a:off x="785359" y="258316"/>
            <a:ext cx="2826637" cy="529289"/>
          </a:xfrm>
          <a:prstGeom prst="rect">
            <a:avLst/>
          </a:prstGeom>
        </p:spPr>
        <p:txBody>
          <a:bodyPr lIns="86451" tIns="43223" rIns="86451" bIns="43223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advTm="4574" p14:dur="1400">
        <p14:doors dir="vert"/>
      </p:transition>
    </mc:Choice>
    <mc:Fallback>
      <p:transition spd="slow" advTm="45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0" grpId="0"/>
      <p:bldP spid="12" grpId="0" animBg="1"/>
      <p:bldP spid="15" grpId="0" animBg="1"/>
      <p:bldP spid="17" grpId="0"/>
      <p:bldP spid="21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5847384"/>
            <a:ext cx="6777071" cy="103879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2"/>
          <a:stretch>
            <a:fillRect/>
          </a:stretch>
        </p:blipFill>
        <p:spPr bwMode="auto">
          <a:xfrm>
            <a:off x="5973310" y="273293"/>
            <a:ext cx="6245643" cy="6621217"/>
          </a:xfrm>
          <a:prstGeom prst="rect">
            <a:avLst/>
          </a:prstGeom>
          <a:noFill/>
        </p:spPr>
      </p:pic>
      <p:sp>
        <p:nvSpPr>
          <p:cNvPr id="11" name="等腰三角形 10"/>
          <p:cNvSpPr/>
          <p:nvPr/>
        </p:nvSpPr>
        <p:spPr>
          <a:xfrm>
            <a:off x="3523782" y="3239272"/>
            <a:ext cx="4198075" cy="362033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39" tIns="60769" rIns="121539" bIns="60769"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5400000">
            <a:off x="5062233" y="667265"/>
            <a:ext cx="3239249" cy="1904765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16200000" flipV="1">
            <a:off x="4966925" y="4001806"/>
            <a:ext cx="3620339" cy="2095242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等腰三角形 38"/>
          <p:cNvSpPr/>
          <p:nvPr/>
        </p:nvSpPr>
        <p:spPr>
          <a:xfrm>
            <a:off x="5348498" y="4559947"/>
            <a:ext cx="2666672" cy="229968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39" tIns="60769" rIns="121539" bIns="60769"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 flipH="1" flipV="1">
            <a:off x="6491380" y="4573089"/>
            <a:ext cx="1311955" cy="2286521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等腰三角形 51"/>
          <p:cNvSpPr/>
          <p:nvPr/>
        </p:nvSpPr>
        <p:spPr>
          <a:xfrm rot="10800000">
            <a:off x="5619072" y="-13204"/>
            <a:ext cx="1878084" cy="161962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39" tIns="60769" rIns="121539" bIns="60769"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054652" y="4222801"/>
            <a:ext cx="4148138" cy="74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2" tIns="45587" rIns="91172" bIns="45587" numCol="1" anchor="t" anchorCtr="0" compatLnSpc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endParaRPr lang="en-US" altLang="zh-CN" sz="14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0844" y="908387"/>
            <a:ext cx="5713578" cy="3939540"/>
          </a:xfrm>
          <a:prstGeom prst="rect">
            <a:avLst/>
          </a:prstGeom>
          <a:noFill/>
        </p:spPr>
        <p:txBody>
          <a:bodyPr wrap="square" lIns="91172" tIns="45587" rIns="91172" bIns="45587" rtlCol="0">
            <a:spAutoFit/>
          </a:bodyPr>
          <a:lstStyle/>
          <a:p>
            <a:r>
              <a:rPr lang="en-US" altLang="zh-CN" sz="25000" b="1">
                <a:solidFill>
                  <a:srgbClr val="C00000">
                    <a:alpha val="39000"/>
                  </a:srgb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04</a:t>
            </a:r>
            <a:endParaRPr lang="zh-CN" altLang="en-US" sz="25000" b="1">
              <a:solidFill>
                <a:srgbClr val="C00000">
                  <a:alpha val="39000"/>
                </a:srgbClr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60234" y="2415921"/>
            <a:ext cx="5463701" cy="1246067"/>
            <a:chOff x="260212" y="2415899"/>
            <a:chExt cx="5463701" cy="1246067"/>
          </a:xfrm>
        </p:grpSpPr>
        <p:grpSp>
          <p:nvGrpSpPr>
            <p:cNvPr id="41" name="组合 40"/>
            <p:cNvGrpSpPr/>
            <p:nvPr/>
          </p:nvGrpSpPr>
          <p:grpSpPr>
            <a:xfrm>
              <a:off x="260212" y="2415899"/>
              <a:ext cx="5356823" cy="131642"/>
              <a:chOff x="6246813" y="2146300"/>
              <a:chExt cx="5038725" cy="123825"/>
            </a:xfrm>
          </p:grpSpPr>
          <p:pic>
            <p:nvPicPr>
              <p:cNvPr id="58" name="Picture 57"/>
              <p:cNvPicPr>
                <a:picLocks noChangeAspect="1" noChangeArrowheads="1"/>
              </p:cNvPicPr>
              <p:nvPr/>
            </p:nvPicPr>
            <p:blipFill>
              <a:blip r:embed="rId5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49" r="-420"/>
              <a:stretch>
                <a:fillRect/>
              </a:stretch>
            </p:blipFill>
            <p:spPr bwMode="auto">
              <a:xfrm>
                <a:off x="6246813" y="2146300"/>
                <a:ext cx="50387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57"/>
              <p:cNvPicPr>
                <a:picLocks noChangeAspect="1" noChangeArrowheads="1"/>
              </p:cNvPicPr>
              <p:nvPr/>
            </p:nvPicPr>
            <p:blipFill>
              <a:blip r:embed="rId5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49" r="-420"/>
              <a:stretch>
                <a:fillRect/>
              </a:stretch>
            </p:blipFill>
            <p:spPr bwMode="auto">
              <a:xfrm>
                <a:off x="6246813" y="2146300"/>
                <a:ext cx="50387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967600" y="2464459"/>
              <a:ext cx="3913158" cy="1073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algn="ctr" defTabSz="91186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80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260212" y="3487600"/>
              <a:ext cx="5463701" cy="174366"/>
              <a:chOff x="6246813" y="2146300"/>
              <a:chExt cx="5038725" cy="123825"/>
            </a:xfrm>
          </p:grpSpPr>
          <p:pic>
            <p:nvPicPr>
              <p:cNvPr id="44" name="Picture 57"/>
              <p:cNvPicPr>
                <a:picLocks noChangeAspect="1" noChangeArrowheads="1"/>
              </p:cNvPicPr>
              <p:nvPr/>
            </p:nvPicPr>
            <p:blipFill>
              <a:blip r:embed="rId5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49" r="-420"/>
              <a:stretch>
                <a:fillRect/>
              </a:stretch>
            </p:blipFill>
            <p:spPr bwMode="auto">
              <a:xfrm>
                <a:off x="6246813" y="2146300"/>
                <a:ext cx="50387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57"/>
              <p:cNvPicPr>
                <a:picLocks noChangeAspect="1" noChangeArrowheads="1"/>
              </p:cNvPicPr>
              <p:nvPr/>
            </p:nvPicPr>
            <p:blipFill>
              <a:blip r:embed="rId5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49" r="-420"/>
              <a:stretch>
                <a:fillRect/>
              </a:stretch>
            </p:blipFill>
            <p:spPr bwMode="auto">
              <a:xfrm>
                <a:off x="6246813" y="2146300"/>
                <a:ext cx="50387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0" name="TextBox 59"/>
          <p:cNvSpPr txBox="1"/>
          <p:nvPr/>
        </p:nvSpPr>
        <p:spPr>
          <a:xfrm>
            <a:off x="889991" y="2642094"/>
            <a:ext cx="4083151" cy="677098"/>
          </a:xfrm>
          <a:prstGeom prst="rect">
            <a:avLst/>
          </a:prstGeom>
          <a:noFill/>
        </p:spPr>
        <p:txBody>
          <a:bodyPr wrap="none" lIns="91160" tIns="45581" rIns="91160" bIns="4558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单击此处章节标题</a:t>
            </a:r>
            <a:endParaRPr lang="zh-CN" altLang="en-US" sz="38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401" p14:dur="2000"/>
    </mc:Choice>
    <mc:Fallback>
      <p:transition spd="slow" advTm="3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2" grpId="0" animBg="1"/>
      <p:bldP spid="34" grpId="0"/>
      <p:bldP spid="38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" name="TextBox 98"/>
          <p:cNvSpPr txBox="1"/>
          <p:nvPr/>
        </p:nvSpPr>
        <p:spPr>
          <a:xfrm>
            <a:off x="2129086" y="4454642"/>
            <a:ext cx="2760051" cy="575373"/>
          </a:xfrm>
          <a:prstGeom prst="rect">
            <a:avLst/>
          </a:prstGeom>
          <a:noFill/>
        </p:spPr>
        <p:txBody>
          <a:bodyPr wrap="square" lIns="86451" tIns="43223" rIns="86451" bIns="43223" rtlCol="0">
            <a:spAutoFit/>
          </a:bodyPr>
          <a:lstStyle>
            <a:defPPr>
              <a:defRPr lang="zh-CN"/>
            </a:defPPr>
            <a:lvl1pPr defTabSz="8648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b="1">
                <a:sym typeface="Arial" panose="020b0604020202020204" pitchFamily="34" charset="0"/>
              </a:rPr>
              <a:t>添加文字</a:t>
            </a:r>
            <a:endParaRPr lang="en-US" altLang="zh-CN" b="1">
              <a:sym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985064" y="5055781"/>
            <a:ext cx="2554997" cy="9325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3" name="Freeform 5"/>
          <p:cNvSpPr/>
          <p:nvPr/>
        </p:nvSpPr>
        <p:spPr bwMode="auto">
          <a:xfrm>
            <a:off x="2201217" y="2033010"/>
            <a:ext cx="2770059" cy="2156389"/>
          </a:xfrm>
          <a:custGeom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4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4"/>
                  <a:pt x="696" y="254"/>
                  <a:pt x="696" y="254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34260" tIns="17132" rIns="34260" bIns="17132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500" b="1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7339006" y="2042002"/>
            <a:ext cx="2770059" cy="2159388"/>
          </a:xfrm>
          <a:custGeom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1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34260" tIns="17132" rIns="34260" bIns="17132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500" b="1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5027830" y="2015009"/>
            <a:ext cx="2260417" cy="2159388"/>
          </a:xfrm>
          <a:custGeom>
            <a:gdLst>
              <a:gd name="T0" fmla="*/ 252 w 728"/>
              <a:gd name="T1" fmla="*/ 694 h 695"/>
              <a:gd name="T2" fmla="*/ 247 w 728"/>
              <a:gd name="T3" fmla="*/ 694 h 695"/>
              <a:gd name="T4" fmla="*/ 0 w 728"/>
              <a:gd name="T5" fmla="*/ 694 h 695"/>
              <a:gd name="T6" fmla="*/ 0 w 728"/>
              <a:gd name="T7" fmla="*/ 459 h 695"/>
              <a:gd name="T8" fmla="*/ 0 w 728"/>
              <a:gd name="T9" fmla="*/ 455 h 695"/>
              <a:gd name="T10" fmla="*/ 0 w 728"/>
              <a:gd name="T11" fmla="*/ 455 h 695"/>
              <a:gd name="T12" fmla="*/ 20 w 728"/>
              <a:gd name="T13" fmla="*/ 431 h 695"/>
              <a:gd name="T14" fmla="*/ 33 w 728"/>
              <a:gd name="T15" fmla="*/ 434 h 695"/>
              <a:gd name="T16" fmla="*/ 110 w 728"/>
              <a:gd name="T17" fmla="*/ 457 h 695"/>
              <a:gd name="T18" fmla="*/ 206 w 728"/>
              <a:gd name="T19" fmla="*/ 357 h 695"/>
              <a:gd name="T20" fmla="*/ 110 w 728"/>
              <a:gd name="T21" fmla="*/ 256 h 695"/>
              <a:gd name="T22" fmla="*/ 33 w 728"/>
              <a:gd name="T23" fmla="*/ 279 h 695"/>
              <a:gd name="T24" fmla="*/ 20 w 728"/>
              <a:gd name="T25" fmla="*/ 283 h 695"/>
              <a:gd name="T26" fmla="*/ 1 w 728"/>
              <a:gd name="T27" fmla="*/ 260 h 695"/>
              <a:gd name="T28" fmla="*/ 0 w 728"/>
              <a:gd name="T29" fmla="*/ 259 h 695"/>
              <a:gd name="T30" fmla="*/ 0 w 728"/>
              <a:gd name="T31" fmla="*/ 259 h 695"/>
              <a:gd name="T32" fmla="*/ 0 w 728"/>
              <a:gd name="T33" fmla="*/ 255 h 695"/>
              <a:gd name="T34" fmla="*/ 0 w 728"/>
              <a:gd name="T35" fmla="*/ 1 h 695"/>
              <a:gd name="T36" fmla="*/ 33 w 728"/>
              <a:gd name="T37" fmla="*/ 1 h 695"/>
              <a:gd name="T38" fmla="*/ 253 w 728"/>
              <a:gd name="T39" fmla="*/ 1 h 695"/>
              <a:gd name="T40" fmla="*/ 254 w 728"/>
              <a:gd name="T41" fmla="*/ 1 h 695"/>
              <a:gd name="T42" fmla="*/ 254 w 728"/>
              <a:gd name="T43" fmla="*/ 1 h 695"/>
              <a:gd name="T44" fmla="*/ 463 w 728"/>
              <a:gd name="T45" fmla="*/ 1 h 695"/>
              <a:gd name="T46" fmla="*/ 589 w 728"/>
              <a:gd name="T47" fmla="*/ 1 h 695"/>
              <a:gd name="T48" fmla="*/ 589 w 728"/>
              <a:gd name="T49" fmla="*/ 0 h 695"/>
              <a:gd name="T50" fmla="*/ 685 w 728"/>
              <a:gd name="T51" fmla="*/ 0 h 695"/>
              <a:gd name="T52" fmla="*/ 728 w 728"/>
              <a:gd name="T53" fmla="*/ 0 h 695"/>
              <a:gd name="T54" fmla="*/ 728 w 728"/>
              <a:gd name="T55" fmla="*/ 255 h 695"/>
              <a:gd name="T56" fmla="*/ 728 w 728"/>
              <a:gd name="T57" fmla="*/ 260 h 695"/>
              <a:gd name="T58" fmla="*/ 709 w 728"/>
              <a:gd name="T59" fmla="*/ 282 h 695"/>
              <a:gd name="T60" fmla="*/ 695 w 728"/>
              <a:gd name="T61" fmla="*/ 279 h 695"/>
              <a:gd name="T62" fmla="*/ 619 w 728"/>
              <a:gd name="T63" fmla="*/ 256 h 695"/>
              <a:gd name="T64" fmla="*/ 523 w 728"/>
              <a:gd name="T65" fmla="*/ 356 h 695"/>
              <a:gd name="T66" fmla="*/ 619 w 728"/>
              <a:gd name="T67" fmla="*/ 457 h 695"/>
              <a:gd name="T68" fmla="*/ 695 w 728"/>
              <a:gd name="T69" fmla="*/ 434 h 695"/>
              <a:gd name="T70" fmla="*/ 709 w 728"/>
              <a:gd name="T71" fmla="*/ 431 h 695"/>
              <a:gd name="T72" fmla="*/ 728 w 728"/>
              <a:gd name="T73" fmla="*/ 454 h 695"/>
              <a:gd name="T74" fmla="*/ 728 w 728"/>
              <a:gd name="T75" fmla="*/ 459 h 695"/>
              <a:gd name="T76" fmla="*/ 728 w 728"/>
              <a:gd name="T77" fmla="*/ 694 h 695"/>
              <a:gd name="T78" fmla="*/ 679 w 728"/>
              <a:gd name="T79" fmla="*/ 694 h 695"/>
              <a:gd name="T80" fmla="*/ 679 w 728"/>
              <a:gd name="T81" fmla="*/ 694 h 695"/>
              <a:gd name="T82" fmla="*/ 461 w 728"/>
              <a:gd name="T83" fmla="*/ 694 h 695"/>
              <a:gd name="T84" fmla="*/ 454 w 728"/>
              <a:gd name="T85" fmla="*/ 694 h 695"/>
              <a:gd name="T86" fmla="*/ 454 w 728"/>
              <a:gd name="T87" fmla="*/ 694 h 695"/>
              <a:gd name="T88" fmla="*/ 434 w 728"/>
              <a:gd name="T89" fmla="*/ 684 h 695"/>
              <a:gd name="T90" fmla="*/ 436 w 728"/>
              <a:gd name="T91" fmla="*/ 663 h 695"/>
              <a:gd name="T92" fmla="*/ 461 w 728"/>
              <a:gd name="T93" fmla="*/ 590 h 695"/>
              <a:gd name="T94" fmla="*/ 355 w 728"/>
              <a:gd name="T95" fmla="*/ 499 h 695"/>
              <a:gd name="T96" fmla="*/ 249 w 728"/>
              <a:gd name="T97" fmla="*/ 590 h 695"/>
              <a:gd name="T98" fmla="*/ 274 w 728"/>
              <a:gd name="T99" fmla="*/ 663 h 695"/>
              <a:gd name="T100" fmla="*/ 275 w 728"/>
              <a:gd name="T101" fmla="*/ 684 h 695"/>
              <a:gd name="T102" fmla="*/ 254 w 728"/>
              <a:gd name="T103" fmla="*/ 695 h 695"/>
              <a:gd name="T104" fmla="*/ 252 w 728"/>
              <a:gd name="T105" fmla="*/ 694 h 6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695">
                <a:moveTo>
                  <a:pt x="252" y="694"/>
                </a:moveTo>
                <a:cubicBezTo>
                  <a:pt x="247" y="694"/>
                  <a:pt x="247" y="694"/>
                  <a:pt x="247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1" y="449"/>
                  <a:pt x="4" y="431"/>
                  <a:pt x="20" y="431"/>
                </a:cubicBezTo>
                <a:cubicBezTo>
                  <a:pt x="24" y="431"/>
                  <a:pt x="28" y="432"/>
                  <a:pt x="33" y="434"/>
                </a:cubicBezTo>
                <a:cubicBezTo>
                  <a:pt x="38" y="436"/>
                  <a:pt x="84" y="457"/>
                  <a:pt x="110" y="457"/>
                </a:cubicBezTo>
                <a:cubicBezTo>
                  <a:pt x="163" y="457"/>
                  <a:pt x="206" y="412"/>
                  <a:pt x="206" y="357"/>
                </a:cubicBezTo>
                <a:cubicBezTo>
                  <a:pt x="206" y="301"/>
                  <a:pt x="163" y="256"/>
                  <a:pt x="110" y="256"/>
                </a:cubicBezTo>
                <a:cubicBezTo>
                  <a:pt x="84" y="256"/>
                  <a:pt x="38" y="277"/>
                  <a:pt x="33" y="279"/>
                </a:cubicBezTo>
                <a:cubicBezTo>
                  <a:pt x="28" y="281"/>
                  <a:pt x="24" y="283"/>
                  <a:pt x="20" y="283"/>
                </a:cubicBezTo>
                <a:cubicBezTo>
                  <a:pt x="5" y="283"/>
                  <a:pt x="1" y="267"/>
                  <a:pt x="1" y="260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8"/>
                  <a:pt x="0" y="255"/>
                  <a:pt x="0" y="255"/>
                </a:cubicBezTo>
                <a:cubicBezTo>
                  <a:pt x="0" y="1"/>
                  <a:pt x="0" y="1"/>
                  <a:pt x="0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253" y="1"/>
                  <a:pt x="253" y="1"/>
                  <a:pt x="253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589" y="1"/>
                  <a:pt x="589" y="1"/>
                  <a:pt x="589" y="1"/>
                </a:cubicBezTo>
                <a:cubicBezTo>
                  <a:pt x="589" y="0"/>
                  <a:pt x="589" y="0"/>
                  <a:pt x="589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712" y="0"/>
                  <a:pt x="728" y="0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7"/>
                  <a:pt x="728" y="259"/>
                  <a:pt x="728" y="260"/>
                </a:cubicBezTo>
                <a:cubicBezTo>
                  <a:pt x="727" y="266"/>
                  <a:pt x="724" y="282"/>
                  <a:pt x="709" y="282"/>
                </a:cubicBezTo>
                <a:cubicBezTo>
                  <a:pt x="705" y="282"/>
                  <a:pt x="700" y="281"/>
                  <a:pt x="695" y="279"/>
                </a:cubicBezTo>
                <a:cubicBezTo>
                  <a:pt x="690" y="277"/>
                  <a:pt x="645" y="256"/>
                  <a:pt x="619" y="256"/>
                </a:cubicBezTo>
                <a:cubicBezTo>
                  <a:pt x="566" y="256"/>
                  <a:pt x="523" y="301"/>
                  <a:pt x="523" y="356"/>
                </a:cubicBezTo>
                <a:cubicBezTo>
                  <a:pt x="523" y="412"/>
                  <a:pt x="566" y="457"/>
                  <a:pt x="619" y="457"/>
                </a:cubicBezTo>
                <a:cubicBezTo>
                  <a:pt x="645" y="457"/>
                  <a:pt x="690" y="436"/>
                  <a:pt x="695" y="434"/>
                </a:cubicBezTo>
                <a:cubicBezTo>
                  <a:pt x="700" y="432"/>
                  <a:pt x="705" y="431"/>
                  <a:pt x="709" y="431"/>
                </a:cubicBezTo>
                <a:cubicBezTo>
                  <a:pt x="724" y="431"/>
                  <a:pt x="728" y="447"/>
                  <a:pt x="728" y="454"/>
                </a:cubicBezTo>
                <a:cubicBezTo>
                  <a:pt x="728" y="459"/>
                  <a:pt x="728" y="459"/>
                  <a:pt x="728" y="459"/>
                </a:cubicBezTo>
                <a:cubicBezTo>
                  <a:pt x="728" y="694"/>
                  <a:pt x="728" y="694"/>
                  <a:pt x="728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461" y="694"/>
                  <a:pt x="461" y="694"/>
                  <a:pt x="461" y="694"/>
                </a:cubicBezTo>
                <a:cubicBezTo>
                  <a:pt x="458" y="694"/>
                  <a:pt x="455" y="694"/>
                  <a:pt x="454" y="694"/>
                </a:cubicBezTo>
                <a:cubicBezTo>
                  <a:pt x="454" y="694"/>
                  <a:pt x="454" y="694"/>
                  <a:pt x="454" y="694"/>
                </a:cubicBezTo>
                <a:cubicBezTo>
                  <a:pt x="445" y="693"/>
                  <a:pt x="438" y="689"/>
                  <a:pt x="434" y="684"/>
                </a:cubicBezTo>
                <a:cubicBezTo>
                  <a:pt x="431" y="677"/>
                  <a:pt x="433" y="669"/>
                  <a:pt x="436" y="663"/>
                </a:cubicBezTo>
                <a:cubicBezTo>
                  <a:pt x="439" y="659"/>
                  <a:pt x="461" y="615"/>
                  <a:pt x="461" y="590"/>
                </a:cubicBezTo>
                <a:cubicBezTo>
                  <a:pt x="461" y="540"/>
                  <a:pt x="413" y="499"/>
                  <a:pt x="355" y="499"/>
                </a:cubicBezTo>
                <a:cubicBezTo>
                  <a:pt x="296" y="499"/>
                  <a:pt x="249" y="540"/>
                  <a:pt x="249" y="590"/>
                </a:cubicBezTo>
                <a:cubicBezTo>
                  <a:pt x="249" y="615"/>
                  <a:pt x="271" y="659"/>
                  <a:pt x="274" y="663"/>
                </a:cubicBezTo>
                <a:cubicBezTo>
                  <a:pt x="278" y="671"/>
                  <a:pt x="278" y="679"/>
                  <a:pt x="275" y="684"/>
                </a:cubicBezTo>
                <a:cubicBezTo>
                  <a:pt x="272" y="690"/>
                  <a:pt x="264" y="693"/>
                  <a:pt x="254" y="695"/>
                </a:cubicBezTo>
                <a:cubicBezTo>
                  <a:pt x="253" y="694"/>
                  <a:pt x="252" y="694"/>
                  <a:pt x="252" y="69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34260" tIns="17132" rIns="34260" bIns="17132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500" b="1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06808" y="2678568"/>
            <a:ext cx="782942" cy="612993"/>
          </a:xfrm>
          <a:prstGeom prst="rect">
            <a:avLst/>
          </a:prstGeom>
        </p:spPr>
        <p:txBody>
          <a:bodyPr wrap="none" lIns="86636" tIns="43317" rIns="86636" bIns="43317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Lato Regular"/>
                <a:sym typeface="Arial" panose="020b0604020202020204" pitchFamily="34" charset="0"/>
              </a:rPr>
              <a:t>01 </a:t>
            </a:r>
            <a:endParaRPr lang="en-US" sz="34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92527" y="2678568"/>
            <a:ext cx="782942" cy="612993"/>
          </a:xfrm>
          <a:prstGeom prst="rect">
            <a:avLst/>
          </a:prstGeom>
        </p:spPr>
        <p:txBody>
          <a:bodyPr wrap="none" lIns="86636" tIns="43317" rIns="86636" bIns="43317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Lato Regular"/>
                <a:sym typeface="Arial" panose="020b0604020202020204" pitchFamily="34" charset="0"/>
              </a:rPr>
              <a:t>02 </a:t>
            </a:r>
            <a:endParaRPr lang="en-US" sz="34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20532" y="2678568"/>
            <a:ext cx="782942" cy="612993"/>
          </a:xfrm>
          <a:prstGeom prst="rect">
            <a:avLst/>
          </a:prstGeom>
        </p:spPr>
        <p:txBody>
          <a:bodyPr wrap="none" lIns="86636" tIns="43317" rIns="86636" bIns="43317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Lato Regular"/>
                <a:sym typeface="Arial" panose="020b0604020202020204" pitchFamily="34" charset="0"/>
              </a:rPr>
              <a:t>03 </a:t>
            </a:r>
            <a:endParaRPr lang="en-US" sz="34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9230" y="4454642"/>
            <a:ext cx="2760051" cy="575373"/>
          </a:xfrm>
          <a:prstGeom prst="rect">
            <a:avLst/>
          </a:prstGeom>
          <a:noFill/>
        </p:spPr>
        <p:txBody>
          <a:bodyPr wrap="square" lIns="86451" tIns="43223" rIns="86451" bIns="43223" rtlCol="0">
            <a:spAutoFit/>
          </a:bodyPr>
          <a:lstStyle>
            <a:defPPr>
              <a:defRPr lang="zh-CN"/>
            </a:defPPr>
            <a:lvl1pPr defTabSz="8648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b="1">
                <a:sym typeface="Arial" panose="020b0604020202020204" pitchFamily="34" charset="0"/>
              </a:rPr>
              <a:t>添加文字</a:t>
            </a:r>
            <a:endParaRPr lang="en-US" altLang="zh-CN" b="1"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85214" y="5055781"/>
            <a:ext cx="2558208" cy="9325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71659" y="4454642"/>
            <a:ext cx="2760051" cy="572808"/>
          </a:xfrm>
          <a:prstGeom prst="rect">
            <a:avLst/>
          </a:prstGeom>
          <a:noFill/>
        </p:spPr>
        <p:txBody>
          <a:bodyPr wrap="square" lIns="86451" tIns="43223" rIns="86451" bIns="43223" rtlCol="0">
            <a:spAutoFit/>
          </a:bodyPr>
          <a:lstStyle>
            <a:defPPr>
              <a:defRPr lang="zh-CN"/>
            </a:defPPr>
            <a:lvl1pPr defTabSz="8648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b="1" smtClean="0">
                <a:sym typeface="Arial" panose="020b0604020202020204" pitchFamily="34" charset="0"/>
              </a:rPr>
              <a:t>添加文字</a:t>
            </a:r>
            <a:endParaRPr lang="en-US" b="1"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27638" y="5055781"/>
            <a:ext cx="2558208" cy="9325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" y="258293"/>
            <a:ext cx="376718" cy="52969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0325" y="258293"/>
            <a:ext cx="125833" cy="5296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7" name="文本占位符 3"/>
          <p:cNvSpPr txBox="1"/>
          <p:nvPr/>
        </p:nvSpPr>
        <p:spPr>
          <a:xfrm>
            <a:off x="785359" y="258316"/>
            <a:ext cx="2826637" cy="529289"/>
          </a:xfrm>
          <a:prstGeom prst="rect">
            <a:avLst/>
          </a:prstGeom>
        </p:spPr>
        <p:txBody>
          <a:bodyPr lIns="86451" tIns="43223" rIns="86451" bIns="43223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Tm="104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7" name="Group 41"/>
          <p:cNvGrpSpPr/>
          <p:nvPr/>
        </p:nvGrpSpPr>
        <p:grpSpPr>
          <a:xfrm>
            <a:off x="4780192" y="2351314"/>
            <a:ext cx="3298368" cy="4118306"/>
            <a:chOff x="4731074" y="3558159"/>
            <a:chExt cx="2569838" cy="3208672"/>
          </a:xfrm>
        </p:grpSpPr>
        <p:grpSp>
          <p:nvGrpSpPr>
            <p:cNvPr id="58" name="组合 72"/>
            <p:cNvGrpSpPr/>
            <p:nvPr/>
          </p:nvGrpSpPr>
          <p:grpSpPr>
            <a:xfrm>
              <a:off x="6096000" y="4175841"/>
              <a:ext cx="1204912" cy="2428808"/>
              <a:chOff x="4281488" y="2009843"/>
              <a:chExt cx="1204912" cy="2428808"/>
            </a:xfrm>
          </p:grpSpPr>
          <p:sp>
            <p:nvSpPr>
              <p:cNvPr id="68" name="Freeform 59"/>
              <p:cNvSpPr/>
              <p:nvPr/>
            </p:nvSpPr>
            <p:spPr bwMode="auto">
              <a:xfrm>
                <a:off x="4728043" y="2583169"/>
                <a:ext cx="378730" cy="448633"/>
              </a:xfrm>
              <a:custGeom>
                <a:gdLst>
                  <a:gd name="T0" fmla="*/ 102 w 154"/>
                  <a:gd name="T1" fmla="*/ 109 h 182"/>
                  <a:gd name="T2" fmla="*/ 154 w 154"/>
                  <a:gd name="T3" fmla="*/ 46 h 182"/>
                  <a:gd name="T4" fmla="*/ 69 w 154"/>
                  <a:gd name="T5" fmla="*/ 0 h 182"/>
                  <a:gd name="T6" fmla="*/ 18 w 154"/>
                  <a:gd name="T7" fmla="*/ 63 h 182"/>
                  <a:gd name="T8" fmla="*/ 17 w 154"/>
                  <a:gd name="T9" fmla="*/ 131 h 182"/>
                  <a:gd name="T10" fmla="*/ 25 w 154"/>
                  <a:gd name="T11" fmla="*/ 136 h 182"/>
                  <a:gd name="T12" fmla="*/ 110 w 154"/>
                  <a:gd name="T13" fmla="*/ 182 h 182"/>
                  <a:gd name="T14" fmla="*/ 102 w 154"/>
                  <a:gd name="T15" fmla="*/ 177 h 182"/>
                  <a:gd name="T16" fmla="*/ 102 w 154"/>
                  <a:gd name="T17" fmla="*/ 109 h 1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82">
                    <a:moveTo>
                      <a:pt x="102" y="109"/>
                    </a:moveTo>
                    <a:cubicBezTo>
                      <a:pt x="154" y="46"/>
                      <a:pt x="154" y="46"/>
                      <a:pt x="154" y="46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84"/>
                      <a:pt x="0" y="114"/>
                      <a:pt x="17" y="131"/>
                    </a:cubicBezTo>
                    <a:cubicBezTo>
                      <a:pt x="20" y="133"/>
                      <a:pt x="22" y="135"/>
                      <a:pt x="25" y="136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07" y="181"/>
                      <a:pt x="105" y="179"/>
                      <a:pt x="102" y="177"/>
                    </a:cubicBezTo>
                    <a:cubicBezTo>
                      <a:pt x="85" y="160"/>
                      <a:pt x="85" y="130"/>
                      <a:pt x="102" y="109"/>
                    </a:cubicBezTo>
                    <a:close/>
                  </a:path>
                </a:pathLst>
              </a:custGeom>
              <a:solidFill>
                <a:srgbClr val="404040">
                  <a:lumMod val="60000"/>
                  <a:lumOff val="40000"/>
                </a:srgbClr>
              </a:solidFill>
              <a:ln w="1270" cap="flat" cmpd="sng" algn="ctr">
                <a:noFill/>
                <a:prstDash val="sysDot"/>
                <a:miter lim="800000"/>
              </a:ln>
              <a:effectLst/>
            </p:spPr>
            <p:txBody>
              <a:bodyPr anchor="ctr"/>
              <a:lstStyle/>
              <a:p>
                <a:pPr algn="just" defTabSz="913765">
                  <a:lnSpc>
                    <a:spcPct val="120000"/>
                  </a:lnSpc>
                  <a:defRPr/>
                </a:pPr>
                <a:endParaRPr lang="zh-CN" altLang="en-US" sz="9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9" name="Freeform 54"/>
              <p:cNvSpPr/>
              <p:nvPr/>
            </p:nvSpPr>
            <p:spPr bwMode="auto">
              <a:xfrm>
                <a:off x="4755829" y="2009843"/>
                <a:ext cx="387076" cy="450720"/>
              </a:xfrm>
              <a:custGeom>
                <a:gdLst>
                  <a:gd name="T0" fmla="*/ 102 w 157"/>
                  <a:gd name="T1" fmla="*/ 65 h 183"/>
                  <a:gd name="T2" fmla="*/ 133 w 157"/>
                  <a:gd name="T3" fmla="*/ 47 h 183"/>
                  <a:gd name="T4" fmla="*/ 157 w 157"/>
                  <a:gd name="T5" fmla="*/ 51 h 183"/>
                  <a:gd name="T6" fmla="*/ 72 w 157"/>
                  <a:gd name="T7" fmla="*/ 5 h 183"/>
                  <a:gd name="T8" fmla="*/ 49 w 157"/>
                  <a:gd name="T9" fmla="*/ 1 h 183"/>
                  <a:gd name="T10" fmla="*/ 17 w 157"/>
                  <a:gd name="T11" fmla="*/ 19 h 183"/>
                  <a:gd name="T12" fmla="*/ 17 w 157"/>
                  <a:gd name="T13" fmla="*/ 87 h 183"/>
                  <a:gd name="T14" fmla="*/ 70 w 157"/>
                  <a:gd name="T15" fmla="*/ 137 h 183"/>
                  <a:gd name="T16" fmla="*/ 155 w 157"/>
                  <a:gd name="T17" fmla="*/ 183 h 183"/>
                  <a:gd name="T18" fmla="*/ 102 w 157"/>
                  <a:gd name="T19" fmla="*/ 133 h 183"/>
                  <a:gd name="T20" fmla="*/ 102 w 157"/>
                  <a:gd name="T21" fmla="*/ 65 h 1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83">
                    <a:moveTo>
                      <a:pt x="102" y="65"/>
                    </a:moveTo>
                    <a:cubicBezTo>
                      <a:pt x="111" y="55"/>
                      <a:pt x="122" y="48"/>
                      <a:pt x="133" y="47"/>
                    </a:cubicBezTo>
                    <a:cubicBezTo>
                      <a:pt x="142" y="46"/>
                      <a:pt x="150" y="47"/>
                      <a:pt x="157" y="51"/>
                    </a:cubicBezTo>
                    <a:cubicBezTo>
                      <a:pt x="129" y="36"/>
                      <a:pt x="101" y="20"/>
                      <a:pt x="72" y="5"/>
                    </a:cubicBezTo>
                    <a:cubicBezTo>
                      <a:pt x="65" y="1"/>
                      <a:pt x="57" y="0"/>
                      <a:pt x="49" y="1"/>
                    </a:cubicBezTo>
                    <a:cubicBezTo>
                      <a:pt x="37" y="2"/>
                      <a:pt x="26" y="9"/>
                      <a:pt x="17" y="19"/>
                    </a:cubicBezTo>
                    <a:cubicBezTo>
                      <a:pt x="0" y="40"/>
                      <a:pt x="0" y="71"/>
                      <a:pt x="17" y="8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85" y="117"/>
                      <a:pt x="85" y="86"/>
                      <a:pt x="102" y="65"/>
                    </a:cubicBezTo>
                    <a:close/>
                  </a:path>
                </a:pathLst>
              </a:custGeom>
              <a:solidFill>
                <a:srgbClr val="404040">
                  <a:lumMod val="60000"/>
                  <a:lumOff val="40000"/>
                </a:srgbClr>
              </a:solidFill>
              <a:ln w="1270" cap="flat" cmpd="sng" algn="ctr">
                <a:noFill/>
                <a:prstDash val="sysDot"/>
                <a:miter lim="800000"/>
              </a:ln>
              <a:effectLst/>
            </p:spPr>
            <p:txBody>
              <a:bodyPr anchor="ctr"/>
              <a:lstStyle/>
              <a:p>
                <a:pPr algn="just" defTabSz="913765">
                  <a:lnSpc>
                    <a:spcPct val="120000"/>
                  </a:lnSpc>
                  <a:defRPr/>
                </a:pPr>
                <a:endParaRPr lang="zh-CN" altLang="en-US" sz="9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475163" y="2103438"/>
                <a:ext cx="1011237" cy="2335213"/>
              </a:xfrm>
              <a:custGeom>
                <a:gdLst>
                  <a:gd name="T0" fmla="*/ 232 w 410"/>
                  <a:gd name="T1" fmla="*/ 1 h 948"/>
                  <a:gd name="T2" fmla="*/ 264 w 410"/>
                  <a:gd name="T3" fmla="*/ 11 h 948"/>
                  <a:gd name="T4" fmla="*/ 394 w 410"/>
                  <a:gd name="T5" fmla="*/ 134 h 948"/>
                  <a:gd name="T6" fmla="*/ 399 w 410"/>
                  <a:gd name="T7" fmla="*/ 139 h 948"/>
                  <a:gd name="T8" fmla="*/ 402 w 410"/>
                  <a:gd name="T9" fmla="*/ 188 h 948"/>
                  <a:gd name="T10" fmla="*/ 394 w 410"/>
                  <a:gd name="T11" fmla="*/ 201 h 948"/>
                  <a:gd name="T12" fmla="*/ 263 w 410"/>
                  <a:gd name="T13" fmla="*/ 361 h 948"/>
                  <a:gd name="T14" fmla="*/ 232 w 410"/>
                  <a:gd name="T15" fmla="*/ 380 h 948"/>
                  <a:gd name="T16" fmla="*/ 200 w 410"/>
                  <a:gd name="T17" fmla="*/ 370 h 948"/>
                  <a:gd name="T18" fmla="*/ 200 w 410"/>
                  <a:gd name="T19" fmla="*/ 302 h 948"/>
                  <a:gd name="T20" fmla="*/ 252 w 410"/>
                  <a:gd name="T21" fmla="*/ 240 h 948"/>
                  <a:gd name="T22" fmla="*/ 223 w 410"/>
                  <a:gd name="T23" fmla="*/ 244 h 948"/>
                  <a:gd name="T24" fmla="*/ 96 w 410"/>
                  <a:gd name="T25" fmla="*/ 398 h 948"/>
                  <a:gd name="T26" fmla="*/ 95 w 410"/>
                  <a:gd name="T27" fmla="*/ 887 h 948"/>
                  <a:gd name="T28" fmla="*/ 48 w 410"/>
                  <a:gd name="T29" fmla="*/ 945 h 948"/>
                  <a:gd name="T30" fmla="*/ 0 w 410"/>
                  <a:gd name="T31" fmla="*/ 900 h 948"/>
                  <a:gd name="T32" fmla="*/ 1 w 410"/>
                  <a:gd name="T33" fmla="*/ 411 h 948"/>
                  <a:gd name="T34" fmla="*/ 223 w 410"/>
                  <a:gd name="T35" fmla="*/ 141 h 948"/>
                  <a:gd name="T36" fmla="*/ 254 w 410"/>
                  <a:gd name="T37" fmla="*/ 137 h 948"/>
                  <a:gd name="T38" fmla="*/ 201 w 410"/>
                  <a:gd name="T39" fmla="*/ 87 h 948"/>
                  <a:gd name="T40" fmla="*/ 201 w 410"/>
                  <a:gd name="T41" fmla="*/ 20 h 948"/>
                  <a:gd name="T42" fmla="*/ 232 w 410"/>
                  <a:gd name="T43" fmla="*/ 1 h 9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0" h="946">
                    <a:moveTo>
                      <a:pt x="232" y="1"/>
                    </a:moveTo>
                    <a:cubicBezTo>
                      <a:pt x="244" y="0"/>
                      <a:pt x="255" y="3"/>
                      <a:pt x="264" y="11"/>
                    </a:cubicBezTo>
                    <a:cubicBezTo>
                      <a:pt x="394" y="134"/>
                      <a:pt x="394" y="134"/>
                      <a:pt x="394" y="134"/>
                    </a:cubicBezTo>
                    <a:cubicBezTo>
                      <a:pt x="396" y="135"/>
                      <a:pt x="398" y="137"/>
                      <a:pt x="399" y="139"/>
                    </a:cubicBezTo>
                    <a:cubicBezTo>
                      <a:pt x="409" y="154"/>
                      <a:pt x="410" y="172"/>
                      <a:pt x="402" y="188"/>
                    </a:cubicBezTo>
                    <a:cubicBezTo>
                      <a:pt x="400" y="193"/>
                      <a:pt x="398" y="198"/>
                      <a:pt x="394" y="201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54" y="372"/>
                      <a:pt x="243" y="378"/>
                      <a:pt x="232" y="380"/>
                    </a:cubicBezTo>
                    <a:cubicBezTo>
                      <a:pt x="220" y="381"/>
                      <a:pt x="209" y="378"/>
                      <a:pt x="200" y="370"/>
                    </a:cubicBezTo>
                    <a:cubicBezTo>
                      <a:pt x="183" y="354"/>
                      <a:pt x="183" y="323"/>
                      <a:pt x="200" y="302"/>
                    </a:cubicBezTo>
                    <a:cubicBezTo>
                      <a:pt x="252" y="240"/>
                      <a:pt x="252" y="240"/>
                      <a:pt x="252" y="240"/>
                    </a:cubicBezTo>
                    <a:cubicBezTo>
                      <a:pt x="223" y="244"/>
                      <a:pt x="223" y="244"/>
                      <a:pt x="223" y="244"/>
                    </a:cubicBezTo>
                    <a:cubicBezTo>
                      <a:pt x="153" y="254"/>
                      <a:pt x="96" y="323"/>
                      <a:pt x="96" y="398"/>
                    </a:cubicBezTo>
                    <a:cubicBezTo>
                      <a:pt x="95" y="887"/>
                      <a:pt x="95" y="887"/>
                      <a:pt x="95" y="887"/>
                    </a:cubicBezTo>
                    <a:cubicBezTo>
                      <a:pt x="95" y="915"/>
                      <a:pt x="74" y="941"/>
                      <a:pt x="48" y="945"/>
                    </a:cubicBezTo>
                    <a:cubicBezTo>
                      <a:pt x="22" y="948"/>
                      <a:pt x="0" y="929"/>
                      <a:pt x="0" y="900"/>
                    </a:cubicBezTo>
                    <a:cubicBezTo>
                      <a:pt x="1" y="411"/>
                      <a:pt x="1" y="411"/>
                      <a:pt x="1" y="411"/>
                    </a:cubicBezTo>
                    <a:cubicBezTo>
                      <a:pt x="2" y="279"/>
                      <a:pt x="101" y="159"/>
                      <a:pt x="223" y="141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01" y="87"/>
                      <a:pt x="201" y="87"/>
                      <a:pt x="201" y="87"/>
                    </a:cubicBezTo>
                    <a:cubicBezTo>
                      <a:pt x="184" y="71"/>
                      <a:pt x="184" y="41"/>
                      <a:pt x="201" y="20"/>
                    </a:cubicBezTo>
                    <a:cubicBezTo>
                      <a:pt x="210" y="9"/>
                      <a:pt x="221" y="3"/>
                      <a:pt x="232" y="1"/>
                    </a:cubicBezTo>
                    <a:close/>
                  </a:path>
                </a:pathLst>
              </a:custGeom>
              <a:solidFill>
                <a:srgbClr val="404040"/>
              </a:solidFill>
              <a:ln w="1270" cap="flat" cmpd="sng" algn="ctr">
                <a:noFill/>
                <a:prstDash val="sysDot"/>
                <a:miter lim="800000"/>
              </a:ln>
              <a:effectLst/>
            </p:spPr>
            <p:txBody>
              <a:bodyPr anchor="ctr"/>
              <a:lstStyle/>
              <a:p>
                <a:pPr algn="just" defTabSz="913765">
                  <a:lnSpc>
                    <a:spcPct val="120000"/>
                  </a:lnSpc>
                  <a:defRPr/>
                </a:pPr>
                <a:endParaRPr lang="zh-CN" altLang="en-US" sz="9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75"/>
              <p:cNvSpPr/>
              <p:nvPr/>
            </p:nvSpPr>
            <p:spPr bwMode="auto">
              <a:xfrm>
                <a:off x="4281488" y="2332038"/>
                <a:ext cx="831850" cy="2093912"/>
              </a:xfrm>
              <a:custGeom>
                <a:gdLst>
                  <a:gd name="T0" fmla="*/ 253 w 338"/>
                  <a:gd name="T1" fmla="*/ 0 h 849"/>
                  <a:gd name="T2" fmla="*/ 222 w 338"/>
                  <a:gd name="T3" fmla="*/ 4 h 849"/>
                  <a:gd name="T4" fmla="*/ 0 w 338"/>
                  <a:gd name="T5" fmla="*/ 273 h 849"/>
                  <a:gd name="T6" fmla="*/ 0 w 338"/>
                  <a:gd name="T7" fmla="*/ 763 h 849"/>
                  <a:gd name="T8" fmla="*/ 22 w 338"/>
                  <a:gd name="T9" fmla="*/ 803 h 849"/>
                  <a:gd name="T10" fmla="*/ 106 w 338"/>
                  <a:gd name="T11" fmla="*/ 849 h 849"/>
                  <a:gd name="T12" fmla="*/ 84 w 338"/>
                  <a:gd name="T13" fmla="*/ 809 h 849"/>
                  <a:gd name="T14" fmla="*/ 85 w 338"/>
                  <a:gd name="T15" fmla="*/ 320 h 849"/>
                  <a:gd name="T16" fmla="*/ 307 w 338"/>
                  <a:gd name="T17" fmla="*/ 50 h 849"/>
                  <a:gd name="T18" fmla="*/ 338 w 338"/>
                  <a:gd name="T19" fmla="*/ 46 h 849"/>
                  <a:gd name="T20" fmla="*/ 253 w 338"/>
                  <a:gd name="T21" fmla="*/ 0 h 8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849">
                    <a:moveTo>
                      <a:pt x="253" y="0"/>
                    </a:moveTo>
                    <a:cubicBezTo>
                      <a:pt x="222" y="4"/>
                      <a:pt x="222" y="4"/>
                      <a:pt x="222" y="4"/>
                    </a:cubicBezTo>
                    <a:cubicBezTo>
                      <a:pt x="100" y="21"/>
                      <a:pt x="1" y="142"/>
                      <a:pt x="0" y="273"/>
                    </a:cubicBezTo>
                    <a:cubicBezTo>
                      <a:pt x="0" y="763"/>
                      <a:pt x="0" y="763"/>
                      <a:pt x="0" y="763"/>
                    </a:cubicBezTo>
                    <a:cubicBezTo>
                      <a:pt x="0" y="781"/>
                      <a:pt x="8" y="796"/>
                      <a:pt x="22" y="803"/>
                    </a:cubicBezTo>
                    <a:cubicBezTo>
                      <a:pt x="106" y="849"/>
                      <a:pt x="106" y="849"/>
                      <a:pt x="106" y="849"/>
                    </a:cubicBezTo>
                    <a:cubicBezTo>
                      <a:pt x="93" y="842"/>
                      <a:pt x="84" y="827"/>
                      <a:pt x="84" y="809"/>
                    </a:cubicBezTo>
                    <a:cubicBezTo>
                      <a:pt x="85" y="320"/>
                      <a:pt x="85" y="320"/>
                      <a:pt x="85" y="320"/>
                    </a:cubicBezTo>
                    <a:cubicBezTo>
                      <a:pt x="86" y="188"/>
                      <a:pt x="185" y="67"/>
                      <a:pt x="307" y="50"/>
                    </a:cubicBezTo>
                    <a:cubicBezTo>
                      <a:pt x="338" y="46"/>
                      <a:pt x="338" y="46"/>
                      <a:pt x="338" y="46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404040">
                  <a:lumMod val="60000"/>
                  <a:lumOff val="40000"/>
                </a:srgbClr>
              </a:solidFill>
              <a:ln w="1270" cap="flat" cmpd="sng" algn="ctr">
                <a:noFill/>
                <a:prstDash val="sysDot"/>
                <a:miter lim="800000"/>
              </a:ln>
              <a:effectLst/>
            </p:spPr>
            <p:txBody>
              <a:bodyPr anchor="ctr"/>
              <a:lstStyle/>
              <a:p>
                <a:pPr algn="just" defTabSz="913765">
                  <a:lnSpc>
                    <a:spcPct val="120000"/>
                  </a:lnSpc>
                  <a:defRPr/>
                </a:pPr>
                <a:endParaRPr lang="zh-CN" altLang="en-US" sz="9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9" name="组合 207"/>
            <p:cNvGrpSpPr/>
            <p:nvPr/>
          </p:nvGrpSpPr>
          <p:grpSpPr>
            <a:xfrm>
              <a:off x="5472339" y="3558159"/>
              <a:ext cx="1084733" cy="3208672"/>
              <a:chOff x="4089129" y="1275606"/>
              <a:chExt cx="1084733" cy="3208672"/>
            </a:xfrm>
          </p:grpSpPr>
          <p:sp>
            <p:nvSpPr>
              <p:cNvPr id="65" name="Freeform 27"/>
              <p:cNvSpPr/>
              <p:nvPr/>
            </p:nvSpPr>
            <p:spPr bwMode="auto">
              <a:xfrm>
                <a:off x="4402839" y="1717360"/>
                <a:ext cx="263963" cy="2752310"/>
              </a:xfrm>
              <a:custGeom>
                <a:gdLst>
                  <a:gd name="T0" fmla="*/ 85 w 107"/>
                  <a:gd name="T1" fmla="*/ 1077 h 1117"/>
                  <a:gd name="T2" fmla="*/ 87 w 107"/>
                  <a:gd name="T3" fmla="*/ 46 h 1117"/>
                  <a:gd name="T4" fmla="*/ 2 w 107"/>
                  <a:gd name="T5" fmla="*/ 0 h 1117"/>
                  <a:gd name="T6" fmla="*/ 0 w 107"/>
                  <a:gd name="T7" fmla="*/ 1031 h 1117"/>
                  <a:gd name="T8" fmla="*/ 22 w 107"/>
                  <a:gd name="T9" fmla="*/ 1071 h 1117"/>
                  <a:gd name="T10" fmla="*/ 107 w 107"/>
                  <a:gd name="T11" fmla="*/ 1117 h 1117"/>
                  <a:gd name="T12" fmla="*/ 85 w 107"/>
                  <a:gd name="T13" fmla="*/ 1077 h 1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117">
                    <a:moveTo>
                      <a:pt x="85" y="1077"/>
                    </a:moveTo>
                    <a:cubicBezTo>
                      <a:pt x="87" y="46"/>
                      <a:pt x="87" y="46"/>
                      <a:pt x="87" y="4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49"/>
                      <a:pt x="9" y="1064"/>
                      <a:pt x="22" y="1071"/>
                    </a:cubicBezTo>
                    <a:cubicBezTo>
                      <a:pt x="107" y="1117"/>
                      <a:pt x="107" y="1117"/>
                      <a:pt x="107" y="1117"/>
                    </a:cubicBezTo>
                    <a:cubicBezTo>
                      <a:pt x="94" y="1110"/>
                      <a:pt x="85" y="1095"/>
                      <a:pt x="85" y="1077"/>
                    </a:cubicBezTo>
                    <a:close/>
                  </a:path>
                </a:pathLst>
              </a:custGeom>
              <a:solidFill>
                <a:srgbClr val="F03236">
                  <a:lumMod val="60000"/>
                  <a:lumOff val="40000"/>
                </a:srgbClr>
              </a:solidFill>
              <a:ln w="1270" cap="flat" cmpd="sng" algn="ctr">
                <a:noFill/>
                <a:prstDash val="sysDot"/>
                <a:miter lim="800000"/>
              </a:ln>
              <a:effectLst/>
            </p:spPr>
            <p:txBody>
              <a:bodyPr anchor="ctr"/>
              <a:lstStyle/>
              <a:p>
                <a:pPr algn="just" defTabSz="913765">
                  <a:lnSpc>
                    <a:spcPct val="120000"/>
                  </a:lnSpc>
                  <a:defRPr/>
                </a:pPr>
                <a:endParaRPr lang="zh-CN" altLang="en-US" sz="9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23"/>
              <p:cNvSpPr/>
              <p:nvPr/>
            </p:nvSpPr>
            <p:spPr bwMode="auto">
              <a:xfrm>
                <a:off x="4290160" y="1381408"/>
                <a:ext cx="883702" cy="3102870"/>
              </a:xfrm>
              <a:custGeom>
                <a:gdLst>
                  <a:gd name="T0" fmla="*/ 180 w 359"/>
                  <a:gd name="T1" fmla="*/ 1 h 1259"/>
                  <a:gd name="T2" fmla="*/ 205 w 359"/>
                  <a:gd name="T3" fmla="*/ 5 h 1259"/>
                  <a:gd name="T4" fmla="*/ 212 w 359"/>
                  <a:gd name="T5" fmla="*/ 11 h 1259"/>
                  <a:gd name="T6" fmla="*/ 342 w 359"/>
                  <a:gd name="T7" fmla="*/ 134 h 1259"/>
                  <a:gd name="T8" fmla="*/ 342 w 359"/>
                  <a:gd name="T9" fmla="*/ 201 h 1259"/>
                  <a:gd name="T10" fmla="*/ 311 w 359"/>
                  <a:gd name="T11" fmla="*/ 220 h 1259"/>
                  <a:gd name="T12" fmla="*/ 279 w 359"/>
                  <a:gd name="T13" fmla="*/ 210 h 1259"/>
                  <a:gd name="T14" fmla="*/ 223 w 359"/>
                  <a:gd name="T15" fmla="*/ 157 h 1259"/>
                  <a:gd name="T16" fmla="*/ 221 w 359"/>
                  <a:gd name="T17" fmla="*/ 1198 h 1259"/>
                  <a:gd name="T18" fmla="*/ 173 w 359"/>
                  <a:gd name="T19" fmla="*/ 1256 h 1259"/>
                  <a:gd name="T20" fmla="*/ 126 w 359"/>
                  <a:gd name="T21" fmla="*/ 1211 h 1259"/>
                  <a:gd name="T22" fmla="*/ 128 w 359"/>
                  <a:gd name="T23" fmla="*/ 180 h 1259"/>
                  <a:gd name="T24" fmla="*/ 80 w 359"/>
                  <a:gd name="T25" fmla="*/ 238 h 1259"/>
                  <a:gd name="T26" fmla="*/ 49 w 359"/>
                  <a:gd name="T27" fmla="*/ 257 h 1259"/>
                  <a:gd name="T28" fmla="*/ 17 w 359"/>
                  <a:gd name="T29" fmla="*/ 247 h 1259"/>
                  <a:gd name="T30" fmla="*/ 18 w 359"/>
                  <a:gd name="T31" fmla="*/ 179 h 1259"/>
                  <a:gd name="T32" fmla="*/ 149 w 359"/>
                  <a:gd name="T33" fmla="*/ 19 h 1259"/>
                  <a:gd name="T34" fmla="*/ 160 w 359"/>
                  <a:gd name="T35" fmla="*/ 9 h 1259"/>
                  <a:gd name="T36" fmla="*/ 180 w 359"/>
                  <a:gd name="T37" fmla="*/ 1 h 12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9" h="1259">
                    <a:moveTo>
                      <a:pt x="180" y="1"/>
                    </a:moveTo>
                    <a:cubicBezTo>
                      <a:pt x="189" y="0"/>
                      <a:pt x="197" y="1"/>
                      <a:pt x="205" y="5"/>
                    </a:cubicBezTo>
                    <a:cubicBezTo>
                      <a:pt x="208" y="8"/>
                      <a:pt x="210" y="9"/>
                      <a:pt x="212" y="11"/>
                    </a:cubicBezTo>
                    <a:cubicBezTo>
                      <a:pt x="342" y="134"/>
                      <a:pt x="342" y="134"/>
                      <a:pt x="342" y="134"/>
                    </a:cubicBezTo>
                    <a:cubicBezTo>
                      <a:pt x="359" y="150"/>
                      <a:pt x="359" y="180"/>
                      <a:pt x="342" y="201"/>
                    </a:cubicBezTo>
                    <a:cubicBezTo>
                      <a:pt x="333" y="212"/>
                      <a:pt x="322" y="218"/>
                      <a:pt x="311" y="220"/>
                    </a:cubicBezTo>
                    <a:cubicBezTo>
                      <a:pt x="299" y="221"/>
                      <a:pt x="288" y="218"/>
                      <a:pt x="279" y="210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1" y="1198"/>
                      <a:pt x="221" y="1198"/>
                      <a:pt x="221" y="1198"/>
                    </a:cubicBezTo>
                    <a:cubicBezTo>
                      <a:pt x="221" y="1226"/>
                      <a:pt x="200" y="1252"/>
                      <a:pt x="173" y="1256"/>
                    </a:cubicBezTo>
                    <a:cubicBezTo>
                      <a:pt x="147" y="1259"/>
                      <a:pt x="126" y="1239"/>
                      <a:pt x="126" y="1211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72" y="249"/>
                      <a:pt x="60" y="255"/>
                      <a:pt x="49" y="257"/>
                    </a:cubicBezTo>
                    <a:cubicBezTo>
                      <a:pt x="37" y="258"/>
                      <a:pt x="26" y="255"/>
                      <a:pt x="17" y="247"/>
                    </a:cubicBezTo>
                    <a:cubicBezTo>
                      <a:pt x="0" y="231"/>
                      <a:pt x="0" y="200"/>
                      <a:pt x="18" y="179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52" y="15"/>
                      <a:pt x="156" y="12"/>
                      <a:pt x="160" y="9"/>
                    </a:cubicBezTo>
                    <a:cubicBezTo>
                      <a:pt x="166" y="5"/>
                      <a:pt x="173" y="2"/>
                      <a:pt x="180" y="1"/>
                    </a:cubicBezTo>
                    <a:close/>
                  </a:path>
                </a:pathLst>
              </a:custGeom>
              <a:solidFill>
                <a:srgbClr val="F03236"/>
              </a:solidFill>
              <a:ln w="1270" cap="flat" cmpd="sng" algn="ctr">
                <a:noFill/>
                <a:prstDash val="sysDot"/>
                <a:miter lim="800000"/>
              </a:ln>
              <a:effectLst/>
            </p:spPr>
            <p:txBody>
              <a:bodyPr anchor="ctr"/>
              <a:lstStyle/>
              <a:p>
                <a:pPr algn="just" defTabSz="913765">
                  <a:lnSpc>
                    <a:spcPct val="120000"/>
                  </a:lnSpc>
                  <a:defRPr/>
                </a:pPr>
                <a:endParaRPr lang="zh-CN" altLang="en-US" sz="9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32"/>
              <p:cNvSpPr/>
              <p:nvPr/>
            </p:nvSpPr>
            <p:spPr bwMode="auto">
              <a:xfrm>
                <a:off x="4089129" y="1275606"/>
                <a:ext cx="712595" cy="734506"/>
              </a:xfrm>
              <a:custGeom>
                <a:gdLst>
                  <a:gd name="T0" fmla="*/ 204 w 289"/>
                  <a:gd name="T1" fmla="*/ 5 h 298"/>
                  <a:gd name="T2" fmla="*/ 180 w 289"/>
                  <a:gd name="T3" fmla="*/ 1 h 298"/>
                  <a:gd name="T4" fmla="*/ 160 w 289"/>
                  <a:gd name="T5" fmla="*/ 9 h 298"/>
                  <a:gd name="T6" fmla="*/ 149 w 289"/>
                  <a:gd name="T7" fmla="*/ 19 h 298"/>
                  <a:gd name="T8" fmla="*/ 18 w 289"/>
                  <a:gd name="T9" fmla="*/ 179 h 298"/>
                  <a:gd name="T10" fmla="*/ 18 w 289"/>
                  <a:gd name="T11" fmla="*/ 247 h 298"/>
                  <a:gd name="T12" fmla="*/ 25 w 289"/>
                  <a:gd name="T13" fmla="*/ 252 h 298"/>
                  <a:gd name="T14" fmla="*/ 106 w 289"/>
                  <a:gd name="T15" fmla="*/ 296 h 298"/>
                  <a:gd name="T16" fmla="*/ 110 w 289"/>
                  <a:gd name="T17" fmla="*/ 298 h 298"/>
                  <a:gd name="T18" fmla="*/ 102 w 289"/>
                  <a:gd name="T19" fmla="*/ 293 h 298"/>
                  <a:gd name="T20" fmla="*/ 103 w 289"/>
                  <a:gd name="T21" fmla="*/ 225 h 298"/>
                  <a:gd name="T22" fmla="*/ 234 w 289"/>
                  <a:gd name="T23" fmla="*/ 65 h 298"/>
                  <a:gd name="T24" fmla="*/ 245 w 289"/>
                  <a:gd name="T25" fmla="*/ 55 h 298"/>
                  <a:gd name="T26" fmla="*/ 265 w 289"/>
                  <a:gd name="T27" fmla="*/ 47 h 298"/>
                  <a:gd name="T28" fmla="*/ 289 w 289"/>
                  <a:gd name="T29" fmla="*/ 51 h 298"/>
                  <a:gd name="T30" fmla="*/ 204 w 289"/>
                  <a:gd name="T31" fmla="*/ 5 h 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298">
                    <a:moveTo>
                      <a:pt x="204" y="5"/>
                    </a:moveTo>
                    <a:cubicBezTo>
                      <a:pt x="197" y="1"/>
                      <a:pt x="189" y="0"/>
                      <a:pt x="180" y="1"/>
                    </a:cubicBezTo>
                    <a:cubicBezTo>
                      <a:pt x="173" y="2"/>
                      <a:pt x="166" y="5"/>
                      <a:pt x="160" y="9"/>
                    </a:cubicBezTo>
                    <a:cubicBezTo>
                      <a:pt x="156" y="12"/>
                      <a:pt x="152" y="15"/>
                      <a:pt x="149" y="1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0" y="200"/>
                      <a:pt x="0" y="230"/>
                      <a:pt x="18" y="247"/>
                    </a:cubicBezTo>
                    <a:cubicBezTo>
                      <a:pt x="20" y="249"/>
                      <a:pt x="23" y="251"/>
                      <a:pt x="25" y="252"/>
                    </a:cubicBezTo>
                    <a:cubicBezTo>
                      <a:pt x="52" y="267"/>
                      <a:pt x="79" y="282"/>
                      <a:pt x="106" y="296"/>
                    </a:cubicBezTo>
                    <a:cubicBezTo>
                      <a:pt x="107" y="297"/>
                      <a:pt x="109" y="298"/>
                      <a:pt x="110" y="298"/>
                    </a:cubicBezTo>
                    <a:cubicBezTo>
                      <a:pt x="107" y="297"/>
                      <a:pt x="105" y="295"/>
                      <a:pt x="102" y="293"/>
                    </a:cubicBezTo>
                    <a:cubicBezTo>
                      <a:pt x="85" y="277"/>
                      <a:pt x="85" y="246"/>
                      <a:pt x="103" y="225"/>
                    </a:cubicBezTo>
                    <a:cubicBezTo>
                      <a:pt x="234" y="65"/>
                      <a:pt x="234" y="65"/>
                      <a:pt x="234" y="65"/>
                    </a:cubicBezTo>
                    <a:cubicBezTo>
                      <a:pt x="237" y="61"/>
                      <a:pt x="241" y="58"/>
                      <a:pt x="245" y="55"/>
                    </a:cubicBezTo>
                    <a:cubicBezTo>
                      <a:pt x="251" y="51"/>
                      <a:pt x="258" y="48"/>
                      <a:pt x="265" y="47"/>
                    </a:cubicBezTo>
                    <a:cubicBezTo>
                      <a:pt x="273" y="46"/>
                      <a:pt x="282" y="47"/>
                      <a:pt x="289" y="51"/>
                    </a:cubicBezTo>
                    <a:lnTo>
                      <a:pt x="204" y="5"/>
                    </a:lnTo>
                    <a:close/>
                  </a:path>
                </a:pathLst>
              </a:custGeom>
              <a:solidFill>
                <a:srgbClr val="F03236">
                  <a:lumMod val="60000"/>
                  <a:lumOff val="40000"/>
                </a:srgbClr>
              </a:solidFill>
              <a:ln w="1270" cap="flat" cmpd="sng" algn="ctr">
                <a:noFill/>
                <a:prstDash val="sysDot"/>
                <a:miter lim="800000"/>
              </a:ln>
              <a:effectLst/>
            </p:spPr>
            <p:txBody>
              <a:bodyPr anchor="ctr"/>
              <a:lstStyle/>
              <a:p>
                <a:pPr algn="just" defTabSz="913765">
                  <a:lnSpc>
                    <a:spcPct val="120000"/>
                  </a:lnSpc>
                  <a:defRPr/>
                </a:pPr>
                <a:endParaRPr lang="zh-CN" altLang="en-US" sz="9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组合 208"/>
            <p:cNvGrpSpPr/>
            <p:nvPr/>
          </p:nvGrpSpPr>
          <p:grpSpPr>
            <a:xfrm>
              <a:off x="4731074" y="4973788"/>
              <a:ext cx="1185392" cy="1769046"/>
              <a:chOff x="3347864" y="2691235"/>
              <a:chExt cx="1185392" cy="1769046"/>
            </a:xfrm>
          </p:grpSpPr>
          <p:sp>
            <p:nvSpPr>
              <p:cNvPr id="61" name="Freeform 67"/>
              <p:cNvSpPr/>
              <p:nvPr/>
            </p:nvSpPr>
            <p:spPr bwMode="auto">
              <a:xfrm>
                <a:off x="3732038" y="3029373"/>
                <a:ext cx="552450" cy="166687"/>
              </a:xfrm>
              <a:custGeom>
                <a:gdLst>
                  <a:gd name="T0" fmla="*/ 22 w 224"/>
                  <a:gd name="T1" fmla="*/ 0 h 67"/>
                  <a:gd name="T2" fmla="*/ 0 w 224"/>
                  <a:gd name="T3" fmla="*/ 3 h 67"/>
                  <a:gd name="T4" fmla="*/ 85 w 224"/>
                  <a:gd name="T5" fmla="*/ 49 h 67"/>
                  <a:gd name="T6" fmla="*/ 107 w 224"/>
                  <a:gd name="T7" fmla="*/ 46 h 67"/>
                  <a:gd name="T8" fmla="*/ 224 w 224"/>
                  <a:gd name="T9" fmla="*/ 67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67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50" y="40"/>
                      <a:pt x="190" y="48"/>
                      <a:pt x="224" y="67"/>
                    </a:cubicBezTo>
                  </a:path>
                </a:pathLst>
              </a:custGeom>
              <a:gradFill flip="none" rotWithShape="1">
                <a:gsLst>
                  <a:gs pos="37000">
                    <a:srgbClr val="FECE02"/>
                  </a:gs>
                  <a:gs pos="98000">
                    <a:srgbClr val="C73E01"/>
                  </a:gs>
                </a:gsLst>
                <a:lin ang="19800000" scaled="0"/>
              </a:gra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just" defTabSz="913765">
                  <a:lnSpc>
                    <a:spcPct val="120000"/>
                  </a:lnSpc>
                  <a:defRPr/>
                </a:pPr>
                <a:endParaRPr lang="zh-CN" altLang="en-US" sz="9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2"/>
              <p:cNvSpPr/>
              <p:nvPr/>
            </p:nvSpPr>
            <p:spPr bwMode="auto">
              <a:xfrm>
                <a:off x="3947947" y="3309811"/>
                <a:ext cx="404813" cy="1130972"/>
              </a:xfrm>
              <a:custGeom>
                <a:gdLst>
                  <a:gd name="T0" fmla="*/ 142 w 164"/>
                  <a:gd name="T1" fmla="*/ 419 h 459"/>
                  <a:gd name="T2" fmla="*/ 143 w 164"/>
                  <a:gd name="T3" fmla="*/ 153 h 459"/>
                  <a:gd name="T4" fmla="*/ 84 w 164"/>
                  <a:gd name="T5" fmla="*/ 46 h 459"/>
                  <a:gd name="T6" fmla="*/ 0 w 164"/>
                  <a:gd name="T7" fmla="*/ 0 h 459"/>
                  <a:gd name="T8" fmla="*/ 58 w 164"/>
                  <a:gd name="T9" fmla="*/ 107 h 459"/>
                  <a:gd name="T10" fmla="*/ 58 w 164"/>
                  <a:gd name="T11" fmla="*/ 373 h 459"/>
                  <a:gd name="T12" fmla="*/ 80 w 164"/>
                  <a:gd name="T13" fmla="*/ 413 h 459"/>
                  <a:gd name="T14" fmla="*/ 122 w 164"/>
                  <a:gd name="T15" fmla="*/ 436 h 459"/>
                  <a:gd name="T16" fmla="*/ 164 w 164"/>
                  <a:gd name="T17" fmla="*/ 459 h 459"/>
                  <a:gd name="T18" fmla="*/ 142 w 164"/>
                  <a:gd name="T19" fmla="*/ 419 h 4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459">
                    <a:moveTo>
                      <a:pt x="142" y="419"/>
                    </a:move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43" y="104"/>
                      <a:pt x="120" y="65"/>
                      <a:pt x="84" y="46"/>
                    </a:cubicBezTo>
                    <a:cubicBezTo>
                      <a:pt x="56" y="31"/>
                      <a:pt x="28" y="15"/>
                      <a:pt x="0" y="0"/>
                    </a:cubicBezTo>
                    <a:cubicBezTo>
                      <a:pt x="35" y="19"/>
                      <a:pt x="58" y="58"/>
                      <a:pt x="58" y="107"/>
                    </a:cubicBezTo>
                    <a:cubicBezTo>
                      <a:pt x="58" y="373"/>
                      <a:pt x="58" y="373"/>
                      <a:pt x="58" y="373"/>
                    </a:cubicBezTo>
                    <a:cubicBezTo>
                      <a:pt x="58" y="391"/>
                      <a:pt x="66" y="406"/>
                      <a:pt x="80" y="413"/>
                    </a:cubicBezTo>
                    <a:cubicBezTo>
                      <a:pt x="94" y="421"/>
                      <a:pt x="108" y="428"/>
                      <a:pt x="122" y="436"/>
                    </a:cubicBezTo>
                    <a:cubicBezTo>
                      <a:pt x="136" y="444"/>
                      <a:pt x="150" y="452"/>
                      <a:pt x="164" y="459"/>
                    </a:cubicBezTo>
                    <a:cubicBezTo>
                      <a:pt x="151" y="452"/>
                      <a:pt x="142" y="437"/>
                      <a:pt x="142" y="419"/>
                    </a:cubicBezTo>
                    <a:close/>
                  </a:path>
                </a:pathLst>
              </a:custGeom>
              <a:solidFill>
                <a:srgbClr val="F03236">
                  <a:lumMod val="60000"/>
                  <a:lumOff val="40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just" defTabSz="913765">
                  <a:lnSpc>
                    <a:spcPct val="120000"/>
                  </a:lnSpc>
                  <a:defRPr/>
                </a:pPr>
                <a:endParaRPr lang="zh-CN" altLang="en-US" sz="9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38"/>
              <p:cNvSpPr/>
              <p:nvPr/>
            </p:nvSpPr>
            <p:spPr bwMode="auto">
              <a:xfrm>
                <a:off x="3548351" y="2795123"/>
                <a:ext cx="984905" cy="1665158"/>
              </a:xfrm>
              <a:custGeom>
                <a:gdLst>
                  <a:gd name="T0" fmla="*/ 178 w 399"/>
                  <a:gd name="T1" fmla="*/ 2 h 676"/>
                  <a:gd name="T2" fmla="*/ 210 w 399"/>
                  <a:gd name="T3" fmla="*/ 12 h 676"/>
                  <a:gd name="T4" fmla="*/ 210 w 399"/>
                  <a:gd name="T5" fmla="*/ 79 h 676"/>
                  <a:gd name="T6" fmla="*/ 157 w 399"/>
                  <a:gd name="T7" fmla="*/ 144 h 676"/>
                  <a:gd name="T8" fmla="*/ 178 w 399"/>
                  <a:gd name="T9" fmla="*/ 141 h 676"/>
                  <a:gd name="T10" fmla="*/ 399 w 399"/>
                  <a:gd name="T11" fmla="*/ 348 h 676"/>
                  <a:gd name="T12" fmla="*/ 398 w 399"/>
                  <a:gd name="T13" fmla="*/ 615 h 676"/>
                  <a:gd name="T14" fmla="*/ 351 w 399"/>
                  <a:gd name="T15" fmla="*/ 673 h 676"/>
                  <a:gd name="T16" fmla="*/ 303 w 399"/>
                  <a:gd name="T17" fmla="*/ 628 h 676"/>
                  <a:gd name="T18" fmla="*/ 304 w 399"/>
                  <a:gd name="T19" fmla="*/ 362 h 676"/>
                  <a:gd name="T20" fmla="*/ 178 w 399"/>
                  <a:gd name="T21" fmla="*/ 243 h 676"/>
                  <a:gd name="T22" fmla="*/ 158 w 399"/>
                  <a:gd name="T23" fmla="*/ 246 h 676"/>
                  <a:gd name="T24" fmla="*/ 209 w 399"/>
                  <a:gd name="T25" fmla="*/ 294 h 676"/>
                  <a:gd name="T26" fmla="*/ 209 w 399"/>
                  <a:gd name="T27" fmla="*/ 362 h 676"/>
                  <a:gd name="T28" fmla="*/ 178 w 399"/>
                  <a:gd name="T29" fmla="*/ 381 h 676"/>
                  <a:gd name="T30" fmla="*/ 146 w 399"/>
                  <a:gd name="T31" fmla="*/ 371 h 676"/>
                  <a:gd name="T32" fmla="*/ 16 w 399"/>
                  <a:gd name="T33" fmla="*/ 248 h 676"/>
                  <a:gd name="T34" fmla="*/ 8 w 399"/>
                  <a:gd name="T35" fmla="*/ 238 h 676"/>
                  <a:gd name="T36" fmla="*/ 10 w 399"/>
                  <a:gd name="T37" fmla="*/ 189 h 676"/>
                  <a:gd name="T38" fmla="*/ 11 w 399"/>
                  <a:gd name="T39" fmla="*/ 187 h 676"/>
                  <a:gd name="T40" fmla="*/ 16 w 399"/>
                  <a:gd name="T41" fmla="*/ 180 h 676"/>
                  <a:gd name="T42" fmla="*/ 147 w 399"/>
                  <a:gd name="T43" fmla="*/ 21 h 676"/>
                  <a:gd name="T44" fmla="*/ 178 w 399"/>
                  <a:gd name="T45" fmla="*/ 2 h 6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9" h="676">
                    <a:moveTo>
                      <a:pt x="178" y="2"/>
                    </a:moveTo>
                    <a:cubicBezTo>
                      <a:pt x="190" y="0"/>
                      <a:pt x="201" y="4"/>
                      <a:pt x="210" y="12"/>
                    </a:cubicBezTo>
                    <a:cubicBezTo>
                      <a:pt x="227" y="28"/>
                      <a:pt x="227" y="58"/>
                      <a:pt x="210" y="79"/>
                    </a:cubicBezTo>
                    <a:cubicBezTo>
                      <a:pt x="157" y="144"/>
                      <a:pt x="157" y="144"/>
                      <a:pt x="157" y="144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300" y="124"/>
                      <a:pt x="399" y="217"/>
                      <a:pt x="399" y="348"/>
                    </a:cubicBezTo>
                    <a:cubicBezTo>
                      <a:pt x="398" y="615"/>
                      <a:pt x="398" y="615"/>
                      <a:pt x="398" y="615"/>
                    </a:cubicBezTo>
                    <a:cubicBezTo>
                      <a:pt x="398" y="643"/>
                      <a:pt x="377" y="669"/>
                      <a:pt x="351" y="673"/>
                    </a:cubicBezTo>
                    <a:cubicBezTo>
                      <a:pt x="325" y="676"/>
                      <a:pt x="303" y="656"/>
                      <a:pt x="303" y="628"/>
                    </a:cubicBezTo>
                    <a:cubicBezTo>
                      <a:pt x="304" y="362"/>
                      <a:pt x="304" y="362"/>
                      <a:pt x="304" y="362"/>
                    </a:cubicBezTo>
                    <a:cubicBezTo>
                      <a:pt x="304" y="287"/>
                      <a:pt x="248" y="234"/>
                      <a:pt x="178" y="243"/>
                    </a:cubicBezTo>
                    <a:cubicBezTo>
                      <a:pt x="158" y="246"/>
                      <a:pt x="158" y="246"/>
                      <a:pt x="158" y="246"/>
                    </a:cubicBezTo>
                    <a:cubicBezTo>
                      <a:pt x="209" y="294"/>
                      <a:pt x="209" y="294"/>
                      <a:pt x="209" y="294"/>
                    </a:cubicBezTo>
                    <a:cubicBezTo>
                      <a:pt x="227" y="311"/>
                      <a:pt x="226" y="341"/>
                      <a:pt x="209" y="362"/>
                    </a:cubicBezTo>
                    <a:cubicBezTo>
                      <a:pt x="200" y="373"/>
                      <a:pt x="189" y="379"/>
                      <a:pt x="178" y="381"/>
                    </a:cubicBezTo>
                    <a:cubicBezTo>
                      <a:pt x="166" y="382"/>
                      <a:pt x="155" y="379"/>
                      <a:pt x="146" y="371"/>
                    </a:cubicBezTo>
                    <a:cubicBezTo>
                      <a:pt x="16" y="248"/>
                      <a:pt x="16" y="248"/>
                      <a:pt x="16" y="248"/>
                    </a:cubicBezTo>
                    <a:cubicBezTo>
                      <a:pt x="12" y="245"/>
                      <a:pt x="10" y="241"/>
                      <a:pt x="8" y="238"/>
                    </a:cubicBezTo>
                    <a:cubicBezTo>
                      <a:pt x="0" y="223"/>
                      <a:pt x="1" y="204"/>
                      <a:pt x="10" y="189"/>
                    </a:cubicBezTo>
                    <a:cubicBezTo>
                      <a:pt x="10" y="188"/>
                      <a:pt x="11" y="187"/>
                      <a:pt x="11" y="187"/>
                    </a:cubicBezTo>
                    <a:cubicBezTo>
                      <a:pt x="13" y="184"/>
                      <a:pt x="14" y="182"/>
                      <a:pt x="16" y="180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6" y="10"/>
                      <a:pt x="167" y="4"/>
                      <a:pt x="178" y="2"/>
                    </a:cubicBezTo>
                    <a:close/>
                  </a:path>
                </a:pathLst>
              </a:custGeom>
              <a:solidFill>
                <a:srgbClr val="F03236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just" defTabSz="913765">
                  <a:lnSpc>
                    <a:spcPct val="120000"/>
                  </a:lnSpc>
                  <a:defRPr/>
                </a:pPr>
                <a:endParaRPr lang="zh-CN" altLang="en-US" sz="9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 bwMode="auto">
              <a:xfrm>
                <a:off x="3347864" y="2691235"/>
                <a:ext cx="706438" cy="1038225"/>
              </a:xfrm>
              <a:custGeom>
                <a:gdLst>
                  <a:gd name="T0" fmla="*/ 202 w 287"/>
                  <a:gd name="T1" fmla="*/ 5 h 421"/>
                  <a:gd name="T2" fmla="*/ 179 w 287"/>
                  <a:gd name="T3" fmla="*/ 1 h 421"/>
                  <a:gd name="T4" fmla="*/ 147 w 287"/>
                  <a:gd name="T5" fmla="*/ 19 h 421"/>
                  <a:gd name="T6" fmla="*/ 16 w 287"/>
                  <a:gd name="T7" fmla="*/ 179 h 421"/>
                  <a:gd name="T8" fmla="*/ 11 w 287"/>
                  <a:gd name="T9" fmla="*/ 185 h 421"/>
                  <a:gd name="T10" fmla="*/ 10 w 287"/>
                  <a:gd name="T11" fmla="*/ 187 h 421"/>
                  <a:gd name="T12" fmla="*/ 8 w 287"/>
                  <a:gd name="T13" fmla="*/ 236 h 421"/>
                  <a:gd name="T14" fmla="*/ 16 w 287"/>
                  <a:gd name="T15" fmla="*/ 247 h 421"/>
                  <a:gd name="T16" fmla="*/ 146 w 287"/>
                  <a:gd name="T17" fmla="*/ 370 h 421"/>
                  <a:gd name="T18" fmla="*/ 154 w 287"/>
                  <a:gd name="T19" fmla="*/ 375 h 421"/>
                  <a:gd name="T20" fmla="*/ 235 w 287"/>
                  <a:gd name="T21" fmla="*/ 419 h 421"/>
                  <a:gd name="T22" fmla="*/ 239 w 287"/>
                  <a:gd name="T23" fmla="*/ 421 h 421"/>
                  <a:gd name="T24" fmla="*/ 231 w 287"/>
                  <a:gd name="T25" fmla="*/ 416 h 421"/>
                  <a:gd name="T26" fmla="*/ 101 w 287"/>
                  <a:gd name="T27" fmla="*/ 293 h 421"/>
                  <a:gd name="T28" fmla="*/ 93 w 287"/>
                  <a:gd name="T29" fmla="*/ 283 h 421"/>
                  <a:gd name="T30" fmla="*/ 95 w 287"/>
                  <a:gd name="T31" fmla="*/ 234 h 421"/>
                  <a:gd name="T32" fmla="*/ 96 w 287"/>
                  <a:gd name="T33" fmla="*/ 232 h 421"/>
                  <a:gd name="T34" fmla="*/ 101 w 287"/>
                  <a:gd name="T35" fmla="*/ 225 h 421"/>
                  <a:gd name="T36" fmla="*/ 232 w 287"/>
                  <a:gd name="T37" fmla="*/ 66 h 421"/>
                  <a:gd name="T38" fmla="*/ 263 w 287"/>
                  <a:gd name="T39" fmla="*/ 47 h 421"/>
                  <a:gd name="T40" fmla="*/ 287 w 287"/>
                  <a:gd name="T41" fmla="*/ 51 h 421"/>
                  <a:gd name="T42" fmla="*/ 202 w 287"/>
                  <a:gd name="T43" fmla="*/ 5 h 4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7" h="421">
                    <a:moveTo>
                      <a:pt x="202" y="5"/>
                    </a:moveTo>
                    <a:cubicBezTo>
                      <a:pt x="195" y="1"/>
                      <a:pt x="187" y="0"/>
                      <a:pt x="179" y="1"/>
                    </a:cubicBezTo>
                    <a:cubicBezTo>
                      <a:pt x="167" y="3"/>
                      <a:pt x="156" y="9"/>
                      <a:pt x="147" y="1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4" y="181"/>
                      <a:pt x="13" y="183"/>
                      <a:pt x="11" y="185"/>
                    </a:cubicBezTo>
                    <a:cubicBezTo>
                      <a:pt x="11" y="186"/>
                      <a:pt x="11" y="187"/>
                      <a:pt x="10" y="187"/>
                    </a:cubicBezTo>
                    <a:cubicBezTo>
                      <a:pt x="1" y="203"/>
                      <a:pt x="0" y="222"/>
                      <a:pt x="8" y="236"/>
                    </a:cubicBezTo>
                    <a:cubicBezTo>
                      <a:pt x="10" y="240"/>
                      <a:pt x="13" y="244"/>
                      <a:pt x="16" y="247"/>
                    </a:cubicBezTo>
                    <a:cubicBezTo>
                      <a:pt x="146" y="370"/>
                      <a:pt x="146" y="370"/>
                      <a:pt x="146" y="370"/>
                    </a:cubicBezTo>
                    <a:cubicBezTo>
                      <a:pt x="149" y="372"/>
                      <a:pt x="151" y="374"/>
                      <a:pt x="154" y="375"/>
                    </a:cubicBezTo>
                    <a:cubicBezTo>
                      <a:pt x="181" y="390"/>
                      <a:pt x="208" y="405"/>
                      <a:pt x="235" y="419"/>
                    </a:cubicBezTo>
                    <a:cubicBezTo>
                      <a:pt x="236" y="420"/>
                      <a:pt x="238" y="421"/>
                      <a:pt x="239" y="421"/>
                    </a:cubicBezTo>
                    <a:cubicBezTo>
                      <a:pt x="236" y="420"/>
                      <a:pt x="234" y="418"/>
                      <a:pt x="231" y="416"/>
                    </a:cubicBezTo>
                    <a:cubicBezTo>
                      <a:pt x="101" y="293"/>
                      <a:pt x="101" y="293"/>
                      <a:pt x="101" y="293"/>
                    </a:cubicBezTo>
                    <a:cubicBezTo>
                      <a:pt x="97" y="290"/>
                      <a:pt x="95" y="286"/>
                      <a:pt x="93" y="283"/>
                    </a:cubicBezTo>
                    <a:cubicBezTo>
                      <a:pt x="85" y="268"/>
                      <a:pt x="86" y="249"/>
                      <a:pt x="95" y="234"/>
                    </a:cubicBezTo>
                    <a:cubicBezTo>
                      <a:pt x="95" y="233"/>
                      <a:pt x="96" y="232"/>
                      <a:pt x="96" y="232"/>
                    </a:cubicBezTo>
                    <a:cubicBezTo>
                      <a:pt x="98" y="229"/>
                      <a:pt x="99" y="227"/>
                      <a:pt x="101" y="225"/>
                    </a:cubicBezTo>
                    <a:cubicBezTo>
                      <a:pt x="232" y="66"/>
                      <a:pt x="232" y="66"/>
                      <a:pt x="232" y="66"/>
                    </a:cubicBezTo>
                    <a:cubicBezTo>
                      <a:pt x="241" y="55"/>
                      <a:pt x="252" y="49"/>
                      <a:pt x="263" y="47"/>
                    </a:cubicBezTo>
                    <a:cubicBezTo>
                      <a:pt x="272" y="46"/>
                      <a:pt x="280" y="47"/>
                      <a:pt x="287" y="51"/>
                    </a:cubicBezTo>
                    <a:lnTo>
                      <a:pt x="202" y="5"/>
                    </a:lnTo>
                    <a:close/>
                  </a:path>
                </a:pathLst>
              </a:custGeom>
              <a:solidFill>
                <a:srgbClr val="F03236">
                  <a:lumMod val="60000"/>
                  <a:lumOff val="40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just" defTabSz="913765">
                  <a:lnSpc>
                    <a:spcPct val="120000"/>
                  </a:lnSpc>
                  <a:defRPr/>
                </a:pPr>
                <a:endParaRPr lang="zh-CN" altLang="en-US" sz="9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2" name="Group 3"/>
          <p:cNvGrpSpPr/>
          <p:nvPr/>
        </p:nvGrpSpPr>
        <p:grpSpPr>
          <a:xfrm>
            <a:off x="8183145" y="2997748"/>
            <a:ext cx="2910046" cy="1144209"/>
            <a:chOff x="8066486" y="2690451"/>
            <a:chExt cx="3920829" cy="1084942"/>
          </a:xfrm>
        </p:grpSpPr>
        <p:sp>
          <p:nvSpPr>
            <p:cNvPr id="73" name="TextBox 72"/>
            <p:cNvSpPr txBox="1"/>
            <p:nvPr/>
          </p:nvSpPr>
          <p:spPr>
            <a:xfrm>
              <a:off x="8066486" y="2690451"/>
              <a:ext cx="2425881" cy="375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 defTabSz="913765">
                <a:lnSpc>
                  <a:spcPct val="120000"/>
                </a:lnSpc>
                <a:defRPr sz="1800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</a:lstStyle>
            <a:p>
              <a:r>
                <a:rPr lang="zh-CN" altLang="en-US">
                  <a:sym typeface="Arial" panose="020b0604020202020204" pitchFamily="34" charset="0"/>
                </a:rPr>
                <a:t>请替换文字内容</a:t>
              </a:r>
              <a:endParaRPr lang="en-GB" altLang="zh-CN">
                <a:sym typeface="Arial" panose="020b0604020202020204" pitchFamily="34" charset="0"/>
              </a:endParaRPr>
            </a:p>
          </p:txBody>
        </p:sp>
        <p:sp>
          <p:nvSpPr>
            <p:cNvPr id="74" name="Rectangle 47"/>
            <p:cNvSpPr/>
            <p:nvPr/>
          </p:nvSpPr>
          <p:spPr>
            <a:xfrm>
              <a:off x="8130601" y="3156750"/>
              <a:ext cx="3856714" cy="618643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/>
            <a:p>
              <a:pPr defTabSz="914400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  <a:sym typeface="微软雅黑" panose="020b0503020204020204" charset="-122"/>
                </a:rPr>
                <a:t>在此录入上述图片的综合描述说明，在此录入图片的综合描述说明。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75" name="Group 4"/>
          <p:cNvGrpSpPr/>
          <p:nvPr/>
        </p:nvGrpSpPr>
        <p:grpSpPr>
          <a:xfrm>
            <a:off x="1702425" y="4005860"/>
            <a:ext cx="2934804" cy="1122729"/>
            <a:chOff x="90006" y="3787765"/>
            <a:chExt cx="3954188" cy="1064574"/>
          </a:xfrm>
        </p:grpSpPr>
        <p:sp>
          <p:nvSpPr>
            <p:cNvPr id="76" name="TextBox 75"/>
            <p:cNvSpPr txBox="1"/>
            <p:nvPr/>
          </p:nvSpPr>
          <p:spPr>
            <a:xfrm>
              <a:off x="90006" y="3787765"/>
              <a:ext cx="2425882" cy="375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 defTabSz="913765">
                <a:lnSpc>
                  <a:spcPct val="120000"/>
                </a:lnSpc>
                <a:defRPr sz="1800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</a:lstStyle>
            <a:p>
              <a:r>
                <a:rPr lang="zh-CN" altLang="en-US">
                  <a:sym typeface="Arial" panose="020b0604020202020204" pitchFamily="34" charset="0"/>
                </a:rPr>
                <a:t>请替换文字内容</a:t>
              </a:r>
              <a:endParaRPr lang="en-GB">
                <a:sym typeface="Arial" panose="020b0604020202020204" pitchFamily="34" charset="0"/>
              </a:endParaRPr>
            </a:p>
          </p:txBody>
        </p:sp>
        <p:sp>
          <p:nvSpPr>
            <p:cNvPr id="77" name="Rectangle 49"/>
            <p:cNvSpPr/>
            <p:nvPr/>
          </p:nvSpPr>
          <p:spPr>
            <a:xfrm>
              <a:off x="187480" y="4233696"/>
              <a:ext cx="3856714" cy="618643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/>
            <a:p>
              <a:pPr defTabSz="914400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  <a:sym typeface="微软雅黑" panose="020b0503020204020204" charset="-122"/>
                </a:rPr>
                <a:t>在此录入上述图片的综合描述说明，在此录入图片的综合描述说明。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78" name="Group 53"/>
          <p:cNvGrpSpPr/>
          <p:nvPr/>
        </p:nvGrpSpPr>
        <p:grpSpPr>
          <a:xfrm>
            <a:off x="2782545" y="1701601"/>
            <a:ext cx="2930980" cy="1151168"/>
            <a:chOff x="1158887" y="1506778"/>
            <a:chExt cx="3949036" cy="1091535"/>
          </a:xfrm>
        </p:grpSpPr>
        <p:sp>
          <p:nvSpPr>
            <p:cNvPr id="79" name="TextBox 78"/>
            <p:cNvSpPr txBox="1"/>
            <p:nvPr/>
          </p:nvSpPr>
          <p:spPr>
            <a:xfrm>
              <a:off x="1158887" y="1506778"/>
              <a:ext cx="2425882" cy="375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800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800" b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ectangle 52"/>
            <p:cNvSpPr/>
            <p:nvPr/>
          </p:nvSpPr>
          <p:spPr>
            <a:xfrm>
              <a:off x="1251208" y="1979673"/>
              <a:ext cx="3856715" cy="618640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/>
            <a:p>
              <a:pPr defTabSz="914400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  <a:sym typeface="微软雅黑" panose="020b0503020204020204" charset="-122"/>
                </a:rPr>
                <a:t>在此录入上述图片的综合描述说明，在此录入图片的综合描述说明。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" y="258293"/>
            <a:ext cx="376718" cy="529692"/>
          </a:xfrm>
          <a:prstGeom prst="rect">
            <a:avLst/>
          </a:prstGeom>
          <a:solidFill>
            <a:srgbClr val="BF0000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50325" y="258293"/>
            <a:ext cx="125833" cy="529692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28" name="文本占位符 3"/>
          <p:cNvSpPr txBox="1"/>
          <p:nvPr/>
        </p:nvSpPr>
        <p:spPr>
          <a:xfrm>
            <a:off x="785359" y="258316"/>
            <a:ext cx="2826637" cy="529289"/>
          </a:xfrm>
          <a:prstGeom prst="rect">
            <a:avLst/>
          </a:prstGeom>
        </p:spPr>
        <p:txBody>
          <a:bodyPr lIns="86451" tIns="43223" rIns="86451" bIns="43223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2712" p14:dur="2000"/>
    </mc:Choice>
    <mc:Fallback>
      <p:transition spd="slow" advTm="2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89"/>
          <p:cNvSpPr/>
          <p:nvPr/>
        </p:nvSpPr>
        <p:spPr>
          <a:xfrm>
            <a:off x="2101436" y="4013327"/>
            <a:ext cx="3750263" cy="10715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91" tIns="45696" rIns="91391" bIns="45696" rtlCol="0" anchor="ctr"/>
          <a:lstStyle/>
          <a:p>
            <a:pPr algn="ctr" defTabSz="913765">
              <a:lnSpc>
                <a:spcPct val="120000"/>
              </a:lnSpc>
              <a:defRPr/>
            </a:pPr>
            <a:endParaRPr lang="en-US" sz="8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2438332" y="1656025"/>
            <a:ext cx="301358" cy="2317121"/>
            <a:chOff x="1074408" y="1485901"/>
            <a:chExt cx="214311" cy="1647821"/>
          </a:xfrm>
        </p:grpSpPr>
        <p:cxnSp>
          <p:nvCxnSpPr>
            <p:cNvPr id="4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ysDot"/>
              <a:miter lim="800000"/>
              <a:headEnd type="none" w="med" len="med"/>
              <a:tailEnd type="oval" w="med" len="med"/>
            </a:ln>
            <a:effectLst/>
          </p:spPr>
        </p:cxnSp>
        <p:sp>
          <p:nvSpPr>
            <p:cNvPr id="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rgbClr val="F032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lnSpc>
                  <a:spcPct val="120000"/>
                </a:lnSpc>
                <a:defRPr/>
              </a:pPr>
              <a:endParaRPr 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8"/>
          <p:cNvGrpSpPr/>
          <p:nvPr/>
        </p:nvGrpSpPr>
        <p:grpSpPr>
          <a:xfrm>
            <a:off x="2971943" y="1656025"/>
            <a:ext cx="301358" cy="2317121"/>
            <a:chOff x="1447800" y="1485901"/>
            <a:chExt cx="214311" cy="1647821"/>
          </a:xfrm>
        </p:grpSpPr>
        <p:cxnSp>
          <p:nvCxnSpPr>
            <p:cNvPr id="7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ysDot"/>
              <a:miter lim="800000"/>
              <a:headEnd type="none" w="med" len="med"/>
              <a:tailEnd type="oval" w="med" len="med"/>
            </a:ln>
            <a:effectLst/>
          </p:spPr>
        </p:cxnSp>
        <p:sp>
          <p:nvSpPr>
            <p:cNvPr id="8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lnSpc>
                  <a:spcPct val="120000"/>
                </a:lnSpc>
                <a:defRPr/>
              </a:pPr>
              <a:endParaRPr 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39"/>
          <p:cNvGrpSpPr/>
          <p:nvPr/>
        </p:nvGrpSpPr>
        <p:grpSpPr>
          <a:xfrm>
            <a:off x="3505555" y="1656025"/>
            <a:ext cx="301358" cy="2317121"/>
            <a:chOff x="1828800" y="1485901"/>
            <a:chExt cx="214311" cy="1647821"/>
          </a:xfrm>
        </p:grpSpPr>
        <p:cxnSp>
          <p:nvCxnSpPr>
            <p:cNvPr id="10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ysDot"/>
              <a:miter lim="800000"/>
              <a:headEnd type="none" w="med" len="med"/>
              <a:tailEnd type="oval" w="med" len="med"/>
            </a:ln>
            <a:effectLst/>
          </p:spPr>
        </p:cxnSp>
        <p:sp>
          <p:nvSpPr>
            <p:cNvPr id="11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rgbClr val="F032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lnSpc>
                  <a:spcPct val="120000"/>
                </a:lnSpc>
                <a:defRPr/>
              </a:pPr>
              <a:endParaRPr 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0"/>
          <p:cNvGrpSpPr/>
          <p:nvPr/>
        </p:nvGrpSpPr>
        <p:grpSpPr>
          <a:xfrm>
            <a:off x="4039167" y="1656025"/>
            <a:ext cx="301358" cy="2317121"/>
            <a:chOff x="2209800" y="1485901"/>
            <a:chExt cx="214311" cy="1647821"/>
          </a:xfrm>
        </p:grpSpPr>
        <p:cxnSp>
          <p:nvCxnSpPr>
            <p:cNvPr id="13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ysDot"/>
              <a:miter lim="800000"/>
              <a:headEnd type="none" w="med" len="med"/>
              <a:tailEnd type="oval" w="med" len="med"/>
            </a:ln>
            <a:effectLst/>
          </p:spPr>
        </p:cxnSp>
        <p:sp>
          <p:nvSpPr>
            <p:cNvPr id="14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lnSpc>
                  <a:spcPct val="120000"/>
                </a:lnSpc>
                <a:defRPr/>
              </a:pPr>
              <a:endParaRPr 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1"/>
          <p:cNvGrpSpPr/>
          <p:nvPr/>
        </p:nvGrpSpPr>
        <p:grpSpPr>
          <a:xfrm>
            <a:off x="4572778" y="1656025"/>
            <a:ext cx="301358" cy="2317121"/>
            <a:chOff x="2667000" y="1485901"/>
            <a:chExt cx="214311" cy="1647821"/>
          </a:xfrm>
        </p:grpSpPr>
        <p:cxnSp>
          <p:nvCxnSpPr>
            <p:cNvPr id="16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ysDot"/>
              <a:miter lim="800000"/>
              <a:headEnd type="none" w="med" len="med"/>
              <a:tailEnd type="oval" w="med" len="med"/>
            </a:ln>
            <a:effectLst/>
          </p:spPr>
        </p:cxnSp>
        <p:sp>
          <p:nvSpPr>
            <p:cNvPr id="17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rgbClr val="F032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lnSpc>
                  <a:spcPct val="120000"/>
                </a:lnSpc>
                <a:defRPr/>
              </a:pPr>
              <a:endParaRPr 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42"/>
          <p:cNvGrpSpPr/>
          <p:nvPr/>
        </p:nvGrpSpPr>
        <p:grpSpPr>
          <a:xfrm>
            <a:off x="5106393" y="1656025"/>
            <a:ext cx="301358" cy="2317121"/>
            <a:chOff x="2971800" y="1485901"/>
            <a:chExt cx="214311" cy="1647821"/>
          </a:xfrm>
        </p:grpSpPr>
        <p:cxnSp>
          <p:nvCxnSpPr>
            <p:cNvPr id="19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ysDot"/>
              <a:miter lim="800000"/>
              <a:headEnd type="none" w="med" len="med"/>
              <a:tailEnd type="oval" w="med" len="med"/>
            </a:ln>
            <a:effectLst/>
          </p:spPr>
        </p:cxnSp>
        <p:sp>
          <p:nvSpPr>
            <p:cNvPr id="20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lnSpc>
                  <a:spcPct val="120000"/>
                </a:lnSpc>
                <a:defRPr/>
              </a:pPr>
              <a:endParaRPr 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Rectangle 143"/>
          <p:cNvSpPr/>
          <p:nvPr/>
        </p:nvSpPr>
        <p:spPr>
          <a:xfrm>
            <a:off x="2467252" y="4162552"/>
            <a:ext cx="230992" cy="2977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en-US" sz="1600" ker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55</a:t>
            </a:r>
            <a:endParaRPr lang="en-US" sz="1600" kern="0">
              <a:solidFill>
                <a:sysClr val="windowText" lastClr="000000">
                  <a:lumMod val="50000"/>
                  <a:lumOff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144"/>
          <p:cNvSpPr/>
          <p:nvPr/>
        </p:nvSpPr>
        <p:spPr>
          <a:xfrm>
            <a:off x="3005523" y="4162552"/>
            <a:ext cx="230992" cy="2977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en-US" sz="1600" ker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70</a:t>
            </a:r>
            <a:endParaRPr lang="en-US" sz="1600" kern="0">
              <a:solidFill>
                <a:sysClr val="windowText" lastClr="000000">
                  <a:lumMod val="50000"/>
                  <a:lumOff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Rectangle 145"/>
          <p:cNvSpPr/>
          <p:nvPr/>
        </p:nvSpPr>
        <p:spPr>
          <a:xfrm>
            <a:off x="3543794" y="4162552"/>
            <a:ext cx="230992" cy="2977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en-US" sz="1600" ker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85</a:t>
            </a:r>
            <a:endParaRPr lang="en-US" sz="1600" kern="0">
              <a:solidFill>
                <a:sysClr val="windowText" lastClr="000000">
                  <a:lumMod val="50000"/>
                  <a:lumOff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146"/>
          <p:cNvSpPr/>
          <p:nvPr/>
        </p:nvSpPr>
        <p:spPr>
          <a:xfrm>
            <a:off x="4082065" y="4162552"/>
            <a:ext cx="230992" cy="2977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en-US" sz="1600" ker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40</a:t>
            </a:r>
            <a:endParaRPr lang="en-US" sz="1600" kern="0">
              <a:solidFill>
                <a:sysClr val="windowText" lastClr="000000">
                  <a:lumMod val="50000"/>
                  <a:lumOff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147"/>
          <p:cNvSpPr/>
          <p:nvPr/>
        </p:nvSpPr>
        <p:spPr>
          <a:xfrm>
            <a:off x="4620336" y="4162552"/>
            <a:ext cx="230992" cy="2977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en-US" sz="1600" ker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60</a:t>
            </a:r>
            <a:endParaRPr lang="en-US" sz="1600" kern="0">
              <a:solidFill>
                <a:sysClr val="windowText" lastClr="000000">
                  <a:lumMod val="50000"/>
                  <a:lumOff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148"/>
          <p:cNvSpPr/>
          <p:nvPr/>
        </p:nvSpPr>
        <p:spPr>
          <a:xfrm>
            <a:off x="5158607" y="4162552"/>
            <a:ext cx="230992" cy="2977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en-US" sz="1600" ker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80</a:t>
            </a:r>
            <a:endParaRPr lang="en-US" sz="1600" kern="0">
              <a:solidFill>
                <a:sysClr val="windowText" lastClr="000000">
                  <a:lumMod val="50000"/>
                  <a:lumOff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7" name="Group 149"/>
          <p:cNvGrpSpPr/>
          <p:nvPr/>
        </p:nvGrpSpPr>
        <p:grpSpPr>
          <a:xfrm>
            <a:off x="7607373" y="1269554"/>
            <a:ext cx="3096346" cy="1110233"/>
            <a:chOff x="4545107" y="3084667"/>
            <a:chExt cx="2345716" cy="789538"/>
          </a:xfrm>
        </p:grpSpPr>
        <p:sp>
          <p:nvSpPr>
            <p:cNvPr id="28" name="TextBox 27"/>
            <p:cNvSpPr txBox="1"/>
            <p:nvPr/>
          </p:nvSpPr>
          <p:spPr>
            <a:xfrm>
              <a:off x="4545107" y="3084667"/>
              <a:ext cx="1364009" cy="302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 defTabSz="913765">
                <a:lnSpc>
                  <a:spcPct val="120000"/>
                </a:lnSpc>
                <a:defRPr sz="1800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</a:lstStyle>
            <a:p>
              <a:r>
                <a:rPr lang="zh-CN" altLang="en-US">
                  <a:sym typeface="Arial" panose="020b0604020202020204" pitchFamily="34" charset="0"/>
                </a:rPr>
                <a:t>请替换文字内容</a:t>
              </a:r>
              <a:endParaRPr lang="en-US"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97686" y="3348942"/>
              <a:ext cx="2293137" cy="525263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>
              <a:defPPr>
                <a:defRPr lang="zh-CN"/>
              </a:defPPr>
              <a:lvl1pPr defTabSz="914400">
                <a:lnSpc>
                  <a:spcPct val="150000"/>
                </a:lnSpc>
                <a:defRPr sz="1400">
                  <a:solidFill>
                    <a:srgbClr val="5C5750">
                      <a:lumMod val="7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</a:defRPr>
              </a:lvl1pPr>
            </a:lstStyle>
            <a:p>
              <a:r>
                <a:rPr lang="zh-CN" altLang="en-US">
                  <a:sym typeface="微软雅黑" panose="020b0503020204020204" charset="-122"/>
                </a:rPr>
                <a:t>在此录入上述图片的综合描述说明，在此录入图片的综合描述说明。</a:t>
              </a:r>
              <a:endParaRPr lang="zh-CN" altLang="en-US"/>
            </a:p>
          </p:txBody>
        </p:sp>
      </p:grpSp>
      <p:grpSp>
        <p:nvGrpSpPr>
          <p:cNvPr id="33" name="Group 155"/>
          <p:cNvGrpSpPr/>
          <p:nvPr/>
        </p:nvGrpSpPr>
        <p:grpSpPr>
          <a:xfrm>
            <a:off x="7607083" y="2493690"/>
            <a:ext cx="3240652" cy="1082150"/>
            <a:chOff x="4544883" y="3863097"/>
            <a:chExt cx="2455039" cy="769568"/>
          </a:xfrm>
        </p:grpSpPr>
        <p:sp>
          <p:nvSpPr>
            <p:cNvPr id="34" name="TextBox 33"/>
            <p:cNvSpPr txBox="1"/>
            <p:nvPr/>
          </p:nvSpPr>
          <p:spPr>
            <a:xfrm>
              <a:off x="4544883" y="3863097"/>
              <a:ext cx="1364009" cy="302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 defTabSz="913765">
                <a:lnSpc>
                  <a:spcPct val="120000"/>
                </a:lnSpc>
                <a:defRPr sz="1800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</a:lstStyle>
            <a:p>
              <a:r>
                <a:rPr lang="zh-CN" altLang="en-US">
                  <a:sym typeface="Arial" panose="020b0604020202020204" pitchFamily="34" charset="0"/>
                </a:rPr>
                <a:t>请替换文字内容</a:t>
              </a:r>
              <a:endParaRPr lang="en-US" altLang="zh-CN"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97685" y="4107401"/>
              <a:ext cx="2402237" cy="525264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>
              <a:defPPr>
                <a:defRPr lang="zh-CN"/>
              </a:defPPr>
              <a:lvl1pPr defTabSz="914400">
                <a:lnSpc>
                  <a:spcPct val="150000"/>
                </a:lnSpc>
                <a:defRPr sz="1400">
                  <a:solidFill>
                    <a:srgbClr val="5C5750">
                      <a:lumMod val="7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</a:defRPr>
              </a:lvl1pPr>
            </a:lstStyle>
            <a:p>
              <a:r>
                <a:rPr lang="zh-CN" altLang="en-US">
                  <a:sym typeface="微软雅黑" panose="020b0503020204020204" charset="-122"/>
                </a:rPr>
                <a:t>在此录入上述图片的综合描述说明，在此录入图片的综合描述说明。</a:t>
              </a:r>
              <a:endParaRPr lang="zh-CN" altLang="en-US"/>
            </a:p>
          </p:txBody>
        </p:sp>
      </p:grpSp>
      <p:grpSp>
        <p:nvGrpSpPr>
          <p:cNvPr id="39" name="Group 161"/>
          <p:cNvGrpSpPr/>
          <p:nvPr/>
        </p:nvGrpSpPr>
        <p:grpSpPr>
          <a:xfrm>
            <a:off x="7607374" y="3698195"/>
            <a:ext cx="3096345" cy="1171759"/>
            <a:chOff x="4545103" y="3799371"/>
            <a:chExt cx="2345715" cy="833295"/>
          </a:xfrm>
        </p:grpSpPr>
        <p:sp>
          <p:nvSpPr>
            <p:cNvPr id="40" name="TextBox 39"/>
            <p:cNvSpPr txBox="1"/>
            <p:nvPr/>
          </p:nvSpPr>
          <p:spPr>
            <a:xfrm>
              <a:off x="4545103" y="3799371"/>
              <a:ext cx="1364009" cy="302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 defTabSz="913765">
                <a:lnSpc>
                  <a:spcPct val="120000"/>
                </a:lnSpc>
                <a:defRPr sz="1800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</a:lstStyle>
            <a:p>
              <a:r>
                <a:rPr lang="zh-CN" altLang="en-US">
                  <a:sym typeface="Arial" panose="020b0604020202020204" pitchFamily="34" charset="0"/>
                </a:rPr>
                <a:t>请替换文字内容</a:t>
              </a:r>
              <a:endParaRPr lang="en-US" altLang="zh-CN"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7684" y="4107401"/>
              <a:ext cx="2293134" cy="525265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>
              <a:defPPr>
                <a:defRPr lang="zh-CN"/>
              </a:defPPr>
              <a:lvl1pPr defTabSz="914400">
                <a:lnSpc>
                  <a:spcPct val="150000"/>
                </a:lnSpc>
                <a:defRPr sz="1400">
                  <a:solidFill>
                    <a:srgbClr val="5C5750">
                      <a:lumMod val="7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</a:defRPr>
              </a:lvl1pPr>
            </a:lstStyle>
            <a:p>
              <a:r>
                <a:rPr lang="zh-CN" altLang="en-US">
                  <a:sym typeface="微软雅黑" panose="020b0503020204020204" charset="-122"/>
                </a:rPr>
                <a:t>在此录入上述图片的综合描述说明，在此录入图片的综合描述说明。</a:t>
              </a:r>
              <a:endParaRPr lang="zh-CN" altLang="en-US"/>
            </a:p>
          </p:txBody>
        </p:sp>
      </p:grpSp>
      <p:grpSp>
        <p:nvGrpSpPr>
          <p:cNvPr id="48" name="Group 170"/>
          <p:cNvGrpSpPr/>
          <p:nvPr/>
        </p:nvGrpSpPr>
        <p:grpSpPr>
          <a:xfrm>
            <a:off x="6935819" y="1341560"/>
            <a:ext cx="659525" cy="640643"/>
            <a:chOff x="630683" y="3383511"/>
            <a:chExt cx="469021" cy="455593"/>
          </a:xfrm>
        </p:grpSpPr>
        <p:sp>
          <p:nvSpPr>
            <p:cNvPr id="49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F032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lnSpc>
                  <a:spcPct val="120000"/>
                </a:lnSpc>
                <a:defRPr/>
              </a:pPr>
              <a:endParaRPr 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defTabSz="913765">
                <a:lnSpc>
                  <a:spcPct val="120000"/>
                </a:lnSpc>
                <a:defRPr/>
              </a:pPr>
              <a:endParaRPr lang="en-US" sz="8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173"/>
          <p:cNvGrpSpPr/>
          <p:nvPr/>
        </p:nvGrpSpPr>
        <p:grpSpPr>
          <a:xfrm>
            <a:off x="6935819" y="3836406"/>
            <a:ext cx="659525" cy="640643"/>
            <a:chOff x="3428938" y="4190009"/>
            <a:chExt cx="469021" cy="455593"/>
          </a:xfrm>
        </p:grpSpPr>
        <p:sp>
          <p:nvSpPr>
            <p:cNvPr id="52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F032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lnSpc>
                  <a:spcPct val="120000"/>
                </a:lnSpc>
                <a:defRPr/>
              </a:pPr>
              <a:endParaRPr 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7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defTabSz="913765">
                <a:lnSpc>
                  <a:spcPct val="120000"/>
                </a:lnSpc>
                <a:defRPr/>
              </a:pPr>
              <a:endParaRPr lang="en-US" sz="8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176"/>
          <p:cNvGrpSpPr/>
          <p:nvPr/>
        </p:nvGrpSpPr>
        <p:grpSpPr>
          <a:xfrm>
            <a:off x="6935819" y="2581641"/>
            <a:ext cx="659525" cy="640643"/>
            <a:chOff x="6299532" y="3384456"/>
            <a:chExt cx="469021" cy="455593"/>
          </a:xfrm>
        </p:grpSpPr>
        <p:sp>
          <p:nvSpPr>
            <p:cNvPr id="55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F032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lnSpc>
                  <a:spcPct val="120000"/>
                </a:lnSpc>
                <a:defRPr/>
              </a:pPr>
              <a:endParaRPr 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defTabSz="913765">
                <a:lnSpc>
                  <a:spcPct val="120000"/>
                </a:lnSpc>
                <a:defRPr/>
              </a:pPr>
              <a:endParaRPr lang="en-US" sz="8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64" name="Straight Line buttom"/>
          <p:cNvCxnSpPr/>
          <p:nvPr/>
        </p:nvCxnSpPr>
        <p:spPr>
          <a:xfrm>
            <a:off x="1900814" y="4981186"/>
            <a:ext cx="894692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miter lim="800000"/>
            <a:headEnd type="none"/>
            <a:tailEnd type="none"/>
          </a:ln>
          <a:effectLst/>
        </p:spPr>
      </p:cxnSp>
      <p:sp>
        <p:nvSpPr>
          <p:cNvPr id="65" name="矩形 64"/>
          <p:cNvSpPr/>
          <p:nvPr/>
        </p:nvSpPr>
        <p:spPr>
          <a:xfrm>
            <a:off x="1" y="258293"/>
            <a:ext cx="376718" cy="529692"/>
          </a:xfrm>
          <a:prstGeom prst="rect">
            <a:avLst/>
          </a:prstGeom>
          <a:solidFill>
            <a:srgbClr val="BF0000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50325" y="258293"/>
            <a:ext cx="125833" cy="529692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7" name="文本占位符 3"/>
          <p:cNvSpPr txBox="1"/>
          <p:nvPr/>
        </p:nvSpPr>
        <p:spPr>
          <a:xfrm>
            <a:off x="785359" y="258316"/>
            <a:ext cx="2826637" cy="529289"/>
          </a:xfrm>
          <a:prstGeom prst="rect">
            <a:avLst/>
          </a:prstGeom>
        </p:spPr>
        <p:txBody>
          <a:bodyPr lIns="86451" tIns="43223" rIns="86451" bIns="43223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74383" y="5032309"/>
            <a:ext cx="9433391" cy="1061781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50000"/>
              </a:lnSpc>
              <a:defRPr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ym typeface="+mn-lt"/>
              </a:rPr>
              <a:t>点击添加相关标题文字，点击添加相关标题文字，点击添加相关标题文字</a:t>
            </a:r>
            <a:r>
              <a:rPr lang="en-US" altLang="zh-CN" smtClean="0">
                <a:sym typeface="+mn-lt"/>
              </a:rPr>
              <a:t>.</a:t>
            </a:r>
            <a:r>
              <a:rPr lang="zh-CN" altLang="en-US">
                <a:sym typeface="+mn-lt"/>
              </a:rPr>
              <a:t>点击添加相关标题文字，点击添加相关标题文字，点击添加相关标题文字</a:t>
            </a:r>
            <a:r>
              <a:rPr lang="en-US" altLang="zh-CN" smtClean="0">
                <a:sym typeface="+mn-lt"/>
              </a:rPr>
              <a:t>.</a:t>
            </a:r>
            <a:r>
              <a:rPr lang="zh-CN" altLang="en-US" smtClean="0">
                <a:sym typeface="+mn-lt"/>
              </a:rPr>
              <a:t>文字尽量</a:t>
            </a:r>
            <a:r>
              <a:rPr lang="en-US" altLang="zh-CN" smtClean="0">
                <a:sym typeface="+mn-lt"/>
              </a:rPr>
              <a:t>200</a:t>
            </a:r>
            <a:r>
              <a:rPr lang="zh-CN" altLang="en-US" smtClean="0">
                <a:sym typeface="+mn-lt"/>
              </a:rPr>
              <a:t>字以内。</a:t>
            </a:r>
            <a:endParaRPr lang="en-GB" altLang="zh-CN">
              <a:sym typeface="+mn-lt"/>
            </a:endParaRPr>
          </a:p>
          <a:p>
            <a:endParaRPr lang="en-GB" altLang="zh-CN"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1688" p14:dur="2000"/>
    </mc:Choice>
    <mc:Fallback>
      <p:transition spd="slow" advTm="1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2" grpId="0"/>
      <p:bldP spid="23" grpId="0"/>
      <p:bldP spid="24" grpId="0"/>
      <p:bldP spid="25" grpId="0"/>
      <p:bldP spid="26" grpId="0"/>
      <p:bldP spid="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1" y="258293"/>
            <a:ext cx="376718" cy="529692"/>
          </a:xfrm>
          <a:prstGeom prst="rect">
            <a:avLst/>
          </a:prstGeom>
          <a:solidFill>
            <a:srgbClr val="BF0000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50325" y="258293"/>
            <a:ext cx="125833" cy="529692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2" name="文本占位符 3"/>
          <p:cNvSpPr txBox="1"/>
          <p:nvPr/>
        </p:nvSpPr>
        <p:spPr>
          <a:xfrm>
            <a:off x="785359" y="258316"/>
            <a:ext cx="2826637" cy="529289"/>
          </a:xfrm>
          <a:prstGeom prst="rect">
            <a:avLst/>
          </a:prstGeom>
        </p:spPr>
        <p:txBody>
          <a:bodyPr lIns="86451" tIns="43223" rIns="86451" bIns="43223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3" name="Group 3"/>
          <p:cNvGrpSpPr/>
          <p:nvPr/>
        </p:nvGrpSpPr>
        <p:grpSpPr>
          <a:xfrm>
            <a:off x="5331372" y="4980965"/>
            <a:ext cx="831165" cy="831408"/>
            <a:chOff x="5193547" y="4408417"/>
            <a:chExt cx="831273" cy="831273"/>
          </a:xfrm>
          <a:effectLst/>
        </p:grpSpPr>
        <p:sp>
          <p:nvSpPr>
            <p:cNvPr id="34" name="Oval 4"/>
            <p:cNvSpPr/>
            <p:nvPr/>
          </p:nvSpPr>
          <p:spPr>
            <a:xfrm>
              <a:off x="5193547" y="4408417"/>
              <a:ext cx="831273" cy="8312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2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35" name="Group 5"/>
            <p:cNvGrpSpPr/>
            <p:nvPr/>
          </p:nvGrpSpPr>
          <p:grpSpPr>
            <a:xfrm>
              <a:off x="5389057" y="4600732"/>
              <a:ext cx="464344" cy="465138"/>
              <a:chOff x="9145588" y="4435475"/>
              <a:chExt cx="464344" cy="465138"/>
            </a:xfrm>
            <a:solidFill>
              <a:schemeClr val="bg1"/>
            </a:solidFill>
          </p:grpSpPr>
          <p:sp>
            <p:nvSpPr>
              <p:cNvPr id="36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Group 15"/>
          <p:cNvGrpSpPr/>
          <p:nvPr/>
        </p:nvGrpSpPr>
        <p:grpSpPr>
          <a:xfrm>
            <a:off x="6391626" y="3088459"/>
            <a:ext cx="831165" cy="831408"/>
            <a:chOff x="6253939" y="2516220"/>
            <a:chExt cx="831273" cy="831273"/>
          </a:xfrm>
          <a:effectLst/>
        </p:grpSpPr>
        <p:sp>
          <p:nvSpPr>
            <p:cNvPr id="46" name="Oval 16"/>
            <p:cNvSpPr/>
            <p:nvPr/>
          </p:nvSpPr>
          <p:spPr>
            <a:xfrm>
              <a:off x="6253939" y="2516220"/>
              <a:ext cx="831273" cy="8312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2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7" name="AutoShape 117"/>
            <p:cNvSpPr/>
            <p:nvPr/>
          </p:nvSpPr>
          <p:spPr bwMode="auto">
            <a:xfrm>
              <a:off x="6437403" y="2772142"/>
              <a:ext cx="464344" cy="348456"/>
            </a:xfrm>
            <a:custGeom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89" tIns="20089" rIns="20089" bIns="2008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18"/>
          <p:cNvGrpSpPr/>
          <p:nvPr/>
        </p:nvGrpSpPr>
        <p:grpSpPr>
          <a:xfrm>
            <a:off x="5854668" y="4036992"/>
            <a:ext cx="831165" cy="831408"/>
            <a:chOff x="5716910" y="3464598"/>
            <a:chExt cx="831273" cy="831273"/>
          </a:xfrm>
          <a:effectLst/>
        </p:grpSpPr>
        <p:sp>
          <p:nvSpPr>
            <p:cNvPr id="49" name="Oval 19"/>
            <p:cNvSpPr/>
            <p:nvPr/>
          </p:nvSpPr>
          <p:spPr>
            <a:xfrm>
              <a:off x="5716910" y="3464598"/>
              <a:ext cx="831273" cy="8312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2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50" name="Group 20"/>
            <p:cNvGrpSpPr/>
            <p:nvPr/>
          </p:nvGrpSpPr>
          <p:grpSpPr>
            <a:xfrm>
              <a:off x="5900374" y="3655628"/>
              <a:ext cx="464344" cy="464344"/>
              <a:chOff x="4439444" y="2582069"/>
              <a:chExt cx="464344" cy="464344"/>
            </a:xfrm>
            <a:solidFill>
              <a:schemeClr val="bg1"/>
            </a:solidFill>
          </p:grpSpPr>
          <p:sp>
            <p:nvSpPr>
              <p:cNvPr id="51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4" name="Group 24"/>
          <p:cNvGrpSpPr/>
          <p:nvPr/>
        </p:nvGrpSpPr>
        <p:grpSpPr>
          <a:xfrm>
            <a:off x="6816183" y="2150272"/>
            <a:ext cx="831165" cy="831408"/>
            <a:chOff x="6678551" y="1578185"/>
            <a:chExt cx="831273" cy="831273"/>
          </a:xfrm>
          <a:effectLst/>
        </p:grpSpPr>
        <p:sp>
          <p:nvSpPr>
            <p:cNvPr id="55" name="Oval 25"/>
            <p:cNvSpPr/>
            <p:nvPr/>
          </p:nvSpPr>
          <p:spPr>
            <a:xfrm>
              <a:off x="6678551" y="1578185"/>
              <a:ext cx="831273" cy="8312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2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6" name="AutoShape 139"/>
            <p:cNvSpPr/>
            <p:nvPr/>
          </p:nvSpPr>
          <p:spPr bwMode="auto">
            <a:xfrm>
              <a:off x="6862015" y="1768792"/>
              <a:ext cx="464344" cy="450057"/>
            </a:xfrm>
            <a:custGeom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89" tIns="20089" rIns="20089" bIns="2008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7" name="Rectangle 29"/>
          <p:cNvSpPr/>
          <p:nvPr/>
        </p:nvSpPr>
        <p:spPr>
          <a:xfrm>
            <a:off x="7842113" y="2322666"/>
            <a:ext cx="39857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Rectangle 32"/>
          <p:cNvSpPr/>
          <p:nvPr/>
        </p:nvSpPr>
        <p:spPr>
          <a:xfrm>
            <a:off x="7417556" y="3270608"/>
            <a:ext cx="39857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Rectangle 35"/>
          <p:cNvSpPr/>
          <p:nvPr/>
        </p:nvSpPr>
        <p:spPr>
          <a:xfrm>
            <a:off x="6880597" y="4265107"/>
            <a:ext cx="39857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Rectangle 38"/>
          <p:cNvSpPr/>
          <p:nvPr/>
        </p:nvSpPr>
        <p:spPr>
          <a:xfrm>
            <a:off x="6357303" y="5158443"/>
            <a:ext cx="39857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61" name="Group 41"/>
          <p:cNvGrpSpPr/>
          <p:nvPr/>
        </p:nvGrpSpPr>
        <p:grpSpPr>
          <a:xfrm>
            <a:off x="0" y="1988185"/>
            <a:ext cx="6356431" cy="3968482"/>
            <a:chOff x="0" y="1416124"/>
            <a:chExt cx="6357259" cy="3967835"/>
          </a:xfrm>
        </p:grpSpPr>
        <p:sp>
          <p:nvSpPr>
            <p:cNvPr id="62" name="矩形 3"/>
            <p:cNvSpPr/>
            <p:nvPr/>
          </p:nvSpPr>
          <p:spPr>
            <a:xfrm rot="5400000" flipV="1">
              <a:off x="979243" y="2268130"/>
              <a:ext cx="631032" cy="258951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3" name="梯形 10"/>
            <p:cNvSpPr/>
            <p:nvPr/>
          </p:nvSpPr>
          <p:spPr>
            <a:xfrm rot="5400000" flipV="1">
              <a:off x="2180533" y="4364528"/>
              <a:ext cx="1428415" cy="610447"/>
            </a:xfrm>
            <a:custGeom>
              <a:gdLst>
                <a:gd name="connsiteX0" fmla="*/ 0 w 872098"/>
                <a:gd name="connsiteY0" fmla="*/ 0 h 368608"/>
                <a:gd name="connsiteX1" fmla="*/ 386770 w 872098"/>
                <a:gd name="connsiteY1" fmla="*/ 0 h 368608"/>
                <a:gd name="connsiteX2" fmla="*/ 866850 w 872098"/>
                <a:gd name="connsiteY2" fmla="*/ 365224 h 368608"/>
                <a:gd name="connsiteX3" fmla="*/ 872098 w 872098"/>
                <a:gd name="connsiteY3" fmla="*/ 368608 h 368608"/>
                <a:gd name="connsiteX4" fmla="*/ 290477 w 872098"/>
                <a:gd name="connsiteY4" fmla="*/ 368608 h 368608"/>
                <a:gd name="connsiteX5" fmla="*/ 0 w 872098"/>
                <a:gd name="connsiteY5" fmla="*/ 0 h 3686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098" h="368608">
                  <a:moveTo>
                    <a:pt x="0" y="0"/>
                  </a:moveTo>
                  <a:lnTo>
                    <a:pt x="386770" y="0"/>
                  </a:lnTo>
                  <a:lnTo>
                    <a:pt x="866850" y="365224"/>
                  </a:lnTo>
                  <a:lnTo>
                    <a:pt x="872098" y="368608"/>
                  </a:lnTo>
                  <a:lnTo>
                    <a:pt x="290477" y="368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4" name="矩形 5"/>
            <p:cNvSpPr/>
            <p:nvPr/>
          </p:nvSpPr>
          <p:spPr>
            <a:xfrm rot="5400000" flipV="1">
              <a:off x="979243" y="1564110"/>
              <a:ext cx="631032" cy="25895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5" name="矩形 6"/>
            <p:cNvSpPr/>
            <p:nvPr/>
          </p:nvSpPr>
          <p:spPr>
            <a:xfrm rot="5400000" flipV="1">
              <a:off x="979243" y="900972"/>
              <a:ext cx="631032" cy="258951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6" name="矩形 7"/>
            <p:cNvSpPr/>
            <p:nvPr/>
          </p:nvSpPr>
          <p:spPr>
            <a:xfrm rot="5400000" flipV="1">
              <a:off x="979243" y="2982272"/>
              <a:ext cx="631032" cy="25895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梯形 10"/>
            <p:cNvSpPr/>
            <p:nvPr/>
          </p:nvSpPr>
          <p:spPr>
            <a:xfrm rot="5400000" flipV="1">
              <a:off x="1774535" y="3507944"/>
              <a:ext cx="2240905" cy="610943"/>
            </a:xfrm>
            <a:custGeom>
              <a:rect l="l" t="t" r="r" b="b"/>
              <a:pathLst>
                <a:path w="1368152" h="368908">
                  <a:moveTo>
                    <a:pt x="0" y="0"/>
                  </a:moveTo>
                  <a:lnTo>
                    <a:pt x="722527" y="1"/>
                  </a:lnTo>
                  <a:lnTo>
                    <a:pt x="1012968" y="368564"/>
                  </a:lnTo>
                  <a:lnTo>
                    <a:pt x="1356379" y="368564"/>
                  </a:lnTo>
                  <a:lnTo>
                    <a:pt x="1368152" y="368908"/>
                  </a:lnTo>
                  <a:lnTo>
                    <a:pt x="434260" y="368670"/>
                  </a:lnTo>
                  <a:lnTo>
                    <a:pt x="434260" y="366402"/>
                  </a:lnTo>
                  <a:lnTo>
                    <a:pt x="336977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8" name="梯形 10"/>
            <p:cNvSpPr/>
            <p:nvPr/>
          </p:nvSpPr>
          <p:spPr>
            <a:xfrm rot="5400000" flipV="1">
              <a:off x="2423831" y="2558290"/>
              <a:ext cx="942092" cy="610719"/>
            </a:xfrm>
            <a:custGeom>
              <a:gdLst>
                <a:gd name="connsiteX0" fmla="*/ 88693 w 575180"/>
                <a:gd name="connsiteY0" fmla="*/ 0 h 368773"/>
                <a:gd name="connsiteX1" fmla="*/ 477897 w 575180"/>
                <a:gd name="connsiteY1" fmla="*/ 1 h 368773"/>
                <a:gd name="connsiteX2" fmla="*/ 575180 w 575180"/>
                <a:gd name="connsiteY2" fmla="*/ 366401 h 368773"/>
                <a:gd name="connsiteX3" fmla="*/ 575180 w 575180"/>
                <a:gd name="connsiteY3" fmla="*/ 368773 h 368773"/>
                <a:gd name="connsiteX4" fmla="*/ 0 w 575180"/>
                <a:gd name="connsiteY4" fmla="*/ 368618 h 368773"/>
                <a:gd name="connsiteX5" fmla="*/ 88693 w 575180"/>
                <a:gd name="connsiteY5" fmla="*/ 0 h 36877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180" h="368773">
                  <a:moveTo>
                    <a:pt x="88693" y="0"/>
                  </a:moveTo>
                  <a:lnTo>
                    <a:pt x="477897" y="1"/>
                  </a:lnTo>
                  <a:lnTo>
                    <a:pt x="575180" y="366401"/>
                  </a:lnTo>
                  <a:lnTo>
                    <a:pt x="575180" y="368773"/>
                  </a:lnTo>
                  <a:lnTo>
                    <a:pt x="0" y="368618"/>
                  </a:lnTo>
                  <a:cubicBezTo>
                    <a:pt x="30966" y="245745"/>
                    <a:pt x="57727" y="122873"/>
                    <a:pt x="8869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9" name="矩形 7"/>
            <p:cNvSpPr/>
            <p:nvPr/>
          </p:nvSpPr>
          <p:spPr>
            <a:xfrm rot="5400000" flipV="1">
              <a:off x="4306843" y="309248"/>
              <a:ext cx="943539" cy="3157292"/>
            </a:xfrm>
            <a:custGeom>
              <a:rect l="l" t="t" r="r" b="b"/>
              <a:pathLst>
                <a:path w="576064" h="2304193">
                  <a:moveTo>
                    <a:pt x="0" y="0"/>
                  </a:moveTo>
                  <a:lnTo>
                    <a:pt x="576064" y="0"/>
                  </a:lnTo>
                  <a:lnTo>
                    <a:pt x="576064" y="2016193"/>
                  </a:lnTo>
                  <a:lnTo>
                    <a:pt x="576064" y="2016224"/>
                  </a:lnTo>
                  <a:lnTo>
                    <a:pt x="576033" y="2016224"/>
                  </a:lnTo>
                  <a:lnTo>
                    <a:pt x="288064" y="2304193"/>
                  </a:lnTo>
                  <a:lnTo>
                    <a:pt x="95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0" name="梯形 10"/>
            <p:cNvSpPr/>
            <p:nvPr/>
          </p:nvSpPr>
          <p:spPr>
            <a:xfrm rot="5400000" flipV="1">
              <a:off x="2344723" y="1660919"/>
              <a:ext cx="1099960" cy="610371"/>
            </a:xfrm>
            <a:custGeom>
              <a:rect l="l" t="t" r="r" b="b"/>
              <a:pathLst>
                <a:path w="671564" h="368563">
                  <a:moveTo>
                    <a:pt x="284875" y="0"/>
                  </a:moveTo>
                  <a:lnTo>
                    <a:pt x="311844" y="0"/>
                  </a:lnTo>
                  <a:lnTo>
                    <a:pt x="311844" y="2"/>
                  </a:lnTo>
                  <a:lnTo>
                    <a:pt x="671564" y="2"/>
                  </a:lnTo>
                  <a:lnTo>
                    <a:pt x="671564" y="904"/>
                  </a:lnTo>
                  <a:lnTo>
                    <a:pt x="669469" y="904"/>
                  </a:lnTo>
                  <a:lnTo>
                    <a:pt x="576814" y="368563"/>
                  </a:lnTo>
                  <a:lnTo>
                    <a:pt x="0" y="3684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1" name="矩形 7"/>
            <p:cNvSpPr/>
            <p:nvPr/>
          </p:nvSpPr>
          <p:spPr>
            <a:xfrm rot="5400000" flipV="1">
              <a:off x="4043734" y="1548169"/>
              <a:ext cx="943539" cy="2631078"/>
            </a:xfrm>
            <a:custGeom>
              <a:rect l="l" t="t" r="r" b="b"/>
              <a:pathLst>
                <a:path w="576064" h="2304193">
                  <a:moveTo>
                    <a:pt x="0" y="0"/>
                  </a:moveTo>
                  <a:lnTo>
                    <a:pt x="576064" y="0"/>
                  </a:lnTo>
                  <a:lnTo>
                    <a:pt x="576064" y="2016193"/>
                  </a:lnTo>
                  <a:lnTo>
                    <a:pt x="576064" y="2016224"/>
                  </a:lnTo>
                  <a:lnTo>
                    <a:pt x="576033" y="2016224"/>
                  </a:lnTo>
                  <a:lnTo>
                    <a:pt x="288064" y="2304193"/>
                  </a:lnTo>
                  <a:lnTo>
                    <a:pt x="95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2" name="矩形 7"/>
            <p:cNvSpPr/>
            <p:nvPr/>
          </p:nvSpPr>
          <p:spPr>
            <a:xfrm rot="5400000" flipV="1">
              <a:off x="3780625" y="2827804"/>
              <a:ext cx="943539" cy="2104862"/>
            </a:xfrm>
            <a:custGeom>
              <a:rect l="l" t="t" r="r" b="b"/>
              <a:pathLst>
                <a:path w="576064" h="2304193">
                  <a:moveTo>
                    <a:pt x="0" y="0"/>
                  </a:moveTo>
                  <a:lnTo>
                    <a:pt x="576064" y="0"/>
                  </a:lnTo>
                  <a:lnTo>
                    <a:pt x="576064" y="2016193"/>
                  </a:lnTo>
                  <a:lnTo>
                    <a:pt x="576064" y="2016224"/>
                  </a:lnTo>
                  <a:lnTo>
                    <a:pt x="576033" y="2016224"/>
                  </a:lnTo>
                  <a:lnTo>
                    <a:pt x="288064" y="2304193"/>
                  </a:lnTo>
                  <a:lnTo>
                    <a:pt x="95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3" name="矩形 7"/>
            <p:cNvSpPr/>
            <p:nvPr/>
          </p:nvSpPr>
          <p:spPr>
            <a:xfrm rot="5400000" flipV="1">
              <a:off x="3517188" y="4117839"/>
              <a:ext cx="944199" cy="1578647"/>
            </a:xfrm>
            <a:custGeom>
              <a:rect l="l" t="t" r="r" b="b"/>
              <a:pathLst>
                <a:path w="576064" h="2304193">
                  <a:moveTo>
                    <a:pt x="0" y="0"/>
                  </a:moveTo>
                  <a:lnTo>
                    <a:pt x="576064" y="0"/>
                  </a:lnTo>
                  <a:lnTo>
                    <a:pt x="576064" y="2016193"/>
                  </a:lnTo>
                  <a:lnTo>
                    <a:pt x="576064" y="2016224"/>
                  </a:lnTo>
                  <a:lnTo>
                    <a:pt x="576033" y="2016224"/>
                  </a:lnTo>
                  <a:lnTo>
                    <a:pt x="288064" y="2304193"/>
                  </a:lnTo>
                  <a:lnTo>
                    <a:pt x="95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154387" y="1694184"/>
              <a:ext cx="482887" cy="41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01</a:t>
              </a:r>
              <a:endParaRPr lang="en-GB" sz="21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770494" y="2663594"/>
              <a:ext cx="482887" cy="41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02</a:t>
              </a:r>
              <a:endParaRPr lang="en-GB" sz="21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15857" y="3680179"/>
              <a:ext cx="482887" cy="41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03</a:t>
              </a:r>
              <a:endParaRPr lang="en-GB" sz="21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75523" y="4706776"/>
              <a:ext cx="482887" cy="41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04</a:t>
              </a:r>
              <a:endParaRPr lang="en-GB" sz="21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93546" y="2006775"/>
              <a:ext cx="1800728" cy="41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相关标题文字</a:t>
              </a:r>
              <a:endParaRPr lang="en-GB" sz="21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68126" y="2671217"/>
              <a:ext cx="1800728" cy="41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相关标题文字</a:t>
              </a:r>
              <a:endParaRPr lang="en-GB" sz="21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8126" y="3378223"/>
              <a:ext cx="1800728" cy="41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相关标题文字</a:t>
              </a:r>
              <a:endParaRPr lang="en-GB" sz="21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8126" y="4102588"/>
              <a:ext cx="1800728" cy="41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相关标题文字</a:t>
              </a:r>
              <a:endParaRPr lang="en-GB" sz="21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1761" p14:dur="2000"/>
    </mc:Choice>
    <mc:Fallback>
      <p:transition spd="slow" advTm="1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4105510" y="5320044"/>
            <a:ext cx="1709513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704159" y="4260197"/>
            <a:ext cx="205141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200068" y="3218961"/>
            <a:ext cx="1709513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609345" y="2082929"/>
            <a:ext cx="1709513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438748" y="4887427"/>
            <a:ext cx="1132714" cy="1066569"/>
            <a:chOff x="6139503" y="4871969"/>
            <a:chExt cx="1192668" cy="1122553"/>
          </a:xfrm>
          <a:effectLst/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4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altLang="id-ID" sz="2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6356737" y="5179787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b-NO" altLang="id-ID" sz="26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01</a:t>
              </a:r>
              <a:endParaRPr lang="nb-NO" altLang="id-ID" sz="2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05266" y="3820863"/>
            <a:ext cx="1132714" cy="1066570"/>
            <a:chOff x="6420131" y="3749417"/>
            <a:chExt cx="1192668" cy="1122553"/>
          </a:xfrm>
          <a:effectLst/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altLang="id-ID" sz="2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6672041" y="4034885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b-NO" altLang="id-ID" sz="26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02</a:t>
              </a:r>
              <a:endParaRPr lang="nb-NO" altLang="id-ID" sz="2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05487" y="2754306"/>
            <a:ext cx="1132714" cy="1066567"/>
            <a:chOff x="5999190" y="2626865"/>
            <a:chExt cx="1192668" cy="1122553"/>
          </a:xfrm>
          <a:effectLst/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altLang="id-ID" sz="2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231728" y="2895663"/>
              <a:ext cx="771727" cy="60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b-NO" altLang="id-ID" sz="26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03</a:t>
              </a:r>
              <a:endParaRPr lang="nb-NO" altLang="id-ID" sz="2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39135" y="1747174"/>
            <a:ext cx="1132714" cy="1066569"/>
            <a:chOff x="5402860" y="1566869"/>
            <a:chExt cx="1192668" cy="1122553"/>
          </a:xfrm>
          <a:effectLst/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 rot="20684148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altLang="id-ID" sz="2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 rot="20681240">
              <a:off x="5613324" y="1778750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b-NO" altLang="id-ID" sz="26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04</a:t>
              </a:r>
              <a:endParaRPr lang="nb-NO" altLang="id-ID" sz="2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4768869" y="1709622"/>
            <a:ext cx="854758" cy="855114"/>
            <a:chOff x="5385173" y="1917525"/>
            <a:chExt cx="1440000" cy="144000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5698825" y="4875124"/>
            <a:ext cx="854757" cy="855114"/>
            <a:chOff x="5385173" y="1917525"/>
            <a:chExt cx="1440000" cy="144000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6552921" y="3830879"/>
            <a:ext cx="854758" cy="855114"/>
            <a:chOff x="5385173" y="1917525"/>
            <a:chExt cx="1440000" cy="144000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523681" y="2725410"/>
            <a:ext cx="854758" cy="855114"/>
            <a:chOff x="5385173" y="1917525"/>
            <a:chExt cx="1440000" cy="1440000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4960613" y="1896680"/>
            <a:ext cx="462995" cy="463188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917589" y="5143143"/>
            <a:ext cx="410631" cy="313977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759151" y="4072189"/>
            <a:ext cx="424914" cy="366077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5763788" y="2939323"/>
            <a:ext cx="402097" cy="391737"/>
          </a:xfrm>
          <a:custGeom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6840" tIns="43419" rIns="86840" bIns="43419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id-ID" sz="70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67" name="Group 3"/>
          <p:cNvGrpSpPr/>
          <p:nvPr/>
        </p:nvGrpSpPr>
        <p:grpSpPr>
          <a:xfrm>
            <a:off x="5815025" y="1324573"/>
            <a:ext cx="3664558" cy="1029465"/>
            <a:chOff x="8066486" y="2690451"/>
            <a:chExt cx="4937414" cy="976142"/>
          </a:xfrm>
        </p:grpSpPr>
        <p:sp>
          <p:nvSpPr>
            <p:cNvPr id="68" name="TextBox 67"/>
            <p:cNvSpPr txBox="1"/>
            <p:nvPr/>
          </p:nvSpPr>
          <p:spPr>
            <a:xfrm>
              <a:off x="8066486" y="2690451"/>
              <a:ext cx="2425881" cy="375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 defTabSz="913765">
                <a:lnSpc>
                  <a:spcPct val="120000"/>
                </a:lnSpc>
                <a:defRPr sz="1800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</a:lstStyle>
            <a:p>
              <a:r>
                <a:rPr lang="zh-CN" altLang="en-US">
                  <a:sym typeface="Arial" panose="020b0604020202020204" pitchFamily="34" charset="0"/>
                </a:rPr>
                <a:t>请替换文字内容</a:t>
              </a:r>
              <a:endParaRPr lang="en-GB" altLang="zh-CN">
                <a:sym typeface="Arial" panose="020b0604020202020204" pitchFamily="34" charset="0"/>
              </a:endParaRPr>
            </a:p>
          </p:txBody>
        </p:sp>
        <p:sp>
          <p:nvSpPr>
            <p:cNvPr id="69" name="Rectangle 47"/>
            <p:cNvSpPr/>
            <p:nvPr/>
          </p:nvSpPr>
          <p:spPr>
            <a:xfrm>
              <a:off x="8130599" y="3047950"/>
              <a:ext cx="4873301" cy="618643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/>
            <a:p>
              <a:pPr defTabSz="914400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  <a:sym typeface="微软雅黑" panose="020b0503020204020204" charset="-122"/>
                </a:rPr>
                <a:t>在此录入上述图片的综合描述说明，在此录入图片的综合描述说明。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70" name="Group 3"/>
          <p:cNvGrpSpPr/>
          <p:nvPr/>
        </p:nvGrpSpPr>
        <p:grpSpPr>
          <a:xfrm>
            <a:off x="6527254" y="2429302"/>
            <a:ext cx="3664558" cy="1029465"/>
            <a:chOff x="8066486" y="2690451"/>
            <a:chExt cx="4937414" cy="976142"/>
          </a:xfrm>
        </p:grpSpPr>
        <p:sp>
          <p:nvSpPr>
            <p:cNvPr id="71" name="TextBox 70"/>
            <p:cNvSpPr txBox="1"/>
            <p:nvPr/>
          </p:nvSpPr>
          <p:spPr>
            <a:xfrm>
              <a:off x="8066486" y="2690451"/>
              <a:ext cx="2425881" cy="375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 defTabSz="913765">
                <a:lnSpc>
                  <a:spcPct val="120000"/>
                </a:lnSpc>
                <a:defRPr sz="1800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</a:lstStyle>
            <a:p>
              <a:r>
                <a:rPr lang="zh-CN" altLang="en-US">
                  <a:sym typeface="Arial" panose="020b0604020202020204" pitchFamily="34" charset="0"/>
                </a:rPr>
                <a:t>请替换文字内容</a:t>
              </a:r>
              <a:endParaRPr lang="en-GB" altLang="zh-CN">
                <a:sym typeface="Arial" panose="020b0604020202020204" pitchFamily="34" charset="0"/>
              </a:endParaRPr>
            </a:p>
          </p:txBody>
        </p:sp>
        <p:sp>
          <p:nvSpPr>
            <p:cNvPr id="72" name="Rectangle 47"/>
            <p:cNvSpPr/>
            <p:nvPr/>
          </p:nvSpPr>
          <p:spPr>
            <a:xfrm>
              <a:off x="8130599" y="3047950"/>
              <a:ext cx="4873301" cy="618643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/>
            <a:p>
              <a:pPr defTabSz="914400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  <a:sym typeface="微软雅黑" panose="020b0503020204020204" charset="-122"/>
                </a:rPr>
                <a:t>在此录入上述图片的综合描述说明，在此录入图片的综合描述说明。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73" name="Group 3"/>
          <p:cNvGrpSpPr/>
          <p:nvPr/>
        </p:nvGrpSpPr>
        <p:grpSpPr>
          <a:xfrm>
            <a:off x="7543216" y="3690240"/>
            <a:ext cx="3664558" cy="1029465"/>
            <a:chOff x="8066486" y="2690451"/>
            <a:chExt cx="4937414" cy="976142"/>
          </a:xfrm>
        </p:grpSpPr>
        <p:sp>
          <p:nvSpPr>
            <p:cNvPr id="74" name="TextBox 73"/>
            <p:cNvSpPr txBox="1"/>
            <p:nvPr/>
          </p:nvSpPr>
          <p:spPr>
            <a:xfrm>
              <a:off x="8066486" y="2690451"/>
              <a:ext cx="2425881" cy="375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 defTabSz="913765">
                <a:lnSpc>
                  <a:spcPct val="120000"/>
                </a:lnSpc>
                <a:defRPr sz="1800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</a:lstStyle>
            <a:p>
              <a:r>
                <a:rPr lang="zh-CN" altLang="en-US">
                  <a:sym typeface="Arial" panose="020b0604020202020204" pitchFamily="34" charset="0"/>
                </a:rPr>
                <a:t>请替换文字内容</a:t>
              </a:r>
              <a:endParaRPr lang="en-GB" altLang="zh-CN">
                <a:sym typeface="Arial" panose="020b0604020202020204" pitchFamily="34" charset="0"/>
              </a:endParaRPr>
            </a:p>
          </p:txBody>
        </p:sp>
        <p:sp>
          <p:nvSpPr>
            <p:cNvPr id="75" name="Rectangle 47"/>
            <p:cNvSpPr/>
            <p:nvPr/>
          </p:nvSpPr>
          <p:spPr>
            <a:xfrm>
              <a:off x="8130599" y="3047950"/>
              <a:ext cx="4873301" cy="618643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/>
            <a:p>
              <a:pPr defTabSz="914400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  <a:sym typeface="微软雅黑" panose="020b0503020204020204" charset="-122"/>
                </a:rPr>
                <a:t>在此录入上述图片的综合描述说明，在此录入图片的综合描述说明。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76" name="Group 3"/>
          <p:cNvGrpSpPr/>
          <p:nvPr/>
        </p:nvGrpSpPr>
        <p:grpSpPr>
          <a:xfrm>
            <a:off x="6715271" y="4875124"/>
            <a:ext cx="3664558" cy="1029465"/>
            <a:chOff x="8066486" y="2690451"/>
            <a:chExt cx="4937414" cy="976142"/>
          </a:xfrm>
        </p:grpSpPr>
        <p:sp>
          <p:nvSpPr>
            <p:cNvPr id="77" name="TextBox 76"/>
            <p:cNvSpPr txBox="1"/>
            <p:nvPr/>
          </p:nvSpPr>
          <p:spPr>
            <a:xfrm>
              <a:off x="8066486" y="2690451"/>
              <a:ext cx="2425881" cy="375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 defTabSz="913765">
                <a:lnSpc>
                  <a:spcPct val="120000"/>
                </a:lnSpc>
                <a:defRPr sz="1800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</a:lstStyle>
            <a:p>
              <a:r>
                <a:rPr lang="zh-CN" altLang="en-US">
                  <a:sym typeface="Arial" panose="020b0604020202020204" pitchFamily="34" charset="0"/>
                </a:rPr>
                <a:t>请替换文字内容</a:t>
              </a:r>
              <a:endParaRPr lang="en-GB" altLang="zh-CN">
                <a:sym typeface="Arial" panose="020b0604020202020204" pitchFamily="34" charset="0"/>
              </a:endParaRPr>
            </a:p>
          </p:txBody>
        </p:sp>
        <p:sp>
          <p:nvSpPr>
            <p:cNvPr id="78" name="Rectangle 47"/>
            <p:cNvSpPr/>
            <p:nvPr/>
          </p:nvSpPr>
          <p:spPr>
            <a:xfrm>
              <a:off x="8130599" y="3047950"/>
              <a:ext cx="4873301" cy="618643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/>
            <a:p>
              <a:pPr defTabSz="914400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Semilight" panose="020b0402040204020203" pitchFamily="34" charset="0"/>
                  <a:sym typeface="微软雅黑" panose="020b0503020204020204" charset="-122"/>
                </a:rPr>
                <a:t>在此录入上述图片的综合描述说明，在此录入图片的综合描述说明。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1" y="258293"/>
            <a:ext cx="376718" cy="529692"/>
          </a:xfrm>
          <a:prstGeom prst="rect">
            <a:avLst/>
          </a:prstGeom>
          <a:solidFill>
            <a:srgbClr val="BF0000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50325" y="258293"/>
            <a:ext cx="125833" cy="529692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0" name="文本占位符 3"/>
          <p:cNvSpPr txBox="1"/>
          <p:nvPr/>
        </p:nvSpPr>
        <p:spPr>
          <a:xfrm>
            <a:off x="785359" y="258316"/>
            <a:ext cx="2826637" cy="529289"/>
          </a:xfrm>
          <a:prstGeom prst="rect">
            <a:avLst/>
          </a:prstGeom>
        </p:spPr>
        <p:txBody>
          <a:bodyPr lIns="86451" tIns="43223" rIns="86451" bIns="43223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2300" p14:dur="1600">
        <p14:gallery dir="l"/>
      </p:transition>
    </mc:Choice>
    <mc:Fallback>
      <p:transition spd="slow" advTm="2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Group 39"/>
          <p:cNvGrpSpPr/>
          <p:nvPr/>
        </p:nvGrpSpPr>
        <p:grpSpPr>
          <a:xfrm>
            <a:off x="5757429" y="2244571"/>
            <a:ext cx="656120" cy="656394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5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18335" y="2208373"/>
              <a:ext cx="657652" cy="425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93%</a:t>
              </a:r>
              <a:endParaRPr lang="en-GB" sz="15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57429" y="3071537"/>
            <a:ext cx="656120" cy="656394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5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18335" y="3160456"/>
              <a:ext cx="657652" cy="425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82%</a:t>
              </a:r>
              <a:endParaRPr lang="en-GB" sz="15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57429" y="3898503"/>
            <a:ext cx="656120" cy="656394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5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18334" y="4114592"/>
              <a:ext cx="657652" cy="425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70%</a:t>
              </a:r>
              <a:endParaRPr lang="en-GB" sz="15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57429" y="4729035"/>
            <a:ext cx="656120" cy="656394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5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8335" y="5068728"/>
              <a:ext cx="657652" cy="425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68%</a:t>
              </a:r>
              <a:endParaRPr lang="en-GB" sz="15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05798" y="3079265"/>
            <a:ext cx="2886919" cy="3349835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05794" y="3910109"/>
            <a:ext cx="2276227" cy="2518988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05797" y="2252297"/>
            <a:ext cx="3497611" cy="4176802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05795" y="4736763"/>
            <a:ext cx="1665533" cy="1692335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74887" y="2410782"/>
            <a:ext cx="397986" cy="298805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668019" y="2257187"/>
            <a:ext cx="2869413" cy="65243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微软雅黑" panose="020b0503020204020204" charset="-122"/>
              </a:rPr>
              <a:t>在此录入上述图片的综合描述说明，在此录入图片的综合描述说明。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egoe UI Semilight" panose="020b0402040204020203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74887" y="3320445"/>
            <a:ext cx="397986" cy="298805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668019" y="3166849"/>
            <a:ext cx="2869413" cy="65243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微软雅黑" panose="020b0503020204020204" charset="-122"/>
              </a:rPr>
              <a:t>在此录入上述图片的综合描述说明，在此录入图片的综合描述说明。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egoe UI Semilight" panose="020b0402040204020203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74887" y="4252261"/>
            <a:ext cx="397986" cy="298805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668019" y="4098665"/>
            <a:ext cx="2869413" cy="65243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微软雅黑" panose="020b0503020204020204" charset="-122"/>
              </a:rPr>
              <a:t>在此录入上述图片的综合描述说明，在此录入图片的综合描述说明。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egoe UI Semilight" panose="020b0402040204020203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74887" y="5143695"/>
            <a:ext cx="397986" cy="298805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668019" y="4990099"/>
            <a:ext cx="2869413" cy="65243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微软雅黑" panose="020b0503020204020204" charset="-122"/>
              </a:rPr>
              <a:t>在此录入上述图片的综合描述说明，在此录入图片的综合描述说明。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egoe UI Semilight" panose="020b0402040204020203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" y="258293"/>
            <a:ext cx="376718" cy="529692"/>
          </a:xfrm>
          <a:prstGeom prst="rect">
            <a:avLst/>
          </a:prstGeom>
          <a:solidFill>
            <a:srgbClr val="BF0000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50325" y="258293"/>
            <a:ext cx="125833" cy="529692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6" name="文本占位符 3"/>
          <p:cNvSpPr txBox="1"/>
          <p:nvPr/>
        </p:nvSpPr>
        <p:spPr>
          <a:xfrm>
            <a:off x="785359" y="258316"/>
            <a:ext cx="2826637" cy="529289"/>
          </a:xfrm>
          <a:prstGeom prst="rect">
            <a:avLst/>
          </a:prstGeom>
        </p:spPr>
        <p:txBody>
          <a:bodyPr lIns="86451" tIns="43223" rIns="86451" bIns="43223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1747" p14:dur="1600">
        <p14:gallery dir="l"/>
      </p:transition>
    </mc:Choice>
    <mc:Fallback>
      <p:transition spd="slow" advTm="17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5847384"/>
            <a:ext cx="6777071" cy="103879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2"/>
          <a:stretch>
            <a:fillRect/>
          </a:stretch>
        </p:blipFill>
        <p:spPr bwMode="auto">
          <a:xfrm>
            <a:off x="5973310" y="273293"/>
            <a:ext cx="6245643" cy="6621217"/>
          </a:xfrm>
          <a:prstGeom prst="rect">
            <a:avLst/>
          </a:prstGeom>
          <a:noFill/>
        </p:spPr>
      </p:pic>
      <p:sp>
        <p:nvSpPr>
          <p:cNvPr id="11" name="等腰三角形 10"/>
          <p:cNvSpPr/>
          <p:nvPr/>
        </p:nvSpPr>
        <p:spPr>
          <a:xfrm>
            <a:off x="3523782" y="3239272"/>
            <a:ext cx="4198075" cy="362033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39" tIns="60769" rIns="121539" bIns="60769"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5400000">
            <a:off x="5062233" y="667265"/>
            <a:ext cx="3239249" cy="1904765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16200000" flipV="1">
            <a:off x="4966925" y="4001806"/>
            <a:ext cx="3620339" cy="2095242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等腰三角形 38"/>
          <p:cNvSpPr/>
          <p:nvPr/>
        </p:nvSpPr>
        <p:spPr>
          <a:xfrm>
            <a:off x="5348498" y="4559947"/>
            <a:ext cx="2666672" cy="229968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39" tIns="60769" rIns="121539" bIns="60769"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 flipH="1" flipV="1">
            <a:off x="6491380" y="4573089"/>
            <a:ext cx="1311955" cy="2286521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等腰三角形 51"/>
          <p:cNvSpPr/>
          <p:nvPr/>
        </p:nvSpPr>
        <p:spPr>
          <a:xfrm rot="10800000">
            <a:off x="5619072" y="-13204"/>
            <a:ext cx="1878084" cy="161962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39" tIns="60769" rIns="121539" bIns="60769"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054652" y="4222801"/>
            <a:ext cx="4148138" cy="74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2" tIns="45587" rIns="91172" bIns="45587" numCol="1" anchor="t" anchorCtr="0" compatLnSpc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endParaRPr lang="en-US" altLang="zh-CN" sz="14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0844" y="908387"/>
            <a:ext cx="5713578" cy="3939540"/>
          </a:xfrm>
          <a:prstGeom prst="rect">
            <a:avLst/>
          </a:prstGeom>
          <a:noFill/>
        </p:spPr>
        <p:txBody>
          <a:bodyPr wrap="square" lIns="91172" tIns="45587" rIns="91172" bIns="45587" rtlCol="0">
            <a:spAutoFit/>
          </a:bodyPr>
          <a:lstStyle/>
          <a:p>
            <a:r>
              <a:rPr lang="en-US" altLang="zh-CN" sz="25000" b="1">
                <a:solidFill>
                  <a:srgbClr val="C00000">
                    <a:alpha val="39000"/>
                  </a:srgb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01</a:t>
            </a:r>
            <a:endParaRPr lang="zh-CN" altLang="en-US" sz="25000" b="1">
              <a:solidFill>
                <a:srgbClr val="C00000">
                  <a:alpha val="39000"/>
                </a:srgbClr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60234" y="2415921"/>
            <a:ext cx="5463701" cy="1246067"/>
            <a:chOff x="260212" y="2415899"/>
            <a:chExt cx="5463701" cy="1246067"/>
          </a:xfrm>
        </p:grpSpPr>
        <p:grpSp>
          <p:nvGrpSpPr>
            <p:cNvPr id="41" name="组合 40"/>
            <p:cNvGrpSpPr/>
            <p:nvPr/>
          </p:nvGrpSpPr>
          <p:grpSpPr>
            <a:xfrm>
              <a:off x="260212" y="2415899"/>
              <a:ext cx="5356823" cy="131642"/>
              <a:chOff x="6246813" y="2146300"/>
              <a:chExt cx="5038725" cy="123825"/>
            </a:xfrm>
          </p:grpSpPr>
          <p:pic>
            <p:nvPicPr>
              <p:cNvPr id="58" name="Picture 57"/>
              <p:cNvPicPr>
                <a:picLocks noChangeAspect="1" noChangeArrowheads="1"/>
              </p:cNvPicPr>
              <p:nvPr/>
            </p:nvPicPr>
            <p:blipFill>
              <a:blip r:embed="rId5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49" r="-420"/>
              <a:stretch>
                <a:fillRect/>
              </a:stretch>
            </p:blipFill>
            <p:spPr bwMode="auto">
              <a:xfrm>
                <a:off x="6246813" y="2146300"/>
                <a:ext cx="50387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57"/>
              <p:cNvPicPr>
                <a:picLocks noChangeAspect="1" noChangeArrowheads="1"/>
              </p:cNvPicPr>
              <p:nvPr/>
            </p:nvPicPr>
            <p:blipFill>
              <a:blip r:embed="rId5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49" r="-420"/>
              <a:stretch>
                <a:fillRect/>
              </a:stretch>
            </p:blipFill>
            <p:spPr bwMode="auto">
              <a:xfrm>
                <a:off x="6246813" y="2146300"/>
                <a:ext cx="50387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967600" y="2464459"/>
              <a:ext cx="3913158" cy="1073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algn="ctr" defTabSz="91186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80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260212" y="3487600"/>
              <a:ext cx="5463701" cy="174366"/>
              <a:chOff x="6246813" y="2146300"/>
              <a:chExt cx="5038725" cy="123825"/>
            </a:xfrm>
          </p:grpSpPr>
          <p:pic>
            <p:nvPicPr>
              <p:cNvPr id="44" name="Picture 57"/>
              <p:cNvPicPr>
                <a:picLocks noChangeAspect="1" noChangeArrowheads="1"/>
              </p:cNvPicPr>
              <p:nvPr/>
            </p:nvPicPr>
            <p:blipFill>
              <a:blip r:embed="rId5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49" r="-420"/>
              <a:stretch>
                <a:fillRect/>
              </a:stretch>
            </p:blipFill>
            <p:spPr bwMode="auto">
              <a:xfrm>
                <a:off x="6246813" y="2146300"/>
                <a:ext cx="50387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57"/>
              <p:cNvPicPr>
                <a:picLocks noChangeAspect="1" noChangeArrowheads="1"/>
              </p:cNvPicPr>
              <p:nvPr/>
            </p:nvPicPr>
            <p:blipFill>
              <a:blip r:embed="rId5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49" r="-420"/>
              <a:stretch>
                <a:fillRect/>
              </a:stretch>
            </p:blipFill>
            <p:spPr bwMode="auto">
              <a:xfrm>
                <a:off x="6246813" y="2146300"/>
                <a:ext cx="50387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0" name="TextBox 59"/>
          <p:cNvSpPr txBox="1"/>
          <p:nvPr/>
        </p:nvSpPr>
        <p:spPr>
          <a:xfrm>
            <a:off x="889991" y="2642094"/>
            <a:ext cx="4083151" cy="677098"/>
          </a:xfrm>
          <a:prstGeom prst="rect">
            <a:avLst/>
          </a:prstGeom>
          <a:noFill/>
        </p:spPr>
        <p:txBody>
          <a:bodyPr wrap="none" lIns="91160" tIns="45581" rIns="91160" bIns="4558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单击此处章节标题</a:t>
            </a:r>
            <a:endParaRPr lang="zh-CN" altLang="en-US" sz="38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732" p14:dur="2000"/>
    </mc:Choice>
    <mc:Fallback>
      <p:transition spd="slow" advTm="3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2" grpId="0" animBg="1"/>
      <p:bldP spid="34" grpId="0"/>
      <p:bldP spid="38" grpId="0"/>
      <p:bldP spid="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/>
        </p:nvSpPr>
        <p:spPr>
          <a:xfrm>
            <a:off x="9533674" y="3433424"/>
            <a:ext cx="721731" cy="16876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2" tIns="43341" rIns="86682" bIns="43341"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533674" y="4760017"/>
            <a:ext cx="721731" cy="72203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2" tIns="43341" rIns="86682" bIns="43341"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19811" y="2367570"/>
            <a:ext cx="721731" cy="27534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2" tIns="43341" rIns="86682" bIns="43341"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19811" y="4760017"/>
            <a:ext cx="721731" cy="7220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2" tIns="43341" rIns="86682" bIns="43341"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05953" y="2791622"/>
            <a:ext cx="721731" cy="23294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2" tIns="43341" rIns="86682" bIns="43341"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05953" y="4760017"/>
            <a:ext cx="721731" cy="72203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2" tIns="43341" rIns="86682" bIns="43341"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92091" y="3903323"/>
            <a:ext cx="721731" cy="12177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2" tIns="43341" rIns="86682" bIns="43341"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92091" y="4760017"/>
            <a:ext cx="721731" cy="72203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2" tIns="43341" rIns="86682" bIns="43341"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78230" y="3433424"/>
            <a:ext cx="721731" cy="16876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2" tIns="43341" rIns="86682" bIns="43341"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78230" y="4760017"/>
            <a:ext cx="721731" cy="72203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2" tIns="43341" rIns="86682" bIns="43341"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80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711285" y="4934259"/>
            <a:ext cx="366504" cy="367284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709014" y="4930898"/>
            <a:ext cx="343323" cy="366657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5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6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7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82312" y="4966536"/>
            <a:ext cx="367131" cy="308995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2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69389" y="4937703"/>
            <a:ext cx="366504" cy="366657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3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4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5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55842" y="4989012"/>
            <a:ext cx="366504" cy="286431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37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8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9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0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1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2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3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480021" y="5556231"/>
            <a:ext cx="7181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替换文字</a:t>
            </a:r>
            <a:endParaRPr lang="en-GB" sz="1400" b="1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93572" y="5556229"/>
            <a:ext cx="7181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替换文字</a:t>
            </a:r>
            <a:endParaRPr lang="en-GB" altLang="zh-CN" sz="1400" b="1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12442" y="5556229"/>
            <a:ext cx="7181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替换文字</a:t>
            </a:r>
            <a:endParaRPr lang="en-GB" altLang="zh-CN" sz="1400" b="1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35150" y="5552868"/>
            <a:ext cx="718145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替换文字</a:t>
            </a:r>
            <a:endParaRPr lang="en-GB" altLang="zh-CN" sz="1400" b="1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21603" y="5553274"/>
            <a:ext cx="7181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替换文字</a:t>
            </a:r>
            <a:endParaRPr lang="en-GB" altLang="zh-CN" sz="1400" b="1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10472" y="1977235"/>
            <a:ext cx="340410" cy="2451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96%</a:t>
            </a:r>
            <a:endParaRPr lang="en-GB" sz="130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68890" y="3046321"/>
            <a:ext cx="340410" cy="2451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50%</a:t>
            </a:r>
            <a:endParaRPr lang="en-GB" sz="130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81619" y="3551724"/>
            <a:ext cx="340410" cy="2451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35%</a:t>
            </a:r>
            <a:endParaRPr lang="en-GB" sz="130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722306" y="3100518"/>
            <a:ext cx="340410" cy="2451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46%</a:t>
            </a:r>
            <a:endParaRPr lang="en-GB" sz="130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75625" y="2452703"/>
            <a:ext cx="340410" cy="2451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82%</a:t>
            </a:r>
            <a:endParaRPr lang="en-GB" sz="130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60589" y="2421682"/>
            <a:ext cx="1615827" cy="3038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56426" y="2709714"/>
            <a:ext cx="3327906" cy="62512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微软雅黑" panose="020b0503020204020204" charset="-122"/>
              </a:rPr>
              <a:t>在此录入上述图片的综合描述说明，在此录入图片的综合描述说明。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egoe UI Semilight" panose="020b0402040204020203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918742" y="3570900"/>
            <a:ext cx="1606040" cy="303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56425" y="3884791"/>
            <a:ext cx="3327908" cy="62512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微软雅黑" panose="020b0503020204020204" charset="-122"/>
              </a:rPr>
              <a:t>在此录入上述图片的综合描述说明，在此录入图片的综合描述说明。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egoe UI Semilight" panose="020b0402040204020203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927430" y="4637638"/>
            <a:ext cx="32464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1998692" y="4927117"/>
            <a:ext cx="403155" cy="403323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61" name="AutoShape 126"/>
            <p:cNvSpPr/>
            <p:nvPr/>
          </p:nvSpPr>
          <p:spPr bwMode="auto">
            <a:xfrm>
              <a:off x="3510757" y="2582069"/>
              <a:ext cx="464344" cy="46434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2" name="AutoShape 127"/>
            <p:cNvSpPr/>
            <p:nvPr/>
          </p:nvSpPr>
          <p:spPr bwMode="auto">
            <a:xfrm>
              <a:off x="3698875" y="2654300"/>
              <a:ext cx="109538" cy="10874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504432" y="4902710"/>
            <a:ext cx="2632749" cy="90519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微软雅黑" panose="020b0503020204020204" charset="-122"/>
              </a:rPr>
              <a:t>在此录入上述图片的综合描述说明，在此录入图片的综合描述说明。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egoe UI Semilight" panose="020b0402040204020203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" y="258293"/>
            <a:ext cx="376718" cy="529692"/>
          </a:xfrm>
          <a:prstGeom prst="rect">
            <a:avLst/>
          </a:prstGeom>
          <a:solidFill>
            <a:srgbClr val="BF0000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50325" y="258293"/>
            <a:ext cx="125833" cy="529692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6" name="文本占位符 3"/>
          <p:cNvSpPr txBox="1"/>
          <p:nvPr/>
        </p:nvSpPr>
        <p:spPr>
          <a:xfrm>
            <a:off x="785359" y="258316"/>
            <a:ext cx="2826637" cy="529289"/>
          </a:xfrm>
          <a:prstGeom prst="rect">
            <a:avLst/>
          </a:prstGeom>
        </p:spPr>
        <p:txBody>
          <a:bodyPr lIns="86451" tIns="43223" rIns="86451" bIns="43223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1935" p14:dur="1600">
        <p14:gallery dir="l"/>
      </p:transition>
    </mc:Choice>
    <mc:Fallback>
      <p:transition spd="slow" advTm="19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7" grpId="0"/>
      <p:bldP spid="58" grpId="0"/>
      <p:bldP spid="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166" y="3067781"/>
            <a:ext cx="447557" cy="49279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4" rIns="91410" bIns="4570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7769" y="3070162"/>
            <a:ext cx="7018070" cy="4927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58" tIns="0" rIns="134958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257" y="2495242"/>
            <a:ext cx="6982361" cy="5808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6616" y="2491671"/>
            <a:ext cx="640387" cy="5844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4" rIns="91410" bIns="4570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540" y="3798632"/>
            <a:ext cx="6269365" cy="1268873"/>
          </a:xfrm>
          <a:prstGeom prst="rect">
            <a:avLst/>
          </a:prstGeom>
          <a:noFill/>
          <a:ln w="25400">
            <a:noFill/>
          </a:ln>
        </p:spPr>
        <p:txBody>
          <a:bodyPr lIns="91410" tIns="45704" rIns="91410" bIns="4570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1445" y="975215"/>
            <a:ext cx="2856746" cy="142837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89" y="-12797"/>
            <a:ext cx="12180571" cy="6893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6358"/>
            <a:ext cx="12189460" cy="12374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2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2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3564" y="3115359"/>
            <a:ext cx="6599793" cy="1964383"/>
          </a:xfrm>
          <a:prstGeom prst="rect">
            <a:avLst/>
          </a:prstGeom>
          <a:noFill/>
          <a:ln w="25400">
            <a:noFill/>
          </a:ln>
        </p:spPr>
        <p:txBody>
          <a:bodyPr wrap="none" lIns="91372" tIns="45684" rIns="91372" bIns="45684" anchor="ctr">
            <a:noAutofit/>
          </a:bodyPr>
          <a:lstStyle>
            <a:defPPr>
              <a:defRPr lang="zh-CN"/>
            </a:defPPr>
            <a:lvl1pPr marL="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5837" y="98120"/>
            <a:ext cx="2855614" cy="14278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291" y="5079742"/>
            <a:ext cx="8419419" cy="136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3"/>
          <p:cNvGrpSpPr/>
          <p:nvPr/>
        </p:nvGrpSpPr>
        <p:grpSpPr>
          <a:xfrm>
            <a:off x="4306426" y="1630751"/>
            <a:ext cx="3569626" cy="3601283"/>
            <a:chOff x="4306165" y="1925649"/>
            <a:chExt cx="3570288" cy="3600000"/>
          </a:xfrm>
        </p:grpSpPr>
        <p:grpSp>
          <p:nvGrpSpPr>
            <p:cNvPr id="50191" name="Group 1"/>
            <p:cNvGrpSpPr>
              <a:grpSpLocks noChangeAspect="1"/>
            </p:cNvGrpSpPr>
            <p:nvPr/>
          </p:nvGrpSpPr>
          <p:grpSpPr>
            <a:xfrm rot="-2700000">
              <a:off x="4306165" y="1925649"/>
              <a:ext cx="3570288" cy="3600000"/>
              <a:chOff x="8022565" y="1756836"/>
              <a:chExt cx="3057586" cy="3083031"/>
            </a:xfrm>
          </p:grpSpPr>
          <p:grpSp>
            <p:nvGrpSpPr>
              <p:cNvPr id="50196" name="Group 33"/>
              <p:cNvGrpSpPr/>
              <p:nvPr/>
            </p:nvGrpSpPr>
            <p:grpSpPr>
              <a:xfrm>
                <a:off x="8022565" y="1783300"/>
                <a:ext cx="3057585" cy="3056567"/>
                <a:chOff x="1911669" y="890908"/>
                <a:chExt cx="4768056" cy="4767263"/>
              </a:xfrm>
            </p:grpSpPr>
            <p:sp>
              <p:nvSpPr>
                <p:cNvPr id="34" name="Block Arc 33"/>
                <p:cNvSpPr/>
                <p:nvPr/>
              </p:nvSpPr>
              <p:spPr>
                <a:xfrm>
                  <a:off x="1912418" y="890013"/>
                  <a:ext cx="4768059" cy="4768254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defTabSz="866140">
                    <a:lnSpc>
                      <a:spcPct val="120000"/>
                    </a:lnSpc>
                    <a:defRPr/>
                  </a:pPr>
                  <a:endParaRPr lang="en-US" sz="13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50214" name="Group 31"/>
                <p:cNvGrpSpPr/>
                <p:nvPr/>
              </p:nvGrpSpPr>
              <p:grpSpPr>
                <a:xfrm>
                  <a:off x="2834801" y="1789433"/>
                  <a:ext cx="2921794" cy="2928938"/>
                  <a:chOff x="2429847" y="1482792"/>
                  <a:chExt cx="3877375" cy="3886854"/>
                </a:xfrm>
              </p:grpSpPr>
              <p:sp>
                <p:nvSpPr>
                  <p:cNvPr id="36" name="Block Arc 35"/>
                  <p:cNvSpPr/>
                  <p:nvPr/>
                </p:nvSpPr>
                <p:spPr>
                  <a:xfrm>
                    <a:off x="2426425" y="1456759"/>
                    <a:ext cx="3888198" cy="3891170"/>
                  </a:xfrm>
                  <a:prstGeom prst="blockArc">
                    <a:avLst>
                      <a:gd name="adj1" fmla="val 10792808"/>
                      <a:gd name="adj2" fmla="val 16214982"/>
                      <a:gd name="adj3" fmla="val 15945"/>
                    </a:avLst>
                  </a:prstGeom>
                  <a:solidFill>
                    <a:schemeClr val="accent2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defTabSz="866140">
                      <a:lnSpc>
                        <a:spcPct val="120000"/>
                      </a:lnSpc>
                      <a:defRPr/>
                    </a:pPr>
                    <a:endParaRPr lang="en-US" sz="130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7" name="Block Arc 36"/>
                  <p:cNvSpPr/>
                  <p:nvPr/>
                </p:nvSpPr>
                <p:spPr>
                  <a:xfrm>
                    <a:off x="3538753" y="2528417"/>
                    <a:ext cx="1780918" cy="1769738"/>
                  </a:xfrm>
                  <a:prstGeom prst="blockArc">
                    <a:avLst>
                      <a:gd name="adj1" fmla="val 10792808"/>
                      <a:gd name="adj2" fmla="val 16040204"/>
                      <a:gd name="adj3" fmla="val 25863"/>
                    </a:avLst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defTabSz="866140">
                      <a:lnSpc>
                        <a:spcPct val="120000"/>
                      </a:lnSpc>
                      <a:defRPr/>
                    </a:pPr>
                    <a:endParaRPr lang="en-US" sz="130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9" name="Block Arc 8"/>
              <p:cNvSpPr/>
              <p:nvPr/>
            </p:nvSpPr>
            <p:spPr bwMode="auto">
              <a:xfrm flipH="1">
                <a:off x="8322740" y="2082664"/>
                <a:ext cx="2455314" cy="2456366"/>
              </a:xfrm>
              <a:prstGeom prst="blockArc">
                <a:avLst>
                  <a:gd name="adj1" fmla="val 10802836"/>
                  <a:gd name="adj2" fmla="val 16193992"/>
                  <a:gd name="adj3" fmla="val 1223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866140">
                  <a:lnSpc>
                    <a:spcPct val="120000"/>
                  </a:lnSpc>
                  <a:defRPr/>
                </a:pPr>
                <a:endParaRPr lang="en-US" sz="13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Block Arc 9"/>
              <p:cNvSpPr/>
              <p:nvPr/>
            </p:nvSpPr>
            <p:spPr bwMode="auto">
              <a:xfrm flipH="1">
                <a:off x="8883630" y="2639260"/>
                <a:ext cx="1336419" cy="1317220"/>
              </a:xfrm>
              <a:prstGeom prst="blockArc">
                <a:avLst>
                  <a:gd name="adj1" fmla="val 10792808"/>
                  <a:gd name="adj2" fmla="val 16167251"/>
                  <a:gd name="adj3" fmla="val 1780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866140">
                  <a:lnSpc>
                    <a:spcPct val="120000"/>
                  </a:lnSpc>
                  <a:defRPr/>
                </a:pPr>
                <a:endParaRPr lang="en-US" sz="13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50199" name="Group 18"/>
              <p:cNvGrpSpPr/>
              <p:nvPr/>
            </p:nvGrpSpPr>
            <p:grpSpPr>
              <a:xfrm>
                <a:off x="8386890" y="2096104"/>
                <a:ext cx="984431" cy="1406067"/>
                <a:chOff x="2479504" y="1378466"/>
                <a:chExt cx="1535140" cy="2193013"/>
              </a:xfrm>
            </p:grpSpPr>
            <p:sp>
              <p:nvSpPr>
                <p:cNvPr id="31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2144392" y="1713578"/>
                  <a:ext cx="1009951" cy="339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defTabSz="866140">
                    <a:lnSpc>
                      <a:spcPct val="120000"/>
                    </a:lnSpc>
                    <a:defRPr/>
                  </a:pPr>
                  <a:r>
                    <a:rPr lang="id-ID" sz="1300" kern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rPr>
                    <a:t>1</a:t>
                  </a:r>
                  <a:endParaRPr lang="nb-NO" sz="1300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2792415" y="2355399"/>
                  <a:ext cx="1009949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defTabSz="866140">
                    <a:lnSpc>
                      <a:spcPct val="120000"/>
                    </a:lnSpc>
                    <a:defRPr/>
                  </a:pPr>
                  <a:r>
                    <a:rPr lang="id-ID" sz="1300" b="1" kern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rPr>
                    <a:t>2</a:t>
                  </a:r>
                  <a:endParaRPr lang="nb-NO" sz="1300" b="1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3339752" y="2896587"/>
                  <a:ext cx="1010116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defTabSz="866140">
                    <a:lnSpc>
                      <a:spcPct val="120000"/>
                    </a:lnSpc>
                    <a:defRPr/>
                  </a:pPr>
                  <a:r>
                    <a:rPr lang="id-ID" sz="1300" b="1" kern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rPr>
                    <a:t>3</a:t>
                  </a:r>
                  <a:endParaRPr lang="nb-NO" sz="1300" b="1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Group 56"/>
              <p:cNvGrpSpPr/>
              <p:nvPr/>
            </p:nvGrpSpPr>
            <p:grpSpPr>
              <a:xfrm flipV="1">
                <a:off x="8322878" y="2057098"/>
                <a:ext cx="2456452" cy="2456043"/>
                <a:chOff x="2379982" y="1359220"/>
                <a:chExt cx="3830637" cy="3830639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9" name="Block Arc 28"/>
                <p:cNvSpPr/>
                <p:nvPr/>
              </p:nvSpPr>
              <p:spPr>
                <a:xfrm>
                  <a:off x="2379903" y="1359220"/>
                  <a:ext cx="3830000" cy="3830639"/>
                </a:xfrm>
                <a:prstGeom prst="blockArc">
                  <a:avLst>
                    <a:gd name="adj1" fmla="val 10802836"/>
                    <a:gd name="adj2" fmla="val 16207129"/>
                    <a:gd name="adj3" fmla="val 11613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defTabSz="866140">
                    <a:lnSpc>
                      <a:spcPct val="120000"/>
                    </a:lnSpc>
                    <a:defRPr/>
                  </a:pPr>
                  <a:endParaRPr lang="en-US" sz="13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Block Arc 29"/>
                <p:cNvSpPr/>
                <p:nvPr/>
              </p:nvSpPr>
              <p:spPr bwMode="auto">
                <a:xfrm>
                  <a:off x="3295738" y="2225995"/>
                  <a:ext cx="2041185" cy="2055814"/>
                </a:xfrm>
                <a:prstGeom prst="blockArc">
                  <a:avLst>
                    <a:gd name="adj1" fmla="val 10792808"/>
                    <a:gd name="adj2" fmla="val 16140419"/>
                    <a:gd name="adj3" fmla="val 18385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defTabSz="866140">
                    <a:lnSpc>
                      <a:spcPct val="120000"/>
                    </a:lnSpc>
                    <a:defRPr/>
                  </a:pPr>
                  <a:endParaRPr lang="en-US" sz="13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201" name="Group 36"/>
              <p:cNvGrpSpPr/>
              <p:nvPr/>
            </p:nvGrpSpPr>
            <p:grpSpPr>
              <a:xfrm flipV="1">
                <a:off x="8023074" y="1756836"/>
                <a:ext cx="3057077" cy="3056567"/>
                <a:chOff x="1911350" y="2526690"/>
                <a:chExt cx="4767263" cy="4767262"/>
              </a:xfrm>
            </p:grpSpPr>
            <p:sp>
              <p:nvSpPr>
                <p:cNvPr id="25" name="Block Arc 24"/>
                <p:cNvSpPr/>
                <p:nvPr/>
              </p:nvSpPr>
              <p:spPr bwMode="auto">
                <a:xfrm flipH="1">
                  <a:off x="1911305" y="2537169"/>
                  <a:ext cx="4768058" cy="4772495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defTabSz="866140">
                    <a:lnSpc>
                      <a:spcPct val="120000"/>
                    </a:lnSpc>
                    <a:defRPr/>
                  </a:pPr>
                  <a:endParaRPr lang="en-US" sz="13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50207" name="Group 31"/>
                <p:cNvGrpSpPr/>
                <p:nvPr/>
              </p:nvGrpSpPr>
              <p:grpSpPr>
                <a:xfrm flipH="1">
                  <a:off x="2833688" y="3449027"/>
                  <a:ext cx="2905125" cy="2905125"/>
                  <a:chOff x="2451966" y="1514392"/>
                  <a:chExt cx="3855254" cy="3855254"/>
                </a:xfrm>
              </p:grpSpPr>
              <p:sp>
                <p:nvSpPr>
                  <p:cNvPr id="27" name="Block Arc 26"/>
                  <p:cNvSpPr/>
                  <p:nvPr/>
                </p:nvSpPr>
                <p:spPr>
                  <a:xfrm>
                    <a:off x="2437265" y="1528695"/>
                    <a:ext cx="3868503" cy="3868662"/>
                  </a:xfrm>
                  <a:prstGeom prst="blockArc">
                    <a:avLst>
                      <a:gd name="adj1" fmla="val 10792808"/>
                      <a:gd name="adj2" fmla="val 16118087"/>
                      <a:gd name="adj3" fmla="val 143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defTabSz="866140">
                      <a:lnSpc>
                        <a:spcPct val="120000"/>
                      </a:lnSpc>
                      <a:defRPr/>
                    </a:pPr>
                    <a:endParaRPr lang="en-US" sz="130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8" name="Block Arc 27"/>
                  <p:cNvSpPr/>
                  <p:nvPr/>
                </p:nvSpPr>
                <p:spPr>
                  <a:xfrm>
                    <a:off x="3415083" y="2576751"/>
                    <a:ext cx="1885016" cy="1772551"/>
                  </a:xfrm>
                  <a:prstGeom prst="blockArc">
                    <a:avLst>
                      <a:gd name="adj1" fmla="val 10792808"/>
                      <a:gd name="adj2" fmla="val 16132623"/>
                      <a:gd name="adj3" fmla="val 24443"/>
                    </a:avLst>
                  </a:prstGeom>
                  <a:solidFill>
                    <a:schemeClr val="accent4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defTabSz="866140">
                      <a:lnSpc>
                        <a:spcPct val="120000"/>
                      </a:lnSpc>
                      <a:defRPr/>
                    </a:pPr>
                    <a:endParaRPr lang="en-US" sz="130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50202" name="Group 49"/>
              <p:cNvGrpSpPr/>
              <p:nvPr/>
            </p:nvGrpSpPr>
            <p:grpSpPr>
              <a:xfrm rot="10800000">
                <a:off x="9576135" y="3289367"/>
                <a:ext cx="957525" cy="1383187"/>
                <a:chOff x="2827519" y="1107924"/>
                <a:chExt cx="1493180" cy="2157329"/>
              </a:xfrm>
            </p:grpSpPr>
            <p:sp>
              <p:nvSpPr>
                <p:cNvPr id="20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2492406" y="1443037"/>
                  <a:ext cx="1009951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defTabSz="866140">
                    <a:lnSpc>
                      <a:spcPct val="120000"/>
                    </a:lnSpc>
                    <a:defRPr/>
                  </a:pPr>
                  <a:r>
                    <a:rPr lang="id-ID" sz="1300" kern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rPr>
                    <a:t>6</a:t>
                  </a:r>
                  <a:endParaRPr lang="nb-NO" sz="1300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3126609" y="2092366"/>
                  <a:ext cx="1009951" cy="3397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defTabSz="866140">
                    <a:lnSpc>
                      <a:spcPct val="120000"/>
                    </a:lnSpc>
                    <a:defRPr/>
                  </a:pPr>
                  <a:r>
                    <a:rPr lang="id-ID" sz="1300" b="1" kern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rPr>
                    <a:t>5</a:t>
                  </a:r>
                  <a:endParaRPr lang="nb-NO" sz="1300" b="1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3645806" y="2590360"/>
                  <a:ext cx="1010118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defTabSz="866140">
                    <a:lnSpc>
                      <a:spcPct val="120000"/>
                    </a:lnSpc>
                    <a:defRPr/>
                  </a:pPr>
                  <a:r>
                    <a:rPr lang="id-ID" sz="1300" b="1" kern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rPr>
                    <a:t>4</a:t>
                  </a:r>
                  <a:endParaRPr lang="nb-NO" sz="1300" b="1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0192" name="TextBox 2"/>
            <p:cNvSpPr txBox="1">
              <a:spLocks noChangeArrowheads="1"/>
            </p:cNvSpPr>
            <p:nvPr/>
          </p:nvSpPr>
          <p:spPr bwMode="auto">
            <a:xfrm>
              <a:off x="5722338" y="4223944"/>
              <a:ext cx="745587" cy="245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866140" fontAlgn="base">
                <a:lnSpc>
                  <a:spcPct val="120000"/>
                </a:lnSpc>
              </a:pPr>
              <a:r>
                <a:rPr lang="zh-CN" altLang="en-US" sz="13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3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3" name="TextBox 38"/>
            <p:cNvSpPr txBox="1">
              <a:spLocks noChangeArrowheads="1"/>
            </p:cNvSpPr>
            <p:nvPr/>
          </p:nvSpPr>
          <p:spPr bwMode="auto">
            <a:xfrm>
              <a:off x="5707170" y="4868156"/>
              <a:ext cx="745587" cy="245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866140" fontAlgn="base">
                <a:lnSpc>
                  <a:spcPct val="120000"/>
                </a:lnSpc>
              </a:pPr>
              <a:r>
                <a:rPr lang="zh-CN" altLang="en-US" sz="13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3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4" name="TextBox 39"/>
            <p:cNvSpPr txBox="1">
              <a:spLocks noChangeArrowheads="1"/>
            </p:cNvSpPr>
            <p:nvPr/>
          </p:nvSpPr>
          <p:spPr bwMode="auto">
            <a:xfrm>
              <a:off x="5729020" y="2969736"/>
              <a:ext cx="745587" cy="245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866140" fontAlgn="base">
                <a:lnSpc>
                  <a:spcPct val="120000"/>
                </a:lnSpc>
              </a:pPr>
              <a:r>
                <a:rPr lang="zh-CN" altLang="en-US" sz="13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3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5" name="TextBox 40"/>
            <p:cNvSpPr txBox="1">
              <a:spLocks noChangeArrowheads="1"/>
            </p:cNvSpPr>
            <p:nvPr/>
          </p:nvSpPr>
          <p:spPr bwMode="auto">
            <a:xfrm>
              <a:off x="5707169" y="2339615"/>
              <a:ext cx="745587" cy="245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866140" fontAlgn="base">
                <a:lnSpc>
                  <a:spcPct val="120000"/>
                </a:lnSpc>
              </a:pPr>
              <a:r>
                <a:rPr lang="zh-CN" altLang="en-US" sz="13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3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814579" y="5262193"/>
            <a:ext cx="1060528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38279" y="5435271"/>
            <a:ext cx="10585180" cy="1061781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50000"/>
              </a:lnSpc>
              <a:defRPr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ym typeface="+mn-lt"/>
              </a:rPr>
              <a:t>点击添加相关标题文字，点击添加相关标题文字，点击添加相关标题文字</a:t>
            </a:r>
            <a:r>
              <a:rPr lang="en-US" altLang="zh-CN" smtClean="0">
                <a:sym typeface="+mn-lt"/>
              </a:rPr>
              <a:t>.</a:t>
            </a:r>
            <a:r>
              <a:rPr lang="zh-CN" altLang="en-US">
                <a:sym typeface="+mn-lt"/>
              </a:rPr>
              <a:t>点击添加相关标题文字，点击添加相关标题文字，点击添加相关标题文字</a:t>
            </a:r>
            <a:r>
              <a:rPr lang="en-US" altLang="zh-CN" smtClean="0">
                <a:sym typeface="+mn-lt"/>
              </a:rPr>
              <a:t>.</a:t>
            </a:r>
            <a:r>
              <a:rPr lang="zh-CN" altLang="en-US" smtClean="0">
                <a:sym typeface="+mn-lt"/>
              </a:rPr>
              <a:t>文字尽量</a:t>
            </a:r>
            <a:r>
              <a:rPr lang="en-US" altLang="zh-CN" smtClean="0">
                <a:sym typeface="+mn-lt"/>
              </a:rPr>
              <a:t>200</a:t>
            </a:r>
            <a:r>
              <a:rPr lang="zh-CN" altLang="en-US" smtClean="0">
                <a:sym typeface="+mn-lt"/>
              </a:rPr>
              <a:t>字以内。</a:t>
            </a:r>
            <a:endParaRPr lang="en-GB" altLang="zh-CN">
              <a:sym typeface="+mn-lt"/>
            </a:endParaRPr>
          </a:p>
          <a:p>
            <a:endParaRPr lang="en-GB" altLang="zh-CN"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" y="258293"/>
            <a:ext cx="376718" cy="52969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50325" y="258293"/>
            <a:ext cx="125833" cy="5296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4" name="文本占位符 3"/>
          <p:cNvSpPr txBox="1"/>
          <p:nvPr/>
        </p:nvSpPr>
        <p:spPr>
          <a:xfrm>
            <a:off x="785359" y="258316"/>
            <a:ext cx="2826637" cy="529289"/>
          </a:xfrm>
          <a:prstGeom prst="rect">
            <a:avLst/>
          </a:prstGeom>
        </p:spPr>
        <p:txBody>
          <a:bodyPr lIns="86451" tIns="43223" rIns="86451" bIns="43223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Rectangle 86"/>
          <p:cNvSpPr/>
          <p:nvPr/>
        </p:nvSpPr>
        <p:spPr>
          <a:xfrm>
            <a:off x="8038571" y="3630237"/>
            <a:ext cx="2552904" cy="102369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+mn-lt"/>
              </a:rPr>
              <a:t>点击添加相关标题文字，点击添加相关标题文字，点击添加相关标题文字</a:t>
            </a:r>
            <a:r>
              <a:rPr lang="en-US" altLang="zh-CN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+mn-lt"/>
              </a:rPr>
              <a:t>.</a:t>
            </a:r>
            <a:endParaRPr lang="en-GB" altLang="zh-CN" sz="1400">
              <a:solidFill>
                <a:srgbClr val="5C5750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egoe UI Semilight" panose="020b0402040204020203" pitchFamily="34" charset="0"/>
              <a:sym typeface="+mn-lt"/>
            </a:endParaRPr>
          </a:p>
        </p:txBody>
      </p:sp>
      <p:sp>
        <p:nvSpPr>
          <p:cNvPr id="46" name="Rectangle 87"/>
          <p:cNvSpPr/>
          <p:nvPr/>
        </p:nvSpPr>
        <p:spPr>
          <a:xfrm>
            <a:off x="1519960" y="3630237"/>
            <a:ext cx="2552904" cy="102369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algn="r" defTabSz="914400">
              <a:lnSpc>
                <a:spcPct val="150000"/>
              </a:lnSpc>
            </a:pPr>
            <a:r>
              <a:rPr lang="zh-CN" altLang="en-US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+mn-lt"/>
              </a:rPr>
              <a:t>点击添加相关标题文字，点击添加相关标题文字，点击添加相关标题文字</a:t>
            </a:r>
            <a:r>
              <a:rPr lang="en-US" altLang="zh-CN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+mn-lt"/>
              </a:rPr>
              <a:t>.</a:t>
            </a:r>
            <a:endParaRPr lang="en-GB" altLang="zh-CN" sz="1400">
              <a:solidFill>
                <a:srgbClr val="5C5750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egoe UI Semilight" panose="020b0402040204020203" pitchFamily="34" charset="0"/>
              <a:sym typeface="+mn-lt"/>
            </a:endParaRPr>
          </a:p>
        </p:txBody>
      </p:sp>
      <p:sp>
        <p:nvSpPr>
          <p:cNvPr id="47" name="Rectangle 88"/>
          <p:cNvSpPr/>
          <p:nvPr/>
        </p:nvSpPr>
        <p:spPr>
          <a:xfrm>
            <a:off x="7895406" y="1839427"/>
            <a:ext cx="2552904" cy="102369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+mn-lt"/>
              </a:rPr>
              <a:t>点击添加相关标题文字，点击添加相关标题文字，点击添加相关标题文字</a:t>
            </a:r>
            <a:r>
              <a:rPr lang="en-US" altLang="zh-CN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+mn-lt"/>
              </a:rPr>
              <a:t>.</a:t>
            </a:r>
            <a:endParaRPr lang="en-GB" altLang="zh-CN" sz="1400">
              <a:solidFill>
                <a:srgbClr val="5C5750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egoe UI Semilight" panose="020b0402040204020203" pitchFamily="34" charset="0"/>
              <a:sym typeface="+mn-lt"/>
            </a:endParaRPr>
          </a:p>
        </p:txBody>
      </p:sp>
      <p:sp>
        <p:nvSpPr>
          <p:cNvPr id="48" name="Rectangle 89"/>
          <p:cNvSpPr/>
          <p:nvPr/>
        </p:nvSpPr>
        <p:spPr>
          <a:xfrm>
            <a:off x="1486960" y="1839427"/>
            <a:ext cx="2552904" cy="102369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algn="r" defTabSz="914400">
              <a:lnSpc>
                <a:spcPct val="150000"/>
              </a:lnSpc>
            </a:pPr>
            <a:r>
              <a:rPr lang="zh-CN" altLang="en-US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+mn-lt"/>
              </a:rPr>
              <a:t>点击添加相关标题文字，点击添加相关标题文字，点击添加相关标题文字</a:t>
            </a:r>
            <a:r>
              <a:rPr lang="en-US" altLang="zh-CN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+mn-lt"/>
              </a:rPr>
              <a:t>.</a:t>
            </a:r>
            <a:endParaRPr lang="en-GB" altLang="zh-CN" sz="1400">
              <a:solidFill>
                <a:srgbClr val="5C5750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egoe UI Semilight" panose="020b0402040204020203" pitchFamily="34" charset="0"/>
              <a:sym typeface="+mn-lt"/>
            </a:endParaRPr>
          </a:p>
        </p:txBody>
      </p:sp>
    </p:spTree>
  </p:cSld>
  <p:clrMapOvr>
    <a:masterClrMapping/>
  </p:clrMapOvr>
  <p:transition spd="slow" advTm="376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225856" y="1917168"/>
            <a:ext cx="2724542" cy="2077512"/>
            <a:chOff x="6566394" y="2021434"/>
            <a:chExt cx="2873914" cy="2190498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6200000" scaled="1"/>
          </a:gradFill>
        </p:grpSpPr>
        <p:sp>
          <p:nvSpPr>
            <p:cNvPr id="74" name="任意多边形 73"/>
            <p:cNvSpPr/>
            <p:nvPr/>
          </p:nvSpPr>
          <p:spPr>
            <a:xfrm flipH="1">
              <a:off x="6566394" y="2073819"/>
              <a:ext cx="562560" cy="325906"/>
            </a:xfrm>
            <a:custGeom>
              <a:gdLst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23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 flipH="1">
              <a:off x="6595750" y="2021434"/>
              <a:ext cx="2844558" cy="2190498"/>
            </a:xfrm>
            <a:custGeom>
              <a:gdLst>
                <a:gd name="connsiteX0" fmla="*/ 0 w 2023046"/>
                <a:gd name="connsiteY0" fmla="*/ 1557880 h 1557880"/>
                <a:gd name="connsiteX1" fmla="*/ 947947 w 2023046"/>
                <a:gd name="connsiteY1" fmla="*/ 0 h 1557880"/>
                <a:gd name="connsiteX2" fmla="*/ 1927594 w 2023046"/>
                <a:gd name="connsiteY2" fmla="*/ 6761 h 1557880"/>
                <a:gd name="connsiteX3" fmla="*/ 2023046 w 2023046"/>
                <a:gd name="connsiteY3" fmla="*/ 100606 h 1557880"/>
                <a:gd name="connsiteX4" fmla="*/ 1012811 w 2023046"/>
                <a:gd name="connsiteY4" fmla="*/ 1551003 h 1557880"/>
                <a:gd name="connsiteX5" fmla="*/ 0 w 2023046"/>
                <a:gd name="connsiteY5" fmla="*/ 1557880 h 1557880"/>
                <a:gd name="connsiteX6" fmla="*/ 0 w 2029722"/>
                <a:gd name="connsiteY6" fmla="*/ 1574572 h 15745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046" h="1557880">
                  <a:moveTo>
                    <a:pt x="0" y="1557880"/>
                  </a:moveTo>
                  <a:cubicBezTo>
                    <a:pt x="656072" y="163728"/>
                    <a:pt x="648615" y="123013"/>
                    <a:pt x="947947" y="0"/>
                  </a:cubicBezTo>
                  <a:lnTo>
                    <a:pt x="1927594" y="6761"/>
                  </a:lnTo>
                  <a:cubicBezTo>
                    <a:pt x="1981807" y="34055"/>
                    <a:pt x="1994802" y="50814"/>
                    <a:pt x="2023046" y="100606"/>
                  </a:cubicBezTo>
                  <a:cubicBezTo>
                    <a:pt x="1744216" y="-198728"/>
                    <a:pt x="1262938" y="1099954"/>
                    <a:pt x="1012811" y="1551003"/>
                  </a:cubicBezTo>
                  <a:lnTo>
                    <a:pt x="0" y="15578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23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69026" y="1917168"/>
            <a:ext cx="2715313" cy="2067268"/>
            <a:chOff x="3236480" y="2021433"/>
            <a:chExt cx="2864179" cy="2179697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8900000" scaled="1"/>
          </a:gradFill>
        </p:grpSpPr>
        <p:sp>
          <p:nvSpPr>
            <p:cNvPr id="52" name="任意多边形 51"/>
            <p:cNvSpPr/>
            <p:nvPr/>
          </p:nvSpPr>
          <p:spPr>
            <a:xfrm>
              <a:off x="5538099" y="2073819"/>
              <a:ext cx="562560" cy="325906"/>
            </a:xfrm>
            <a:custGeom>
              <a:gdLst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23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3236480" y="2021433"/>
              <a:ext cx="2836007" cy="2179697"/>
            </a:xfrm>
            <a:custGeom>
              <a:gdLst>
                <a:gd name="connsiteX0" fmla="*/ 0 w 2016965"/>
                <a:gd name="connsiteY0" fmla="*/ 1550198 h 1550198"/>
                <a:gd name="connsiteX1" fmla="*/ 932945 w 2016965"/>
                <a:gd name="connsiteY1" fmla="*/ 0 h 1550198"/>
                <a:gd name="connsiteX2" fmla="*/ 1921513 w 2016965"/>
                <a:gd name="connsiteY2" fmla="*/ 6761 h 1550198"/>
                <a:gd name="connsiteX3" fmla="*/ 2016965 w 2016965"/>
                <a:gd name="connsiteY3" fmla="*/ 100606 h 1550198"/>
                <a:gd name="connsiteX4" fmla="*/ 1019414 w 2016965"/>
                <a:gd name="connsiteY4" fmla="*/ 1548529 h 1550198"/>
                <a:gd name="connsiteX5" fmla="*/ 0 w 2016965"/>
                <a:gd name="connsiteY5" fmla="*/ 1550198 h 1550198"/>
                <a:gd name="connsiteX6" fmla="*/ 0 w 2029722"/>
                <a:gd name="connsiteY6" fmla="*/ 1574572 h 15745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6964" h="1550198">
                  <a:moveTo>
                    <a:pt x="0" y="1550198"/>
                  </a:moveTo>
                  <a:cubicBezTo>
                    <a:pt x="656072" y="156046"/>
                    <a:pt x="633613" y="123013"/>
                    <a:pt x="932945" y="0"/>
                  </a:cubicBezTo>
                  <a:lnTo>
                    <a:pt x="1921513" y="6761"/>
                  </a:lnTo>
                  <a:cubicBezTo>
                    <a:pt x="1975726" y="34055"/>
                    <a:pt x="1988721" y="50814"/>
                    <a:pt x="2016965" y="100606"/>
                  </a:cubicBezTo>
                  <a:cubicBezTo>
                    <a:pt x="1738135" y="-198728"/>
                    <a:pt x="1269541" y="1097480"/>
                    <a:pt x="1019414" y="1548529"/>
                  </a:cubicBezTo>
                  <a:lnTo>
                    <a:pt x="0" y="15501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23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25856" y="3946553"/>
            <a:ext cx="2725143" cy="2038709"/>
            <a:chOff x="6566394" y="4204652"/>
            <a:chExt cx="2874548" cy="2149585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5400000" scaled="1"/>
          </a:gradFill>
        </p:grpSpPr>
        <p:sp>
          <p:nvSpPr>
            <p:cNvPr id="78" name="任意多边形 77"/>
            <p:cNvSpPr/>
            <p:nvPr/>
          </p:nvSpPr>
          <p:spPr>
            <a:xfrm flipH="1" flipV="1">
              <a:off x="6566394" y="5984842"/>
              <a:ext cx="562560" cy="325906"/>
            </a:xfrm>
            <a:custGeom>
              <a:gdLst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23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 flipH="1" flipV="1">
              <a:off x="6595751" y="4204652"/>
              <a:ext cx="2845191" cy="2149585"/>
            </a:xfrm>
            <a:custGeom>
              <a:gdLst>
                <a:gd name="connsiteX0" fmla="*/ 0 w 2023497"/>
                <a:gd name="connsiteY0" fmla="*/ 1522046 h 1528783"/>
                <a:gd name="connsiteX1" fmla="*/ 930340 w 2023497"/>
                <a:gd name="connsiteY1" fmla="*/ 0 h 1528783"/>
                <a:gd name="connsiteX2" fmla="*/ 1928045 w 2023497"/>
                <a:gd name="connsiteY2" fmla="*/ 808 h 1528783"/>
                <a:gd name="connsiteX3" fmla="*/ 2023497 w 2023497"/>
                <a:gd name="connsiteY3" fmla="*/ 94653 h 1528783"/>
                <a:gd name="connsiteX4" fmla="*/ 1009093 w 2023497"/>
                <a:gd name="connsiteY4" fmla="*/ 1528783 h 1528783"/>
                <a:gd name="connsiteX5" fmla="*/ 0 w 2023497"/>
                <a:gd name="connsiteY5" fmla="*/ 1522046 h 1528783"/>
                <a:gd name="connsiteX6" fmla="*/ 0 w 2029722"/>
                <a:gd name="connsiteY6" fmla="*/ 1574572 h 15745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497" h="1528783">
                  <a:moveTo>
                    <a:pt x="0" y="1522046"/>
                  </a:moveTo>
                  <a:cubicBezTo>
                    <a:pt x="656072" y="127894"/>
                    <a:pt x="631008" y="123013"/>
                    <a:pt x="930340" y="0"/>
                  </a:cubicBezTo>
                  <a:lnTo>
                    <a:pt x="1928045" y="808"/>
                  </a:lnTo>
                  <a:cubicBezTo>
                    <a:pt x="1982258" y="28102"/>
                    <a:pt x="1995253" y="44861"/>
                    <a:pt x="2023497" y="94653"/>
                  </a:cubicBezTo>
                  <a:cubicBezTo>
                    <a:pt x="1744667" y="-204681"/>
                    <a:pt x="1259220" y="1077734"/>
                    <a:pt x="1009093" y="1528783"/>
                  </a:cubicBezTo>
                  <a:lnTo>
                    <a:pt x="0" y="152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23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64661" y="3969381"/>
            <a:ext cx="2719667" cy="2076045"/>
            <a:chOff x="3231887" y="4185258"/>
            <a:chExt cx="2868772" cy="2188952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5400000" scaled="1"/>
          </a:gradFill>
        </p:grpSpPr>
        <p:sp>
          <p:nvSpPr>
            <p:cNvPr id="77" name="任意多边形 76"/>
            <p:cNvSpPr/>
            <p:nvPr/>
          </p:nvSpPr>
          <p:spPr>
            <a:xfrm flipV="1">
              <a:off x="5538099" y="5984842"/>
              <a:ext cx="562560" cy="325906"/>
            </a:xfrm>
            <a:custGeom>
              <a:gdLst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23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flipV="1">
              <a:off x="3231887" y="4185258"/>
              <a:ext cx="2840599" cy="2188952"/>
            </a:xfrm>
            <a:custGeom>
              <a:gdLst>
                <a:gd name="connsiteX0" fmla="*/ 0 w 2020231"/>
                <a:gd name="connsiteY0" fmla="*/ 1545387 h 1556780"/>
                <a:gd name="connsiteX1" fmla="*/ 931079 w 2020231"/>
                <a:gd name="connsiteY1" fmla="*/ 0 h 1556780"/>
                <a:gd name="connsiteX2" fmla="*/ 1924779 w 2020231"/>
                <a:gd name="connsiteY2" fmla="*/ 15012 h 1556780"/>
                <a:gd name="connsiteX3" fmla="*/ 2020231 w 2020231"/>
                <a:gd name="connsiteY3" fmla="*/ 108857 h 1556780"/>
                <a:gd name="connsiteX4" fmla="*/ 1022680 w 2020231"/>
                <a:gd name="connsiteY4" fmla="*/ 1556780 h 1556780"/>
                <a:gd name="connsiteX5" fmla="*/ 0 w 2020231"/>
                <a:gd name="connsiteY5" fmla="*/ 1545387 h 1556780"/>
                <a:gd name="connsiteX6" fmla="*/ 0 w 2029722"/>
                <a:gd name="connsiteY6" fmla="*/ 1574572 h 15745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231" h="1556780">
                  <a:moveTo>
                    <a:pt x="0" y="1545387"/>
                  </a:moveTo>
                  <a:cubicBezTo>
                    <a:pt x="656072" y="151235"/>
                    <a:pt x="631747" y="123013"/>
                    <a:pt x="931079" y="0"/>
                  </a:cubicBezTo>
                  <a:lnTo>
                    <a:pt x="1924779" y="15012"/>
                  </a:lnTo>
                  <a:cubicBezTo>
                    <a:pt x="1978992" y="42306"/>
                    <a:pt x="1991987" y="59065"/>
                    <a:pt x="2020231" y="108857"/>
                  </a:cubicBezTo>
                  <a:cubicBezTo>
                    <a:pt x="1741401" y="-190477"/>
                    <a:pt x="1272807" y="1105731"/>
                    <a:pt x="1022680" y="1556780"/>
                  </a:cubicBezTo>
                  <a:lnTo>
                    <a:pt x="0" y="15453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23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11764" y="2235368"/>
            <a:ext cx="7818887" cy="3455507"/>
            <a:chOff x="2332224" y="2356940"/>
            <a:chExt cx="8247556" cy="3643436"/>
          </a:xfrm>
        </p:grpSpPr>
        <p:grpSp>
          <p:nvGrpSpPr>
            <p:cNvPr id="6" name="组合 5"/>
            <p:cNvGrpSpPr/>
            <p:nvPr/>
          </p:nvGrpSpPr>
          <p:grpSpPr>
            <a:xfrm>
              <a:off x="2433471" y="2356940"/>
              <a:ext cx="8081289" cy="3643436"/>
              <a:chOff x="2433471" y="2356940"/>
              <a:chExt cx="8081289" cy="3643436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2433471" y="2356940"/>
                <a:ext cx="8081289" cy="64285"/>
                <a:chOff x="1172471" y="1676076"/>
                <a:chExt cx="5747404" cy="45719"/>
              </a:xfrm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423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423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2433471" y="5936091"/>
                <a:ext cx="8081289" cy="64285"/>
                <a:chOff x="1172471" y="1676076"/>
                <a:chExt cx="5747404" cy="45719"/>
              </a:xfrm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423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423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41" name="椭圆 40"/>
            <p:cNvSpPr/>
            <p:nvPr/>
          </p:nvSpPr>
          <p:spPr>
            <a:xfrm>
              <a:off x="2332224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23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643567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23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953352" y="2600422"/>
            <a:ext cx="4270993" cy="2666675"/>
            <a:chOff x="4169274" y="2741822"/>
            <a:chExt cx="4505149" cy="2811703"/>
          </a:xfrm>
        </p:grpSpPr>
        <p:sp>
          <p:nvSpPr>
            <p:cNvPr id="68" name="Freeform 8"/>
            <p:cNvSpPr>
              <a:spLocks noEditPoints="1"/>
            </p:cNvSpPr>
            <p:nvPr/>
          </p:nvSpPr>
          <p:spPr bwMode="auto">
            <a:xfrm>
              <a:off x="4265623" y="4987662"/>
              <a:ext cx="520311" cy="442192"/>
            </a:xfrm>
            <a:custGeom>
              <a:gdLst>
                <a:gd name="T0" fmla="*/ 167 w 299"/>
                <a:gd name="T1" fmla="*/ 132 h 254"/>
                <a:gd name="T2" fmla="*/ 178 w 299"/>
                <a:gd name="T3" fmla="*/ 129 h 254"/>
                <a:gd name="T4" fmla="*/ 177 w 299"/>
                <a:gd name="T5" fmla="*/ 69 h 254"/>
                <a:gd name="T6" fmla="*/ 168 w 299"/>
                <a:gd name="T7" fmla="*/ 60 h 254"/>
                <a:gd name="T8" fmla="*/ 168 w 299"/>
                <a:gd name="T9" fmla="*/ 37 h 254"/>
                <a:gd name="T10" fmla="*/ 244 w 299"/>
                <a:gd name="T11" fmla="*/ 37 h 254"/>
                <a:gd name="T12" fmla="*/ 253 w 299"/>
                <a:gd name="T13" fmla="*/ 46 h 254"/>
                <a:gd name="T14" fmla="*/ 253 w 299"/>
                <a:gd name="T15" fmla="*/ 69 h 254"/>
                <a:gd name="T16" fmla="*/ 244 w 299"/>
                <a:gd name="T17" fmla="*/ 127 h 254"/>
                <a:gd name="T18" fmla="*/ 264 w 299"/>
                <a:gd name="T19" fmla="*/ 162 h 254"/>
                <a:gd name="T20" fmla="*/ 295 w 299"/>
                <a:gd name="T21" fmla="*/ 215 h 254"/>
                <a:gd name="T22" fmla="*/ 295 w 299"/>
                <a:gd name="T23" fmla="*/ 243 h 254"/>
                <a:gd name="T24" fmla="*/ 274 w 299"/>
                <a:gd name="T25" fmla="*/ 253 h 254"/>
                <a:gd name="T26" fmla="*/ 211 w 299"/>
                <a:gd name="T27" fmla="*/ 253 h 254"/>
                <a:gd name="T28" fmla="*/ 150 w 299"/>
                <a:gd name="T29" fmla="*/ 253 h 254"/>
                <a:gd name="T30" fmla="*/ 149 w 299"/>
                <a:gd name="T31" fmla="*/ 253 h 254"/>
                <a:gd name="T32" fmla="*/ 37 w 299"/>
                <a:gd name="T33" fmla="*/ 253 h 254"/>
                <a:gd name="T34" fmla="*/ 31 w 299"/>
                <a:gd name="T35" fmla="*/ 251 h 254"/>
                <a:gd name="T36" fmla="*/ 0 w 299"/>
                <a:gd name="T37" fmla="*/ 182 h 254"/>
                <a:gd name="T38" fmla="*/ 50 w 299"/>
                <a:gd name="T39" fmla="*/ 101 h 254"/>
                <a:gd name="T40" fmla="*/ 42 w 299"/>
                <a:gd name="T41" fmla="*/ 50 h 254"/>
                <a:gd name="T42" fmla="*/ 33 w 299"/>
                <a:gd name="T43" fmla="*/ 41 h 254"/>
                <a:gd name="T44" fmla="*/ 33 w 299"/>
                <a:gd name="T45" fmla="*/ 0 h 254"/>
                <a:gd name="T46" fmla="*/ 139 w 299"/>
                <a:gd name="T47" fmla="*/ 0 h 254"/>
                <a:gd name="T48" fmla="*/ 149 w 299"/>
                <a:gd name="T49" fmla="*/ 10 h 254"/>
                <a:gd name="T50" fmla="*/ 149 w 299"/>
                <a:gd name="T51" fmla="*/ 50 h 254"/>
                <a:gd name="T52" fmla="*/ 132 w 299"/>
                <a:gd name="T53" fmla="*/ 50 h 254"/>
                <a:gd name="T54" fmla="*/ 230 w 299"/>
                <a:gd name="T55" fmla="*/ 164 h 254"/>
                <a:gd name="T56" fmla="*/ 265 w 299"/>
                <a:gd name="T57" fmla="*/ 224 h 254"/>
                <a:gd name="T58" fmla="*/ 173 w 299"/>
                <a:gd name="T59" fmla="*/ 224 h 254"/>
                <a:gd name="T60" fmla="*/ 211 w 299"/>
                <a:gd name="T61" fmla="*/ 235 h 254"/>
                <a:gd name="T62" fmla="*/ 275 w 299"/>
                <a:gd name="T63" fmla="*/ 235 h 254"/>
                <a:gd name="T64" fmla="*/ 280 w 299"/>
                <a:gd name="T65" fmla="*/ 233 h 254"/>
                <a:gd name="T66" fmla="*/ 279 w 299"/>
                <a:gd name="T67" fmla="*/ 223 h 254"/>
                <a:gd name="T68" fmla="*/ 248 w 299"/>
                <a:gd name="T69" fmla="*/ 171 h 254"/>
                <a:gd name="T70" fmla="*/ 226 w 299"/>
                <a:gd name="T71" fmla="*/ 132 h 254"/>
                <a:gd name="T72" fmla="*/ 226 w 299"/>
                <a:gd name="T73" fmla="*/ 60 h 254"/>
                <a:gd name="T74" fmla="*/ 196 w 299"/>
                <a:gd name="T75" fmla="*/ 55 h 254"/>
                <a:gd name="T76" fmla="*/ 196 w 299"/>
                <a:gd name="T77" fmla="*/ 131 h 254"/>
                <a:gd name="T78" fmla="*/ 195 w 299"/>
                <a:gd name="T79" fmla="*/ 135 h 254"/>
                <a:gd name="T80" fmla="*/ 183 w 299"/>
                <a:gd name="T81" fmla="*/ 182 h 254"/>
                <a:gd name="T82" fmla="*/ 193 w 299"/>
                <a:gd name="T83" fmla="*/ 164 h 254"/>
                <a:gd name="T84" fmla="*/ 126 w 299"/>
                <a:gd name="T85" fmla="*/ 218 h 254"/>
                <a:gd name="T86" fmla="*/ 146 w 299"/>
                <a:gd name="T87" fmla="*/ 183 h 254"/>
                <a:gd name="T88" fmla="*/ 142 w 299"/>
                <a:gd name="T89" fmla="*/ 164 h 254"/>
                <a:gd name="T90" fmla="*/ 43 w 299"/>
                <a:gd name="T91" fmla="*/ 170 h 254"/>
                <a:gd name="T92" fmla="*/ 45 w 299"/>
                <a:gd name="T93" fmla="*/ 204 h 254"/>
                <a:gd name="T94" fmla="*/ 126 w 299"/>
                <a:gd name="T95" fmla="*/ 218 h 254"/>
                <a:gd name="T96" fmla="*/ 38 w 299"/>
                <a:gd name="T97" fmla="*/ 139 h 254"/>
                <a:gd name="T98" fmla="*/ 151 w 299"/>
                <a:gd name="T99" fmla="*/ 139 h 254"/>
                <a:gd name="T100" fmla="*/ 113 w 299"/>
                <a:gd name="T101" fmla="*/ 112 h 254"/>
                <a:gd name="T102" fmla="*/ 113 w 299"/>
                <a:gd name="T103" fmla="*/ 41 h 254"/>
                <a:gd name="T104" fmla="*/ 123 w 299"/>
                <a:gd name="T105" fmla="*/ 32 h 254"/>
                <a:gd name="T106" fmla="*/ 130 w 299"/>
                <a:gd name="T107" fmla="*/ 19 h 254"/>
                <a:gd name="T108" fmla="*/ 51 w 299"/>
                <a:gd name="T109" fmla="*/ 32 h 254"/>
                <a:gd name="T110" fmla="*/ 68 w 299"/>
                <a:gd name="T111" fmla="*/ 32 h 254"/>
                <a:gd name="T112" fmla="*/ 68 w 299"/>
                <a:gd name="T113" fmla="*/ 107 h 254"/>
                <a:gd name="T114" fmla="*/ 63 w 299"/>
                <a:gd name="T115" fmla="*/ 115 h 2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254">
                  <a:moveTo>
                    <a:pt x="132" y="100"/>
                  </a:moveTo>
                  <a:cubicBezTo>
                    <a:pt x="146" y="107"/>
                    <a:pt x="158" y="118"/>
                    <a:pt x="167" y="132"/>
                  </a:cubicBezTo>
                  <a:cubicBezTo>
                    <a:pt x="169" y="134"/>
                    <a:pt x="170" y="136"/>
                    <a:pt x="172" y="139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3" y="37"/>
                    <a:pt x="253" y="37"/>
                    <a:pt x="253" y="37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3" y="69"/>
                    <a:pt x="253" y="69"/>
                    <a:pt x="253" y="69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4" y="127"/>
                    <a:pt x="244" y="127"/>
                    <a:pt x="244" y="127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295" y="215"/>
                    <a:pt x="295" y="215"/>
                    <a:pt x="295" y="215"/>
                  </a:cubicBezTo>
                  <a:cubicBezTo>
                    <a:pt x="298" y="220"/>
                    <a:pt x="299" y="226"/>
                    <a:pt x="299" y="231"/>
                  </a:cubicBezTo>
                  <a:cubicBezTo>
                    <a:pt x="299" y="235"/>
                    <a:pt x="297" y="239"/>
                    <a:pt x="295" y="243"/>
                  </a:cubicBezTo>
                  <a:cubicBezTo>
                    <a:pt x="293" y="246"/>
                    <a:pt x="290" y="249"/>
                    <a:pt x="287" y="251"/>
                  </a:cubicBezTo>
                  <a:cubicBezTo>
                    <a:pt x="283" y="252"/>
                    <a:pt x="279" y="254"/>
                    <a:pt x="274" y="253"/>
                  </a:cubicBezTo>
                  <a:cubicBezTo>
                    <a:pt x="274" y="253"/>
                    <a:pt x="274" y="253"/>
                    <a:pt x="274" y="253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4" y="253"/>
                    <a:pt x="34" y="253"/>
                    <a:pt x="34" y="253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2" y="243"/>
                    <a:pt x="14" y="232"/>
                    <a:pt x="8" y="220"/>
                  </a:cubicBezTo>
                  <a:cubicBezTo>
                    <a:pt x="3" y="209"/>
                    <a:pt x="0" y="196"/>
                    <a:pt x="0" y="182"/>
                  </a:cubicBezTo>
                  <a:cubicBezTo>
                    <a:pt x="0" y="164"/>
                    <a:pt x="6" y="147"/>
                    <a:pt x="15" y="132"/>
                  </a:cubicBezTo>
                  <a:cubicBezTo>
                    <a:pt x="24" y="119"/>
                    <a:pt x="36" y="108"/>
                    <a:pt x="50" y="10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100"/>
                    <a:pt x="132" y="100"/>
                    <a:pt x="132" y="100"/>
                  </a:cubicBezTo>
                  <a:close/>
                  <a:moveTo>
                    <a:pt x="230" y="164"/>
                  </a:moveTo>
                  <a:cubicBezTo>
                    <a:pt x="238" y="178"/>
                    <a:pt x="238" y="178"/>
                    <a:pt x="238" y="178"/>
                  </a:cubicBezTo>
                  <a:cubicBezTo>
                    <a:pt x="265" y="224"/>
                    <a:pt x="265" y="224"/>
                    <a:pt x="265" y="224"/>
                  </a:cubicBezTo>
                  <a:cubicBezTo>
                    <a:pt x="212" y="224"/>
                    <a:pt x="212" y="224"/>
                    <a:pt x="212" y="224"/>
                  </a:cubicBezTo>
                  <a:cubicBezTo>
                    <a:pt x="173" y="224"/>
                    <a:pt x="173" y="224"/>
                    <a:pt x="173" y="224"/>
                  </a:cubicBezTo>
                  <a:cubicBezTo>
                    <a:pt x="171" y="228"/>
                    <a:pt x="169" y="232"/>
                    <a:pt x="166" y="235"/>
                  </a:cubicBezTo>
                  <a:cubicBezTo>
                    <a:pt x="211" y="235"/>
                    <a:pt x="211" y="235"/>
                    <a:pt x="211" y="235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5" y="235"/>
                    <a:pt x="275" y="235"/>
                    <a:pt x="275" y="235"/>
                  </a:cubicBezTo>
                  <a:cubicBezTo>
                    <a:pt x="276" y="235"/>
                    <a:pt x="277" y="235"/>
                    <a:pt x="278" y="234"/>
                  </a:cubicBezTo>
                  <a:cubicBezTo>
                    <a:pt x="279" y="234"/>
                    <a:pt x="279" y="233"/>
                    <a:pt x="280" y="233"/>
                  </a:cubicBezTo>
                  <a:cubicBezTo>
                    <a:pt x="280" y="232"/>
                    <a:pt x="281" y="231"/>
                    <a:pt x="281" y="230"/>
                  </a:cubicBezTo>
                  <a:cubicBezTo>
                    <a:pt x="281" y="228"/>
                    <a:pt x="280" y="226"/>
                    <a:pt x="279" y="223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27" y="134"/>
                    <a:pt x="227" y="134"/>
                    <a:pt x="227" y="134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5" y="135"/>
                    <a:pt x="195" y="135"/>
                    <a:pt x="195" y="135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182" y="167"/>
                    <a:pt x="183" y="174"/>
                    <a:pt x="183" y="182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230" y="164"/>
                    <a:pt x="230" y="164"/>
                    <a:pt x="230" y="164"/>
                  </a:cubicBezTo>
                  <a:close/>
                  <a:moveTo>
                    <a:pt x="126" y="218"/>
                  </a:moveTo>
                  <a:cubicBezTo>
                    <a:pt x="126" y="217"/>
                    <a:pt x="127" y="217"/>
                    <a:pt x="127" y="216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6" y="179"/>
                    <a:pt x="145" y="174"/>
                    <a:pt x="144" y="170"/>
                  </a:cubicBezTo>
                  <a:cubicBezTo>
                    <a:pt x="143" y="168"/>
                    <a:pt x="143" y="166"/>
                    <a:pt x="142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5" y="166"/>
                    <a:pt x="44" y="168"/>
                    <a:pt x="43" y="170"/>
                  </a:cubicBezTo>
                  <a:cubicBezTo>
                    <a:pt x="42" y="175"/>
                    <a:pt x="41" y="179"/>
                    <a:pt x="41" y="184"/>
                  </a:cubicBezTo>
                  <a:cubicBezTo>
                    <a:pt x="41" y="191"/>
                    <a:pt x="43" y="198"/>
                    <a:pt x="45" y="204"/>
                  </a:cubicBezTo>
                  <a:cubicBezTo>
                    <a:pt x="48" y="209"/>
                    <a:pt x="50" y="214"/>
                    <a:pt x="54" y="218"/>
                  </a:cubicBezTo>
                  <a:cubicBezTo>
                    <a:pt x="126" y="218"/>
                    <a:pt x="126" y="218"/>
                    <a:pt x="126" y="218"/>
                  </a:cubicBezTo>
                  <a:close/>
                  <a:moveTo>
                    <a:pt x="32" y="139"/>
                  </a:moveTo>
                  <a:cubicBezTo>
                    <a:pt x="38" y="139"/>
                    <a:pt x="38" y="139"/>
                    <a:pt x="38" y="139"/>
                  </a:cubicBezTo>
                  <a:cubicBezTo>
                    <a:pt x="149" y="139"/>
                    <a:pt x="149" y="139"/>
                    <a:pt x="149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3" y="128"/>
                    <a:pt x="132" y="120"/>
                    <a:pt x="119" y="115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51" y="120"/>
                    <a:pt x="40" y="129"/>
                    <a:pt x="3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/>
            <a:lstStyle/>
            <a:p>
              <a:pPr defTabSz="86423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8172826" y="4969295"/>
              <a:ext cx="501597" cy="584230"/>
            </a:xfrm>
            <a:custGeom>
              <a:gdLst>
                <a:gd name="T0" fmla="*/ 153 w 293"/>
                <a:gd name="T1" fmla="*/ 41 h 341"/>
                <a:gd name="T2" fmla="*/ 183 w 293"/>
                <a:gd name="T3" fmla="*/ 224 h 341"/>
                <a:gd name="T4" fmla="*/ 29 w 293"/>
                <a:gd name="T5" fmla="*/ 254 h 341"/>
                <a:gd name="T6" fmla="*/ 0 w 293"/>
                <a:gd name="T7" fmla="*/ 70 h 341"/>
                <a:gd name="T8" fmla="*/ 99 w 293"/>
                <a:gd name="T9" fmla="*/ 279 h 341"/>
                <a:gd name="T10" fmla="*/ 110 w 293"/>
                <a:gd name="T11" fmla="*/ 260 h 341"/>
                <a:gd name="T12" fmla="*/ 70 w 293"/>
                <a:gd name="T13" fmla="*/ 279 h 341"/>
                <a:gd name="T14" fmla="*/ 93 w 293"/>
                <a:gd name="T15" fmla="*/ 317 h 341"/>
                <a:gd name="T16" fmla="*/ 148 w 293"/>
                <a:gd name="T17" fmla="*/ 338 h 341"/>
                <a:gd name="T18" fmla="*/ 207 w 293"/>
                <a:gd name="T19" fmla="*/ 288 h 341"/>
                <a:gd name="T20" fmla="*/ 278 w 293"/>
                <a:gd name="T21" fmla="*/ 284 h 341"/>
                <a:gd name="T22" fmla="*/ 239 w 293"/>
                <a:gd name="T23" fmla="*/ 233 h 341"/>
                <a:gd name="T24" fmla="*/ 184 w 293"/>
                <a:gd name="T25" fmla="*/ 291 h 341"/>
                <a:gd name="T26" fmla="*/ 122 w 293"/>
                <a:gd name="T27" fmla="*/ 321 h 341"/>
                <a:gd name="T28" fmla="*/ 99 w 293"/>
                <a:gd name="T29" fmla="*/ 279 h 341"/>
                <a:gd name="T30" fmla="*/ 39 w 293"/>
                <a:gd name="T31" fmla="*/ 11 h 341"/>
                <a:gd name="T32" fmla="*/ 139 w 293"/>
                <a:gd name="T33" fmla="*/ 0 h 341"/>
                <a:gd name="T34" fmla="*/ 140 w 293"/>
                <a:gd name="T35" fmla="*/ 37 h 341"/>
                <a:gd name="T36" fmla="*/ 123 w 293"/>
                <a:gd name="T37" fmla="*/ 17 h 341"/>
                <a:gd name="T38" fmla="*/ 61 w 293"/>
                <a:gd name="T39" fmla="*/ 37 h 341"/>
                <a:gd name="T40" fmla="*/ 21 w 293"/>
                <a:gd name="T41" fmla="*/ 210 h 341"/>
                <a:gd name="T42" fmla="*/ 55 w 293"/>
                <a:gd name="T43" fmla="*/ 217 h 341"/>
                <a:gd name="T44" fmla="*/ 21 w 293"/>
                <a:gd name="T45" fmla="*/ 210 h 341"/>
                <a:gd name="T46" fmla="*/ 21 w 293"/>
                <a:gd name="T47" fmla="*/ 93 h 341"/>
                <a:gd name="T48" fmla="*/ 38 w 293"/>
                <a:gd name="T49" fmla="*/ 90 h 341"/>
                <a:gd name="T50" fmla="*/ 21 w 293"/>
                <a:gd name="T51" fmla="*/ 136 h 341"/>
                <a:gd name="T52" fmla="*/ 38 w 293"/>
                <a:gd name="T53" fmla="*/ 140 h 341"/>
                <a:gd name="T54" fmla="*/ 21 w 293"/>
                <a:gd name="T55" fmla="*/ 136 h 341"/>
                <a:gd name="T56" fmla="*/ 21 w 293"/>
                <a:gd name="T57" fmla="*/ 130 h 341"/>
                <a:gd name="T58" fmla="*/ 38 w 293"/>
                <a:gd name="T59" fmla="*/ 127 h 341"/>
                <a:gd name="T60" fmla="*/ 21 w 293"/>
                <a:gd name="T61" fmla="*/ 118 h 341"/>
                <a:gd name="T62" fmla="*/ 38 w 293"/>
                <a:gd name="T63" fmla="*/ 121 h 341"/>
                <a:gd name="T64" fmla="*/ 21 w 293"/>
                <a:gd name="T65" fmla="*/ 118 h 341"/>
                <a:gd name="T66" fmla="*/ 21 w 293"/>
                <a:gd name="T67" fmla="*/ 112 h 341"/>
                <a:gd name="T68" fmla="*/ 38 w 293"/>
                <a:gd name="T69" fmla="*/ 108 h 341"/>
                <a:gd name="T70" fmla="*/ 21 w 293"/>
                <a:gd name="T71" fmla="*/ 99 h 341"/>
                <a:gd name="T72" fmla="*/ 38 w 293"/>
                <a:gd name="T73" fmla="*/ 103 h 341"/>
                <a:gd name="T74" fmla="*/ 21 w 293"/>
                <a:gd name="T75" fmla="*/ 99 h 341"/>
                <a:gd name="T76" fmla="*/ 21 w 293"/>
                <a:gd name="T77" fmla="*/ 158 h 341"/>
                <a:gd name="T78" fmla="*/ 38 w 293"/>
                <a:gd name="T79" fmla="*/ 155 h 341"/>
                <a:gd name="T80" fmla="*/ 21 w 293"/>
                <a:gd name="T81" fmla="*/ 201 h 341"/>
                <a:gd name="T82" fmla="*/ 38 w 293"/>
                <a:gd name="T83" fmla="*/ 205 h 341"/>
                <a:gd name="T84" fmla="*/ 21 w 293"/>
                <a:gd name="T85" fmla="*/ 201 h 341"/>
                <a:gd name="T86" fmla="*/ 21 w 293"/>
                <a:gd name="T87" fmla="*/ 195 h 341"/>
                <a:gd name="T88" fmla="*/ 38 w 293"/>
                <a:gd name="T89" fmla="*/ 192 h 341"/>
                <a:gd name="T90" fmla="*/ 21 w 293"/>
                <a:gd name="T91" fmla="*/ 183 h 341"/>
                <a:gd name="T92" fmla="*/ 38 w 293"/>
                <a:gd name="T93" fmla="*/ 186 h 341"/>
                <a:gd name="T94" fmla="*/ 21 w 293"/>
                <a:gd name="T95" fmla="*/ 183 h 341"/>
                <a:gd name="T96" fmla="*/ 21 w 293"/>
                <a:gd name="T97" fmla="*/ 177 h 341"/>
                <a:gd name="T98" fmla="*/ 38 w 293"/>
                <a:gd name="T99" fmla="*/ 173 h 341"/>
                <a:gd name="T100" fmla="*/ 21 w 293"/>
                <a:gd name="T101" fmla="*/ 164 h 341"/>
                <a:gd name="T102" fmla="*/ 38 w 293"/>
                <a:gd name="T103" fmla="*/ 168 h 341"/>
                <a:gd name="T104" fmla="*/ 21 w 293"/>
                <a:gd name="T105" fmla="*/ 164 h 341"/>
                <a:gd name="T106" fmla="*/ 21 w 293"/>
                <a:gd name="T107" fmla="*/ 86 h 341"/>
                <a:gd name="T108" fmla="*/ 55 w 293"/>
                <a:gd name="T109" fmla="*/ 80 h 341"/>
                <a:gd name="T110" fmla="*/ 21 w 293"/>
                <a:gd name="T111" fmla="*/ 144 h 341"/>
                <a:gd name="T112" fmla="*/ 55 w 293"/>
                <a:gd name="T113" fmla="*/ 151 h 341"/>
                <a:gd name="T114" fmla="*/ 21 w 293"/>
                <a:gd name="T115" fmla="*/ 144 h 341"/>
                <a:gd name="T116" fmla="*/ 153 w 293"/>
                <a:gd name="T117" fmla="*/ 178 h 341"/>
                <a:gd name="T118" fmla="*/ 67 w 293"/>
                <a:gd name="T119" fmla="*/ 178 h 341"/>
                <a:gd name="T120" fmla="*/ 134 w 293"/>
                <a:gd name="T121" fmla="*/ 150 h 3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" h="341">
                  <a:moveTo>
                    <a:pt x="29" y="41"/>
                  </a:moveTo>
                  <a:cubicBezTo>
                    <a:pt x="128" y="41"/>
                    <a:pt x="85" y="41"/>
                    <a:pt x="153" y="41"/>
                  </a:cubicBezTo>
                  <a:cubicBezTo>
                    <a:pt x="169" y="41"/>
                    <a:pt x="183" y="54"/>
                    <a:pt x="183" y="70"/>
                  </a:cubicBezTo>
                  <a:cubicBezTo>
                    <a:pt x="183" y="224"/>
                    <a:pt x="183" y="224"/>
                    <a:pt x="183" y="224"/>
                  </a:cubicBezTo>
                  <a:cubicBezTo>
                    <a:pt x="183" y="240"/>
                    <a:pt x="169" y="254"/>
                    <a:pt x="153" y="254"/>
                  </a:cubicBezTo>
                  <a:cubicBezTo>
                    <a:pt x="29" y="254"/>
                    <a:pt x="29" y="254"/>
                    <a:pt x="29" y="254"/>
                  </a:cubicBezTo>
                  <a:cubicBezTo>
                    <a:pt x="13" y="254"/>
                    <a:pt x="0" y="240"/>
                    <a:pt x="0" y="22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54"/>
                    <a:pt x="13" y="41"/>
                    <a:pt x="29" y="41"/>
                  </a:cubicBezTo>
                  <a:close/>
                  <a:moveTo>
                    <a:pt x="99" y="279"/>
                  </a:moveTo>
                  <a:cubicBezTo>
                    <a:pt x="110" y="279"/>
                    <a:pt x="110" y="279"/>
                    <a:pt x="110" y="279"/>
                  </a:cubicBezTo>
                  <a:cubicBezTo>
                    <a:pt x="110" y="260"/>
                    <a:pt x="110" y="260"/>
                    <a:pt x="110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70" y="279"/>
                    <a:pt x="70" y="279"/>
                    <a:pt x="7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94"/>
                    <a:pt x="87" y="307"/>
                    <a:pt x="93" y="317"/>
                  </a:cubicBezTo>
                  <a:cubicBezTo>
                    <a:pt x="99" y="326"/>
                    <a:pt x="107" y="333"/>
                    <a:pt x="116" y="337"/>
                  </a:cubicBezTo>
                  <a:cubicBezTo>
                    <a:pt x="125" y="340"/>
                    <a:pt x="136" y="341"/>
                    <a:pt x="148" y="338"/>
                  </a:cubicBezTo>
                  <a:cubicBezTo>
                    <a:pt x="163" y="333"/>
                    <a:pt x="180" y="322"/>
                    <a:pt x="196" y="302"/>
                  </a:cubicBezTo>
                  <a:cubicBezTo>
                    <a:pt x="200" y="297"/>
                    <a:pt x="204" y="292"/>
                    <a:pt x="207" y="288"/>
                  </a:cubicBezTo>
                  <a:cubicBezTo>
                    <a:pt x="221" y="270"/>
                    <a:pt x="234" y="253"/>
                    <a:pt x="245" y="248"/>
                  </a:cubicBezTo>
                  <a:cubicBezTo>
                    <a:pt x="255" y="245"/>
                    <a:pt x="266" y="253"/>
                    <a:pt x="278" y="284"/>
                  </a:cubicBezTo>
                  <a:cubicBezTo>
                    <a:pt x="293" y="278"/>
                    <a:pt x="293" y="278"/>
                    <a:pt x="293" y="278"/>
                  </a:cubicBezTo>
                  <a:cubicBezTo>
                    <a:pt x="276" y="235"/>
                    <a:pt x="258" y="226"/>
                    <a:pt x="239" y="233"/>
                  </a:cubicBezTo>
                  <a:cubicBezTo>
                    <a:pt x="224" y="239"/>
                    <a:pt x="209" y="258"/>
                    <a:pt x="194" y="278"/>
                  </a:cubicBezTo>
                  <a:cubicBezTo>
                    <a:pt x="191" y="282"/>
                    <a:pt x="187" y="287"/>
                    <a:pt x="184" y="291"/>
                  </a:cubicBezTo>
                  <a:cubicBezTo>
                    <a:pt x="170" y="309"/>
                    <a:pt x="156" y="318"/>
                    <a:pt x="143" y="322"/>
                  </a:cubicBezTo>
                  <a:cubicBezTo>
                    <a:pt x="135" y="324"/>
                    <a:pt x="128" y="324"/>
                    <a:pt x="122" y="321"/>
                  </a:cubicBezTo>
                  <a:cubicBezTo>
                    <a:pt x="116" y="319"/>
                    <a:pt x="111" y="314"/>
                    <a:pt x="107" y="308"/>
                  </a:cubicBezTo>
                  <a:cubicBezTo>
                    <a:pt x="102" y="301"/>
                    <a:pt x="99" y="291"/>
                    <a:pt x="99" y="279"/>
                  </a:cubicBezTo>
                  <a:close/>
                  <a:moveTo>
                    <a:pt x="45" y="37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45" y="37"/>
                    <a:pt x="45" y="37"/>
                    <a:pt x="45" y="37"/>
                  </a:cubicBezTo>
                  <a:close/>
                  <a:moveTo>
                    <a:pt x="21" y="210"/>
                  </a:moveTo>
                  <a:cubicBezTo>
                    <a:pt x="21" y="217"/>
                    <a:pt x="21" y="217"/>
                    <a:pt x="21" y="217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21" y="210"/>
                    <a:pt x="21" y="210"/>
                    <a:pt x="21" y="210"/>
                  </a:cubicBezTo>
                  <a:close/>
                  <a:moveTo>
                    <a:pt x="21" y="90"/>
                  </a:moveTo>
                  <a:cubicBezTo>
                    <a:pt x="21" y="93"/>
                    <a:pt x="21" y="93"/>
                    <a:pt x="21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21" y="90"/>
                    <a:pt x="21" y="90"/>
                    <a:pt x="21" y="90"/>
                  </a:cubicBezTo>
                  <a:close/>
                  <a:moveTo>
                    <a:pt x="21" y="136"/>
                  </a:moveTo>
                  <a:cubicBezTo>
                    <a:pt x="21" y="140"/>
                    <a:pt x="21" y="140"/>
                    <a:pt x="21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21" y="136"/>
                    <a:pt x="21" y="136"/>
                    <a:pt x="21" y="136"/>
                  </a:cubicBezTo>
                  <a:close/>
                  <a:moveTo>
                    <a:pt x="21" y="127"/>
                  </a:moveTo>
                  <a:cubicBezTo>
                    <a:pt x="21" y="128"/>
                    <a:pt x="21" y="129"/>
                    <a:pt x="21" y="130"/>
                  </a:cubicBezTo>
                  <a:cubicBezTo>
                    <a:pt x="26" y="130"/>
                    <a:pt x="32" y="130"/>
                    <a:pt x="38" y="130"/>
                  </a:cubicBezTo>
                  <a:cubicBezTo>
                    <a:pt x="38" y="129"/>
                    <a:pt x="38" y="128"/>
                    <a:pt x="38" y="127"/>
                  </a:cubicBezTo>
                  <a:cubicBezTo>
                    <a:pt x="32" y="127"/>
                    <a:pt x="26" y="127"/>
                    <a:pt x="21" y="127"/>
                  </a:cubicBezTo>
                  <a:close/>
                  <a:moveTo>
                    <a:pt x="21" y="118"/>
                  </a:moveTo>
                  <a:cubicBezTo>
                    <a:pt x="21" y="119"/>
                    <a:pt x="21" y="120"/>
                    <a:pt x="21" y="121"/>
                  </a:cubicBezTo>
                  <a:cubicBezTo>
                    <a:pt x="26" y="121"/>
                    <a:pt x="32" y="121"/>
                    <a:pt x="38" y="121"/>
                  </a:cubicBezTo>
                  <a:cubicBezTo>
                    <a:pt x="38" y="120"/>
                    <a:pt x="38" y="119"/>
                    <a:pt x="38" y="118"/>
                  </a:cubicBezTo>
                  <a:cubicBezTo>
                    <a:pt x="32" y="118"/>
                    <a:pt x="26" y="118"/>
                    <a:pt x="21" y="118"/>
                  </a:cubicBezTo>
                  <a:close/>
                  <a:moveTo>
                    <a:pt x="21" y="108"/>
                  </a:moveTo>
                  <a:cubicBezTo>
                    <a:pt x="21" y="110"/>
                    <a:pt x="21" y="111"/>
                    <a:pt x="21" y="112"/>
                  </a:cubicBezTo>
                  <a:cubicBezTo>
                    <a:pt x="26" y="112"/>
                    <a:pt x="32" y="112"/>
                    <a:pt x="38" y="112"/>
                  </a:cubicBezTo>
                  <a:cubicBezTo>
                    <a:pt x="38" y="111"/>
                    <a:pt x="38" y="110"/>
                    <a:pt x="38" y="108"/>
                  </a:cubicBezTo>
                  <a:cubicBezTo>
                    <a:pt x="32" y="108"/>
                    <a:pt x="26" y="108"/>
                    <a:pt x="21" y="108"/>
                  </a:cubicBezTo>
                  <a:close/>
                  <a:moveTo>
                    <a:pt x="21" y="99"/>
                  </a:moveTo>
                  <a:cubicBezTo>
                    <a:pt x="21" y="100"/>
                    <a:pt x="21" y="102"/>
                    <a:pt x="21" y="103"/>
                  </a:cubicBezTo>
                  <a:cubicBezTo>
                    <a:pt x="26" y="103"/>
                    <a:pt x="32" y="103"/>
                    <a:pt x="38" y="103"/>
                  </a:cubicBezTo>
                  <a:cubicBezTo>
                    <a:pt x="38" y="102"/>
                    <a:pt x="38" y="100"/>
                    <a:pt x="38" y="99"/>
                  </a:cubicBezTo>
                  <a:cubicBezTo>
                    <a:pt x="32" y="99"/>
                    <a:pt x="26" y="99"/>
                    <a:pt x="21" y="99"/>
                  </a:cubicBezTo>
                  <a:close/>
                  <a:moveTo>
                    <a:pt x="21" y="155"/>
                  </a:moveTo>
                  <a:cubicBezTo>
                    <a:pt x="21" y="158"/>
                    <a:pt x="21" y="158"/>
                    <a:pt x="21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21" y="155"/>
                    <a:pt x="21" y="155"/>
                    <a:pt x="21" y="155"/>
                  </a:cubicBezTo>
                  <a:close/>
                  <a:moveTo>
                    <a:pt x="21" y="201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1"/>
                    <a:pt x="38" y="201"/>
                    <a:pt x="38" y="201"/>
                  </a:cubicBezTo>
                  <a:cubicBezTo>
                    <a:pt x="21" y="201"/>
                    <a:pt x="21" y="201"/>
                    <a:pt x="21" y="201"/>
                  </a:cubicBezTo>
                  <a:close/>
                  <a:moveTo>
                    <a:pt x="21" y="192"/>
                  </a:moveTo>
                  <a:cubicBezTo>
                    <a:pt x="21" y="193"/>
                    <a:pt x="21" y="194"/>
                    <a:pt x="21" y="195"/>
                  </a:cubicBezTo>
                  <a:cubicBezTo>
                    <a:pt x="26" y="195"/>
                    <a:pt x="32" y="195"/>
                    <a:pt x="38" y="195"/>
                  </a:cubicBezTo>
                  <a:cubicBezTo>
                    <a:pt x="38" y="194"/>
                    <a:pt x="38" y="193"/>
                    <a:pt x="38" y="192"/>
                  </a:cubicBezTo>
                  <a:cubicBezTo>
                    <a:pt x="32" y="192"/>
                    <a:pt x="26" y="192"/>
                    <a:pt x="21" y="192"/>
                  </a:cubicBezTo>
                  <a:close/>
                  <a:moveTo>
                    <a:pt x="21" y="183"/>
                  </a:moveTo>
                  <a:cubicBezTo>
                    <a:pt x="21" y="184"/>
                    <a:pt x="21" y="185"/>
                    <a:pt x="21" y="186"/>
                  </a:cubicBezTo>
                  <a:cubicBezTo>
                    <a:pt x="26" y="186"/>
                    <a:pt x="32" y="186"/>
                    <a:pt x="38" y="186"/>
                  </a:cubicBezTo>
                  <a:cubicBezTo>
                    <a:pt x="38" y="185"/>
                    <a:pt x="38" y="184"/>
                    <a:pt x="38" y="183"/>
                  </a:cubicBezTo>
                  <a:cubicBezTo>
                    <a:pt x="32" y="183"/>
                    <a:pt x="26" y="183"/>
                    <a:pt x="21" y="183"/>
                  </a:cubicBezTo>
                  <a:close/>
                  <a:moveTo>
                    <a:pt x="21" y="173"/>
                  </a:moveTo>
                  <a:cubicBezTo>
                    <a:pt x="21" y="175"/>
                    <a:pt x="21" y="176"/>
                    <a:pt x="21" y="177"/>
                  </a:cubicBezTo>
                  <a:cubicBezTo>
                    <a:pt x="26" y="177"/>
                    <a:pt x="32" y="177"/>
                    <a:pt x="38" y="177"/>
                  </a:cubicBezTo>
                  <a:cubicBezTo>
                    <a:pt x="38" y="176"/>
                    <a:pt x="38" y="175"/>
                    <a:pt x="38" y="173"/>
                  </a:cubicBezTo>
                  <a:cubicBezTo>
                    <a:pt x="32" y="173"/>
                    <a:pt x="26" y="173"/>
                    <a:pt x="21" y="173"/>
                  </a:cubicBezTo>
                  <a:close/>
                  <a:moveTo>
                    <a:pt x="21" y="164"/>
                  </a:moveTo>
                  <a:cubicBezTo>
                    <a:pt x="21" y="165"/>
                    <a:pt x="21" y="166"/>
                    <a:pt x="21" y="168"/>
                  </a:cubicBezTo>
                  <a:cubicBezTo>
                    <a:pt x="26" y="168"/>
                    <a:pt x="32" y="168"/>
                    <a:pt x="38" y="168"/>
                  </a:cubicBezTo>
                  <a:cubicBezTo>
                    <a:pt x="38" y="166"/>
                    <a:pt x="38" y="165"/>
                    <a:pt x="38" y="164"/>
                  </a:cubicBezTo>
                  <a:cubicBezTo>
                    <a:pt x="32" y="164"/>
                    <a:pt x="26" y="164"/>
                    <a:pt x="21" y="164"/>
                  </a:cubicBezTo>
                  <a:close/>
                  <a:moveTo>
                    <a:pt x="21" y="80"/>
                  </a:moveTo>
                  <a:cubicBezTo>
                    <a:pt x="21" y="86"/>
                    <a:pt x="21" y="86"/>
                    <a:pt x="21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21" y="80"/>
                    <a:pt x="21" y="80"/>
                    <a:pt x="21" y="80"/>
                  </a:cubicBezTo>
                  <a:close/>
                  <a:moveTo>
                    <a:pt x="21" y="144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21" y="144"/>
                    <a:pt x="21" y="144"/>
                    <a:pt x="21" y="144"/>
                  </a:cubicBezTo>
                  <a:close/>
                  <a:moveTo>
                    <a:pt x="67" y="178"/>
                  </a:moveTo>
                  <a:cubicBezTo>
                    <a:pt x="74" y="220"/>
                    <a:pt x="145" y="228"/>
                    <a:pt x="153" y="178"/>
                  </a:cubicBezTo>
                  <a:cubicBezTo>
                    <a:pt x="158" y="143"/>
                    <a:pt x="110" y="84"/>
                    <a:pt x="110" y="84"/>
                  </a:cubicBezTo>
                  <a:cubicBezTo>
                    <a:pt x="110" y="84"/>
                    <a:pt x="60" y="135"/>
                    <a:pt x="67" y="178"/>
                  </a:cubicBezTo>
                  <a:close/>
                  <a:moveTo>
                    <a:pt x="106" y="201"/>
                  </a:moveTo>
                  <a:cubicBezTo>
                    <a:pt x="130" y="203"/>
                    <a:pt x="147" y="187"/>
                    <a:pt x="134" y="150"/>
                  </a:cubicBezTo>
                  <a:lnTo>
                    <a:pt x="106" y="2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/>
            <a:lstStyle/>
            <a:p>
              <a:pPr defTabSz="86423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70" name="Group 14"/>
            <p:cNvGrpSpPr/>
            <p:nvPr/>
          </p:nvGrpSpPr>
          <p:grpSpPr>
            <a:xfrm>
              <a:off x="4169274" y="2796059"/>
              <a:ext cx="571258" cy="484420"/>
              <a:chOff x="4130294" y="1070076"/>
              <a:chExt cx="635754" cy="539115"/>
            </a:xfrm>
            <a:solidFill>
              <a:schemeClr val="bg1"/>
            </a:solidFill>
          </p:grpSpPr>
          <p:sp>
            <p:nvSpPr>
              <p:cNvPr id="71" name="Freeform 15"/>
              <p:cNvSpPr>
                <a:spLocks noEditPoints="1"/>
              </p:cNvSpPr>
              <p:nvPr/>
            </p:nvSpPr>
            <p:spPr bwMode="black">
              <a:xfrm>
                <a:off x="4130294" y="1070076"/>
                <a:ext cx="635754" cy="539115"/>
              </a:xfrm>
              <a:custGeom>
                <a:cxnLst>
                  <a:cxn ang="0">
                    <a:pos x="494" y="0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0" y="361"/>
                  </a:cxn>
                  <a:cxn ang="0">
                    <a:pos x="17" y="377"/>
                  </a:cxn>
                  <a:cxn ang="0">
                    <a:pos x="174" y="377"/>
                  </a:cxn>
                  <a:cxn ang="0">
                    <a:pos x="174" y="402"/>
                  </a:cxn>
                  <a:cxn ang="0">
                    <a:pos x="139" y="435"/>
                  </a:cxn>
                  <a:cxn ang="0">
                    <a:pos x="380" y="435"/>
                  </a:cxn>
                  <a:cxn ang="0">
                    <a:pos x="346" y="402"/>
                  </a:cxn>
                  <a:cxn ang="0">
                    <a:pos x="346" y="377"/>
                  </a:cxn>
                  <a:cxn ang="0">
                    <a:pos x="494" y="377"/>
                  </a:cxn>
                  <a:cxn ang="0">
                    <a:pos x="510" y="361"/>
                  </a:cxn>
                  <a:cxn ang="0">
                    <a:pos x="510" y="16"/>
                  </a:cxn>
                  <a:cxn ang="0">
                    <a:pos x="494" y="0"/>
                  </a:cxn>
                  <a:cxn ang="0">
                    <a:pos x="481" y="335"/>
                  </a:cxn>
                  <a:cxn ang="0">
                    <a:pos x="467" y="349"/>
                  </a:cxn>
                  <a:cxn ang="0">
                    <a:pos x="44" y="349"/>
                  </a:cxn>
                  <a:cxn ang="0">
                    <a:pos x="30" y="335"/>
                  </a:cxn>
                  <a:cxn ang="0">
                    <a:pos x="30" y="42"/>
                  </a:cxn>
                  <a:cxn ang="0">
                    <a:pos x="44" y="28"/>
                  </a:cxn>
                  <a:cxn ang="0">
                    <a:pos x="467" y="28"/>
                  </a:cxn>
                  <a:cxn ang="0">
                    <a:pos x="481" y="42"/>
                  </a:cxn>
                  <a:cxn ang="0">
                    <a:pos x="481" y="335"/>
                  </a:cxn>
                </a:cxnLst>
                <a:rect l="0" t="0" r="r" b="b"/>
                <a:pathLst>
                  <a:path w="510" h="435">
                    <a:moveTo>
                      <a:pt x="49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0" y="370"/>
                      <a:pt x="8" y="377"/>
                      <a:pt x="17" y="377"/>
                    </a:cubicBezTo>
                    <a:cubicBezTo>
                      <a:pt x="174" y="377"/>
                      <a:pt x="174" y="377"/>
                      <a:pt x="174" y="377"/>
                    </a:cubicBezTo>
                    <a:cubicBezTo>
                      <a:pt x="174" y="402"/>
                      <a:pt x="174" y="402"/>
                      <a:pt x="174" y="402"/>
                    </a:cubicBezTo>
                    <a:cubicBezTo>
                      <a:pt x="139" y="435"/>
                      <a:pt x="139" y="435"/>
                      <a:pt x="139" y="435"/>
                    </a:cubicBezTo>
                    <a:cubicBezTo>
                      <a:pt x="380" y="435"/>
                      <a:pt x="380" y="435"/>
                      <a:pt x="380" y="435"/>
                    </a:cubicBezTo>
                    <a:cubicBezTo>
                      <a:pt x="346" y="402"/>
                      <a:pt x="346" y="402"/>
                      <a:pt x="346" y="402"/>
                    </a:cubicBezTo>
                    <a:cubicBezTo>
                      <a:pt x="346" y="377"/>
                      <a:pt x="346" y="377"/>
                      <a:pt x="346" y="377"/>
                    </a:cubicBezTo>
                    <a:cubicBezTo>
                      <a:pt x="494" y="377"/>
                      <a:pt x="494" y="377"/>
                      <a:pt x="494" y="377"/>
                    </a:cubicBezTo>
                    <a:cubicBezTo>
                      <a:pt x="503" y="377"/>
                      <a:pt x="510" y="370"/>
                      <a:pt x="510" y="361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7"/>
                      <a:pt x="503" y="0"/>
                      <a:pt x="494" y="0"/>
                    </a:cubicBezTo>
                    <a:close/>
                    <a:moveTo>
                      <a:pt x="481" y="335"/>
                    </a:moveTo>
                    <a:cubicBezTo>
                      <a:pt x="481" y="343"/>
                      <a:pt x="475" y="349"/>
                      <a:pt x="467" y="349"/>
                    </a:cubicBezTo>
                    <a:cubicBezTo>
                      <a:pt x="44" y="349"/>
                      <a:pt x="44" y="349"/>
                      <a:pt x="44" y="349"/>
                    </a:cubicBezTo>
                    <a:cubicBezTo>
                      <a:pt x="36" y="349"/>
                      <a:pt x="30" y="343"/>
                      <a:pt x="30" y="335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34"/>
                      <a:pt x="36" y="28"/>
                      <a:pt x="44" y="28"/>
                    </a:cubicBezTo>
                    <a:cubicBezTo>
                      <a:pt x="467" y="28"/>
                      <a:pt x="467" y="28"/>
                      <a:pt x="467" y="28"/>
                    </a:cubicBezTo>
                    <a:cubicBezTo>
                      <a:pt x="475" y="28"/>
                      <a:pt x="481" y="34"/>
                      <a:pt x="481" y="42"/>
                    </a:cubicBezTo>
                    <a:lnTo>
                      <a:pt x="481" y="3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72" tIns="64286" rIns="128572" bIns="64286" numCol="1" anchor="t" anchorCtr="0" compatLnSpc="1"/>
              <a:lstStyle/>
              <a:p>
                <a:pPr defTabSz="86423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2" name="Freeform 23"/>
              <p:cNvSpPr>
                <a:spLocks noEditPoints="1"/>
              </p:cNvSpPr>
              <p:nvPr/>
            </p:nvSpPr>
            <p:spPr bwMode="black">
              <a:xfrm>
                <a:off x="4320559" y="1189182"/>
                <a:ext cx="255224" cy="255154"/>
              </a:xfrm>
              <a:custGeom>
                <a:gdLst>
                  <a:gd name="T0" fmla="*/ 709 w 709"/>
                  <a:gd name="T1" fmla="*/ 570 h 709"/>
                  <a:gd name="T2" fmla="*/ 373 w 709"/>
                  <a:gd name="T3" fmla="*/ 709 h 709"/>
                  <a:gd name="T4" fmla="*/ 373 w 709"/>
                  <a:gd name="T5" fmla="*/ 294 h 709"/>
                  <a:gd name="T6" fmla="*/ 709 w 709"/>
                  <a:gd name="T7" fmla="*/ 154 h 709"/>
                  <a:gd name="T8" fmla="*/ 709 w 709"/>
                  <a:gd name="T9" fmla="*/ 570 h 709"/>
                  <a:gd name="T10" fmla="*/ 335 w 709"/>
                  <a:gd name="T11" fmla="*/ 294 h 709"/>
                  <a:gd name="T12" fmla="*/ 0 w 709"/>
                  <a:gd name="T13" fmla="*/ 154 h 709"/>
                  <a:gd name="T14" fmla="*/ 0 w 709"/>
                  <a:gd name="T15" fmla="*/ 570 h 709"/>
                  <a:gd name="T16" fmla="*/ 335 w 709"/>
                  <a:gd name="T17" fmla="*/ 709 h 709"/>
                  <a:gd name="T18" fmla="*/ 335 w 709"/>
                  <a:gd name="T19" fmla="*/ 294 h 709"/>
                  <a:gd name="T20" fmla="*/ 354 w 709"/>
                  <a:gd name="T21" fmla="*/ 0 h 709"/>
                  <a:gd name="T22" fmla="*/ 0 w 709"/>
                  <a:gd name="T23" fmla="*/ 126 h 709"/>
                  <a:gd name="T24" fmla="*/ 354 w 709"/>
                  <a:gd name="T25" fmla="*/ 268 h 709"/>
                  <a:gd name="T26" fmla="*/ 709 w 709"/>
                  <a:gd name="T27" fmla="*/ 126 h 709"/>
                  <a:gd name="T28" fmla="*/ 354 w 709"/>
                  <a:gd name="T29" fmla="*/ 0 h 7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709">
                    <a:moveTo>
                      <a:pt x="709" y="570"/>
                    </a:moveTo>
                    <a:lnTo>
                      <a:pt x="373" y="709"/>
                    </a:lnTo>
                    <a:lnTo>
                      <a:pt x="373" y="294"/>
                    </a:lnTo>
                    <a:lnTo>
                      <a:pt x="709" y="154"/>
                    </a:lnTo>
                    <a:lnTo>
                      <a:pt x="709" y="570"/>
                    </a:lnTo>
                    <a:close/>
                    <a:moveTo>
                      <a:pt x="335" y="294"/>
                    </a:moveTo>
                    <a:lnTo>
                      <a:pt x="0" y="154"/>
                    </a:lnTo>
                    <a:lnTo>
                      <a:pt x="0" y="570"/>
                    </a:lnTo>
                    <a:lnTo>
                      <a:pt x="335" y="709"/>
                    </a:lnTo>
                    <a:lnTo>
                      <a:pt x="335" y="294"/>
                    </a:lnTo>
                    <a:close/>
                    <a:moveTo>
                      <a:pt x="354" y="0"/>
                    </a:moveTo>
                    <a:lnTo>
                      <a:pt x="0" y="126"/>
                    </a:lnTo>
                    <a:lnTo>
                      <a:pt x="354" y="268"/>
                    </a:lnTo>
                    <a:lnTo>
                      <a:pt x="709" y="126"/>
                    </a:lnTo>
                    <a:lnTo>
                      <a:pt x="3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72" tIns="64286" rIns="128572" bIns="64286" numCol="1" anchor="t" anchorCtr="0" compatLnSpc="1"/>
              <a:lstStyle/>
              <a:p>
                <a:pPr defTabSz="86423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7" name="Freeform 21"/>
            <p:cNvSpPr>
              <a:spLocks noEditPoints="1"/>
            </p:cNvSpPr>
            <p:nvPr/>
          </p:nvSpPr>
          <p:spPr bwMode="auto">
            <a:xfrm>
              <a:off x="8018320" y="2741822"/>
              <a:ext cx="425826" cy="574866"/>
            </a:xfrm>
            <a:custGeom>
              <a:gdLst>
                <a:gd name="T0" fmla="*/ 94 w 237"/>
                <a:gd name="T1" fmla="*/ 124 h 320"/>
                <a:gd name="T2" fmla="*/ 26 w 237"/>
                <a:gd name="T3" fmla="*/ 197 h 320"/>
                <a:gd name="T4" fmla="*/ 118 w 237"/>
                <a:gd name="T5" fmla="*/ 291 h 320"/>
                <a:gd name="T6" fmla="*/ 26 w 237"/>
                <a:gd name="T7" fmla="*/ 281 h 320"/>
                <a:gd name="T8" fmla="*/ 118 w 237"/>
                <a:gd name="T9" fmla="*/ 291 h 320"/>
                <a:gd name="T10" fmla="*/ 110 w 237"/>
                <a:gd name="T11" fmla="*/ 220 h 320"/>
                <a:gd name="T12" fmla="*/ 26 w 237"/>
                <a:gd name="T13" fmla="*/ 230 h 320"/>
                <a:gd name="T14" fmla="*/ 126 w 237"/>
                <a:gd name="T15" fmla="*/ 250 h 320"/>
                <a:gd name="T16" fmla="*/ 26 w 237"/>
                <a:gd name="T17" fmla="*/ 240 h 320"/>
                <a:gd name="T18" fmla="*/ 126 w 237"/>
                <a:gd name="T19" fmla="*/ 250 h 320"/>
                <a:gd name="T20" fmla="*/ 78 w 237"/>
                <a:gd name="T21" fmla="*/ 261 h 320"/>
                <a:gd name="T22" fmla="*/ 26 w 237"/>
                <a:gd name="T23" fmla="*/ 271 h 320"/>
                <a:gd name="T24" fmla="*/ 125 w 237"/>
                <a:gd name="T25" fmla="*/ 165 h 320"/>
                <a:gd name="T26" fmla="*/ 141 w 237"/>
                <a:gd name="T27" fmla="*/ 152 h 320"/>
                <a:gd name="T28" fmla="*/ 153 w 237"/>
                <a:gd name="T29" fmla="*/ 137 h 320"/>
                <a:gd name="T30" fmla="*/ 141 w 237"/>
                <a:gd name="T31" fmla="*/ 124 h 320"/>
                <a:gd name="T32" fmla="*/ 125 w 237"/>
                <a:gd name="T33" fmla="*/ 137 h 320"/>
                <a:gd name="T34" fmla="*/ 113 w 237"/>
                <a:gd name="T35" fmla="*/ 152 h 320"/>
                <a:gd name="T36" fmla="*/ 125 w 237"/>
                <a:gd name="T37" fmla="*/ 165 h 320"/>
                <a:gd name="T38" fmla="*/ 119 w 237"/>
                <a:gd name="T39" fmla="*/ 95 h 320"/>
                <a:gd name="T40" fmla="*/ 122 w 237"/>
                <a:gd name="T41" fmla="*/ 72 h 320"/>
                <a:gd name="T42" fmla="*/ 119 w 237"/>
                <a:gd name="T43" fmla="*/ 87 h 320"/>
                <a:gd name="T44" fmla="*/ 115 w 237"/>
                <a:gd name="T45" fmla="*/ 84 h 320"/>
                <a:gd name="T46" fmla="*/ 107 w 237"/>
                <a:gd name="T47" fmla="*/ 83 h 320"/>
                <a:gd name="T48" fmla="*/ 29 w 237"/>
                <a:gd name="T49" fmla="*/ 58 h 320"/>
                <a:gd name="T50" fmla="*/ 115 w 237"/>
                <a:gd name="T51" fmla="*/ 3 h 320"/>
                <a:gd name="T52" fmla="*/ 119 w 237"/>
                <a:gd name="T53" fmla="*/ 0 h 320"/>
                <a:gd name="T54" fmla="*/ 122 w 237"/>
                <a:gd name="T55" fmla="*/ 58 h 320"/>
                <a:gd name="T56" fmla="*/ 171 w 237"/>
                <a:gd name="T57" fmla="*/ 320 h 320"/>
                <a:gd name="T58" fmla="*/ 0 w 237"/>
                <a:gd name="T59" fmla="*/ 292 h 320"/>
                <a:gd name="T60" fmla="*/ 60 w 237"/>
                <a:gd name="T61" fmla="*/ 162 h 320"/>
                <a:gd name="T62" fmla="*/ 60 w 237"/>
                <a:gd name="T63" fmla="*/ 138 h 320"/>
                <a:gd name="T64" fmla="*/ 60 w 237"/>
                <a:gd name="T65" fmla="*/ 162 h 320"/>
                <a:gd name="T66" fmla="*/ 88 w 237"/>
                <a:gd name="T67" fmla="*/ 180 h 320"/>
                <a:gd name="T68" fmla="*/ 78 w 237"/>
                <a:gd name="T69" fmla="*/ 191 h 320"/>
                <a:gd name="T70" fmla="*/ 75 w 237"/>
                <a:gd name="T71" fmla="*/ 184 h 320"/>
                <a:gd name="T72" fmla="*/ 45 w 237"/>
                <a:gd name="T73" fmla="*/ 191 h 320"/>
                <a:gd name="T74" fmla="*/ 42 w 237"/>
                <a:gd name="T75" fmla="*/ 184 h 320"/>
                <a:gd name="T76" fmla="*/ 32 w 237"/>
                <a:gd name="T77" fmla="*/ 191 h 320"/>
                <a:gd name="T78" fmla="*/ 47 w 237"/>
                <a:gd name="T79" fmla="*/ 165 h 320"/>
                <a:gd name="T80" fmla="*/ 197 w 237"/>
                <a:gd name="T81" fmla="*/ 58 h 320"/>
                <a:gd name="T82" fmla="*/ 237 w 237"/>
                <a:gd name="T83" fmla="*/ 87 h 320"/>
                <a:gd name="T84" fmla="*/ 209 w 237"/>
                <a:gd name="T85" fmla="*/ 320 h 320"/>
                <a:gd name="T86" fmla="*/ 197 w 237"/>
                <a:gd name="T87" fmla="*/ 58 h 3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" h="320">
                  <a:moveTo>
                    <a:pt x="94" y="197"/>
                  </a:moveTo>
                  <a:cubicBezTo>
                    <a:pt x="94" y="124"/>
                    <a:pt x="94" y="124"/>
                    <a:pt x="94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97"/>
                    <a:pt x="26" y="197"/>
                    <a:pt x="26" y="197"/>
                  </a:cubicBezTo>
                  <a:cubicBezTo>
                    <a:pt x="94" y="197"/>
                    <a:pt x="94" y="197"/>
                    <a:pt x="94" y="197"/>
                  </a:cubicBezTo>
                  <a:close/>
                  <a:moveTo>
                    <a:pt x="118" y="291"/>
                  </a:moveTo>
                  <a:cubicBezTo>
                    <a:pt x="118" y="281"/>
                    <a:pt x="118" y="281"/>
                    <a:pt x="118" y="281"/>
                  </a:cubicBezTo>
                  <a:cubicBezTo>
                    <a:pt x="26" y="281"/>
                    <a:pt x="26" y="281"/>
                    <a:pt x="26" y="281"/>
                  </a:cubicBezTo>
                  <a:cubicBezTo>
                    <a:pt x="26" y="291"/>
                    <a:pt x="26" y="291"/>
                    <a:pt x="26" y="291"/>
                  </a:cubicBezTo>
                  <a:cubicBezTo>
                    <a:pt x="118" y="291"/>
                    <a:pt x="118" y="291"/>
                    <a:pt x="118" y="291"/>
                  </a:cubicBezTo>
                  <a:close/>
                  <a:moveTo>
                    <a:pt x="110" y="230"/>
                  </a:moveTo>
                  <a:cubicBezTo>
                    <a:pt x="110" y="220"/>
                    <a:pt x="110" y="220"/>
                    <a:pt x="110" y="220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110" y="230"/>
                    <a:pt x="110" y="230"/>
                    <a:pt x="110" y="230"/>
                  </a:cubicBezTo>
                  <a:close/>
                  <a:moveTo>
                    <a:pt x="126" y="250"/>
                  </a:moveTo>
                  <a:cubicBezTo>
                    <a:pt x="126" y="240"/>
                    <a:pt x="126" y="240"/>
                    <a:pt x="126" y="240"/>
                  </a:cubicBezTo>
                  <a:cubicBezTo>
                    <a:pt x="26" y="240"/>
                    <a:pt x="26" y="240"/>
                    <a:pt x="26" y="240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126" y="250"/>
                    <a:pt x="126" y="250"/>
                    <a:pt x="126" y="250"/>
                  </a:cubicBezTo>
                  <a:close/>
                  <a:moveTo>
                    <a:pt x="78" y="271"/>
                  </a:moveTo>
                  <a:cubicBezTo>
                    <a:pt x="78" y="261"/>
                    <a:pt x="78" y="261"/>
                    <a:pt x="78" y="261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78" y="271"/>
                    <a:pt x="78" y="271"/>
                    <a:pt x="78" y="271"/>
                  </a:cubicBezTo>
                  <a:close/>
                  <a:moveTo>
                    <a:pt x="125" y="165"/>
                  </a:moveTo>
                  <a:cubicBezTo>
                    <a:pt x="141" y="165"/>
                    <a:pt x="141" y="165"/>
                    <a:pt x="141" y="165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53" y="152"/>
                    <a:pt x="153" y="152"/>
                    <a:pt x="153" y="152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41" y="137"/>
                    <a:pt x="141" y="137"/>
                    <a:pt x="141" y="137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5" y="165"/>
                    <a:pt x="125" y="165"/>
                    <a:pt x="125" y="165"/>
                  </a:cubicBezTo>
                  <a:close/>
                  <a:moveTo>
                    <a:pt x="107" y="83"/>
                  </a:moveTo>
                  <a:cubicBezTo>
                    <a:pt x="107" y="90"/>
                    <a:pt x="112" y="95"/>
                    <a:pt x="119" y="95"/>
                  </a:cubicBezTo>
                  <a:cubicBezTo>
                    <a:pt x="125" y="95"/>
                    <a:pt x="131" y="90"/>
                    <a:pt x="131" y="83"/>
                  </a:cubicBezTo>
                  <a:cubicBezTo>
                    <a:pt x="131" y="78"/>
                    <a:pt x="127" y="73"/>
                    <a:pt x="122" y="72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6"/>
                    <a:pt x="121" y="87"/>
                    <a:pt x="119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7" y="87"/>
                    <a:pt x="115" y="86"/>
                    <a:pt x="115" y="84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1" y="73"/>
                    <a:pt x="107" y="78"/>
                    <a:pt x="107" y="83"/>
                  </a:cubicBezTo>
                  <a:close/>
                  <a:moveTo>
                    <a:pt x="0" y="87"/>
                  </a:moveTo>
                  <a:cubicBezTo>
                    <a:pt x="0" y="71"/>
                    <a:pt x="13" y="58"/>
                    <a:pt x="29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1"/>
                    <a:pt x="117" y="0"/>
                    <a:pt x="11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2" y="1"/>
                    <a:pt x="122" y="3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320"/>
                    <a:pt x="171" y="320"/>
                    <a:pt x="171" y="320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13" y="320"/>
                    <a:pt x="0" y="308"/>
                    <a:pt x="0" y="292"/>
                  </a:cubicBezTo>
                  <a:cubicBezTo>
                    <a:pt x="0" y="87"/>
                    <a:pt x="0" y="87"/>
                    <a:pt x="0" y="87"/>
                  </a:cubicBezTo>
                  <a:close/>
                  <a:moveTo>
                    <a:pt x="60" y="162"/>
                  </a:moveTo>
                  <a:cubicBezTo>
                    <a:pt x="53" y="162"/>
                    <a:pt x="48" y="157"/>
                    <a:pt x="48" y="150"/>
                  </a:cubicBezTo>
                  <a:cubicBezTo>
                    <a:pt x="48" y="144"/>
                    <a:pt x="53" y="138"/>
                    <a:pt x="60" y="138"/>
                  </a:cubicBezTo>
                  <a:cubicBezTo>
                    <a:pt x="66" y="138"/>
                    <a:pt x="72" y="144"/>
                    <a:pt x="72" y="150"/>
                  </a:cubicBezTo>
                  <a:cubicBezTo>
                    <a:pt x="72" y="157"/>
                    <a:pt x="66" y="162"/>
                    <a:pt x="60" y="162"/>
                  </a:cubicBezTo>
                  <a:close/>
                  <a:moveTo>
                    <a:pt x="73" y="165"/>
                  </a:moveTo>
                  <a:cubicBezTo>
                    <a:pt x="81" y="165"/>
                    <a:pt x="88" y="172"/>
                    <a:pt x="88" y="180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78" y="191"/>
                    <a:pt x="78" y="191"/>
                    <a:pt x="78" y="191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72"/>
                    <a:pt x="39" y="165"/>
                    <a:pt x="47" y="165"/>
                  </a:cubicBezTo>
                  <a:cubicBezTo>
                    <a:pt x="73" y="165"/>
                    <a:pt x="73" y="165"/>
                    <a:pt x="73" y="165"/>
                  </a:cubicBezTo>
                  <a:close/>
                  <a:moveTo>
                    <a:pt x="197" y="58"/>
                  </a:moveTo>
                  <a:cubicBezTo>
                    <a:pt x="209" y="58"/>
                    <a:pt x="209" y="58"/>
                    <a:pt x="209" y="58"/>
                  </a:cubicBezTo>
                  <a:cubicBezTo>
                    <a:pt x="225" y="58"/>
                    <a:pt x="237" y="71"/>
                    <a:pt x="237" y="87"/>
                  </a:cubicBezTo>
                  <a:cubicBezTo>
                    <a:pt x="237" y="292"/>
                    <a:pt x="237" y="292"/>
                    <a:pt x="237" y="292"/>
                  </a:cubicBezTo>
                  <a:cubicBezTo>
                    <a:pt x="237" y="308"/>
                    <a:pt x="225" y="320"/>
                    <a:pt x="209" y="320"/>
                  </a:cubicBezTo>
                  <a:cubicBezTo>
                    <a:pt x="197" y="320"/>
                    <a:pt x="197" y="320"/>
                    <a:pt x="197" y="320"/>
                  </a:cubicBezTo>
                  <a:cubicBezTo>
                    <a:pt x="197" y="58"/>
                    <a:pt x="197" y="58"/>
                    <a:pt x="197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/>
            <a:lstStyle/>
            <a:p>
              <a:pPr defTabSz="86423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4" name="TextBox 41"/>
          <p:cNvSpPr txBox="1"/>
          <p:nvPr/>
        </p:nvSpPr>
        <p:spPr>
          <a:xfrm>
            <a:off x="793427" y="2853730"/>
            <a:ext cx="2513964" cy="70052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50000"/>
              </a:lnSpc>
              <a:defRPr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zh-CN" altLang="en-US">
                <a:sym typeface="+mn-lt"/>
              </a:rPr>
              <a:t>点击添加相关标题文字，点击添加相关标题文字，</a:t>
            </a:r>
            <a:endParaRPr lang="en-GB" altLang="zh-CN"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793450" y="2421682"/>
            <a:ext cx="2303915" cy="395841"/>
          </a:xfrm>
          <a:prstGeom prst="rect">
            <a:avLst/>
          </a:prstGeom>
          <a:noFill/>
        </p:spPr>
        <p:txBody>
          <a:bodyPr wrap="square" lIns="91147" tIns="45575" rIns="91147" bIns="45575" rtlCol="0">
            <a:spAutoFit/>
          </a:bodyPr>
          <a:lstStyle/>
          <a:p>
            <a:pPr defTabSz="86423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793427" y="4615303"/>
            <a:ext cx="2513964" cy="70052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50000"/>
              </a:lnSpc>
              <a:defRPr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zh-CN" altLang="en-US">
                <a:sym typeface="+mn-lt"/>
              </a:rPr>
              <a:t>点击添加相关标题文字，点击添加相关标题文字，</a:t>
            </a:r>
            <a:endParaRPr lang="en-GB" altLang="zh-CN"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793450" y="4183253"/>
            <a:ext cx="2303915" cy="395841"/>
          </a:xfrm>
          <a:prstGeom prst="rect">
            <a:avLst/>
          </a:prstGeom>
          <a:noFill/>
        </p:spPr>
        <p:txBody>
          <a:bodyPr wrap="square" lIns="91147" tIns="45575" rIns="91147" bIns="45575" rtlCol="0">
            <a:spAutoFit/>
          </a:bodyPr>
          <a:lstStyle/>
          <a:p>
            <a:pPr defTabSz="86423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8879734" y="2853730"/>
            <a:ext cx="2513964" cy="70052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50000"/>
              </a:lnSpc>
              <a:defRPr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zh-CN" altLang="en-US">
                <a:sym typeface="+mn-lt"/>
              </a:rPr>
              <a:t>点击添加相关标题文字，点击添加相关标题文字，</a:t>
            </a:r>
            <a:endParaRPr lang="en-GB" altLang="zh-CN">
              <a:sym typeface="+mn-lt"/>
            </a:endParaRPr>
          </a:p>
        </p:txBody>
      </p:sp>
      <p:sp>
        <p:nvSpPr>
          <p:cNvPr id="42" name="TextBox 170"/>
          <p:cNvSpPr txBox="1"/>
          <p:nvPr/>
        </p:nvSpPr>
        <p:spPr>
          <a:xfrm>
            <a:off x="8879757" y="2421682"/>
            <a:ext cx="2303915" cy="395841"/>
          </a:xfrm>
          <a:prstGeom prst="rect">
            <a:avLst/>
          </a:prstGeom>
          <a:noFill/>
        </p:spPr>
        <p:txBody>
          <a:bodyPr wrap="square" lIns="91147" tIns="45575" rIns="91147" bIns="45575" rtlCol="0">
            <a:spAutoFit/>
          </a:bodyPr>
          <a:lstStyle/>
          <a:p>
            <a:pPr defTabSz="86423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1"/>
          <p:cNvSpPr txBox="1"/>
          <p:nvPr/>
        </p:nvSpPr>
        <p:spPr>
          <a:xfrm>
            <a:off x="8879734" y="4615303"/>
            <a:ext cx="2513964" cy="7386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50000"/>
              </a:lnSpc>
              <a:defRPr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zh-CN" altLang="en-US">
                <a:sym typeface="+mn-lt"/>
              </a:rPr>
              <a:t>点击添加相关标题文字，点击添加相关标题文字</a:t>
            </a:r>
            <a:r>
              <a:rPr lang="zh-CN" altLang="en-US" smtClean="0">
                <a:sym typeface="+mn-lt"/>
              </a:rPr>
              <a:t>，</a:t>
            </a:r>
            <a:endParaRPr lang="en-GB" altLang="zh-CN">
              <a:sym typeface="+mn-lt"/>
            </a:endParaRPr>
          </a:p>
        </p:txBody>
      </p:sp>
      <p:sp>
        <p:nvSpPr>
          <p:cNvPr id="44" name="TextBox 170"/>
          <p:cNvSpPr txBox="1"/>
          <p:nvPr/>
        </p:nvSpPr>
        <p:spPr>
          <a:xfrm>
            <a:off x="8879757" y="4183253"/>
            <a:ext cx="2303915" cy="395841"/>
          </a:xfrm>
          <a:prstGeom prst="rect">
            <a:avLst/>
          </a:prstGeom>
          <a:noFill/>
        </p:spPr>
        <p:txBody>
          <a:bodyPr wrap="square" lIns="91147" tIns="45575" rIns="91147" bIns="45575" rtlCol="0">
            <a:spAutoFit/>
          </a:bodyPr>
          <a:lstStyle/>
          <a:p>
            <a:pPr defTabSz="86423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文本占位符 3"/>
          <p:cNvSpPr txBox="1"/>
          <p:nvPr/>
        </p:nvSpPr>
        <p:spPr>
          <a:xfrm>
            <a:off x="785361" y="258318"/>
            <a:ext cx="2826637" cy="529289"/>
          </a:xfrm>
          <a:prstGeom prst="rect">
            <a:avLst/>
          </a:prstGeom>
        </p:spPr>
        <p:txBody>
          <a:bodyPr lIns="86428" tIns="43212" rIns="86428" bIns="43212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1495" p14:dur="1400">
        <p14:doors dir="vert"/>
      </p:transition>
    </mc:Choice>
    <mc:Fallback>
      <p:transition spd="slow" advTm="14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文本占位符 3"/>
          <p:cNvSpPr txBox="1"/>
          <p:nvPr/>
        </p:nvSpPr>
        <p:spPr>
          <a:xfrm>
            <a:off x="785361" y="258318"/>
            <a:ext cx="2826637" cy="529289"/>
          </a:xfrm>
          <a:prstGeom prst="rect">
            <a:avLst/>
          </a:prstGeom>
        </p:spPr>
        <p:txBody>
          <a:bodyPr lIns="86428" tIns="43212" rIns="86428" bIns="43212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11"/>
          <p:cNvSpPr>
            <a:spLocks noChangeArrowheads="1"/>
          </p:cNvSpPr>
          <p:nvPr/>
        </p:nvSpPr>
        <p:spPr bwMode="auto">
          <a:xfrm>
            <a:off x="5578475" y="1196975"/>
            <a:ext cx="2663825" cy="2303463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5788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矩形 12"/>
          <p:cNvSpPr>
            <a:spLocks noChangeArrowheads="1"/>
          </p:cNvSpPr>
          <p:nvPr/>
        </p:nvSpPr>
        <p:spPr bwMode="auto">
          <a:xfrm>
            <a:off x="914400" y="1196975"/>
            <a:ext cx="4535488" cy="2303463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5788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矩形 13"/>
          <p:cNvSpPr>
            <a:spLocks noChangeArrowheads="1"/>
          </p:cNvSpPr>
          <p:nvPr/>
        </p:nvSpPr>
        <p:spPr bwMode="auto">
          <a:xfrm>
            <a:off x="8370888" y="1196975"/>
            <a:ext cx="2614612" cy="2303463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5788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矩形 14"/>
          <p:cNvSpPr>
            <a:spLocks noChangeArrowheads="1"/>
          </p:cNvSpPr>
          <p:nvPr/>
        </p:nvSpPr>
        <p:spPr bwMode="auto">
          <a:xfrm>
            <a:off x="5683250" y="3671888"/>
            <a:ext cx="5302250" cy="2305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5788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矩形 15"/>
          <p:cNvSpPr>
            <a:spLocks noChangeArrowheads="1"/>
          </p:cNvSpPr>
          <p:nvPr/>
        </p:nvSpPr>
        <p:spPr bwMode="auto">
          <a:xfrm>
            <a:off x="2046288" y="3671888"/>
            <a:ext cx="3529012" cy="2305050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 w="9525" cmpd="sng">
            <a:solidFill>
              <a:srgbClr val="B5B5B7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5788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903288" y="3671888"/>
            <a:ext cx="998537" cy="2305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5788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182688" y="1368425"/>
            <a:ext cx="1760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这里是标题</a:t>
            </a:r>
            <a:endParaRPr lang="en-US" altLang="zh-CN" sz="2400" b="1" smtClea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198563" y="1842900"/>
            <a:ext cx="4108450" cy="77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973763" y="3911600"/>
            <a:ext cx="1760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这里是标题</a:t>
            </a:r>
            <a:endParaRPr lang="en-US" altLang="zh-CN" sz="2400" b="1" smtClea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973763" y="4481325"/>
            <a:ext cx="4697412" cy="77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547" p14:dur="1400">
        <p14:doors dir="vert"/>
      </p:transition>
    </mc:Choice>
    <mc:Fallback>
      <p:transition spd="slow" advTm="35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文本占位符 3"/>
          <p:cNvSpPr txBox="1"/>
          <p:nvPr/>
        </p:nvSpPr>
        <p:spPr>
          <a:xfrm>
            <a:off x="785361" y="258318"/>
            <a:ext cx="2826637" cy="529289"/>
          </a:xfrm>
          <a:prstGeom prst="rect">
            <a:avLst/>
          </a:prstGeom>
        </p:spPr>
        <p:txBody>
          <a:bodyPr lIns="86428" tIns="43212" rIns="86428" bIns="43212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占位符 3"/>
          <p:cNvSpPr txBox="1"/>
          <p:nvPr/>
        </p:nvSpPr>
        <p:spPr>
          <a:xfrm>
            <a:off x="838303" y="315987"/>
            <a:ext cx="2826637" cy="529289"/>
          </a:xfrm>
          <a:prstGeom prst="rect">
            <a:avLst/>
          </a:prstGeom>
        </p:spPr>
        <p:txBody>
          <a:bodyPr lIns="86428" tIns="43212" rIns="86428" bIns="43212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组合 101"/>
          <p:cNvPicPr>
            <a:picLocks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9025" y="3717925"/>
            <a:ext cx="798513" cy="579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</p:pic>
      <p:grpSp>
        <p:nvGrpSpPr>
          <p:cNvPr id="17" name="组合 104"/>
          <p:cNvGrpSpPr/>
          <p:nvPr/>
        </p:nvGrpSpPr>
        <p:grpSpPr>
          <a:xfrm>
            <a:off x="2359025" y="5613400"/>
            <a:ext cx="2765425" cy="577850"/>
            <a:chExt cx="2765425" cy="577850"/>
          </a:xfrm>
        </p:grpSpPr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765425" cy="5778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2160588" y="57150"/>
              <a:ext cx="504825" cy="474663"/>
            </a:xfrm>
            <a:custGeom>
              <a:gdLst>
                <a:gd name="T0" fmla="*/ 359 w 587"/>
                <a:gd name="T1" fmla="*/ 10 h 552"/>
                <a:gd name="T2" fmla="*/ 286 w 587"/>
                <a:gd name="T3" fmla="*/ 36 h 552"/>
                <a:gd name="T4" fmla="*/ 220 w 587"/>
                <a:gd name="T5" fmla="*/ 7 h 552"/>
                <a:gd name="T6" fmla="*/ 7 w 587"/>
                <a:gd name="T7" fmla="*/ 220 h 552"/>
                <a:gd name="T8" fmla="*/ 77 w 587"/>
                <a:gd name="T9" fmla="*/ 320 h 552"/>
                <a:gd name="T10" fmla="*/ 112 w 587"/>
                <a:gd name="T11" fmla="*/ 384 h 552"/>
                <a:gd name="T12" fmla="*/ 157 w 587"/>
                <a:gd name="T13" fmla="*/ 477 h 552"/>
                <a:gd name="T14" fmla="*/ 241 w 587"/>
                <a:gd name="T15" fmla="*/ 513 h 552"/>
                <a:gd name="T16" fmla="*/ 337 w 587"/>
                <a:gd name="T17" fmla="*/ 531 h 552"/>
                <a:gd name="T18" fmla="*/ 374 w 587"/>
                <a:gd name="T19" fmla="*/ 517 h 552"/>
                <a:gd name="T20" fmla="*/ 432 w 587"/>
                <a:gd name="T21" fmla="*/ 477 h 552"/>
                <a:gd name="T22" fmla="*/ 446 w 587"/>
                <a:gd name="T23" fmla="*/ 421 h 552"/>
                <a:gd name="T24" fmla="*/ 492 w 587"/>
                <a:gd name="T25" fmla="*/ 415 h 552"/>
                <a:gd name="T26" fmla="*/ 507 w 587"/>
                <a:gd name="T27" fmla="*/ 360 h 552"/>
                <a:gd name="T28" fmla="*/ 558 w 587"/>
                <a:gd name="T29" fmla="*/ 309 h 552"/>
                <a:gd name="T30" fmla="*/ 577 w 587"/>
                <a:gd name="T31" fmla="*/ 256 h 552"/>
                <a:gd name="T32" fmla="*/ 555 w 587"/>
                <a:gd name="T33" fmla="*/ 248 h 552"/>
                <a:gd name="T34" fmla="*/ 531 w 587"/>
                <a:gd name="T35" fmla="*/ 263 h 552"/>
                <a:gd name="T36" fmla="*/ 466 w 587"/>
                <a:gd name="T37" fmla="*/ 302 h 552"/>
                <a:gd name="T38" fmla="*/ 467 w 587"/>
                <a:gd name="T39" fmla="*/ 307 h 552"/>
                <a:gd name="T40" fmla="*/ 403 w 587"/>
                <a:gd name="T41" fmla="*/ 346 h 552"/>
                <a:gd name="T42" fmla="*/ 422 w 587"/>
                <a:gd name="T43" fmla="*/ 380 h 552"/>
                <a:gd name="T44" fmla="*/ 357 w 587"/>
                <a:gd name="T45" fmla="*/ 419 h 552"/>
                <a:gd name="T46" fmla="*/ 374 w 587"/>
                <a:gd name="T47" fmla="*/ 449 h 552"/>
                <a:gd name="T48" fmla="*/ 309 w 587"/>
                <a:gd name="T49" fmla="*/ 488 h 552"/>
                <a:gd name="T50" fmla="*/ 320 w 587"/>
                <a:gd name="T51" fmla="*/ 514 h 552"/>
                <a:gd name="T52" fmla="*/ 265 w 587"/>
                <a:gd name="T53" fmla="*/ 498 h 552"/>
                <a:gd name="T54" fmla="*/ 274 w 587"/>
                <a:gd name="T55" fmla="*/ 479 h 552"/>
                <a:gd name="T56" fmla="*/ 337 w 587"/>
                <a:gd name="T57" fmla="*/ 385 h 552"/>
                <a:gd name="T58" fmla="*/ 188 w 587"/>
                <a:gd name="T59" fmla="*/ 494 h 552"/>
                <a:gd name="T60" fmla="*/ 201 w 587"/>
                <a:gd name="T61" fmla="*/ 440 h 552"/>
                <a:gd name="T62" fmla="*/ 169 w 587"/>
                <a:gd name="T63" fmla="*/ 442 h 552"/>
                <a:gd name="T64" fmla="*/ 128 w 587"/>
                <a:gd name="T65" fmla="*/ 401 h 552"/>
                <a:gd name="T66" fmla="*/ 153 w 587"/>
                <a:gd name="T67" fmla="*/ 347 h 552"/>
                <a:gd name="T68" fmla="*/ 98 w 587"/>
                <a:gd name="T69" fmla="*/ 342 h 552"/>
                <a:gd name="T70" fmla="*/ 100 w 587"/>
                <a:gd name="T71" fmla="*/ 324 h 552"/>
                <a:gd name="T72" fmla="*/ 106 w 587"/>
                <a:gd name="T73" fmla="*/ 313 h 552"/>
                <a:gd name="T74" fmla="*/ 185 w 587"/>
                <a:gd name="T75" fmla="*/ 233 h 552"/>
                <a:gd name="T76" fmla="*/ 125 w 587"/>
                <a:gd name="T77" fmla="*/ 239 h 552"/>
                <a:gd name="T78" fmla="*/ 86 w 587"/>
                <a:gd name="T79" fmla="*/ 177 h 552"/>
                <a:gd name="T80" fmla="*/ 317 w 587"/>
                <a:gd name="T81" fmla="*/ 174 h 552"/>
                <a:gd name="T82" fmla="*/ 308 w 587"/>
                <a:gd name="T83" fmla="*/ 50 h 552"/>
                <a:gd name="T84" fmla="*/ 359 w 587"/>
                <a:gd name="T85" fmla="*/ 33 h 552"/>
                <a:gd name="T86" fmla="*/ 555 w 587"/>
                <a:gd name="T87" fmla="*/ 248 h 5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7" h="552">
                  <a:moveTo>
                    <a:pt x="556" y="166"/>
                  </a:moveTo>
                  <a:lnTo>
                    <a:pt x="425" y="35"/>
                  </a:lnTo>
                  <a:cubicBezTo>
                    <a:pt x="409" y="19"/>
                    <a:pt x="384" y="10"/>
                    <a:pt x="359" y="10"/>
                  </a:cubicBezTo>
                  <a:cubicBezTo>
                    <a:pt x="351" y="10"/>
                    <a:pt x="343" y="11"/>
                    <a:pt x="335" y="13"/>
                  </a:cubicBezTo>
                  <a:lnTo>
                    <a:pt x="330" y="15"/>
                  </a:lnTo>
                  <a:cubicBezTo>
                    <a:pt x="317" y="19"/>
                    <a:pt x="301" y="26"/>
                    <a:pt x="286" y="36"/>
                  </a:cubicBezTo>
                  <a:lnTo>
                    <a:pt x="286" y="35"/>
                  </a:lnTo>
                  <a:cubicBezTo>
                    <a:pt x="260" y="24"/>
                    <a:pt x="236" y="12"/>
                    <a:pt x="225" y="9"/>
                  </a:cubicBezTo>
                  <a:lnTo>
                    <a:pt x="220" y="7"/>
                  </a:lnTo>
                  <a:cubicBezTo>
                    <a:pt x="199" y="0"/>
                    <a:pt x="169" y="8"/>
                    <a:pt x="154" y="23"/>
                  </a:cubicBezTo>
                  <a:lnTo>
                    <a:pt x="23" y="154"/>
                  </a:lnTo>
                  <a:cubicBezTo>
                    <a:pt x="7" y="169"/>
                    <a:pt x="0" y="199"/>
                    <a:pt x="7" y="220"/>
                  </a:cubicBezTo>
                  <a:lnTo>
                    <a:pt x="10" y="227"/>
                  </a:lnTo>
                  <a:cubicBezTo>
                    <a:pt x="16" y="248"/>
                    <a:pt x="34" y="278"/>
                    <a:pt x="50" y="293"/>
                  </a:cubicBezTo>
                  <a:lnTo>
                    <a:pt x="77" y="320"/>
                  </a:lnTo>
                  <a:cubicBezTo>
                    <a:pt x="71" y="339"/>
                    <a:pt x="74" y="358"/>
                    <a:pt x="88" y="371"/>
                  </a:cubicBezTo>
                  <a:cubicBezTo>
                    <a:pt x="94" y="378"/>
                    <a:pt x="102" y="382"/>
                    <a:pt x="112" y="384"/>
                  </a:cubicBezTo>
                  <a:cubicBezTo>
                    <a:pt x="86" y="409"/>
                    <a:pt x="83" y="445"/>
                    <a:pt x="104" y="466"/>
                  </a:cubicBezTo>
                  <a:cubicBezTo>
                    <a:pt x="113" y="475"/>
                    <a:pt x="125" y="480"/>
                    <a:pt x="138" y="480"/>
                  </a:cubicBezTo>
                  <a:cubicBezTo>
                    <a:pt x="145" y="480"/>
                    <a:pt x="151" y="479"/>
                    <a:pt x="157" y="477"/>
                  </a:cubicBezTo>
                  <a:cubicBezTo>
                    <a:pt x="157" y="490"/>
                    <a:pt x="162" y="502"/>
                    <a:pt x="171" y="511"/>
                  </a:cubicBezTo>
                  <a:cubicBezTo>
                    <a:pt x="180" y="519"/>
                    <a:pt x="192" y="524"/>
                    <a:pt x="205" y="524"/>
                  </a:cubicBezTo>
                  <a:cubicBezTo>
                    <a:pt x="218" y="524"/>
                    <a:pt x="230" y="520"/>
                    <a:pt x="241" y="513"/>
                  </a:cubicBezTo>
                  <a:cubicBezTo>
                    <a:pt x="243" y="522"/>
                    <a:pt x="247" y="531"/>
                    <a:pt x="255" y="538"/>
                  </a:cubicBezTo>
                  <a:cubicBezTo>
                    <a:pt x="263" y="547"/>
                    <a:pt x="275" y="552"/>
                    <a:pt x="289" y="552"/>
                  </a:cubicBezTo>
                  <a:cubicBezTo>
                    <a:pt x="306" y="552"/>
                    <a:pt x="323" y="544"/>
                    <a:pt x="337" y="531"/>
                  </a:cubicBezTo>
                  <a:lnTo>
                    <a:pt x="344" y="524"/>
                  </a:lnTo>
                  <a:cubicBezTo>
                    <a:pt x="352" y="525"/>
                    <a:pt x="361" y="524"/>
                    <a:pt x="369" y="520"/>
                  </a:cubicBezTo>
                  <a:lnTo>
                    <a:pt x="374" y="517"/>
                  </a:lnTo>
                  <a:cubicBezTo>
                    <a:pt x="388" y="508"/>
                    <a:pt x="393" y="492"/>
                    <a:pt x="390" y="478"/>
                  </a:cubicBezTo>
                  <a:lnTo>
                    <a:pt x="393" y="474"/>
                  </a:lnTo>
                  <a:cubicBezTo>
                    <a:pt x="404" y="483"/>
                    <a:pt x="420" y="484"/>
                    <a:pt x="432" y="477"/>
                  </a:cubicBezTo>
                  <a:lnTo>
                    <a:pt x="437" y="474"/>
                  </a:lnTo>
                  <a:cubicBezTo>
                    <a:pt x="454" y="464"/>
                    <a:pt x="459" y="443"/>
                    <a:pt x="449" y="426"/>
                  </a:cubicBezTo>
                  <a:lnTo>
                    <a:pt x="446" y="421"/>
                  </a:lnTo>
                  <a:lnTo>
                    <a:pt x="450" y="417"/>
                  </a:lnTo>
                  <a:cubicBezTo>
                    <a:pt x="461" y="424"/>
                    <a:pt x="475" y="425"/>
                    <a:pt x="487" y="418"/>
                  </a:cubicBezTo>
                  <a:lnTo>
                    <a:pt x="492" y="415"/>
                  </a:lnTo>
                  <a:cubicBezTo>
                    <a:pt x="508" y="406"/>
                    <a:pt x="514" y="384"/>
                    <a:pt x="504" y="368"/>
                  </a:cubicBezTo>
                  <a:lnTo>
                    <a:pt x="502" y="365"/>
                  </a:lnTo>
                  <a:lnTo>
                    <a:pt x="507" y="360"/>
                  </a:lnTo>
                  <a:cubicBezTo>
                    <a:pt x="518" y="366"/>
                    <a:pt x="531" y="366"/>
                    <a:pt x="541" y="360"/>
                  </a:cubicBezTo>
                  <a:lnTo>
                    <a:pt x="546" y="357"/>
                  </a:lnTo>
                  <a:cubicBezTo>
                    <a:pt x="563" y="347"/>
                    <a:pt x="568" y="325"/>
                    <a:pt x="558" y="309"/>
                  </a:cubicBezTo>
                  <a:lnTo>
                    <a:pt x="555" y="304"/>
                  </a:lnTo>
                  <a:cubicBezTo>
                    <a:pt x="564" y="290"/>
                    <a:pt x="571" y="276"/>
                    <a:pt x="575" y="264"/>
                  </a:cubicBezTo>
                  <a:lnTo>
                    <a:pt x="577" y="256"/>
                  </a:lnTo>
                  <a:cubicBezTo>
                    <a:pt x="587" y="226"/>
                    <a:pt x="578" y="188"/>
                    <a:pt x="556" y="166"/>
                  </a:cubicBezTo>
                  <a:close/>
                  <a:moveTo>
                    <a:pt x="555" y="248"/>
                  </a:moveTo>
                  <a:lnTo>
                    <a:pt x="555" y="248"/>
                  </a:lnTo>
                  <a:lnTo>
                    <a:pt x="552" y="256"/>
                  </a:lnTo>
                  <a:cubicBezTo>
                    <a:pt x="550" y="264"/>
                    <a:pt x="546" y="272"/>
                    <a:pt x="541" y="281"/>
                  </a:cubicBezTo>
                  <a:lnTo>
                    <a:pt x="531" y="263"/>
                  </a:lnTo>
                  <a:cubicBezTo>
                    <a:pt x="521" y="246"/>
                    <a:pt x="499" y="241"/>
                    <a:pt x="483" y="251"/>
                  </a:cubicBezTo>
                  <a:lnTo>
                    <a:pt x="478" y="254"/>
                  </a:lnTo>
                  <a:cubicBezTo>
                    <a:pt x="461" y="264"/>
                    <a:pt x="456" y="285"/>
                    <a:pt x="466" y="302"/>
                  </a:cubicBezTo>
                  <a:lnTo>
                    <a:pt x="491" y="343"/>
                  </a:lnTo>
                  <a:lnTo>
                    <a:pt x="490" y="344"/>
                  </a:lnTo>
                  <a:lnTo>
                    <a:pt x="467" y="307"/>
                  </a:lnTo>
                  <a:cubicBezTo>
                    <a:pt x="458" y="291"/>
                    <a:pt x="436" y="285"/>
                    <a:pt x="420" y="295"/>
                  </a:cubicBezTo>
                  <a:lnTo>
                    <a:pt x="415" y="298"/>
                  </a:lnTo>
                  <a:cubicBezTo>
                    <a:pt x="398" y="308"/>
                    <a:pt x="393" y="329"/>
                    <a:pt x="403" y="346"/>
                  </a:cubicBezTo>
                  <a:lnTo>
                    <a:pt x="435" y="399"/>
                  </a:lnTo>
                  <a:lnTo>
                    <a:pt x="434" y="400"/>
                  </a:lnTo>
                  <a:lnTo>
                    <a:pt x="422" y="380"/>
                  </a:lnTo>
                  <a:cubicBezTo>
                    <a:pt x="412" y="364"/>
                    <a:pt x="390" y="358"/>
                    <a:pt x="374" y="368"/>
                  </a:cubicBezTo>
                  <a:lnTo>
                    <a:pt x="369" y="371"/>
                  </a:lnTo>
                  <a:cubicBezTo>
                    <a:pt x="352" y="381"/>
                    <a:pt x="347" y="402"/>
                    <a:pt x="357" y="419"/>
                  </a:cubicBezTo>
                  <a:lnTo>
                    <a:pt x="379" y="455"/>
                  </a:lnTo>
                  <a:lnTo>
                    <a:pt x="378" y="456"/>
                  </a:lnTo>
                  <a:lnTo>
                    <a:pt x="374" y="449"/>
                  </a:lnTo>
                  <a:cubicBezTo>
                    <a:pt x="364" y="433"/>
                    <a:pt x="343" y="427"/>
                    <a:pt x="326" y="437"/>
                  </a:cubicBezTo>
                  <a:lnTo>
                    <a:pt x="321" y="440"/>
                  </a:lnTo>
                  <a:cubicBezTo>
                    <a:pt x="305" y="450"/>
                    <a:pt x="300" y="471"/>
                    <a:pt x="309" y="488"/>
                  </a:cubicBezTo>
                  <a:lnTo>
                    <a:pt x="321" y="508"/>
                  </a:lnTo>
                  <a:cubicBezTo>
                    <a:pt x="322" y="509"/>
                    <a:pt x="323" y="510"/>
                    <a:pt x="323" y="510"/>
                  </a:cubicBezTo>
                  <a:lnTo>
                    <a:pt x="320" y="514"/>
                  </a:lnTo>
                  <a:cubicBezTo>
                    <a:pt x="311" y="523"/>
                    <a:pt x="299" y="528"/>
                    <a:pt x="289" y="528"/>
                  </a:cubicBezTo>
                  <a:cubicBezTo>
                    <a:pt x="282" y="528"/>
                    <a:pt x="276" y="526"/>
                    <a:pt x="271" y="522"/>
                  </a:cubicBezTo>
                  <a:cubicBezTo>
                    <a:pt x="266" y="516"/>
                    <a:pt x="264" y="507"/>
                    <a:pt x="265" y="498"/>
                  </a:cubicBezTo>
                  <a:cubicBezTo>
                    <a:pt x="266" y="494"/>
                    <a:pt x="267" y="490"/>
                    <a:pt x="270" y="485"/>
                  </a:cubicBezTo>
                  <a:cubicBezTo>
                    <a:pt x="270" y="485"/>
                    <a:pt x="270" y="484"/>
                    <a:pt x="271" y="484"/>
                  </a:cubicBezTo>
                  <a:cubicBezTo>
                    <a:pt x="272" y="482"/>
                    <a:pt x="273" y="481"/>
                    <a:pt x="274" y="479"/>
                  </a:cubicBezTo>
                  <a:cubicBezTo>
                    <a:pt x="275" y="477"/>
                    <a:pt x="277" y="475"/>
                    <a:pt x="279" y="473"/>
                  </a:cubicBezTo>
                  <a:lnTo>
                    <a:pt x="352" y="400"/>
                  </a:lnTo>
                  <a:lnTo>
                    <a:pt x="337" y="385"/>
                  </a:lnTo>
                  <a:lnTo>
                    <a:pt x="236" y="486"/>
                  </a:lnTo>
                  <a:cubicBezTo>
                    <a:pt x="227" y="496"/>
                    <a:pt x="215" y="501"/>
                    <a:pt x="205" y="501"/>
                  </a:cubicBezTo>
                  <a:cubicBezTo>
                    <a:pt x="198" y="501"/>
                    <a:pt x="192" y="498"/>
                    <a:pt x="188" y="494"/>
                  </a:cubicBezTo>
                  <a:cubicBezTo>
                    <a:pt x="176" y="483"/>
                    <a:pt x="180" y="461"/>
                    <a:pt x="195" y="445"/>
                  </a:cubicBezTo>
                  <a:lnTo>
                    <a:pt x="199" y="442"/>
                  </a:lnTo>
                  <a:lnTo>
                    <a:pt x="201" y="440"/>
                  </a:lnTo>
                  <a:lnTo>
                    <a:pt x="296" y="344"/>
                  </a:lnTo>
                  <a:lnTo>
                    <a:pt x="282" y="330"/>
                  </a:lnTo>
                  <a:lnTo>
                    <a:pt x="169" y="442"/>
                  </a:lnTo>
                  <a:cubicBezTo>
                    <a:pt x="160" y="451"/>
                    <a:pt x="149" y="456"/>
                    <a:pt x="138" y="456"/>
                  </a:cubicBezTo>
                  <a:cubicBezTo>
                    <a:pt x="132" y="456"/>
                    <a:pt x="125" y="454"/>
                    <a:pt x="121" y="449"/>
                  </a:cubicBezTo>
                  <a:cubicBezTo>
                    <a:pt x="110" y="438"/>
                    <a:pt x="113" y="416"/>
                    <a:pt x="128" y="401"/>
                  </a:cubicBezTo>
                  <a:lnTo>
                    <a:pt x="241" y="289"/>
                  </a:lnTo>
                  <a:lnTo>
                    <a:pt x="226" y="274"/>
                  </a:lnTo>
                  <a:lnTo>
                    <a:pt x="153" y="347"/>
                  </a:lnTo>
                  <a:cubicBezTo>
                    <a:pt x="144" y="356"/>
                    <a:pt x="132" y="361"/>
                    <a:pt x="122" y="361"/>
                  </a:cubicBezTo>
                  <a:cubicBezTo>
                    <a:pt x="115" y="361"/>
                    <a:pt x="109" y="359"/>
                    <a:pt x="104" y="355"/>
                  </a:cubicBezTo>
                  <a:cubicBezTo>
                    <a:pt x="101" y="351"/>
                    <a:pt x="99" y="346"/>
                    <a:pt x="98" y="342"/>
                  </a:cubicBezTo>
                  <a:cubicBezTo>
                    <a:pt x="98" y="338"/>
                    <a:pt x="98" y="333"/>
                    <a:pt x="99" y="329"/>
                  </a:cubicBezTo>
                  <a:cubicBezTo>
                    <a:pt x="99" y="329"/>
                    <a:pt x="99" y="328"/>
                    <a:pt x="99" y="327"/>
                  </a:cubicBezTo>
                  <a:cubicBezTo>
                    <a:pt x="100" y="326"/>
                    <a:pt x="100" y="325"/>
                    <a:pt x="100" y="324"/>
                  </a:cubicBezTo>
                  <a:cubicBezTo>
                    <a:pt x="101" y="322"/>
                    <a:pt x="102" y="321"/>
                    <a:pt x="102" y="319"/>
                  </a:cubicBezTo>
                  <a:cubicBezTo>
                    <a:pt x="103" y="319"/>
                    <a:pt x="103" y="318"/>
                    <a:pt x="103" y="317"/>
                  </a:cubicBezTo>
                  <a:cubicBezTo>
                    <a:pt x="104" y="316"/>
                    <a:pt x="105" y="314"/>
                    <a:pt x="106" y="313"/>
                  </a:cubicBezTo>
                  <a:cubicBezTo>
                    <a:pt x="107" y="313"/>
                    <a:pt x="107" y="312"/>
                    <a:pt x="107" y="311"/>
                  </a:cubicBezTo>
                  <a:cubicBezTo>
                    <a:pt x="109" y="310"/>
                    <a:pt x="110" y="308"/>
                    <a:pt x="112" y="306"/>
                  </a:cubicBezTo>
                  <a:lnTo>
                    <a:pt x="185" y="233"/>
                  </a:lnTo>
                  <a:lnTo>
                    <a:pt x="178" y="226"/>
                  </a:lnTo>
                  <a:cubicBezTo>
                    <a:pt x="174" y="222"/>
                    <a:pt x="171" y="218"/>
                    <a:pt x="169" y="213"/>
                  </a:cubicBezTo>
                  <a:lnTo>
                    <a:pt x="125" y="239"/>
                  </a:lnTo>
                  <a:cubicBezTo>
                    <a:pt x="118" y="242"/>
                    <a:pt x="111" y="244"/>
                    <a:pt x="103" y="244"/>
                  </a:cubicBezTo>
                  <a:cubicBezTo>
                    <a:pt x="90" y="244"/>
                    <a:pt x="78" y="238"/>
                    <a:pt x="71" y="227"/>
                  </a:cubicBezTo>
                  <a:cubicBezTo>
                    <a:pt x="60" y="211"/>
                    <a:pt x="67" y="188"/>
                    <a:pt x="86" y="177"/>
                  </a:cubicBezTo>
                  <a:lnTo>
                    <a:pt x="216" y="104"/>
                  </a:lnTo>
                  <a:cubicBezTo>
                    <a:pt x="220" y="109"/>
                    <a:pt x="225" y="114"/>
                    <a:pt x="231" y="118"/>
                  </a:cubicBezTo>
                  <a:lnTo>
                    <a:pt x="317" y="174"/>
                  </a:lnTo>
                  <a:cubicBezTo>
                    <a:pt x="342" y="191"/>
                    <a:pt x="375" y="186"/>
                    <a:pt x="390" y="164"/>
                  </a:cubicBezTo>
                  <a:cubicBezTo>
                    <a:pt x="405" y="141"/>
                    <a:pt x="396" y="109"/>
                    <a:pt x="371" y="92"/>
                  </a:cubicBezTo>
                  <a:lnTo>
                    <a:pt x="308" y="50"/>
                  </a:lnTo>
                  <a:cubicBezTo>
                    <a:pt x="318" y="45"/>
                    <a:pt x="328" y="40"/>
                    <a:pt x="337" y="37"/>
                  </a:cubicBezTo>
                  <a:lnTo>
                    <a:pt x="342" y="36"/>
                  </a:lnTo>
                  <a:cubicBezTo>
                    <a:pt x="347" y="34"/>
                    <a:pt x="353" y="33"/>
                    <a:pt x="359" y="33"/>
                  </a:cubicBezTo>
                  <a:cubicBezTo>
                    <a:pt x="377" y="33"/>
                    <a:pt x="396" y="40"/>
                    <a:pt x="408" y="52"/>
                  </a:cubicBezTo>
                  <a:lnTo>
                    <a:pt x="539" y="183"/>
                  </a:lnTo>
                  <a:cubicBezTo>
                    <a:pt x="555" y="198"/>
                    <a:pt x="562" y="228"/>
                    <a:pt x="555" y="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4A5A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pic>
        <p:nvPicPr>
          <p:cNvPr id="20" name="组合 107"/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9025" y="4979988"/>
            <a:ext cx="2116138" cy="5794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</p:pic>
      <p:grpSp>
        <p:nvGrpSpPr>
          <p:cNvPr id="21" name="组合 110"/>
          <p:cNvGrpSpPr/>
          <p:nvPr/>
        </p:nvGrpSpPr>
        <p:grpSpPr>
          <a:xfrm>
            <a:off x="2359025" y="4349750"/>
            <a:ext cx="1435100" cy="577850"/>
            <a:chExt cx="1435100" cy="577850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435100" cy="5778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893763" y="60325"/>
              <a:ext cx="457200" cy="457200"/>
            </a:xfrm>
            <a:custGeom>
              <a:gdLst>
                <a:gd name="T0" fmla="*/ 94 w 532"/>
                <a:gd name="T1" fmla="*/ 366 h 532"/>
                <a:gd name="T2" fmla="*/ 438 w 532"/>
                <a:gd name="T3" fmla="*/ 167 h 532"/>
                <a:gd name="T4" fmla="*/ 383 w 532"/>
                <a:gd name="T5" fmla="*/ 468 h 532"/>
                <a:gd name="T6" fmla="*/ 150 w 532"/>
                <a:gd name="T7" fmla="*/ 64 h 532"/>
                <a:gd name="T8" fmla="*/ 383 w 532"/>
                <a:gd name="T9" fmla="*/ 468 h 532"/>
                <a:gd name="T10" fmla="*/ 124 w 532"/>
                <a:gd name="T11" fmla="*/ 348 h 532"/>
                <a:gd name="T12" fmla="*/ 408 w 532"/>
                <a:gd name="T13" fmla="*/ 184 h 532"/>
                <a:gd name="T14" fmla="*/ 355 w 532"/>
                <a:gd name="T15" fmla="*/ 420 h 532"/>
                <a:gd name="T16" fmla="*/ 177 w 532"/>
                <a:gd name="T17" fmla="*/ 112 h 532"/>
                <a:gd name="T18" fmla="*/ 355 w 532"/>
                <a:gd name="T19" fmla="*/ 420 h 532"/>
                <a:gd name="T20" fmla="*/ 266 w 532"/>
                <a:gd name="T21" fmla="*/ 291 h 532"/>
                <a:gd name="T22" fmla="*/ 266 w 532"/>
                <a:gd name="T23" fmla="*/ 241 h 532"/>
                <a:gd name="T24" fmla="*/ 278 w 532"/>
                <a:gd name="T25" fmla="*/ 123 h 532"/>
                <a:gd name="T26" fmla="*/ 265 w 532"/>
                <a:gd name="T27" fmla="*/ 134 h 532"/>
                <a:gd name="T28" fmla="*/ 255 w 532"/>
                <a:gd name="T29" fmla="*/ 105 h 532"/>
                <a:gd name="T30" fmla="*/ 267 w 532"/>
                <a:gd name="T31" fmla="*/ 94 h 532"/>
                <a:gd name="T32" fmla="*/ 278 w 532"/>
                <a:gd name="T33" fmla="*/ 123 h 532"/>
                <a:gd name="T34" fmla="*/ 267 w 532"/>
                <a:gd name="T35" fmla="*/ 439 h 532"/>
                <a:gd name="T36" fmla="*/ 255 w 532"/>
                <a:gd name="T37" fmla="*/ 428 h 532"/>
                <a:gd name="T38" fmla="*/ 265 w 532"/>
                <a:gd name="T39" fmla="*/ 399 h 532"/>
                <a:gd name="T40" fmla="*/ 278 w 532"/>
                <a:gd name="T41" fmla="*/ 410 h 532"/>
                <a:gd name="T42" fmla="*/ 122 w 532"/>
                <a:gd name="T43" fmla="*/ 253 h 532"/>
                <a:gd name="T44" fmla="*/ 133 w 532"/>
                <a:gd name="T45" fmla="*/ 265 h 532"/>
                <a:gd name="T46" fmla="*/ 105 w 532"/>
                <a:gd name="T47" fmla="*/ 276 h 532"/>
                <a:gd name="T48" fmla="*/ 94 w 532"/>
                <a:gd name="T49" fmla="*/ 264 h 532"/>
                <a:gd name="T50" fmla="*/ 122 w 532"/>
                <a:gd name="T51" fmla="*/ 253 h 532"/>
                <a:gd name="T52" fmla="*/ 438 w 532"/>
                <a:gd name="T53" fmla="*/ 264 h 532"/>
                <a:gd name="T54" fmla="*/ 428 w 532"/>
                <a:gd name="T55" fmla="*/ 276 h 532"/>
                <a:gd name="T56" fmla="*/ 399 w 532"/>
                <a:gd name="T57" fmla="*/ 265 h 532"/>
                <a:gd name="T58" fmla="*/ 410 w 532"/>
                <a:gd name="T59" fmla="*/ 253 h 532"/>
                <a:gd name="T60" fmla="*/ 280 w 532"/>
                <a:gd name="T61" fmla="*/ 266 h 532"/>
                <a:gd name="T62" fmla="*/ 253 w 532"/>
                <a:gd name="T63" fmla="*/ 266 h 532"/>
                <a:gd name="T64" fmla="*/ 267 w 532"/>
                <a:gd name="T65" fmla="*/ 156 h 532"/>
                <a:gd name="T66" fmla="*/ 280 w 532"/>
                <a:gd name="T67" fmla="*/ 266 h 532"/>
                <a:gd name="T68" fmla="*/ 202 w 532"/>
                <a:gd name="T69" fmla="*/ 332 h 532"/>
                <a:gd name="T70" fmla="*/ 254 w 532"/>
                <a:gd name="T71" fmla="*/ 260 h 532"/>
                <a:gd name="T72" fmla="*/ 274 w 532"/>
                <a:gd name="T73" fmla="*/ 280 h 5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2" h="532">
                  <a:moveTo>
                    <a:pt x="167" y="94"/>
                  </a:moveTo>
                  <a:cubicBezTo>
                    <a:pt x="72" y="149"/>
                    <a:pt x="39" y="271"/>
                    <a:pt x="94" y="366"/>
                  </a:cubicBezTo>
                  <a:cubicBezTo>
                    <a:pt x="149" y="460"/>
                    <a:pt x="271" y="493"/>
                    <a:pt x="365" y="438"/>
                  </a:cubicBezTo>
                  <a:cubicBezTo>
                    <a:pt x="460" y="383"/>
                    <a:pt x="493" y="262"/>
                    <a:pt x="438" y="167"/>
                  </a:cubicBezTo>
                  <a:cubicBezTo>
                    <a:pt x="383" y="72"/>
                    <a:pt x="262" y="40"/>
                    <a:pt x="167" y="94"/>
                  </a:cubicBezTo>
                  <a:close/>
                  <a:moveTo>
                    <a:pt x="383" y="468"/>
                  </a:moveTo>
                  <a:cubicBezTo>
                    <a:pt x="271" y="532"/>
                    <a:pt x="129" y="494"/>
                    <a:pt x="64" y="383"/>
                  </a:cubicBezTo>
                  <a:cubicBezTo>
                    <a:pt x="0" y="272"/>
                    <a:pt x="38" y="129"/>
                    <a:pt x="150" y="64"/>
                  </a:cubicBezTo>
                  <a:cubicBezTo>
                    <a:pt x="261" y="0"/>
                    <a:pt x="404" y="38"/>
                    <a:pt x="468" y="150"/>
                  </a:cubicBezTo>
                  <a:cubicBezTo>
                    <a:pt x="532" y="261"/>
                    <a:pt x="494" y="404"/>
                    <a:pt x="383" y="468"/>
                  </a:cubicBezTo>
                  <a:close/>
                  <a:moveTo>
                    <a:pt x="184" y="124"/>
                  </a:moveTo>
                  <a:cubicBezTo>
                    <a:pt x="106" y="169"/>
                    <a:pt x="79" y="270"/>
                    <a:pt x="124" y="348"/>
                  </a:cubicBezTo>
                  <a:cubicBezTo>
                    <a:pt x="169" y="427"/>
                    <a:pt x="270" y="454"/>
                    <a:pt x="348" y="408"/>
                  </a:cubicBezTo>
                  <a:cubicBezTo>
                    <a:pt x="427" y="363"/>
                    <a:pt x="453" y="263"/>
                    <a:pt x="408" y="184"/>
                  </a:cubicBezTo>
                  <a:cubicBezTo>
                    <a:pt x="363" y="106"/>
                    <a:pt x="262" y="79"/>
                    <a:pt x="184" y="124"/>
                  </a:cubicBezTo>
                  <a:close/>
                  <a:moveTo>
                    <a:pt x="355" y="420"/>
                  </a:moveTo>
                  <a:cubicBezTo>
                    <a:pt x="270" y="469"/>
                    <a:pt x="161" y="440"/>
                    <a:pt x="112" y="355"/>
                  </a:cubicBezTo>
                  <a:cubicBezTo>
                    <a:pt x="63" y="270"/>
                    <a:pt x="92" y="161"/>
                    <a:pt x="177" y="112"/>
                  </a:cubicBezTo>
                  <a:cubicBezTo>
                    <a:pt x="262" y="63"/>
                    <a:pt x="371" y="92"/>
                    <a:pt x="420" y="177"/>
                  </a:cubicBezTo>
                  <a:cubicBezTo>
                    <a:pt x="469" y="262"/>
                    <a:pt x="440" y="371"/>
                    <a:pt x="355" y="420"/>
                  </a:cubicBezTo>
                  <a:close/>
                  <a:moveTo>
                    <a:pt x="291" y="266"/>
                  </a:moveTo>
                  <a:cubicBezTo>
                    <a:pt x="291" y="280"/>
                    <a:pt x="280" y="291"/>
                    <a:pt x="266" y="291"/>
                  </a:cubicBezTo>
                  <a:cubicBezTo>
                    <a:pt x="252" y="291"/>
                    <a:pt x="241" y="280"/>
                    <a:pt x="241" y="266"/>
                  </a:cubicBezTo>
                  <a:cubicBezTo>
                    <a:pt x="241" y="252"/>
                    <a:pt x="252" y="241"/>
                    <a:pt x="266" y="241"/>
                  </a:cubicBezTo>
                  <a:cubicBezTo>
                    <a:pt x="280" y="241"/>
                    <a:pt x="291" y="252"/>
                    <a:pt x="291" y="266"/>
                  </a:cubicBezTo>
                  <a:close/>
                  <a:moveTo>
                    <a:pt x="278" y="123"/>
                  </a:moveTo>
                  <a:cubicBezTo>
                    <a:pt x="278" y="129"/>
                    <a:pt x="273" y="134"/>
                    <a:pt x="267" y="134"/>
                  </a:cubicBezTo>
                  <a:lnTo>
                    <a:pt x="265" y="134"/>
                  </a:lnTo>
                  <a:cubicBezTo>
                    <a:pt x="259" y="134"/>
                    <a:pt x="255" y="129"/>
                    <a:pt x="255" y="123"/>
                  </a:cubicBezTo>
                  <a:lnTo>
                    <a:pt x="255" y="105"/>
                  </a:lnTo>
                  <a:cubicBezTo>
                    <a:pt x="255" y="99"/>
                    <a:pt x="259" y="94"/>
                    <a:pt x="265" y="94"/>
                  </a:cubicBezTo>
                  <a:lnTo>
                    <a:pt x="267" y="94"/>
                  </a:lnTo>
                  <a:cubicBezTo>
                    <a:pt x="273" y="94"/>
                    <a:pt x="278" y="99"/>
                    <a:pt x="278" y="105"/>
                  </a:cubicBezTo>
                  <a:lnTo>
                    <a:pt x="278" y="123"/>
                  </a:lnTo>
                  <a:close/>
                  <a:moveTo>
                    <a:pt x="278" y="428"/>
                  </a:moveTo>
                  <a:cubicBezTo>
                    <a:pt x="278" y="434"/>
                    <a:pt x="273" y="439"/>
                    <a:pt x="267" y="439"/>
                  </a:cubicBezTo>
                  <a:lnTo>
                    <a:pt x="265" y="439"/>
                  </a:lnTo>
                  <a:cubicBezTo>
                    <a:pt x="260" y="439"/>
                    <a:pt x="255" y="434"/>
                    <a:pt x="255" y="428"/>
                  </a:cubicBezTo>
                  <a:lnTo>
                    <a:pt x="255" y="410"/>
                  </a:lnTo>
                  <a:cubicBezTo>
                    <a:pt x="255" y="404"/>
                    <a:pt x="260" y="399"/>
                    <a:pt x="265" y="399"/>
                  </a:cubicBezTo>
                  <a:lnTo>
                    <a:pt x="267" y="399"/>
                  </a:lnTo>
                  <a:cubicBezTo>
                    <a:pt x="273" y="399"/>
                    <a:pt x="278" y="404"/>
                    <a:pt x="278" y="410"/>
                  </a:cubicBezTo>
                  <a:lnTo>
                    <a:pt x="278" y="428"/>
                  </a:lnTo>
                  <a:close/>
                  <a:moveTo>
                    <a:pt x="122" y="253"/>
                  </a:moveTo>
                  <a:cubicBezTo>
                    <a:pt x="128" y="253"/>
                    <a:pt x="133" y="258"/>
                    <a:pt x="133" y="264"/>
                  </a:cubicBezTo>
                  <a:lnTo>
                    <a:pt x="133" y="265"/>
                  </a:lnTo>
                  <a:cubicBezTo>
                    <a:pt x="133" y="271"/>
                    <a:pt x="128" y="276"/>
                    <a:pt x="122" y="276"/>
                  </a:cubicBezTo>
                  <a:lnTo>
                    <a:pt x="105" y="276"/>
                  </a:lnTo>
                  <a:cubicBezTo>
                    <a:pt x="99" y="276"/>
                    <a:pt x="94" y="271"/>
                    <a:pt x="94" y="265"/>
                  </a:cubicBezTo>
                  <a:lnTo>
                    <a:pt x="94" y="264"/>
                  </a:lnTo>
                  <a:cubicBezTo>
                    <a:pt x="94" y="258"/>
                    <a:pt x="99" y="253"/>
                    <a:pt x="105" y="253"/>
                  </a:cubicBezTo>
                  <a:lnTo>
                    <a:pt x="122" y="253"/>
                  </a:lnTo>
                  <a:close/>
                  <a:moveTo>
                    <a:pt x="428" y="253"/>
                  </a:moveTo>
                  <a:cubicBezTo>
                    <a:pt x="434" y="253"/>
                    <a:pt x="438" y="258"/>
                    <a:pt x="438" y="264"/>
                  </a:cubicBezTo>
                  <a:lnTo>
                    <a:pt x="438" y="265"/>
                  </a:lnTo>
                  <a:cubicBezTo>
                    <a:pt x="438" y="271"/>
                    <a:pt x="434" y="276"/>
                    <a:pt x="428" y="276"/>
                  </a:cubicBezTo>
                  <a:lnTo>
                    <a:pt x="410" y="276"/>
                  </a:lnTo>
                  <a:cubicBezTo>
                    <a:pt x="404" y="276"/>
                    <a:pt x="399" y="271"/>
                    <a:pt x="399" y="265"/>
                  </a:cubicBezTo>
                  <a:lnTo>
                    <a:pt x="399" y="264"/>
                  </a:lnTo>
                  <a:cubicBezTo>
                    <a:pt x="399" y="258"/>
                    <a:pt x="404" y="253"/>
                    <a:pt x="410" y="253"/>
                  </a:cubicBezTo>
                  <a:lnTo>
                    <a:pt x="428" y="253"/>
                  </a:lnTo>
                  <a:close/>
                  <a:moveTo>
                    <a:pt x="280" y="266"/>
                  </a:moveTo>
                  <a:cubicBezTo>
                    <a:pt x="280" y="274"/>
                    <a:pt x="274" y="280"/>
                    <a:pt x="267" y="280"/>
                  </a:cubicBezTo>
                  <a:cubicBezTo>
                    <a:pt x="259" y="280"/>
                    <a:pt x="253" y="274"/>
                    <a:pt x="253" y="266"/>
                  </a:cubicBezTo>
                  <a:lnTo>
                    <a:pt x="253" y="170"/>
                  </a:lnTo>
                  <a:cubicBezTo>
                    <a:pt x="253" y="162"/>
                    <a:pt x="259" y="156"/>
                    <a:pt x="267" y="156"/>
                  </a:cubicBezTo>
                  <a:cubicBezTo>
                    <a:pt x="274" y="156"/>
                    <a:pt x="280" y="162"/>
                    <a:pt x="280" y="170"/>
                  </a:cubicBezTo>
                  <a:lnTo>
                    <a:pt x="280" y="266"/>
                  </a:lnTo>
                  <a:close/>
                  <a:moveTo>
                    <a:pt x="223" y="331"/>
                  </a:moveTo>
                  <a:cubicBezTo>
                    <a:pt x="217" y="337"/>
                    <a:pt x="208" y="337"/>
                    <a:pt x="202" y="332"/>
                  </a:cubicBezTo>
                  <a:cubicBezTo>
                    <a:pt x="197" y="326"/>
                    <a:pt x="197" y="317"/>
                    <a:pt x="203" y="311"/>
                  </a:cubicBezTo>
                  <a:lnTo>
                    <a:pt x="254" y="260"/>
                  </a:lnTo>
                  <a:cubicBezTo>
                    <a:pt x="260" y="254"/>
                    <a:pt x="270" y="253"/>
                    <a:pt x="275" y="259"/>
                  </a:cubicBezTo>
                  <a:cubicBezTo>
                    <a:pt x="281" y="264"/>
                    <a:pt x="280" y="274"/>
                    <a:pt x="274" y="280"/>
                  </a:cubicBezTo>
                  <a:lnTo>
                    <a:pt x="223" y="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4A5A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10"/>
          <p:cNvSpPr>
            <a:spLocks noEditPoints="1"/>
          </p:cNvSpPr>
          <p:nvPr/>
        </p:nvSpPr>
        <p:spPr bwMode="auto">
          <a:xfrm>
            <a:off x="1071563" y="1192213"/>
            <a:ext cx="2171700" cy="5192712"/>
          </a:xfrm>
          <a:custGeom>
            <a:gdLst>
              <a:gd name="T0" fmla="*/ 1532 w 2525"/>
              <a:gd name="T1" fmla="*/ 1629 h 6037"/>
              <a:gd name="T2" fmla="*/ 1532 w 2525"/>
              <a:gd name="T3" fmla="*/ 1702 h 6037"/>
              <a:gd name="T4" fmla="*/ 1611 w 2525"/>
              <a:gd name="T5" fmla="*/ 1793 h 6037"/>
              <a:gd name="T6" fmla="*/ 1611 w 2525"/>
              <a:gd name="T7" fmla="*/ 1793 h 6037"/>
              <a:gd name="T8" fmla="*/ 1532 w 2525"/>
              <a:gd name="T9" fmla="*/ 1884 h 6037"/>
              <a:gd name="T10" fmla="*/ 1532 w 2525"/>
              <a:gd name="T11" fmla="*/ 1987 h 6037"/>
              <a:gd name="T12" fmla="*/ 1611 w 2525"/>
              <a:gd name="T13" fmla="*/ 2077 h 6037"/>
              <a:gd name="T14" fmla="*/ 1611 w 2525"/>
              <a:gd name="T15" fmla="*/ 2077 h 6037"/>
              <a:gd name="T16" fmla="*/ 1532 w 2525"/>
              <a:gd name="T17" fmla="*/ 2168 h 6037"/>
              <a:gd name="T18" fmla="*/ 1532 w 2525"/>
              <a:gd name="T19" fmla="*/ 5792 h 6037"/>
              <a:gd name="T20" fmla="*/ 1288 w 2525"/>
              <a:gd name="T21" fmla="*/ 6037 h 6037"/>
              <a:gd name="T22" fmla="*/ 1288 w 2525"/>
              <a:gd name="T23" fmla="*/ 6037 h 6037"/>
              <a:gd name="T24" fmla="*/ 1043 w 2525"/>
              <a:gd name="T25" fmla="*/ 5792 h 6037"/>
              <a:gd name="T26" fmla="*/ 1043 w 2525"/>
              <a:gd name="T27" fmla="*/ 2168 h 6037"/>
              <a:gd name="T28" fmla="*/ 965 w 2525"/>
              <a:gd name="T29" fmla="*/ 2077 h 6037"/>
              <a:gd name="T30" fmla="*/ 965 w 2525"/>
              <a:gd name="T31" fmla="*/ 2077 h 6037"/>
              <a:gd name="T32" fmla="*/ 1043 w 2525"/>
              <a:gd name="T33" fmla="*/ 1987 h 6037"/>
              <a:gd name="T34" fmla="*/ 1043 w 2525"/>
              <a:gd name="T35" fmla="*/ 1884 h 6037"/>
              <a:gd name="T36" fmla="*/ 965 w 2525"/>
              <a:gd name="T37" fmla="*/ 1793 h 6037"/>
              <a:gd name="T38" fmla="*/ 965 w 2525"/>
              <a:gd name="T39" fmla="*/ 1793 h 6037"/>
              <a:gd name="T40" fmla="*/ 1043 w 2525"/>
              <a:gd name="T41" fmla="*/ 1702 h 6037"/>
              <a:gd name="T42" fmla="*/ 1043 w 2525"/>
              <a:gd name="T43" fmla="*/ 1629 h 6037"/>
              <a:gd name="T44" fmla="*/ 814 w 2525"/>
              <a:gd name="T45" fmla="*/ 1629 h 6037"/>
              <a:gd name="T46" fmla="*/ 0 w 2525"/>
              <a:gd name="T47" fmla="*/ 814 h 6037"/>
              <a:gd name="T48" fmla="*/ 0 w 2525"/>
              <a:gd name="T49" fmla="*/ 814 h 6037"/>
              <a:gd name="T50" fmla="*/ 814 w 2525"/>
              <a:gd name="T51" fmla="*/ 0 h 6037"/>
              <a:gd name="T52" fmla="*/ 1710 w 2525"/>
              <a:gd name="T53" fmla="*/ 0 h 6037"/>
              <a:gd name="T54" fmla="*/ 2525 w 2525"/>
              <a:gd name="T55" fmla="*/ 814 h 6037"/>
              <a:gd name="T56" fmla="*/ 2525 w 2525"/>
              <a:gd name="T57" fmla="*/ 814 h 6037"/>
              <a:gd name="T58" fmla="*/ 1710 w 2525"/>
              <a:gd name="T59" fmla="*/ 1629 h 6037"/>
              <a:gd name="T60" fmla="*/ 1532 w 2525"/>
              <a:gd name="T61" fmla="*/ 1629 h 6037"/>
              <a:gd name="T62" fmla="*/ 814 w 2525"/>
              <a:gd name="T63" fmla="*/ 400 h 6037"/>
              <a:gd name="T64" fmla="*/ 1710 w 2525"/>
              <a:gd name="T65" fmla="*/ 400 h 6037"/>
              <a:gd name="T66" fmla="*/ 2125 w 2525"/>
              <a:gd name="T67" fmla="*/ 814 h 6037"/>
              <a:gd name="T68" fmla="*/ 2125 w 2525"/>
              <a:gd name="T69" fmla="*/ 814 h 6037"/>
              <a:gd name="T70" fmla="*/ 1710 w 2525"/>
              <a:gd name="T71" fmla="*/ 1229 h 6037"/>
              <a:gd name="T72" fmla="*/ 814 w 2525"/>
              <a:gd name="T73" fmla="*/ 1229 h 6037"/>
              <a:gd name="T74" fmla="*/ 400 w 2525"/>
              <a:gd name="T75" fmla="*/ 814 h 6037"/>
              <a:gd name="T76" fmla="*/ 400 w 2525"/>
              <a:gd name="T77" fmla="*/ 814 h 6037"/>
              <a:gd name="T78" fmla="*/ 814 w 2525"/>
              <a:gd name="T79" fmla="*/ 400 h 60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25" h="6037">
                <a:moveTo>
                  <a:pt x="1532" y="1629"/>
                </a:moveTo>
                <a:lnTo>
                  <a:pt x="1532" y="1702"/>
                </a:lnTo>
                <a:cubicBezTo>
                  <a:pt x="1577" y="1708"/>
                  <a:pt x="1611" y="1747"/>
                  <a:pt x="1611" y="1793"/>
                </a:cubicBezTo>
                <a:cubicBezTo>
                  <a:pt x="1611" y="1839"/>
                  <a:pt x="1577" y="1877"/>
                  <a:pt x="1532" y="1884"/>
                </a:cubicBezTo>
                <a:lnTo>
                  <a:pt x="1532" y="1987"/>
                </a:lnTo>
                <a:cubicBezTo>
                  <a:pt x="1577" y="1993"/>
                  <a:pt x="1611" y="2031"/>
                  <a:pt x="1611" y="2077"/>
                </a:cubicBezTo>
                <a:cubicBezTo>
                  <a:pt x="1611" y="2123"/>
                  <a:pt x="1577" y="2162"/>
                  <a:pt x="1532" y="2168"/>
                </a:cubicBezTo>
                <a:lnTo>
                  <a:pt x="1532" y="5792"/>
                </a:lnTo>
                <a:cubicBezTo>
                  <a:pt x="1532" y="5927"/>
                  <a:pt x="1422" y="6037"/>
                  <a:pt x="1288" y="6037"/>
                </a:cubicBezTo>
                <a:cubicBezTo>
                  <a:pt x="1153" y="6037"/>
                  <a:pt x="1043" y="5927"/>
                  <a:pt x="1043" y="5792"/>
                </a:cubicBezTo>
                <a:lnTo>
                  <a:pt x="1043" y="2168"/>
                </a:lnTo>
                <a:cubicBezTo>
                  <a:pt x="999" y="2162"/>
                  <a:pt x="965" y="2123"/>
                  <a:pt x="965" y="2077"/>
                </a:cubicBezTo>
                <a:cubicBezTo>
                  <a:pt x="965" y="2031"/>
                  <a:pt x="999" y="1993"/>
                  <a:pt x="1043" y="1987"/>
                </a:cubicBezTo>
                <a:lnTo>
                  <a:pt x="1043" y="1884"/>
                </a:lnTo>
                <a:cubicBezTo>
                  <a:pt x="999" y="1877"/>
                  <a:pt x="965" y="1839"/>
                  <a:pt x="965" y="1793"/>
                </a:cubicBezTo>
                <a:cubicBezTo>
                  <a:pt x="965" y="1747"/>
                  <a:pt x="999" y="1708"/>
                  <a:pt x="1043" y="1702"/>
                </a:cubicBezTo>
                <a:lnTo>
                  <a:pt x="1043" y="1629"/>
                </a:lnTo>
                <a:lnTo>
                  <a:pt x="814" y="1629"/>
                </a:lnTo>
                <a:cubicBezTo>
                  <a:pt x="366" y="1629"/>
                  <a:pt x="0" y="1262"/>
                  <a:pt x="0" y="814"/>
                </a:cubicBezTo>
                <a:cubicBezTo>
                  <a:pt x="0" y="366"/>
                  <a:pt x="366" y="0"/>
                  <a:pt x="814" y="0"/>
                </a:cubicBezTo>
                <a:lnTo>
                  <a:pt x="1710" y="0"/>
                </a:lnTo>
                <a:cubicBezTo>
                  <a:pt x="2158" y="0"/>
                  <a:pt x="2525" y="366"/>
                  <a:pt x="2525" y="814"/>
                </a:cubicBezTo>
                <a:cubicBezTo>
                  <a:pt x="2525" y="1262"/>
                  <a:pt x="2158" y="1629"/>
                  <a:pt x="1710" y="1629"/>
                </a:cubicBezTo>
                <a:lnTo>
                  <a:pt x="1532" y="1629"/>
                </a:lnTo>
                <a:close/>
                <a:moveTo>
                  <a:pt x="814" y="400"/>
                </a:moveTo>
                <a:lnTo>
                  <a:pt x="1710" y="400"/>
                </a:lnTo>
                <a:cubicBezTo>
                  <a:pt x="1938" y="400"/>
                  <a:pt x="2125" y="586"/>
                  <a:pt x="2125" y="814"/>
                </a:cubicBezTo>
                <a:cubicBezTo>
                  <a:pt x="2125" y="1042"/>
                  <a:pt x="1938" y="1229"/>
                  <a:pt x="1710" y="1229"/>
                </a:cubicBezTo>
                <a:lnTo>
                  <a:pt x="814" y="1229"/>
                </a:lnTo>
                <a:cubicBezTo>
                  <a:pt x="586" y="1229"/>
                  <a:pt x="400" y="1042"/>
                  <a:pt x="400" y="814"/>
                </a:cubicBezTo>
                <a:cubicBezTo>
                  <a:pt x="400" y="586"/>
                  <a:pt x="586" y="400"/>
                  <a:pt x="814" y="40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77026" y="2190943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5877026" y="2675439"/>
            <a:ext cx="24169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</a:t>
            </a: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的综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合</a:t>
            </a: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描述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说明，在此录入上述图表</a:t>
            </a: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的综合描述说明。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664098" y="2190943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8664097" y="2675439"/>
            <a:ext cx="24005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</a:t>
            </a: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的综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合</a:t>
            </a: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描述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说明，在此录入上述图表</a:t>
            </a: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的综合描述说明。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77026" y="4380604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5877026" y="4865100"/>
            <a:ext cx="24169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</a:t>
            </a: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的综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合</a:t>
            </a: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描述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说明，在此录入上述图表</a:t>
            </a: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的综合描述说明。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664098" y="4380604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8664097" y="4865100"/>
            <a:ext cx="24005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</a:t>
            </a: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的综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合</a:t>
            </a: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描述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说明，在此录入上述图表</a:t>
            </a: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的综合描述说明。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2788" p14:dur="1400">
        <p14:doors dir="vert"/>
      </p:transition>
    </mc:Choice>
    <mc:Fallback>
      <p:transition spd="slow" advTm="27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/>
          <p:cNvSpPr/>
          <p:nvPr/>
        </p:nvSpPr>
        <p:spPr>
          <a:xfrm>
            <a:off x="1396908" y="2063919"/>
            <a:ext cx="1655878" cy="165656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28" tIns="43212" rIns="86428" bIns="43212" rtlCol="0" anchor="ctr"/>
          <a:lstStyle/>
          <a:p>
            <a:pPr algn="ctr" defTabSz="86423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STEP 1</a:t>
            </a:r>
            <a:endParaRPr lang="zh-CN" altLang="en-US" sz="2000" b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916729" y="2600848"/>
            <a:ext cx="1655878" cy="16565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28" tIns="43212" rIns="86428" bIns="43212" rtlCol="0" anchor="ctr"/>
          <a:lstStyle/>
          <a:p>
            <a:pPr algn="ctr" defTabSz="86423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STEP 2</a:t>
            </a:r>
            <a:endParaRPr lang="zh-CN" altLang="en-US" sz="2000" b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436538" y="2063919"/>
            <a:ext cx="1655878" cy="1656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28" tIns="43212" rIns="86428" bIns="43212" rtlCol="0" anchor="ctr"/>
          <a:lstStyle/>
          <a:p>
            <a:pPr algn="ctr" defTabSz="86423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STEP 3</a:t>
            </a:r>
            <a:endParaRPr lang="zh-CN" altLang="en-US" sz="2000" b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956348" y="2600848"/>
            <a:ext cx="1655878" cy="165656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28" tIns="43212" rIns="86428" bIns="43212" rtlCol="0" anchor="ctr"/>
          <a:lstStyle/>
          <a:p>
            <a:pPr algn="ctr" defTabSz="86423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STEP 4</a:t>
            </a:r>
            <a:endParaRPr lang="zh-CN" altLang="en-US" sz="2000" b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2" name="直接连接符 21"/>
          <p:cNvCxnSpPr>
            <a:stCxn id="9" idx="6"/>
            <a:endCxn id="14" idx="2"/>
          </p:cNvCxnSpPr>
          <p:nvPr/>
        </p:nvCxnSpPr>
        <p:spPr>
          <a:xfrm>
            <a:off x="3052786" y="2892205"/>
            <a:ext cx="863936" cy="536928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4" idx="6"/>
            <a:endCxn id="17" idx="2"/>
          </p:cNvCxnSpPr>
          <p:nvPr/>
        </p:nvCxnSpPr>
        <p:spPr>
          <a:xfrm flipV="1">
            <a:off x="5572604" y="2892205"/>
            <a:ext cx="863936" cy="536928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7" idx="6"/>
            <a:endCxn id="20" idx="2"/>
          </p:cNvCxnSpPr>
          <p:nvPr/>
        </p:nvCxnSpPr>
        <p:spPr>
          <a:xfrm>
            <a:off x="8092413" y="2892205"/>
            <a:ext cx="863936" cy="536928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70"/>
          <p:cNvSpPr txBox="1"/>
          <p:nvPr/>
        </p:nvSpPr>
        <p:spPr>
          <a:xfrm>
            <a:off x="1294280" y="4581926"/>
            <a:ext cx="2303915" cy="395841"/>
          </a:xfrm>
          <a:prstGeom prst="rect">
            <a:avLst/>
          </a:prstGeom>
          <a:noFill/>
        </p:spPr>
        <p:txBody>
          <a:bodyPr wrap="square" lIns="91147" tIns="45575" rIns="91147" bIns="45575" rtlCol="0">
            <a:spAutoFit/>
          </a:bodyPr>
          <a:lstStyle/>
          <a:p>
            <a:pPr defTabSz="86423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1294280" y="5100211"/>
            <a:ext cx="2115203" cy="1384946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50000"/>
              </a:lnSpc>
              <a:defRPr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zh-CN" altLang="en-US">
                <a:sym typeface="+mn-lt"/>
              </a:rPr>
              <a:t>点击添加相关标题文字，点击添加相关标题文字，点击添加相关标题文字</a:t>
            </a:r>
            <a:r>
              <a:rPr lang="en-US" altLang="zh-CN">
                <a:sym typeface="+mn-lt"/>
              </a:rPr>
              <a:t>.</a:t>
            </a:r>
            <a:endParaRPr lang="en-GB" altLang="zh-CN"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3718817" y="4581922"/>
            <a:ext cx="2303915" cy="395841"/>
          </a:xfrm>
          <a:prstGeom prst="rect">
            <a:avLst/>
          </a:prstGeom>
          <a:noFill/>
        </p:spPr>
        <p:txBody>
          <a:bodyPr wrap="square" lIns="91147" tIns="45575" rIns="91147" bIns="45575" rtlCol="0">
            <a:spAutoFit/>
          </a:bodyPr>
          <a:lstStyle/>
          <a:p>
            <a:pPr defTabSz="86423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171"/>
          <p:cNvSpPr txBox="1"/>
          <p:nvPr/>
        </p:nvSpPr>
        <p:spPr>
          <a:xfrm>
            <a:off x="3718818" y="5100211"/>
            <a:ext cx="2115203" cy="1384946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50000"/>
              </a:lnSpc>
              <a:defRPr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zh-CN" altLang="en-US">
                <a:sym typeface="+mn-lt"/>
              </a:rPr>
              <a:t>点击添加相关标题文字，点击添加相关标题文字，点击添加相关标题文字</a:t>
            </a:r>
            <a:r>
              <a:rPr lang="en-US" altLang="zh-CN">
                <a:sym typeface="+mn-lt"/>
              </a:rPr>
              <a:t>.</a:t>
            </a:r>
            <a:endParaRPr lang="en-GB" altLang="zh-CN">
              <a:sym typeface="+mn-lt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6143355" y="4581922"/>
            <a:ext cx="2303915" cy="395841"/>
          </a:xfrm>
          <a:prstGeom prst="rect">
            <a:avLst/>
          </a:prstGeom>
          <a:noFill/>
        </p:spPr>
        <p:txBody>
          <a:bodyPr wrap="square" lIns="91147" tIns="45575" rIns="91147" bIns="45575" rtlCol="0">
            <a:spAutoFit/>
          </a:bodyPr>
          <a:lstStyle/>
          <a:p>
            <a:pPr defTabSz="86423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171"/>
          <p:cNvSpPr txBox="1"/>
          <p:nvPr/>
        </p:nvSpPr>
        <p:spPr>
          <a:xfrm>
            <a:off x="6143355" y="5100211"/>
            <a:ext cx="2115203" cy="1384946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50000"/>
              </a:lnSpc>
              <a:defRPr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zh-CN" altLang="en-US">
                <a:sym typeface="+mn-lt"/>
              </a:rPr>
              <a:t>点击添加相关标题文字，点击添加相关标题文字，点击添加相关标题文字</a:t>
            </a:r>
            <a:r>
              <a:rPr lang="en-US" altLang="zh-CN">
                <a:sym typeface="+mn-lt"/>
              </a:rPr>
              <a:t>.</a:t>
            </a:r>
            <a:endParaRPr lang="en-GB" altLang="zh-CN">
              <a:sym typeface="+mn-lt"/>
            </a:endParaRPr>
          </a:p>
        </p:txBody>
      </p:sp>
      <p:sp>
        <p:nvSpPr>
          <p:cNvPr id="41" name="TextBox 170"/>
          <p:cNvSpPr txBox="1"/>
          <p:nvPr/>
        </p:nvSpPr>
        <p:spPr>
          <a:xfrm>
            <a:off x="8622072" y="4581922"/>
            <a:ext cx="2303915" cy="395841"/>
          </a:xfrm>
          <a:prstGeom prst="rect">
            <a:avLst/>
          </a:prstGeom>
          <a:noFill/>
        </p:spPr>
        <p:txBody>
          <a:bodyPr wrap="square" lIns="91147" tIns="45575" rIns="91147" bIns="45575" rtlCol="0">
            <a:spAutoFit/>
          </a:bodyPr>
          <a:lstStyle/>
          <a:p>
            <a:pPr defTabSz="86423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171"/>
          <p:cNvSpPr txBox="1"/>
          <p:nvPr/>
        </p:nvSpPr>
        <p:spPr>
          <a:xfrm>
            <a:off x="8622073" y="5100211"/>
            <a:ext cx="2115203" cy="1384946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50000"/>
              </a:lnSpc>
              <a:defRPr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zh-CN" altLang="en-US">
                <a:sym typeface="+mn-lt"/>
              </a:rPr>
              <a:t>点击添加相关标题文字，点击添加相关标题文字，点击添加相关标题文字</a:t>
            </a:r>
            <a:r>
              <a:rPr lang="en-US" altLang="zh-CN">
                <a:sym typeface="+mn-lt"/>
              </a:rPr>
              <a:t>.</a:t>
            </a:r>
            <a:endParaRPr lang="en-GB" altLang="zh-CN">
              <a:sym typeface="+mn-lt"/>
            </a:endParaRPr>
          </a:p>
        </p:txBody>
      </p:sp>
      <p:sp>
        <p:nvSpPr>
          <p:cNvPr id="18" name="文本占位符 3"/>
          <p:cNvSpPr txBox="1"/>
          <p:nvPr/>
        </p:nvSpPr>
        <p:spPr>
          <a:xfrm>
            <a:off x="785361" y="258318"/>
            <a:ext cx="2826637" cy="529289"/>
          </a:xfrm>
          <a:prstGeom prst="rect">
            <a:avLst/>
          </a:prstGeom>
        </p:spPr>
        <p:txBody>
          <a:bodyPr lIns="86428" tIns="43212" rIns="86428" bIns="43212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2422" p14:dur="1400">
        <p14:doors dir="vert"/>
      </p:transition>
    </mc:Choice>
    <mc:Fallback>
      <p:transition spd="slow" advTm="24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ounded Rectangle 1"/>
          <p:cNvSpPr/>
          <p:nvPr/>
        </p:nvSpPr>
        <p:spPr>
          <a:xfrm>
            <a:off x="1532721" y="5300768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/>
          <p:nvPr/>
        </p:nvSpPr>
        <p:spPr>
          <a:xfrm>
            <a:off x="6536485" y="2281255"/>
            <a:ext cx="4332987" cy="9325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50000"/>
              </a:lnSpc>
              <a:defRPr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在此录入上述图片的综合描述说明，在此录入图片的综合描述说明，在此录入上述图片的综合描述说明。在此录入上述图片的综合描述</a:t>
            </a:r>
            <a:r>
              <a:rPr lang="zh-CN" altLang="en-US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说明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6522821" y="1649775"/>
            <a:ext cx="1516601" cy="646282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50000"/>
              </a:lnSpc>
              <a:defRPr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sz="2400" b="1" smtClean="0">
                <a:sym typeface="Arial" panose="020b0604020202020204" pitchFamily="34" charset="0"/>
              </a:rPr>
              <a:t>添加文字</a:t>
            </a:r>
            <a:endParaRPr lang="en-AU" sz="2400" b="1">
              <a:sym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532721" y="5016819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532721" y="4739728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532721" y="4455780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532721" y="4171348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532721" y="3887400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532721" y="3610309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532721" y="3326361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981748" y="5300768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981748" y="5016819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981748" y="4739728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981748" y="4455780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2981748" y="4171348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981748" y="3887400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2981748" y="3610309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2981748" y="3326361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475597" y="5300768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475597" y="5016819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475597" y="4739728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475597" y="4455780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475597" y="4171348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475597" y="3887400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475597" y="3610309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475597" y="3326361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7478" y="2356597"/>
            <a:ext cx="937158" cy="415450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Arial" panose="020b0604020202020204" pitchFamily="34" charset="0"/>
              </a:rPr>
              <a:t>文字内容</a:t>
            </a:r>
            <a:endParaRPr lang="en-US" sz="1400">
              <a:solidFill>
                <a:srgbClr val="5C5750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532721" y="3039481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2981748" y="3039481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475597" y="3039481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028878" y="2356597"/>
            <a:ext cx="937158" cy="415450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Arial" panose="020b0604020202020204" pitchFamily="34" charset="0"/>
              </a:rPr>
              <a:t>文字内容</a:t>
            </a:r>
            <a:endParaRPr lang="en-US" sz="1400">
              <a:solidFill>
                <a:srgbClr val="5C5750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584059" y="2356597"/>
            <a:ext cx="937158" cy="415450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>
                <a:solidFill>
                  <a:srgbClr val="5C575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  <a:sym typeface="Arial" panose="020b0604020202020204" pitchFamily="34" charset="0"/>
              </a:rPr>
              <a:t>文字内容</a:t>
            </a:r>
            <a:endParaRPr lang="en-US" sz="1400">
              <a:solidFill>
                <a:srgbClr val="5C5750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532721" y="2758081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2981748" y="2758081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475597" y="2758081"/>
            <a:ext cx="1036183" cy="20443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78" tIns="43287" rIns="86578" bIns="43287" rtlCol="0" anchor="ctr"/>
          <a:lstStyle/>
          <a:p>
            <a:pPr algn="just" defTabSz="866140" fontAlgn="base">
              <a:lnSpc>
                <a:spcPct val="120000"/>
              </a:lnSpc>
            </a:pPr>
            <a:endParaRPr 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6509995" y="3613190"/>
            <a:ext cx="548538" cy="548767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140" fontAlgn="base">
              <a:lnSpc>
                <a:spcPct val="120000"/>
              </a:lnSpc>
            </a:pPr>
            <a:r>
              <a:rPr lang="en-AU" sz="13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sz="13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161230" y="3587761"/>
            <a:ext cx="585080" cy="2451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140" fontAlgn="base">
              <a:lnSpc>
                <a:spcPct val="120000"/>
              </a:lnSpc>
            </a:pPr>
            <a:r>
              <a:rPr lang="en-US" sz="1300">
                <a:solidFill>
                  <a:srgbClr val="B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1.908 K</a:t>
            </a:r>
            <a:endParaRPr lang="en-US" sz="1300">
              <a:solidFill>
                <a:srgbClr val="BF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8815866" y="3613190"/>
            <a:ext cx="548538" cy="548767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140" fontAlgn="base">
              <a:lnSpc>
                <a:spcPct val="120000"/>
              </a:lnSpc>
            </a:pPr>
            <a:r>
              <a:rPr lang="en-AU" sz="13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sz="13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476972" y="3587761"/>
            <a:ext cx="585080" cy="2451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140" fontAlgn="base">
              <a:lnSpc>
                <a:spcPct val="120000"/>
              </a:lnSpc>
            </a:pPr>
            <a:r>
              <a:rPr lang="en-US" sz="1300">
                <a:solidFill>
                  <a:srgbClr val="B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2.074 K</a:t>
            </a:r>
            <a:endParaRPr lang="en-US" sz="1300">
              <a:solidFill>
                <a:srgbClr val="BF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124446" y="3970011"/>
            <a:ext cx="773521" cy="2451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defTabSz="866140" fontAlgn="base">
              <a:lnSpc>
                <a:spcPct val="120000"/>
              </a:lnSpc>
            </a:pPr>
            <a:r>
              <a:rPr lang="en-US" sz="1300">
                <a:solidFill>
                  <a:srgbClr val="B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Male User</a:t>
            </a:r>
            <a:endParaRPr lang="en-US" sz="1300">
              <a:solidFill>
                <a:srgbClr val="BF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9380917" y="3959383"/>
            <a:ext cx="971080" cy="2451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defTabSz="866140" fontAlgn="base">
              <a:lnSpc>
                <a:spcPct val="120000"/>
              </a:lnSpc>
            </a:pPr>
            <a:r>
              <a:rPr lang="en-US" sz="1300">
                <a:solidFill>
                  <a:srgbClr val="B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Female User</a:t>
            </a:r>
            <a:endParaRPr lang="en-US" sz="1300">
              <a:solidFill>
                <a:srgbClr val="BF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Text Placeholder 32"/>
          <p:cNvSpPr txBox="1"/>
          <p:nvPr/>
        </p:nvSpPr>
        <p:spPr>
          <a:xfrm>
            <a:off x="6536485" y="4377443"/>
            <a:ext cx="4332987" cy="1212591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>
                <a:sym typeface="微软雅黑" panose="020b0503020204020204" charset="-122"/>
              </a:rPr>
              <a:t>在此录入上述图片的综合描述说明，在此录入图片的综合描述说明，在此录入上述图片的综合描述说明。在此录入上述图片的综合描述说明，在此录入图片的综合描述</a:t>
            </a:r>
            <a:r>
              <a:rPr lang="zh-CN" altLang="en-US" smtClean="0">
                <a:sym typeface="微软雅黑" panose="020b0503020204020204" charset="-122"/>
              </a:rPr>
              <a:t>说明。</a:t>
            </a: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" y="258293"/>
            <a:ext cx="376718" cy="52969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50325" y="258293"/>
            <a:ext cx="125833" cy="5296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86462" tIns="43229" rIns="86462" bIns="43229" rtlCol="0" anchor="ctr"/>
          <a:lstStyle/>
          <a:p>
            <a:pPr algn="ctr" defTabSz="1216025">
              <a:defRPr/>
            </a:pPr>
            <a:endParaRPr kumimoji="1" lang="zh-CN" altLang="en-US" sz="1500" kern="0">
              <a:solidFill>
                <a:srgbClr val="397E9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8" name="文本占位符 3"/>
          <p:cNvSpPr txBox="1"/>
          <p:nvPr/>
        </p:nvSpPr>
        <p:spPr>
          <a:xfrm>
            <a:off x="785359" y="258316"/>
            <a:ext cx="2826637" cy="529289"/>
          </a:xfrm>
          <a:prstGeom prst="rect">
            <a:avLst/>
          </a:prstGeom>
        </p:spPr>
        <p:txBody>
          <a:bodyPr lIns="86451" tIns="43223" rIns="86451" bIns="43223"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1900" b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1900" b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Tm="409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4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60" grpId="0" animBg="1"/>
      <p:bldP spid="61" grpId="0" animBg="1"/>
      <p:bldP spid="62" grpId="0" animBg="1"/>
      <p:bldP spid="63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3" grpId="0"/>
      <p:bldP spid="98" grpId="0" animBg="1"/>
      <p:bldP spid="99" grpId="0" animBg="1"/>
      <p:bldP spid="100" grpId="0" animBg="1"/>
      <p:bldP spid="101" grpId="0"/>
      <p:bldP spid="102" grpId="0"/>
      <p:bldP spid="103" grpId="0" animBg="1"/>
      <p:bldP spid="104" grpId="0" animBg="1"/>
      <p:bldP spid="105" grpId="0" animBg="1"/>
      <p:bldP spid="109" grpId="0" animBg="1"/>
      <p:bldP spid="110" grpId="0"/>
      <p:bldP spid="112" grpId="0" animBg="1"/>
      <p:bldP spid="113" grpId="0"/>
      <p:bldP spid="114" grpId="0"/>
      <p:bldP spid="115" grpId="0"/>
      <p:bldP spid="44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TIMING" val="|3.8"/>
</p:tagLst>
</file>

<file path=ppt/tags/tag62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NmtZ0j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2a1nSNZFKylNAAAAawAAABsAAAB1bml2ZXJzYWwvdW5pdmVyc2FsLnBuZy54bWyzsa/IzVEoSy0qzszPs1Uy1DNQsrfj5bIpKEoty0wtV6gAigEFIUBJodJWycQIwS3PTCnJAKowMDZDCGakZqZnlNgqmZubwwX1gWYCAFBLAQIAABQAAgAIAESUV0cjtE77+wIAALAIAAAUAAAAAAAAAAEAAAAAAAAAAAB1bml2ZXJzYWwvcGxheWVyLnhtbFBLAQIAABQAAgAIANmtZ0joZE7o6C8AAOlbAAAXAAAAAAAAAAAAAAAAAC0DAAB1bml2ZXJzYWwvdW5pdmVyc2FsLnBuZ1BLAQIAABQAAgAIANmtZ0jWRSspTQAAAGsAAAAbAAAAAAAAAAEAAAAAAEozAAB1bml2ZXJzYWwvdW5pdmVyc2FsLnBuZy54bWxQSwUGAAAAAAMAAwDQAAAA0DMAAAAA"/>
  <p:tag name="ISPRING_PRESENTATION_TITLE" val="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50E491A2-2229-40CA-833B-FA5D58DFB077"/>
  <p:tag name="ISPRINGCLOUDFOLDERID" val="0"/>
  <p:tag name="ISPRINGCLOUDFOLDERPATH" val="Repository"/>
  <p:tag name="ISPRINGONLINEFOLDERID" val="0"/>
  <p:tag name="ISPRINGONLINEFOLDERPATH" val="Content List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自定义设计方案">
  <a:themeElements>
    <a:clrScheme name="自定义 4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0000"/>
      </a:accent1>
      <a:accent2>
        <a:srgbClr val="A6A6A6"/>
      </a:accent2>
      <a:accent3>
        <a:srgbClr val="BE0000"/>
      </a:accent3>
      <a:accent4>
        <a:srgbClr val="A6A6A6"/>
      </a:accent4>
      <a:accent5>
        <a:srgbClr val="BE0000"/>
      </a:accent5>
      <a:accent6>
        <a:srgbClr val="A6A6A6"/>
      </a:accent6>
      <a:hlink>
        <a:srgbClr val="BE0000"/>
      </a:hlink>
      <a:folHlink>
        <a:srgbClr val="A6A6A6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2_自定义设计方案">
  <a:themeElements>
    <a:clrScheme name="自定义 4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0000"/>
      </a:accent1>
      <a:accent2>
        <a:srgbClr val="A6A6A6"/>
      </a:accent2>
      <a:accent3>
        <a:srgbClr val="BE0000"/>
      </a:accent3>
      <a:accent4>
        <a:srgbClr val="A6A6A6"/>
      </a:accent4>
      <a:accent5>
        <a:srgbClr val="BE0000"/>
      </a:accent5>
      <a:accent6>
        <a:srgbClr val="A6A6A6"/>
      </a:accent6>
      <a:hlink>
        <a:srgbClr val="BE0000"/>
      </a:hlink>
      <a:folHlink>
        <a:srgbClr val="A6A6A6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3_自定义设计方案">
  <a:themeElements>
    <a:clrScheme name="自定义 4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0000"/>
      </a:accent1>
      <a:accent2>
        <a:srgbClr val="A6A6A6"/>
      </a:accent2>
      <a:accent3>
        <a:srgbClr val="BE0000"/>
      </a:accent3>
      <a:accent4>
        <a:srgbClr val="A6A6A6"/>
      </a:accent4>
      <a:accent5>
        <a:srgbClr val="BE0000"/>
      </a:accent5>
      <a:accent6>
        <a:srgbClr val="A6A6A6"/>
      </a:accent6>
      <a:hlink>
        <a:srgbClr val="BE0000"/>
      </a:hlink>
      <a:folHlink>
        <a:srgbClr val="A6A6A6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4_自定义设计方案">
  <a:themeElements>
    <a:clrScheme name="自定义 4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0000"/>
      </a:accent1>
      <a:accent2>
        <a:srgbClr val="A6A6A6"/>
      </a:accent2>
      <a:accent3>
        <a:srgbClr val="BE0000"/>
      </a:accent3>
      <a:accent4>
        <a:srgbClr val="A6A6A6"/>
      </a:accent4>
      <a:accent5>
        <a:srgbClr val="BE0000"/>
      </a:accent5>
      <a:accent6>
        <a:srgbClr val="A6A6A6"/>
      </a:accent6>
      <a:hlink>
        <a:srgbClr val="BE0000"/>
      </a:hlink>
      <a:folHlink>
        <a:srgbClr val="A6A6A6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5_自定义设计方案">
  <a:themeElements>
    <a:clrScheme name="自定义 36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BF0000"/>
      </a:accent2>
      <a:accent3>
        <a:srgbClr val="000000"/>
      </a:accent3>
      <a:accent4>
        <a:srgbClr val="BF0000"/>
      </a:accent4>
      <a:accent5>
        <a:srgbClr val="000000"/>
      </a:accent5>
      <a:accent6>
        <a:srgbClr val="BF0000"/>
      </a:accent6>
      <a:hlink>
        <a:srgbClr val="000000"/>
      </a:hlink>
      <a:folHlink>
        <a:srgbClr val="BF000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r="http://schemas.openxmlformats.org/officeDocument/2006/relationships" xmlns:a="http://schemas.openxmlformats.org/drawingml/2006/main" name="6_自定义设计方案">
  <a:themeElements>
    <a:clrScheme name="自定义 36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BF0000"/>
      </a:accent2>
      <a:accent3>
        <a:srgbClr val="000000"/>
      </a:accent3>
      <a:accent4>
        <a:srgbClr val="BF0000"/>
      </a:accent4>
      <a:accent5>
        <a:srgbClr val="000000"/>
      </a:accent5>
      <a:accent6>
        <a:srgbClr val="BF0000"/>
      </a:accent6>
      <a:hlink>
        <a:srgbClr val="000000"/>
      </a:hlink>
      <a:folHlink>
        <a:srgbClr val="BF000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r="http://schemas.openxmlformats.org/officeDocument/2006/relationships" xmlns:a="http://schemas.openxmlformats.org/drawingml/2006/main" name="7_自定义设计方案">
  <a:themeElements>
    <a:clrScheme name="自定义 1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3236"/>
      </a:accent1>
      <a:accent2>
        <a:srgbClr val="404040"/>
      </a:accent2>
      <a:accent3>
        <a:srgbClr val="F03236"/>
      </a:accent3>
      <a:accent4>
        <a:srgbClr val="404040"/>
      </a:accent4>
      <a:accent5>
        <a:srgbClr val="F03236"/>
      </a:accent5>
      <a:accent6>
        <a:srgbClr val="404040"/>
      </a:accent6>
      <a:hlink>
        <a:srgbClr val="F03236"/>
      </a:hlink>
      <a:folHlink>
        <a:srgbClr val="40404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自定义</PresentationFormat>
  <Paragraphs>291</Paragraphs>
  <Slides>32</Slides>
  <Notes>32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52">
      <vt:lpstr>Arial</vt:lpstr>
      <vt:lpstr>Calibri</vt:lpstr>
      <vt:lpstr>Calibri Light</vt:lpstr>
      <vt:lpstr>Century Gothic</vt:lpstr>
      <vt:lpstr>微软雅黑</vt:lpstr>
      <vt:lpstr>宋体</vt:lpstr>
      <vt:lpstr>微软雅黑 Light</vt:lpstr>
      <vt:lpstr>张海山锐线体2.0</vt:lpstr>
      <vt:lpstr>方正正大黑简体</vt:lpstr>
      <vt:lpstr>Segoe UI Semilight</vt:lpstr>
      <vt:lpstr>Franklin Gothic Medium</vt:lpstr>
      <vt:lpstr>Franklin Gothic Book</vt:lpstr>
      <vt:lpstr>Impact</vt:lpstr>
      <vt:lpstr>Segoe UI Emoji</vt:lpstr>
      <vt:lpstr>Arial Black</vt:lpstr>
      <vt:lpstr>Lato Regular</vt:lpstr>
      <vt:lpstr>MS PGothic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Years later</cp:lastModifiedBy>
  <cp:revision>93</cp:revision>
  <dcterms:created xsi:type="dcterms:W3CDTF">2017-01-08T11:04:00Z</dcterms:created>
  <dcterms:modified xsi:type="dcterms:W3CDTF">2023-05-08T05:42:15Z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009F4AD12A014FD8983F1507A2C9F59C</vt:lpwstr>
  </property>
  <property fmtid="{D5CDD505-2E9C-101B-9397-08002B2CF9AE}" pid="3" name="KSOProductBuildVer">
    <vt:lpwstr>2052-11.1.0.10723</vt:lpwstr>
  </property>
</Properties>
</file>