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9"/>
  </p:handoutMasterIdLst>
  <p:sldIdLst>
    <p:sldId id="7437" r:id="rId3"/>
    <p:sldId id="7485" r:id="rId5"/>
    <p:sldId id="7486" r:id="rId6"/>
    <p:sldId id="7490" r:id="rId7"/>
    <p:sldId id="7491" r:id="rId8"/>
    <p:sldId id="7492" r:id="rId9"/>
    <p:sldId id="7493" r:id="rId10"/>
    <p:sldId id="7487" r:id="rId11"/>
    <p:sldId id="7494" r:id="rId12"/>
    <p:sldId id="7495" r:id="rId13"/>
    <p:sldId id="7496" r:id="rId14"/>
    <p:sldId id="7497" r:id="rId15"/>
    <p:sldId id="7498" r:id="rId16"/>
    <p:sldId id="7488" r:id="rId17"/>
    <p:sldId id="7499" r:id="rId18"/>
    <p:sldId id="7500" r:id="rId19"/>
    <p:sldId id="7501" r:id="rId20"/>
    <p:sldId id="7502" r:id="rId21"/>
    <p:sldId id="7489" r:id="rId22"/>
    <p:sldId id="7508" r:id="rId23"/>
    <p:sldId id="7509" r:id="rId24"/>
    <p:sldId id="7510" r:id="rId25"/>
    <p:sldId id="7511" r:id="rId26"/>
    <p:sldId id="7453" r:id="rId27"/>
    <p:sldId id="7513" r:id="rId28"/>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4660"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1860"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060" indent="-393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260" indent="-5257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4960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4960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4960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0960" algn="l" defTabSz="649605"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1C14"/>
    <a:srgbClr val="232A57"/>
    <a:srgbClr val="0070C0"/>
    <a:srgbClr val="3B5C94"/>
    <a:srgbClr val="000000"/>
    <a:srgbClr val="006AB5"/>
    <a:srgbClr val="EF2A25"/>
    <a:srgbClr val="0C6AC7"/>
    <a:srgbClr val="4BC1DD"/>
    <a:srgbClr val="CA8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autoAdjust="0"/>
    <p:restoredTop sz="95394" autoAdjust="0"/>
  </p:normalViewPr>
  <p:slideViewPr>
    <p:cSldViewPr>
      <p:cViewPr varScale="1">
        <p:scale>
          <a:sx n="144" d="100"/>
          <a:sy n="144" d="100"/>
        </p:scale>
        <p:origin x="726" y="114"/>
      </p:cViewPr>
      <p:guideLst>
        <p:guide orient="horz" pos="233"/>
        <p:guide orient="horz" pos="2975"/>
        <p:guide pos="2880"/>
        <p:guide pos="396"/>
        <p:guide pos="5331"/>
        <p:guide pos="4912"/>
      </p:guideLst>
    </p:cSldViewPr>
  </p:slideViewPr>
  <p:outlineViewPr>
    <p:cViewPr>
      <p:scale>
        <a:sx n="100" d="100"/>
        <a:sy n="100"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2832"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elete val="1"/>
          </c:dLbls>
          <c:cat>
            <c:strRef>
              <c:f>Sheet1!$A$2</c:f>
              <c:strCache>
                <c:ptCount val="1"/>
                <c:pt idx="0">
                  <c:v>Category 1</c:v>
                </c:pt>
              </c:strCache>
            </c:strRef>
          </c:cat>
          <c:val>
            <c:numRef>
              <c:f>Sheet1!$B$2</c:f>
              <c:numCache>
                <c:formatCode>General</c:formatCode>
                <c:ptCount val="1"/>
                <c:pt idx="0">
                  <c:v>4.3</c:v>
                </c:pt>
              </c:numCache>
            </c:numRef>
          </c:val>
        </c:ser>
        <c:ser>
          <c:idx val="1"/>
          <c:order val="1"/>
          <c:tx>
            <c:strRef>
              <c:f>Sheet1!$C$1</c:f>
              <c:strCache>
                <c:ptCount val="1"/>
                <c:pt idx="0">
                  <c:v>Series 2</c:v>
                </c:pt>
              </c:strCache>
            </c:strRef>
          </c:tx>
          <c:spPr>
            <a:solidFill>
              <a:schemeClr val="accent2"/>
            </a:solidFill>
            <a:ln>
              <a:noFill/>
            </a:ln>
            <a:effectLst/>
          </c:spPr>
          <c:invertIfNegative val="0"/>
          <c:dLbls>
            <c:delete val="1"/>
          </c:dLbls>
          <c:cat>
            <c:strRef>
              <c:f>Sheet1!$A$2</c:f>
              <c:strCache>
                <c:ptCount val="1"/>
                <c:pt idx="0">
                  <c:v>Category 1</c:v>
                </c:pt>
              </c:strCache>
            </c:strRef>
          </c:cat>
          <c:val>
            <c:numRef>
              <c:f>Sheet1!$C$2</c:f>
              <c:numCache>
                <c:formatCode>General</c:formatCode>
                <c:ptCount val="1"/>
                <c:pt idx="0">
                  <c:v>2.4</c:v>
                </c:pt>
              </c:numCache>
            </c:numRef>
          </c:val>
        </c:ser>
        <c:ser>
          <c:idx val="2"/>
          <c:order val="2"/>
          <c:tx>
            <c:strRef>
              <c:f>Sheet1!$D$1</c:f>
              <c:strCache>
                <c:ptCount val="1"/>
                <c:pt idx="0">
                  <c:v>Series 3</c:v>
                </c:pt>
              </c:strCache>
            </c:strRef>
          </c:tx>
          <c:spPr>
            <a:solidFill>
              <a:schemeClr val="accent3"/>
            </a:solidFill>
            <a:ln>
              <a:noFill/>
            </a:ln>
            <a:effectLst/>
          </c:spPr>
          <c:invertIfNegative val="0"/>
          <c:dLbls>
            <c:delete val="1"/>
          </c:dLbls>
          <c:cat>
            <c:strRef>
              <c:f>Sheet1!$A$2</c:f>
              <c:strCache>
                <c:ptCount val="1"/>
                <c:pt idx="0">
                  <c:v>Category 1</c:v>
                </c:pt>
              </c:strCache>
            </c:strRef>
          </c:cat>
          <c:val>
            <c:numRef>
              <c:f>Sheet1!$D$2</c:f>
              <c:numCache>
                <c:formatCode>General</c:formatCode>
                <c:ptCount val="1"/>
                <c:pt idx="0">
                  <c:v>2</c:v>
                </c:pt>
              </c:numCache>
            </c:numRef>
          </c:val>
        </c:ser>
        <c:ser>
          <c:idx val="3"/>
          <c:order val="3"/>
          <c:tx>
            <c:strRef>
              <c:f>Sheet1!$E$1</c:f>
              <c:strCache>
                <c:ptCount val="1"/>
                <c:pt idx="0">
                  <c:v>Series 4</c:v>
                </c:pt>
              </c:strCache>
            </c:strRef>
          </c:tx>
          <c:spPr>
            <a:solidFill>
              <a:schemeClr val="accent4"/>
            </a:solidFill>
            <a:ln>
              <a:noFill/>
            </a:ln>
            <a:effectLst/>
          </c:spPr>
          <c:invertIfNegative val="0"/>
          <c:dLbls>
            <c:delete val="1"/>
          </c:dLbls>
          <c:cat>
            <c:strRef>
              <c:f>Sheet1!$A$2</c:f>
              <c:strCache>
                <c:ptCount val="1"/>
                <c:pt idx="0">
                  <c:v>Category 1</c:v>
                </c:pt>
              </c:strCache>
            </c:strRef>
          </c:cat>
          <c:val>
            <c:numRef>
              <c:f>Sheet1!$E$2</c:f>
              <c:numCache>
                <c:formatCode>General</c:formatCode>
                <c:ptCount val="1"/>
                <c:pt idx="0">
                  <c:v>3</c:v>
                </c:pt>
              </c:numCache>
            </c:numRef>
          </c:val>
        </c:ser>
        <c:ser>
          <c:idx val="4"/>
          <c:order val="4"/>
          <c:tx>
            <c:strRef>
              <c:f>Sheet1!$F$1</c:f>
              <c:strCache>
                <c:ptCount val="1"/>
                <c:pt idx="0">
                  <c:v>Series 5</c:v>
                </c:pt>
              </c:strCache>
            </c:strRef>
          </c:tx>
          <c:spPr>
            <a:solidFill>
              <a:schemeClr val="accent5"/>
            </a:solidFill>
            <a:ln>
              <a:noFill/>
            </a:ln>
            <a:effectLst/>
          </c:spPr>
          <c:invertIfNegative val="0"/>
          <c:dLbls>
            <c:delete val="1"/>
          </c:dLbls>
          <c:cat>
            <c:strRef>
              <c:f>Sheet1!$A$2</c:f>
              <c:strCache>
                <c:ptCount val="1"/>
                <c:pt idx="0">
                  <c:v>Category 1</c:v>
                </c:pt>
              </c:strCache>
            </c:strRef>
          </c:cat>
          <c:val>
            <c:numRef>
              <c:f>Sheet1!$F$2</c:f>
              <c:numCache>
                <c:formatCode>General</c:formatCode>
                <c:ptCount val="1"/>
                <c:pt idx="0">
                  <c:v>2.5</c:v>
                </c:pt>
              </c:numCache>
            </c:numRef>
          </c:val>
        </c:ser>
        <c:ser>
          <c:idx val="5"/>
          <c:order val="5"/>
          <c:tx>
            <c:strRef>
              <c:f>Sheet1!$G$1</c:f>
              <c:strCache>
                <c:ptCount val="1"/>
                <c:pt idx="0">
                  <c:v>Series 6</c:v>
                </c:pt>
              </c:strCache>
            </c:strRef>
          </c:tx>
          <c:spPr>
            <a:solidFill>
              <a:schemeClr val="tx2">
                <a:lumMod val="50000"/>
                <a:lumOff val="50000"/>
              </a:schemeClr>
            </a:solidFill>
            <a:ln>
              <a:noFill/>
            </a:ln>
            <a:effectLst/>
          </c:spPr>
          <c:invertIfNegative val="0"/>
          <c:dLbls>
            <c:delete val="1"/>
          </c:dLbls>
          <c:cat>
            <c:strRef>
              <c:f>Sheet1!$A$2</c:f>
              <c:strCache>
                <c:ptCount val="1"/>
                <c:pt idx="0">
                  <c:v>Category 1</c:v>
                </c:pt>
              </c:strCache>
            </c:strRef>
          </c:cat>
          <c:val>
            <c:numRef>
              <c:f>Sheet1!$G$2</c:f>
              <c:numCache>
                <c:formatCode>General</c:formatCode>
                <c:ptCount val="1"/>
                <c:pt idx="0">
                  <c:v>2.2</c:v>
                </c:pt>
              </c:numCache>
            </c:numRef>
          </c:val>
        </c:ser>
        <c:dLbls>
          <c:showLegendKey val="0"/>
          <c:showVal val="0"/>
          <c:showCatName val="0"/>
          <c:showSerName val="0"/>
          <c:showPercent val="0"/>
          <c:showBubbleSize val="0"/>
        </c:dLbls>
        <c:gapWidth val="35"/>
        <c:overlap val="-57"/>
        <c:axId val="147983360"/>
        <c:axId val="148001536"/>
      </c:barChart>
      <c:catAx>
        <c:axId val="147983360"/>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Arial" panose="020B0604020202020204"/>
                <a:ea typeface="微软雅黑" panose="020B0503020204020204" charset="-122"/>
                <a:cs typeface="+mn-cs"/>
                <a:sym typeface="Arial" panose="020B0604020202020204"/>
              </a:defRPr>
            </a:pPr>
          </a:p>
        </c:txPr>
        <c:crossAx val="148001536"/>
        <c:crosses val="autoZero"/>
        <c:auto val="1"/>
        <c:lblAlgn val="ctr"/>
        <c:lblOffset val="100"/>
        <c:noMultiLvlLbl val="0"/>
      </c:catAx>
      <c:valAx>
        <c:axId val="148001536"/>
        <c:scaling>
          <c:orientation val="minMax"/>
        </c:scaling>
        <c:delete val="0"/>
        <c:axPos val="l"/>
        <c:majorGridlines>
          <c:spPr>
            <a:ln w="9525" cap="flat" cmpd="sng" algn="ctr">
              <a:solidFill>
                <a:schemeClr val="bg2">
                  <a:lumMod val="90000"/>
                </a:schemeClr>
              </a:solidFill>
              <a:prstDash val="solid"/>
              <a:round/>
            </a:ln>
            <a:effectLst/>
          </c:spPr>
        </c:majorGridlines>
        <c:numFmt formatCode="#,##0.00" sourceLinked="0"/>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Arial" panose="020B0604020202020204"/>
                <a:ea typeface="微软雅黑" panose="020B0503020204020204" charset="-122"/>
                <a:cs typeface="+mn-cs"/>
                <a:sym typeface="Arial" panose="020B0604020202020204"/>
              </a:defRPr>
            </a:pPr>
          </a:p>
        </c:txPr>
        <c:crossAx val="14798336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Arial" panose="020B0604020202020204"/>
          <a:ea typeface="微软雅黑" panose="020B0503020204020204" charset="-122"/>
          <a:sym typeface="Arial" panose="020B0604020202020204"/>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751205711676"/>
          <c:y val="0"/>
          <c:w val="0.656057517737606"/>
          <c:h val="0.984086276606409"/>
        </c:manualLayout>
      </c:layout>
      <c:pieChart>
        <c:varyColors val="1"/>
        <c:ser>
          <c:idx val="0"/>
          <c:order val="0"/>
          <c:tx>
            <c:strRef>
              <c:f>Sheet1!$B$1</c:f>
              <c:strCache>
                <c:ptCount val="1"/>
                <c:pt idx="0">
                  <c:v>Sales</c:v>
                </c:pt>
              </c:strCache>
            </c:strRef>
          </c:tx>
          <c:spPr>
            <a:ln>
              <a:noFill/>
            </a:ln>
          </c:spPr>
          <c:explosion val="0"/>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a:ea typeface="微软雅黑" panose="020B0503020204020204" charset="-122"/>
                    <a:cs typeface="+mn-cs"/>
                    <a:sym typeface="Arial" panose="020B0604020202020204"/>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Arial" panose="020B0604020202020204"/>
          <a:ea typeface="微软雅黑" panose="020B0503020204020204" charset="-122"/>
          <a:sym typeface="Arial" panose="020B0604020202020204"/>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Sales</c:v>
                </c:pt>
              </c:strCache>
            </c:strRef>
          </c:tx>
          <c:spPr>
            <a:solidFill>
              <a:srgbClr val="0087B1"/>
            </a:solidFill>
            <a:ln w="12700" cap="flat">
              <a:noFill/>
              <a:miter lim="400000"/>
            </a:ln>
            <a:effectLst/>
          </c:spPr>
          <c:explosion val="0"/>
          <c:dPt>
            <c:idx val="0"/>
            <c:bubble3D val="0"/>
            <c:spPr>
              <a:solidFill>
                <a:schemeClr val="accent2"/>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2"/>
              </a:solidFill>
              <a:ln w="12700" cap="flat">
                <a:noFill/>
                <a:miter lim="400000"/>
              </a:ln>
              <a:effectLst/>
            </c:spPr>
          </c:dPt>
          <c:dPt>
            <c:idx val="3"/>
            <c:bubble3D val="0"/>
            <c:spPr>
              <a:solidFill>
                <a:schemeClr val="accent1"/>
              </a:solidFill>
              <a:ln w="12700" cap="flat">
                <a:noFill/>
                <a:miter lim="400000"/>
              </a:ln>
              <a:effectLst/>
            </c:spPr>
          </c:dPt>
          <c:dLbls>
            <c:delete val="1"/>
          </c:dLbls>
          <c:cat>
            <c:strRef>
              <c:f>Sheet1!$B$1:$E$1</c:f>
              <c:strCache>
                <c:ptCount val="4"/>
                <c:pt idx="0">
                  <c:v>1st Qtr</c:v>
                </c:pt>
                <c:pt idx="1">
                  <c:v>2nd Qtr</c:v>
                </c:pt>
                <c:pt idx="2">
                  <c:v>3rd Qtr</c:v>
                </c:pt>
                <c:pt idx="3">
                  <c:v>4th Qtr</c:v>
                </c:pt>
              </c:strCache>
            </c:strRef>
          </c:cat>
          <c:val>
            <c:numRef>
              <c:f>Sheet1!$B$2:$E$2</c:f>
              <c:numCache>
                <c:formatCode>General</c:formatCode>
                <c:ptCount val="4"/>
                <c:pt idx="0">
                  <c:v>25</c:v>
                </c:pt>
                <c:pt idx="1">
                  <c:v>25</c:v>
                </c:pt>
                <c:pt idx="2">
                  <c:v>25</c:v>
                </c:pt>
                <c:pt idx="3">
                  <c:v>10</c:v>
                </c:pt>
              </c:numCache>
            </c:numRef>
          </c:val>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a:ea typeface="微软雅黑" panose="020B0503020204020204" charset="-122"/>
          <a:sym typeface="Arial" panose="020B0604020202020204"/>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25" kern="1200">
        <a:solidFill>
          <a:schemeClr val="tx1"/>
        </a:solidFill>
        <a:latin typeface="+mn-lt"/>
        <a:ea typeface="+mn-ea"/>
        <a:cs typeface="+mn-cs"/>
      </a:defRPr>
    </a:lvl1pPr>
    <a:lvl2pPr marL="323850" algn="l" rtl="0" eaLnBrk="0" fontAlgn="base" hangingPunct="0">
      <a:spcBef>
        <a:spcPct val="30000"/>
      </a:spcBef>
      <a:spcAft>
        <a:spcPct val="0"/>
      </a:spcAft>
      <a:defRPr sz="925" kern="1200">
        <a:solidFill>
          <a:schemeClr val="tx1"/>
        </a:solidFill>
        <a:latin typeface="+mn-lt"/>
        <a:ea typeface="+mn-ea"/>
        <a:cs typeface="+mn-cs"/>
      </a:defRPr>
    </a:lvl2pPr>
    <a:lvl3pPr marL="648970" algn="l" rtl="0" eaLnBrk="0" fontAlgn="base" hangingPunct="0">
      <a:spcBef>
        <a:spcPct val="30000"/>
      </a:spcBef>
      <a:spcAft>
        <a:spcPct val="0"/>
      </a:spcAft>
      <a:defRPr sz="925" kern="1200">
        <a:solidFill>
          <a:schemeClr val="tx1"/>
        </a:solidFill>
        <a:latin typeface="+mn-lt"/>
        <a:ea typeface="+mn-ea"/>
        <a:cs typeface="+mn-cs"/>
      </a:defRPr>
    </a:lvl3pPr>
    <a:lvl4pPr marL="974090" algn="l" rtl="0" eaLnBrk="0" fontAlgn="base" hangingPunct="0">
      <a:spcBef>
        <a:spcPct val="30000"/>
      </a:spcBef>
      <a:spcAft>
        <a:spcPct val="0"/>
      </a:spcAft>
      <a:defRPr sz="925" kern="1200">
        <a:solidFill>
          <a:schemeClr val="tx1"/>
        </a:solidFill>
        <a:latin typeface="+mn-lt"/>
        <a:ea typeface="+mn-ea"/>
        <a:cs typeface="+mn-cs"/>
      </a:defRPr>
    </a:lvl4pPr>
    <a:lvl5pPr marL="1299210" algn="l" rtl="0" eaLnBrk="0" fontAlgn="base" hangingPunct="0">
      <a:spcBef>
        <a:spcPct val="30000"/>
      </a:spcBef>
      <a:spcAft>
        <a:spcPct val="0"/>
      </a:spcAft>
      <a:defRPr sz="925" kern="1200">
        <a:solidFill>
          <a:schemeClr val="tx1"/>
        </a:solidFill>
        <a:latin typeface="+mn-lt"/>
        <a:ea typeface="+mn-ea"/>
        <a:cs typeface="+mn-cs"/>
      </a:defRPr>
    </a:lvl5pPr>
    <a:lvl6pPr marL="1624965" algn="l" defTabSz="649605" rtl="0" eaLnBrk="1" latinLnBrk="0" hangingPunct="1">
      <a:defRPr sz="925" kern="1200">
        <a:solidFill>
          <a:schemeClr val="tx1"/>
        </a:solidFill>
        <a:latin typeface="+mn-lt"/>
        <a:ea typeface="+mn-ea"/>
        <a:cs typeface="+mn-cs"/>
      </a:defRPr>
    </a:lvl6pPr>
    <a:lvl7pPr marL="1950085" algn="l" defTabSz="649605" rtl="0" eaLnBrk="1" latinLnBrk="0" hangingPunct="1">
      <a:defRPr sz="925" kern="1200">
        <a:solidFill>
          <a:schemeClr val="tx1"/>
        </a:solidFill>
        <a:latin typeface="+mn-lt"/>
        <a:ea typeface="+mn-ea"/>
        <a:cs typeface="+mn-cs"/>
      </a:defRPr>
    </a:lvl7pPr>
    <a:lvl8pPr marL="2275205" algn="l" defTabSz="649605" rtl="0" eaLnBrk="1" latinLnBrk="0" hangingPunct="1">
      <a:defRPr sz="925" kern="1200">
        <a:solidFill>
          <a:schemeClr val="tx1"/>
        </a:solidFill>
        <a:latin typeface="+mn-lt"/>
        <a:ea typeface="+mn-ea"/>
        <a:cs typeface="+mn-cs"/>
      </a:defRPr>
    </a:lvl8pPr>
    <a:lvl9pPr marL="2600325" algn="l" defTabSz="649605" rtl="0" eaLnBrk="1" latinLnBrk="0" hangingPunct="1">
      <a:defRPr sz="92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288384D8-9F17-4372-A23A-924F96CB64E3}"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0080A286-8FF2-4EC5-AF8A-818446FED1D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Number ">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9A3FB-949F-4B3A-BDC9-400100DD86E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5035824-65D5-478C-9E42-BB7BDE2C2B4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10" advTm="3000"/>
    </mc:Choice>
    <mc:Fallback>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notesSlide" Target="../notesSlides/notesSlide2.xml"/><Relationship Id="rId14" Type="http://schemas.openxmlformats.org/officeDocument/2006/relationships/slideLayout" Target="../slideLayouts/slideLayout7.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7.xml"/><Relationship Id="rId7" Type="http://schemas.openxmlformats.org/officeDocument/2006/relationships/image" Target="../media/image12.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1"/>
            <a:ext cx="9144000" cy="5143218"/>
          </a:xfrm>
          <a:prstGeom prst="rect">
            <a:avLst/>
          </a:prstGeom>
          <a:blipFill dpi="0" rotWithShape="1">
            <a:blip r:embed="rId1">
              <a:extLst>
                <a:ext uri="{BEBA8EAE-BF5A-486C-A8C5-ECC9F3942E4B}">
                  <a14:imgProps xmlns:a14="http://schemas.microsoft.com/office/drawing/2010/main">
                    <a14:imgLayer r:embed="rId2">
                      <a14:imgEffect>
                        <a14:brightnessContrast bright="20000" contrast="20000"/>
                      </a14:imgEffect>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t="-8740" b="-102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9" name="矩形 259"/>
          <p:cNvSpPr>
            <a:spLocks noChangeArrowheads="1"/>
          </p:cNvSpPr>
          <p:nvPr/>
        </p:nvSpPr>
        <p:spPr bwMode="auto">
          <a:xfrm>
            <a:off x="1704481" y="2935215"/>
            <a:ext cx="5325392" cy="72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4695" b="1" dirty="0">
                <a:latin typeface="Arial" panose="020B0604020202020204"/>
                <a:ea typeface="微软雅黑" panose="020B0503020204020204" charset="-122"/>
                <a:cs typeface="Arial" panose="020B0604020202020204" pitchFamily="34" charset="0"/>
                <a:sym typeface="Arial" panose="020B0604020202020204"/>
              </a:rPr>
              <a:t>船舶航运 </a:t>
            </a:r>
            <a:r>
              <a:rPr lang="zh-CN" altLang="en-US" sz="3415" b="1" dirty="0">
                <a:latin typeface="Arial" panose="020B0604020202020204"/>
                <a:ea typeface="微软雅黑" panose="020B0503020204020204" charset="-122"/>
                <a:cs typeface="Arial" panose="020B0604020202020204" pitchFamily="34" charset="0"/>
                <a:sym typeface="Arial" panose="020B0604020202020204"/>
              </a:rPr>
              <a:t>物流运输</a:t>
            </a:r>
            <a:r>
              <a:rPr lang="en-US" altLang="zh-CN" sz="3415" b="1" dirty="0">
                <a:latin typeface="Arial" panose="020B0604020202020204"/>
                <a:ea typeface="微软雅黑" panose="020B0503020204020204" charset="-122"/>
                <a:cs typeface="Arial" panose="020B0604020202020204" pitchFamily="34" charset="0"/>
                <a:sym typeface="Arial" panose="020B0604020202020204"/>
              </a:rPr>
              <a:t>PPT</a:t>
            </a:r>
            <a:endParaRPr lang="zh-CN" altLang="en-US" sz="3415" b="1" dirty="0">
              <a:latin typeface="Arial" panose="020B0604020202020204"/>
              <a:ea typeface="微软雅黑" panose="020B0503020204020204" charset="-122"/>
              <a:cs typeface="Arial" panose="020B0604020202020204" pitchFamily="34" charset="0"/>
              <a:sym typeface="Arial" panose="020B0604020202020204"/>
            </a:endParaRPr>
          </a:p>
        </p:txBody>
      </p:sp>
      <p:sp>
        <p:nvSpPr>
          <p:cNvPr id="14" name="矩形 259"/>
          <p:cNvSpPr>
            <a:spLocks noChangeArrowheads="1"/>
          </p:cNvSpPr>
          <p:nvPr/>
        </p:nvSpPr>
        <p:spPr bwMode="auto">
          <a:xfrm>
            <a:off x="1704482" y="2776573"/>
            <a:ext cx="4284814" cy="19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en-US" altLang="zh-CN" sz="1280">
                <a:latin typeface="Arial" panose="020B0604020202020204"/>
                <a:ea typeface="微软雅黑" panose="020B0503020204020204" charset="-122"/>
                <a:cs typeface="Arial" panose="020B0604020202020204" pitchFamily="34" charset="0"/>
                <a:sym typeface="Arial" panose="020B0604020202020204"/>
              </a:rPr>
              <a:t>MARINE SHIPPING LOGISTICS TRANSPORTATION PPT</a:t>
            </a:r>
            <a:endParaRPr lang="zh-CN" altLang="en-US" sz="1280" dirty="0">
              <a:latin typeface="Arial" panose="020B0604020202020204"/>
              <a:ea typeface="微软雅黑" panose="020B0503020204020204" charset="-122"/>
              <a:cs typeface="Arial" panose="020B0604020202020204" pitchFamily="34" charset="0"/>
              <a:sym typeface="Arial" panose="020B0604020202020204"/>
            </a:endParaRPr>
          </a:p>
        </p:txBody>
      </p:sp>
      <p:pic>
        <p:nvPicPr>
          <p:cNvPr id="5" name="Daydream">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4355254" y="-729561"/>
            <a:ext cx="433493" cy="433493"/>
          </a:xfrm>
          <a:prstGeom prst="rect">
            <a:avLst/>
          </a:prstGeom>
        </p:spPr>
      </p:pic>
      <p:sp>
        <p:nvSpPr>
          <p:cNvPr id="2" name="矩形 1"/>
          <p:cNvSpPr/>
          <p:nvPr/>
        </p:nvSpPr>
        <p:spPr>
          <a:xfrm>
            <a:off x="2185733" y="3795886"/>
            <a:ext cx="3474720" cy="306705"/>
          </a:xfrm>
          <a:prstGeom prst="rect">
            <a:avLst/>
          </a:prstGeom>
        </p:spPr>
        <p:txBody>
          <a:bodyPr wrap="none">
            <a:spAutoFit/>
          </a:bodyPr>
          <a:lstStyle/>
          <a:p>
            <a:pPr algn="ctr"/>
            <a:r>
              <a:rPr lang="zh-CN" altLang="en-US" sz="1400" dirty="0">
                <a:latin typeface="Arial" panose="020B0604020202020204"/>
                <a:ea typeface="微软雅黑" panose="020B0503020204020204" charset="-122"/>
                <a:sym typeface="Arial" panose="020B0604020202020204"/>
              </a:rPr>
              <a:t>汇报时间：</a:t>
            </a:r>
            <a:r>
              <a:rPr lang="en-US" altLang="zh-CN" sz="1400" dirty="0">
                <a:latin typeface="Arial" panose="020B0604020202020204"/>
                <a:ea typeface="微软雅黑" panose="020B0503020204020204" charset="-122"/>
                <a:sym typeface="Arial" panose="020B0604020202020204"/>
              </a:rPr>
              <a:t>202X</a:t>
            </a:r>
            <a:r>
              <a:rPr lang="zh-CN" altLang="en-US" sz="1400" dirty="0">
                <a:latin typeface="Arial" panose="020B0604020202020204"/>
                <a:ea typeface="微软雅黑" panose="020B0503020204020204" charset="-122"/>
                <a:sym typeface="Arial" panose="020B0604020202020204"/>
              </a:rPr>
              <a:t>年</a:t>
            </a:r>
            <a:r>
              <a:rPr lang="en-US" altLang="zh-CN" sz="1400" dirty="0">
                <a:latin typeface="Arial" panose="020B0604020202020204"/>
                <a:ea typeface="微软雅黑" panose="020B0503020204020204" charset="-122"/>
                <a:sym typeface="Arial" panose="020B0604020202020204"/>
              </a:rPr>
              <a:t>1</a:t>
            </a:r>
            <a:r>
              <a:rPr lang="zh-CN" altLang="en-US" sz="1400" dirty="0">
                <a:latin typeface="Arial" panose="020B0604020202020204"/>
                <a:ea typeface="微软雅黑" panose="020B0503020204020204" charset="-122"/>
                <a:sym typeface="Arial" panose="020B0604020202020204"/>
              </a:rPr>
              <a:t>月      汇报人：</a:t>
            </a:r>
            <a:r>
              <a:rPr lang="en-US" altLang="zh-CN" sz="1400" dirty="0">
                <a:latin typeface="Arial" panose="020B0604020202020204"/>
                <a:ea typeface="微软雅黑" panose="020B0503020204020204" charset="-122"/>
                <a:sym typeface="Arial" panose="020B0604020202020204"/>
              </a:rPr>
              <a:t>PPT</a:t>
            </a:r>
            <a:r>
              <a:rPr lang="zh-CN" altLang="en-US" sz="1400" dirty="0">
                <a:latin typeface="Arial" panose="020B0604020202020204"/>
                <a:ea typeface="微软雅黑" panose="020B0503020204020204" charset="-122"/>
                <a:sym typeface="Arial" panose="020B0604020202020204"/>
              </a:rPr>
              <a:t>汇</a:t>
            </a:r>
            <a:endParaRPr lang="zh-CN" altLang="en-US" sz="1400"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315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par>
                          <p:cTn id="24" fill="hold">
                            <p:stCondLst>
                              <p:cond delay="36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9"/>
                                        </p:tgtEl>
                                        <p:attrNameLst>
                                          <p:attrName>ppt_y</p:attrName>
                                        </p:attrNameLst>
                                      </p:cBhvr>
                                      <p:tavLst>
                                        <p:tav tm="0">
                                          <p:val>
                                            <p:strVal val="#ppt_y"/>
                                          </p:val>
                                        </p:tav>
                                        <p:tav tm="100000">
                                          <p:val>
                                            <p:strVal val="#ppt_y"/>
                                          </p:val>
                                        </p:tav>
                                      </p:tavLst>
                                    </p:anim>
                                    <p:anim calcmode="lin" valueType="num">
                                      <p:cBhvr>
                                        <p:cTn id="2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9"/>
                                        </p:tgtEl>
                                      </p:cBhvr>
                                    </p:animEffect>
                                  </p:childTnLst>
                                </p:cTn>
                              </p:par>
                            </p:childTnLst>
                          </p:cTn>
                        </p:par>
                        <p:par>
                          <p:cTn id="32" fill="hold">
                            <p:stCondLst>
                              <p:cond delay="4699"/>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9"/>
                                        </p:tgtEl>
                                      </p:cBhvr>
                                    </p:animEffect>
                                    <p:animScale>
                                      <p:cBhvr>
                                        <p:cTn id="35"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repeatCount="indefinite" fill="remove" display="0">
                  <p:stCondLst>
                    <p:cond delay="indefinite"/>
                  </p:stCondLst>
                  <p:endCondLst>
                    <p:cond evt="onStopAudio" delay="0">
                      <p:tgtEl>
                        <p:sldTgt/>
                      </p:tgtEl>
                    </p:cond>
                  </p:endCondLst>
                </p:cTn>
                <p:tgtEl>
                  <p:spTgt spid="5"/>
                </p:tgtEl>
              </p:cMediaNode>
            </p:audio>
          </p:childTnLst>
        </p:cTn>
      </p:par>
    </p:tnLst>
    <p:bldLst>
      <p:bldP spid="3" grpId="0" animBg="1"/>
      <p:bldP spid="9" grpId="0"/>
      <p:bldP spid="9" grpId="1"/>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工作达标情况</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graphicFrame>
        <p:nvGraphicFramePr>
          <p:cNvPr id="6" name="Chart 5"/>
          <p:cNvGraphicFramePr/>
          <p:nvPr/>
        </p:nvGraphicFramePr>
        <p:xfrm>
          <a:off x="611799" y="2796273"/>
          <a:ext cx="2812806" cy="1696251"/>
        </p:xfrm>
        <a:graphic>
          <a:graphicData uri="http://schemas.openxmlformats.org/drawingml/2006/chart">
            <c:chart xmlns:c="http://schemas.openxmlformats.org/drawingml/2006/chart" xmlns:r="http://schemas.openxmlformats.org/officeDocument/2006/relationships" r:id="rId1"/>
          </a:graphicData>
        </a:graphic>
      </p:graphicFrame>
      <p:grpSp>
        <p:nvGrpSpPr>
          <p:cNvPr id="7" name="Group 3"/>
          <p:cNvGrpSpPr/>
          <p:nvPr/>
        </p:nvGrpSpPr>
        <p:grpSpPr>
          <a:xfrm>
            <a:off x="3650240" y="3086026"/>
            <a:ext cx="1637137" cy="415498"/>
            <a:chOff x="4869286" y="4132694"/>
            <a:chExt cx="2182969" cy="554029"/>
          </a:xfrm>
        </p:grpSpPr>
        <p:sp>
          <p:nvSpPr>
            <p:cNvPr id="8" name="Rectangle 32"/>
            <p:cNvSpPr/>
            <p:nvPr/>
          </p:nvSpPr>
          <p:spPr>
            <a:xfrm>
              <a:off x="4869286" y="4132696"/>
              <a:ext cx="528033" cy="5280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a:solidFill>
                    <a:schemeClr val="tx1"/>
                  </a:solidFill>
                  <a:latin typeface="Arial" panose="020B0604020202020204"/>
                  <a:ea typeface="微软雅黑" panose="020B0503020204020204" charset="-122"/>
                  <a:sym typeface="Arial" panose="020B0604020202020204"/>
                </a:rPr>
                <a:t>01</a:t>
              </a:r>
              <a:endParaRPr lang="en-US" sz="1400" dirty="0">
                <a:solidFill>
                  <a:schemeClr val="tx1"/>
                </a:solidFill>
                <a:latin typeface="Arial" panose="020B0604020202020204"/>
                <a:ea typeface="微软雅黑" panose="020B0503020204020204" charset="-122"/>
                <a:sym typeface="Arial" panose="020B0604020202020204"/>
              </a:endParaRPr>
            </a:p>
          </p:txBody>
        </p:sp>
        <p:sp>
          <p:nvSpPr>
            <p:cNvPr id="9" name="TextBox 39"/>
            <p:cNvSpPr txBox="1"/>
            <p:nvPr/>
          </p:nvSpPr>
          <p:spPr>
            <a:xfrm>
              <a:off x="5397318" y="4132694"/>
              <a:ext cx="1654937" cy="554029"/>
            </a:xfrm>
            <a:prstGeom prst="rect">
              <a:avLst/>
            </a:prstGeom>
            <a:noFill/>
          </p:spPr>
          <p:txBody>
            <a:bodyPr wrap="square" rtlCol="0">
              <a:spAutoFit/>
            </a:bodyPr>
            <a:lstStyle/>
            <a:p>
              <a:r>
                <a:rPr lang="zh-CN" altLang="en-US" sz="700" dirty="0">
                  <a:latin typeface="Arial" panose="020B0604020202020204"/>
                  <a:ea typeface="微软雅黑" panose="020B0503020204020204" charset="-122"/>
                  <a:sym typeface="Arial" panose="020B0604020202020204"/>
                </a:rPr>
                <a:t>点击输入简要文字内容，概括精炼言简意赅的说明分项内容。</a:t>
              </a:r>
              <a:endParaRPr lang="en-US" sz="700" dirty="0">
                <a:latin typeface="Arial" panose="020B0604020202020204"/>
                <a:ea typeface="微软雅黑" panose="020B0503020204020204" charset="-122"/>
                <a:sym typeface="Arial" panose="020B0604020202020204"/>
              </a:endParaRPr>
            </a:p>
          </p:txBody>
        </p:sp>
      </p:grpSp>
      <p:grpSp>
        <p:nvGrpSpPr>
          <p:cNvPr id="10" name="Group 7"/>
          <p:cNvGrpSpPr/>
          <p:nvPr/>
        </p:nvGrpSpPr>
        <p:grpSpPr>
          <a:xfrm>
            <a:off x="5287377" y="3086029"/>
            <a:ext cx="1637138" cy="415498"/>
            <a:chOff x="7052255" y="4132694"/>
            <a:chExt cx="2182970" cy="554028"/>
          </a:xfrm>
        </p:grpSpPr>
        <p:sp>
          <p:nvSpPr>
            <p:cNvPr id="11" name="Rectangle 34"/>
            <p:cNvSpPr/>
            <p:nvPr/>
          </p:nvSpPr>
          <p:spPr>
            <a:xfrm>
              <a:off x="7052255" y="4132694"/>
              <a:ext cx="528033" cy="528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a:solidFill>
                    <a:schemeClr val="tx1"/>
                  </a:solidFill>
                  <a:latin typeface="Arial" panose="020B0604020202020204"/>
                  <a:ea typeface="微软雅黑" panose="020B0503020204020204" charset="-122"/>
                  <a:sym typeface="Arial" panose="020B0604020202020204"/>
                </a:rPr>
                <a:t>02</a:t>
              </a:r>
              <a:endParaRPr lang="en-US" sz="1400">
                <a:solidFill>
                  <a:schemeClr val="tx1"/>
                </a:solidFill>
                <a:latin typeface="Arial" panose="020B0604020202020204"/>
                <a:ea typeface="微软雅黑" panose="020B0503020204020204" charset="-122"/>
                <a:sym typeface="Arial" panose="020B0604020202020204"/>
              </a:endParaRPr>
            </a:p>
          </p:txBody>
        </p:sp>
        <p:sp>
          <p:nvSpPr>
            <p:cNvPr id="12" name="TextBox 40"/>
            <p:cNvSpPr txBox="1"/>
            <p:nvPr/>
          </p:nvSpPr>
          <p:spPr>
            <a:xfrm>
              <a:off x="7580288" y="4132694"/>
              <a:ext cx="1654937" cy="554028"/>
            </a:xfrm>
            <a:prstGeom prst="rect">
              <a:avLst/>
            </a:prstGeom>
            <a:noFill/>
          </p:spPr>
          <p:txBody>
            <a:bodyPr wrap="square" rtlCol="0">
              <a:spAutoFit/>
            </a:bodyPr>
            <a:lstStyle/>
            <a:p>
              <a:r>
                <a:rPr lang="zh-CN" altLang="en-US" sz="700" dirty="0">
                  <a:latin typeface="Arial" panose="020B0604020202020204"/>
                  <a:ea typeface="微软雅黑" panose="020B0503020204020204" charset="-122"/>
                  <a:sym typeface="Arial" panose="020B0604020202020204"/>
                </a:rPr>
                <a:t>点击输入简要文字内容，概括精炼言简意赅的说明分项内容。</a:t>
              </a:r>
              <a:endParaRPr lang="en-US" altLang="zh-CN" sz="700" dirty="0">
                <a:latin typeface="Arial" panose="020B0604020202020204"/>
                <a:ea typeface="微软雅黑" panose="020B0503020204020204" charset="-122"/>
                <a:sym typeface="Arial" panose="020B0604020202020204"/>
              </a:endParaRPr>
            </a:p>
          </p:txBody>
        </p:sp>
      </p:grpSp>
      <p:grpSp>
        <p:nvGrpSpPr>
          <p:cNvPr id="13" name="Group 8"/>
          <p:cNvGrpSpPr/>
          <p:nvPr/>
        </p:nvGrpSpPr>
        <p:grpSpPr>
          <a:xfrm>
            <a:off x="6924515" y="3086032"/>
            <a:ext cx="1637138" cy="415499"/>
            <a:chOff x="9235225" y="4132694"/>
            <a:chExt cx="2182970" cy="554029"/>
          </a:xfrm>
        </p:grpSpPr>
        <p:sp>
          <p:nvSpPr>
            <p:cNvPr id="14" name="Rectangle 35"/>
            <p:cNvSpPr/>
            <p:nvPr/>
          </p:nvSpPr>
          <p:spPr>
            <a:xfrm>
              <a:off x="9235225" y="4132694"/>
              <a:ext cx="528033" cy="528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a:solidFill>
                    <a:schemeClr val="tx1"/>
                  </a:solidFill>
                  <a:latin typeface="Arial" panose="020B0604020202020204"/>
                  <a:ea typeface="微软雅黑" panose="020B0503020204020204" charset="-122"/>
                  <a:sym typeface="Arial" panose="020B0604020202020204"/>
                </a:rPr>
                <a:t>03</a:t>
              </a:r>
              <a:endParaRPr lang="en-US" sz="1400" dirty="0">
                <a:solidFill>
                  <a:schemeClr val="tx1"/>
                </a:solidFill>
                <a:latin typeface="Arial" panose="020B0604020202020204"/>
                <a:ea typeface="微软雅黑" panose="020B0503020204020204" charset="-122"/>
                <a:sym typeface="Arial" panose="020B0604020202020204"/>
              </a:endParaRPr>
            </a:p>
          </p:txBody>
        </p:sp>
        <p:sp>
          <p:nvSpPr>
            <p:cNvPr id="15" name="TextBox 41"/>
            <p:cNvSpPr txBox="1"/>
            <p:nvPr/>
          </p:nvSpPr>
          <p:spPr>
            <a:xfrm>
              <a:off x="9763258" y="4132695"/>
              <a:ext cx="1654937" cy="554028"/>
            </a:xfrm>
            <a:prstGeom prst="rect">
              <a:avLst/>
            </a:prstGeom>
            <a:noFill/>
          </p:spPr>
          <p:txBody>
            <a:bodyPr wrap="square" rtlCol="0">
              <a:spAutoFit/>
            </a:bodyPr>
            <a:lstStyle/>
            <a:p>
              <a:r>
                <a:rPr lang="zh-CN" altLang="en-US" sz="700" dirty="0">
                  <a:latin typeface="Arial" panose="020B0604020202020204"/>
                  <a:ea typeface="微软雅黑" panose="020B0503020204020204" charset="-122"/>
                  <a:sym typeface="Arial" panose="020B0604020202020204"/>
                </a:rPr>
                <a:t>点击输入简要文字内容，概括精炼言简意赅的说明分项内容。</a:t>
              </a:r>
              <a:endParaRPr lang="en-US" altLang="zh-CN" sz="700" dirty="0">
                <a:latin typeface="Arial" panose="020B0604020202020204"/>
                <a:ea typeface="微软雅黑" panose="020B0503020204020204" charset="-122"/>
                <a:sym typeface="Arial" panose="020B0604020202020204"/>
              </a:endParaRPr>
            </a:p>
          </p:txBody>
        </p:sp>
      </p:grpSp>
      <p:grpSp>
        <p:nvGrpSpPr>
          <p:cNvPr id="16" name="Group 4"/>
          <p:cNvGrpSpPr/>
          <p:nvPr/>
        </p:nvGrpSpPr>
        <p:grpSpPr>
          <a:xfrm>
            <a:off x="3650240" y="3964968"/>
            <a:ext cx="1637137" cy="415498"/>
            <a:chOff x="4869286" y="5304671"/>
            <a:chExt cx="2182969" cy="554028"/>
          </a:xfrm>
        </p:grpSpPr>
        <p:sp>
          <p:nvSpPr>
            <p:cNvPr id="17" name="Rectangle 36"/>
            <p:cNvSpPr/>
            <p:nvPr/>
          </p:nvSpPr>
          <p:spPr>
            <a:xfrm>
              <a:off x="4869286" y="5304673"/>
              <a:ext cx="528033" cy="528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dirty="0">
                  <a:solidFill>
                    <a:schemeClr val="tx1"/>
                  </a:solidFill>
                  <a:latin typeface="Arial" panose="020B0604020202020204"/>
                  <a:ea typeface="微软雅黑" panose="020B0503020204020204" charset="-122"/>
                  <a:sym typeface="Arial" panose="020B0604020202020204"/>
                </a:rPr>
                <a:t>04</a:t>
              </a:r>
              <a:endParaRPr lang="en-US" sz="1400" dirty="0">
                <a:solidFill>
                  <a:schemeClr val="tx1"/>
                </a:solidFill>
                <a:latin typeface="Arial" panose="020B0604020202020204"/>
                <a:ea typeface="微软雅黑" panose="020B0503020204020204" charset="-122"/>
                <a:sym typeface="Arial" panose="020B0604020202020204"/>
              </a:endParaRPr>
            </a:p>
          </p:txBody>
        </p:sp>
        <p:sp>
          <p:nvSpPr>
            <p:cNvPr id="18" name="TextBox 42"/>
            <p:cNvSpPr txBox="1"/>
            <p:nvPr/>
          </p:nvSpPr>
          <p:spPr>
            <a:xfrm>
              <a:off x="5397318" y="5304671"/>
              <a:ext cx="1654937" cy="554028"/>
            </a:xfrm>
            <a:prstGeom prst="rect">
              <a:avLst/>
            </a:prstGeom>
            <a:noFill/>
          </p:spPr>
          <p:txBody>
            <a:bodyPr wrap="square" rtlCol="0">
              <a:spAutoFit/>
            </a:bodyPr>
            <a:lstStyle/>
            <a:p>
              <a:r>
                <a:rPr lang="zh-CN" altLang="en-US" sz="700" dirty="0">
                  <a:latin typeface="Arial" panose="020B0604020202020204"/>
                  <a:ea typeface="微软雅黑" panose="020B0503020204020204" charset="-122"/>
                  <a:sym typeface="Arial" panose="020B0604020202020204"/>
                </a:rPr>
                <a:t>点击输入简要文字内容，概括精炼言简意赅的说明分项内容。</a:t>
              </a:r>
              <a:endParaRPr lang="en-US" altLang="zh-CN" sz="700" dirty="0">
                <a:latin typeface="Arial" panose="020B0604020202020204"/>
                <a:ea typeface="微软雅黑" panose="020B0503020204020204" charset="-122"/>
                <a:sym typeface="Arial" panose="020B0604020202020204"/>
              </a:endParaRPr>
            </a:p>
          </p:txBody>
        </p:sp>
      </p:grpSp>
      <p:grpSp>
        <p:nvGrpSpPr>
          <p:cNvPr id="19" name="Group 6"/>
          <p:cNvGrpSpPr/>
          <p:nvPr/>
        </p:nvGrpSpPr>
        <p:grpSpPr>
          <a:xfrm>
            <a:off x="5287377" y="3964963"/>
            <a:ext cx="1637138" cy="415498"/>
            <a:chOff x="7052255" y="5304671"/>
            <a:chExt cx="2182970" cy="554028"/>
          </a:xfrm>
        </p:grpSpPr>
        <p:sp>
          <p:nvSpPr>
            <p:cNvPr id="20" name="Rectangle 37"/>
            <p:cNvSpPr/>
            <p:nvPr/>
          </p:nvSpPr>
          <p:spPr>
            <a:xfrm>
              <a:off x="7052255" y="5304671"/>
              <a:ext cx="528033" cy="5280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a:solidFill>
                    <a:schemeClr val="tx1"/>
                  </a:solidFill>
                  <a:latin typeface="Arial" panose="020B0604020202020204"/>
                  <a:ea typeface="微软雅黑" panose="020B0503020204020204" charset="-122"/>
                  <a:sym typeface="Arial" panose="020B0604020202020204"/>
                </a:rPr>
                <a:t>05</a:t>
              </a:r>
              <a:endParaRPr lang="en-US" sz="1400">
                <a:solidFill>
                  <a:schemeClr val="tx1"/>
                </a:solidFill>
                <a:latin typeface="Arial" panose="020B0604020202020204"/>
                <a:ea typeface="微软雅黑" panose="020B0503020204020204" charset="-122"/>
                <a:sym typeface="Arial" panose="020B0604020202020204"/>
              </a:endParaRPr>
            </a:p>
          </p:txBody>
        </p:sp>
        <p:sp>
          <p:nvSpPr>
            <p:cNvPr id="21" name="TextBox 43"/>
            <p:cNvSpPr txBox="1"/>
            <p:nvPr/>
          </p:nvSpPr>
          <p:spPr>
            <a:xfrm>
              <a:off x="7580288" y="5304671"/>
              <a:ext cx="1654937" cy="554028"/>
            </a:xfrm>
            <a:prstGeom prst="rect">
              <a:avLst/>
            </a:prstGeom>
            <a:noFill/>
          </p:spPr>
          <p:txBody>
            <a:bodyPr wrap="square" rtlCol="0">
              <a:spAutoFit/>
            </a:bodyPr>
            <a:lstStyle/>
            <a:p>
              <a:r>
                <a:rPr lang="zh-CN" altLang="en-US" sz="700" dirty="0">
                  <a:latin typeface="Arial" panose="020B0604020202020204"/>
                  <a:ea typeface="微软雅黑" panose="020B0503020204020204" charset="-122"/>
                  <a:sym typeface="Arial" panose="020B0604020202020204"/>
                </a:rPr>
                <a:t>点击输入简要文字内容，概括精炼言简意赅的说明分项内容。</a:t>
              </a:r>
              <a:endParaRPr lang="en-US" altLang="zh-CN" sz="700" dirty="0">
                <a:latin typeface="Arial" panose="020B0604020202020204"/>
                <a:ea typeface="微软雅黑" panose="020B0503020204020204" charset="-122"/>
                <a:sym typeface="Arial" panose="020B0604020202020204"/>
              </a:endParaRPr>
            </a:p>
          </p:txBody>
        </p:sp>
      </p:grpSp>
      <p:grpSp>
        <p:nvGrpSpPr>
          <p:cNvPr id="22" name="Group 9"/>
          <p:cNvGrpSpPr/>
          <p:nvPr/>
        </p:nvGrpSpPr>
        <p:grpSpPr>
          <a:xfrm>
            <a:off x="6924515" y="3964963"/>
            <a:ext cx="1637138" cy="415498"/>
            <a:chOff x="9235225" y="5304671"/>
            <a:chExt cx="2182970" cy="554028"/>
          </a:xfrm>
        </p:grpSpPr>
        <p:sp>
          <p:nvSpPr>
            <p:cNvPr id="23" name="Rectangle 38"/>
            <p:cNvSpPr/>
            <p:nvPr/>
          </p:nvSpPr>
          <p:spPr>
            <a:xfrm>
              <a:off x="9235225" y="5304671"/>
              <a:ext cx="528033" cy="528033"/>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a:solidFill>
                    <a:schemeClr val="tx1"/>
                  </a:solidFill>
                  <a:latin typeface="Arial" panose="020B0604020202020204"/>
                  <a:ea typeface="微软雅黑" panose="020B0503020204020204" charset="-122"/>
                  <a:sym typeface="Arial" panose="020B0604020202020204"/>
                </a:rPr>
                <a:t>06</a:t>
              </a:r>
              <a:endParaRPr lang="en-US" sz="1400">
                <a:solidFill>
                  <a:schemeClr val="tx1"/>
                </a:solidFill>
                <a:latin typeface="Arial" panose="020B0604020202020204"/>
                <a:ea typeface="微软雅黑" panose="020B0503020204020204" charset="-122"/>
                <a:sym typeface="Arial" panose="020B0604020202020204"/>
              </a:endParaRPr>
            </a:p>
          </p:txBody>
        </p:sp>
        <p:sp>
          <p:nvSpPr>
            <p:cNvPr id="24" name="TextBox 44"/>
            <p:cNvSpPr txBox="1"/>
            <p:nvPr/>
          </p:nvSpPr>
          <p:spPr>
            <a:xfrm>
              <a:off x="9763258" y="5304671"/>
              <a:ext cx="1654937" cy="554028"/>
            </a:xfrm>
            <a:prstGeom prst="rect">
              <a:avLst/>
            </a:prstGeom>
            <a:noFill/>
          </p:spPr>
          <p:txBody>
            <a:bodyPr wrap="square" rtlCol="0">
              <a:spAutoFit/>
            </a:bodyPr>
            <a:lstStyle/>
            <a:p>
              <a:r>
                <a:rPr lang="zh-CN" altLang="en-US" sz="700" dirty="0">
                  <a:latin typeface="Arial" panose="020B0604020202020204"/>
                  <a:ea typeface="微软雅黑" panose="020B0503020204020204" charset="-122"/>
                  <a:sym typeface="Arial" panose="020B0604020202020204"/>
                </a:rPr>
                <a:t>点击输入简要文字内容，概括精炼言简意赅的说明分项内容。</a:t>
              </a:r>
              <a:endParaRPr lang="en-US" altLang="zh-CN" sz="700" dirty="0">
                <a:latin typeface="Arial" panose="020B0604020202020204"/>
                <a:ea typeface="微软雅黑" panose="020B0503020204020204" charset="-122"/>
                <a:sym typeface="Arial" panose="020B0604020202020204"/>
              </a:endParaRPr>
            </a:p>
          </p:txBody>
        </p:sp>
      </p:grpSp>
      <p:graphicFrame>
        <p:nvGraphicFramePr>
          <p:cNvPr id="25" name="Chart 12"/>
          <p:cNvGraphicFramePr/>
          <p:nvPr/>
        </p:nvGraphicFramePr>
        <p:xfrm>
          <a:off x="776653" y="1070416"/>
          <a:ext cx="2693282" cy="1795521"/>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10"/>
          <p:cNvGrpSpPr/>
          <p:nvPr/>
        </p:nvGrpSpPr>
        <p:grpSpPr>
          <a:xfrm>
            <a:off x="3650241" y="1203598"/>
            <a:ext cx="5428149" cy="1432215"/>
            <a:chOff x="4869286" y="1622649"/>
            <a:chExt cx="7237929" cy="1909724"/>
          </a:xfrm>
        </p:grpSpPr>
        <p:sp>
          <p:nvSpPr>
            <p:cNvPr id="27" name="TextBox 13"/>
            <p:cNvSpPr txBox="1"/>
            <p:nvPr/>
          </p:nvSpPr>
          <p:spPr>
            <a:xfrm>
              <a:off x="4869286" y="1622649"/>
              <a:ext cx="2400789" cy="492469"/>
            </a:xfrm>
            <a:prstGeom prst="rect">
              <a:avLst/>
            </a:prstGeom>
            <a:noFill/>
          </p:spPr>
          <p:txBody>
            <a:bodyPr wrap="none" rtlCol="0">
              <a:spAutoFit/>
            </a:bodyPr>
            <a:lstStyle/>
            <a:p>
              <a:r>
                <a:rPr lang="zh-CN" altLang="en-US" dirty="0">
                  <a:latin typeface="Arial" panose="020B0604020202020204"/>
                  <a:ea typeface="微软雅黑" panose="020B0503020204020204" charset="-122"/>
                  <a:sym typeface="Arial" panose="020B0604020202020204"/>
                </a:rPr>
                <a:t>点击添加小标题</a:t>
              </a:r>
              <a:endParaRPr lang="en-US" dirty="0">
                <a:latin typeface="Arial" panose="020B0604020202020204"/>
                <a:ea typeface="微软雅黑" panose="020B0503020204020204" charset="-122"/>
                <a:sym typeface="Arial" panose="020B0604020202020204"/>
              </a:endParaRPr>
            </a:p>
          </p:txBody>
        </p:sp>
        <p:sp>
          <p:nvSpPr>
            <p:cNvPr id="28" name="TextBox 26"/>
            <p:cNvSpPr txBox="1"/>
            <p:nvPr/>
          </p:nvSpPr>
          <p:spPr>
            <a:xfrm>
              <a:off x="4869286" y="2131693"/>
              <a:ext cx="6484514" cy="677145"/>
            </a:xfrm>
            <a:prstGeom prst="rect">
              <a:avLst/>
            </a:prstGeom>
            <a:noFill/>
          </p:spPr>
          <p:txBody>
            <a:bodyPr wrap="square" rtlCol="0">
              <a:spAutoFit/>
            </a:bodyPr>
            <a:lstStyle/>
            <a:p>
              <a:r>
                <a:rPr lang="zh-CN" altLang="en-US" sz="900" dirty="0">
                  <a:latin typeface="Arial" panose="020B0604020202020204"/>
                  <a:ea typeface="微软雅黑" panose="020B0503020204020204" charset="-122"/>
                  <a:sym typeface="Arial" panose="020B0604020202020204"/>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en-US" sz="900" dirty="0">
                <a:latin typeface="Arial" panose="020B0604020202020204"/>
                <a:ea typeface="微软雅黑" panose="020B0503020204020204" charset="-122"/>
                <a:sym typeface="Arial" panose="020B0604020202020204"/>
              </a:endParaRPr>
            </a:p>
          </p:txBody>
        </p:sp>
        <p:pic>
          <p:nvPicPr>
            <p:cNvPr id="29" name="Picture 14"/>
            <p:cNvPicPr>
              <a:picLocks noChangeAspect="1"/>
            </p:cNvPicPr>
            <p:nvPr/>
          </p:nvPicPr>
          <p:blipFill>
            <a:blip r:embed="rId3">
              <a:duotone>
                <a:prstClr val="black"/>
                <a:schemeClr val="tx2">
                  <a:tint val="45000"/>
                  <a:satMod val="400000"/>
                </a:schemeClr>
              </a:duotone>
            </a:blip>
            <a:stretch>
              <a:fillRect/>
            </a:stretch>
          </p:blipFill>
          <p:spPr>
            <a:xfrm>
              <a:off x="4885210" y="3020265"/>
              <a:ext cx="512108" cy="512108"/>
            </a:xfrm>
            <a:prstGeom prst="rect">
              <a:avLst/>
            </a:prstGeom>
          </p:spPr>
        </p:pic>
        <p:sp>
          <p:nvSpPr>
            <p:cNvPr id="30" name="Rectangle 15"/>
            <p:cNvSpPr/>
            <p:nvPr/>
          </p:nvSpPr>
          <p:spPr>
            <a:xfrm>
              <a:off x="5397318" y="3087826"/>
              <a:ext cx="6709897" cy="410392"/>
            </a:xfrm>
            <a:prstGeom prst="rect">
              <a:avLst/>
            </a:prstGeom>
          </p:spPr>
          <p:txBody>
            <a:bodyPr wrap="none">
              <a:spAutoFit/>
            </a:bodyPr>
            <a:lstStyle/>
            <a:p>
              <a:r>
                <a:rPr lang="zh-CN" altLang="en-US" sz="1400" dirty="0">
                  <a:latin typeface="Arial" panose="020B0604020202020204"/>
                  <a:ea typeface="微软雅黑" panose="020B0503020204020204" charset="-122"/>
                  <a:sym typeface="Arial" panose="020B0604020202020204"/>
                </a:rPr>
                <a:t>点击输入简要文字内容，概括精炼言简意赅的说明分项内容。</a:t>
              </a:r>
              <a:endParaRPr lang="en-US" sz="1400" dirty="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000"/>
                                        <p:tgtEl>
                                          <p:spTgt spid="25"/>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Left)">
                                      <p:cBhvr>
                                        <p:cTn id="11" dur="500"/>
                                        <p:tgtEl>
                                          <p:spTgt spid="26"/>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15" dur="500"/>
                                        <p:tgtEl>
                                          <p:spTgt spid="6">
                                            <p:graphicEl>
                                              <a:chart seriesIdx="-3" categoryIdx="-3" bldStep="gridLegend"/>
                                            </p:graphicEl>
                                          </p:spTgt>
                                        </p:tgtEl>
                                      </p:cBhvr>
                                    </p:animEffect>
                                    <p:anim calcmode="lin" valueType="num">
                                      <p:cBhvr>
                                        <p:cTn id="16" dur="5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7" dur="500" fill="hold"/>
                                        <p:tgtEl>
                                          <p:spTgt spid="6">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21" dur="500"/>
                                        <p:tgtEl>
                                          <p:spTgt spid="6">
                                            <p:graphicEl>
                                              <a:chart seriesIdx="0" categoryIdx="-4" bldStep="series"/>
                                            </p:graphicEl>
                                          </p:spTgt>
                                        </p:tgtEl>
                                      </p:cBhvr>
                                    </p:animEffect>
                                    <p:anim calcmode="lin" valueType="num">
                                      <p:cBhvr>
                                        <p:cTn id="22" dur="500" fill="hold"/>
                                        <p:tgtEl>
                                          <p:spTgt spid="6">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3" dur="500" fill="hold"/>
                                        <p:tgtEl>
                                          <p:spTgt spid="6">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27" dur="500"/>
                                        <p:tgtEl>
                                          <p:spTgt spid="6">
                                            <p:graphicEl>
                                              <a:chart seriesIdx="1" categoryIdx="-4" bldStep="series"/>
                                            </p:graphicEl>
                                          </p:spTgt>
                                        </p:tgtEl>
                                      </p:cBhvr>
                                    </p:animEffect>
                                    <p:anim calcmode="lin" valueType="num">
                                      <p:cBhvr>
                                        <p:cTn id="28" dur="500" fill="hold"/>
                                        <p:tgtEl>
                                          <p:spTgt spid="6">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9" dur="500" fill="hold"/>
                                        <p:tgtEl>
                                          <p:spTgt spid="6">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33" dur="500"/>
                                        <p:tgtEl>
                                          <p:spTgt spid="6">
                                            <p:graphicEl>
                                              <a:chart seriesIdx="2" categoryIdx="-4" bldStep="series"/>
                                            </p:graphicEl>
                                          </p:spTgt>
                                        </p:tgtEl>
                                      </p:cBhvr>
                                    </p:animEffect>
                                    <p:anim calcmode="lin" valueType="num">
                                      <p:cBhvr>
                                        <p:cTn id="34" dur="500" fill="hold"/>
                                        <p:tgtEl>
                                          <p:spTgt spid="6">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5" dur="500" fill="hold"/>
                                        <p:tgtEl>
                                          <p:spTgt spid="6">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fade">
                                      <p:cBhvr>
                                        <p:cTn id="39" dur="500"/>
                                        <p:tgtEl>
                                          <p:spTgt spid="6">
                                            <p:graphicEl>
                                              <a:chart seriesIdx="3" categoryIdx="-4" bldStep="series"/>
                                            </p:graphicEl>
                                          </p:spTgt>
                                        </p:tgtEl>
                                      </p:cBhvr>
                                    </p:animEffect>
                                    <p:anim calcmode="lin" valueType="num">
                                      <p:cBhvr>
                                        <p:cTn id="40" dur="500" fill="hold"/>
                                        <p:tgtEl>
                                          <p:spTgt spid="6">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41" dur="500" fill="hold"/>
                                        <p:tgtEl>
                                          <p:spTgt spid="6">
                                            <p:graphicEl>
                                              <a:chart seriesIdx="3" categoryIdx="-4" bldStep="series"/>
                                            </p:graphicEl>
                                          </p:spTgt>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7" presetClass="entr" presetSubtype="0" fill="hold" grpId="0" nodeType="afterEffect">
                                  <p:stCondLst>
                                    <p:cond delay="0"/>
                                  </p:stCondLst>
                                  <p:childTnLst>
                                    <p:set>
                                      <p:cBhvr>
                                        <p:cTn id="44"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fade">
                                      <p:cBhvr>
                                        <p:cTn id="45" dur="500"/>
                                        <p:tgtEl>
                                          <p:spTgt spid="6">
                                            <p:graphicEl>
                                              <a:chart seriesIdx="4" categoryIdx="-4" bldStep="series"/>
                                            </p:graphicEl>
                                          </p:spTgt>
                                        </p:tgtEl>
                                      </p:cBhvr>
                                    </p:animEffect>
                                    <p:anim calcmode="lin" valueType="num">
                                      <p:cBhvr>
                                        <p:cTn id="46" dur="500" fill="hold"/>
                                        <p:tgtEl>
                                          <p:spTgt spid="6">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p:cTn id="47" dur="500" fill="hold"/>
                                        <p:tgtEl>
                                          <p:spTgt spid="6">
                                            <p:graphicEl>
                                              <a:chart seriesIdx="4" categoryIdx="-4" bldStep="series"/>
                                            </p:graphicEl>
                                          </p:spTgt>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fade">
                                      <p:cBhvr>
                                        <p:cTn id="51" dur="500"/>
                                        <p:tgtEl>
                                          <p:spTgt spid="6">
                                            <p:graphicEl>
                                              <a:chart seriesIdx="5" categoryIdx="-4" bldStep="series"/>
                                            </p:graphicEl>
                                          </p:spTgt>
                                        </p:tgtEl>
                                      </p:cBhvr>
                                    </p:animEffect>
                                    <p:anim calcmode="lin" valueType="num">
                                      <p:cBhvr>
                                        <p:cTn id="52" dur="500" fill="hold"/>
                                        <p:tgtEl>
                                          <p:spTgt spid="6">
                                            <p:graphicEl>
                                              <a:chart seriesIdx="5" categoryIdx="-4" bldStep="series"/>
                                            </p:graphicEl>
                                          </p:spTgt>
                                        </p:tgtEl>
                                        <p:attrNameLst>
                                          <p:attrName>ppt_x</p:attrName>
                                        </p:attrNameLst>
                                      </p:cBhvr>
                                      <p:tavLst>
                                        <p:tav tm="0">
                                          <p:val>
                                            <p:strVal val="#ppt_x"/>
                                          </p:val>
                                        </p:tav>
                                        <p:tav tm="100000">
                                          <p:val>
                                            <p:strVal val="#ppt_x"/>
                                          </p:val>
                                        </p:tav>
                                      </p:tavLst>
                                    </p:anim>
                                    <p:anim calcmode="lin" valueType="num">
                                      <p:cBhvr>
                                        <p:cTn id="53" dur="500" fill="hold"/>
                                        <p:tgtEl>
                                          <p:spTgt spid="6">
                                            <p:graphicEl>
                                              <a:chart seriesIdx="5" categoryIdx="-4" bldStep="series"/>
                                            </p:graphicEl>
                                          </p:spTgt>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12" presetClass="entr" presetSubtype="8"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p:tgtEl>
                                          <p:spTgt spid="7"/>
                                        </p:tgtEl>
                                        <p:attrNameLst>
                                          <p:attrName>ppt_x</p:attrName>
                                        </p:attrNameLst>
                                      </p:cBhvr>
                                      <p:tavLst>
                                        <p:tav tm="0">
                                          <p:val>
                                            <p:strVal val="#ppt_x-#ppt_w*1.125000"/>
                                          </p:val>
                                        </p:tav>
                                        <p:tav tm="100000">
                                          <p:val>
                                            <p:strVal val="#ppt_x"/>
                                          </p:val>
                                        </p:tav>
                                      </p:tavLst>
                                    </p:anim>
                                    <p:animEffect transition="in" filter="wipe(right)">
                                      <p:cBhvr>
                                        <p:cTn id="58" dur="500"/>
                                        <p:tgtEl>
                                          <p:spTgt spid="7"/>
                                        </p:tgtEl>
                                      </p:cBhvr>
                                    </p:animEffect>
                                  </p:childTnLst>
                                </p:cTn>
                              </p:par>
                            </p:childTnLst>
                          </p:cTn>
                        </p:par>
                        <p:par>
                          <p:cTn id="59" fill="hold">
                            <p:stCondLst>
                              <p:cond delay="5500"/>
                            </p:stCondLst>
                            <p:childTnLst>
                              <p:par>
                                <p:cTn id="60" presetID="12" presetClass="entr" presetSubtype="8"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p:tgtEl>
                                          <p:spTgt spid="10"/>
                                        </p:tgtEl>
                                        <p:attrNameLst>
                                          <p:attrName>ppt_x</p:attrName>
                                        </p:attrNameLst>
                                      </p:cBhvr>
                                      <p:tavLst>
                                        <p:tav tm="0">
                                          <p:val>
                                            <p:strVal val="#ppt_x-#ppt_w*1.125000"/>
                                          </p:val>
                                        </p:tav>
                                        <p:tav tm="100000">
                                          <p:val>
                                            <p:strVal val="#ppt_x"/>
                                          </p:val>
                                        </p:tav>
                                      </p:tavLst>
                                    </p:anim>
                                    <p:animEffect transition="in" filter="wipe(right)">
                                      <p:cBhvr>
                                        <p:cTn id="63" dur="500"/>
                                        <p:tgtEl>
                                          <p:spTgt spid="10"/>
                                        </p:tgtEl>
                                      </p:cBhvr>
                                    </p:animEffect>
                                  </p:childTnLst>
                                </p:cTn>
                              </p:par>
                            </p:childTnLst>
                          </p:cTn>
                        </p:par>
                        <p:par>
                          <p:cTn id="64" fill="hold">
                            <p:stCondLst>
                              <p:cond delay="6000"/>
                            </p:stCondLst>
                            <p:childTnLst>
                              <p:par>
                                <p:cTn id="65" presetID="12" presetClass="entr" presetSubtype="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p:tgtEl>
                                          <p:spTgt spid="13"/>
                                        </p:tgtEl>
                                        <p:attrNameLst>
                                          <p:attrName>ppt_x</p:attrName>
                                        </p:attrNameLst>
                                      </p:cBhvr>
                                      <p:tavLst>
                                        <p:tav tm="0">
                                          <p:val>
                                            <p:strVal val="#ppt_x-#ppt_w*1.125000"/>
                                          </p:val>
                                        </p:tav>
                                        <p:tav tm="100000">
                                          <p:val>
                                            <p:strVal val="#ppt_x"/>
                                          </p:val>
                                        </p:tav>
                                      </p:tavLst>
                                    </p:anim>
                                    <p:animEffect transition="in" filter="wipe(right)">
                                      <p:cBhvr>
                                        <p:cTn id="68" dur="500"/>
                                        <p:tgtEl>
                                          <p:spTgt spid="13"/>
                                        </p:tgtEl>
                                      </p:cBhvr>
                                    </p:animEffect>
                                  </p:childTnLst>
                                </p:cTn>
                              </p:par>
                            </p:childTnLst>
                          </p:cTn>
                        </p:par>
                        <p:par>
                          <p:cTn id="69" fill="hold">
                            <p:stCondLst>
                              <p:cond delay="6500"/>
                            </p:stCondLst>
                            <p:childTnLst>
                              <p:par>
                                <p:cTn id="70" presetID="12" presetClass="entr" presetSubtype="8"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childTnLst>
                          </p:cTn>
                        </p:par>
                        <p:par>
                          <p:cTn id="74" fill="hold">
                            <p:stCondLst>
                              <p:cond delay="7000"/>
                            </p:stCondLst>
                            <p:childTnLst>
                              <p:par>
                                <p:cTn id="75" presetID="12" presetClass="entr" presetSubtype="8"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p:tgtEl>
                                          <p:spTgt spid="19"/>
                                        </p:tgtEl>
                                        <p:attrNameLst>
                                          <p:attrName>ppt_x</p:attrName>
                                        </p:attrNameLst>
                                      </p:cBhvr>
                                      <p:tavLst>
                                        <p:tav tm="0">
                                          <p:val>
                                            <p:strVal val="#ppt_x-#ppt_w*1.125000"/>
                                          </p:val>
                                        </p:tav>
                                        <p:tav tm="100000">
                                          <p:val>
                                            <p:strVal val="#ppt_x"/>
                                          </p:val>
                                        </p:tav>
                                      </p:tavLst>
                                    </p:anim>
                                    <p:animEffect transition="in" filter="wipe(right)">
                                      <p:cBhvr>
                                        <p:cTn id="78" dur="500"/>
                                        <p:tgtEl>
                                          <p:spTgt spid="19"/>
                                        </p:tgtEl>
                                      </p:cBhvr>
                                    </p:animEffect>
                                  </p:childTnLst>
                                </p:cTn>
                              </p:par>
                            </p:childTnLst>
                          </p:cTn>
                        </p:par>
                        <p:par>
                          <p:cTn id="79" fill="hold">
                            <p:stCondLst>
                              <p:cond delay="7500"/>
                            </p:stCondLst>
                            <p:childTnLst>
                              <p:par>
                                <p:cTn id="80" presetID="12" presetClass="entr" presetSubtype="8"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500"/>
                                        <p:tgtEl>
                                          <p:spTgt spid="22"/>
                                        </p:tgtEl>
                                        <p:attrNameLst>
                                          <p:attrName>ppt_x</p:attrName>
                                        </p:attrNameLst>
                                      </p:cBhvr>
                                      <p:tavLst>
                                        <p:tav tm="0">
                                          <p:val>
                                            <p:strVal val="#ppt_x-#ppt_w*1.125000"/>
                                          </p:val>
                                        </p:tav>
                                        <p:tav tm="100000">
                                          <p:val>
                                            <p:strVal val="#ppt_x"/>
                                          </p:val>
                                        </p:tav>
                                      </p:tavLst>
                                    </p:anim>
                                    <p:animEffect transition="in" filter="wipe(right)">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Graphic spid="2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季度业绩汇总</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grpSp>
        <p:nvGrpSpPr>
          <p:cNvPr id="6" name="组合 5"/>
          <p:cNvGrpSpPr/>
          <p:nvPr/>
        </p:nvGrpSpPr>
        <p:grpSpPr>
          <a:xfrm>
            <a:off x="2555776" y="1059582"/>
            <a:ext cx="5153514" cy="348839"/>
            <a:chOff x="3002037" y="1465798"/>
            <a:chExt cx="7067433" cy="369332"/>
          </a:xfrm>
          <a:solidFill>
            <a:schemeClr val="accent2">
              <a:lumMod val="75000"/>
            </a:schemeClr>
          </a:solidFill>
        </p:grpSpPr>
        <p:sp>
          <p:nvSpPr>
            <p:cNvPr id="7" name="矩形 6"/>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Arial" panose="020B0604020202020204"/>
                <a:ea typeface="微软雅黑" panose="020B0503020204020204" charset="-122"/>
                <a:sym typeface="Arial" panose="020B0604020202020204"/>
              </a:endParaRPr>
            </a:p>
          </p:txBody>
        </p:sp>
        <p:sp>
          <p:nvSpPr>
            <p:cNvPr id="8" name="TextBox 4"/>
            <p:cNvSpPr txBox="1"/>
            <p:nvPr/>
          </p:nvSpPr>
          <p:spPr>
            <a:xfrm>
              <a:off x="3033222" y="1474123"/>
              <a:ext cx="5688632" cy="35844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rPr>
                <a:t>单击此处添加标题</a:t>
              </a:r>
              <a:endParaRPr kumimoji="0" lang="zh-CN" altLang="en-US" sz="16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endParaRPr>
            </a:p>
          </p:txBody>
        </p:sp>
      </p:grpSp>
      <p:grpSp>
        <p:nvGrpSpPr>
          <p:cNvPr id="9" name="组合 8"/>
          <p:cNvGrpSpPr/>
          <p:nvPr/>
        </p:nvGrpSpPr>
        <p:grpSpPr>
          <a:xfrm>
            <a:off x="2555776" y="2757899"/>
            <a:ext cx="5153514" cy="354849"/>
            <a:chOff x="3002037" y="3922395"/>
            <a:chExt cx="7067433" cy="375695"/>
          </a:xfrm>
          <a:solidFill>
            <a:schemeClr val="accent2">
              <a:lumMod val="75000"/>
            </a:schemeClr>
          </a:solidFill>
        </p:grpSpPr>
        <p:sp>
          <p:nvSpPr>
            <p:cNvPr id="10" name="矩形 9"/>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Arial" panose="020B0604020202020204"/>
                <a:ea typeface="微软雅黑" panose="020B0503020204020204" charset="-122"/>
                <a:sym typeface="Arial" panose="020B0604020202020204"/>
              </a:endParaRPr>
            </a:p>
          </p:txBody>
        </p:sp>
        <p:sp>
          <p:nvSpPr>
            <p:cNvPr id="11" name="TextBox 8"/>
            <p:cNvSpPr txBox="1"/>
            <p:nvPr/>
          </p:nvSpPr>
          <p:spPr>
            <a:xfrm>
              <a:off x="3023808" y="3939647"/>
              <a:ext cx="4085844" cy="35844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rPr>
                <a:t>单击此处添加标题</a:t>
              </a:r>
              <a:endParaRPr kumimoji="0" lang="zh-CN" altLang="en-US" sz="16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endParaRPr>
            </a:p>
          </p:txBody>
        </p:sp>
      </p:grpSp>
      <p:sp>
        <p:nvSpPr>
          <p:cNvPr id="12" name="TextBox 9"/>
          <p:cNvSpPr txBox="1"/>
          <p:nvPr/>
        </p:nvSpPr>
        <p:spPr>
          <a:xfrm>
            <a:off x="2555776" y="1591337"/>
            <a:ext cx="5153514" cy="102951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sym typeface="Arial" panose="020B0604020202020204"/>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sym typeface="Arial" panose="020B0604020202020204"/>
            </a:endParaRPr>
          </a:p>
        </p:txBody>
      </p:sp>
      <p:sp>
        <p:nvSpPr>
          <p:cNvPr id="13" name="TextBox 10"/>
          <p:cNvSpPr txBox="1"/>
          <p:nvPr/>
        </p:nvSpPr>
        <p:spPr>
          <a:xfrm>
            <a:off x="2555776" y="3262425"/>
            <a:ext cx="5153514" cy="102951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sym typeface="Arial" panose="020B0604020202020204"/>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endParaRPr kumimoji="0" lang="zh-CN" altLang="en-US" sz="1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sym typeface="Arial" panose="020B0604020202020204"/>
            </a:endParaRPr>
          </a:p>
        </p:txBody>
      </p:sp>
      <p:sp>
        <p:nvSpPr>
          <p:cNvPr id="14" name="等腰三角形 2"/>
          <p:cNvSpPr/>
          <p:nvPr/>
        </p:nvSpPr>
        <p:spPr bwMode="auto">
          <a:xfrm rot="2747878">
            <a:off x="1346924" y="1017219"/>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p:spPr>
        <p:txBody>
          <a:bodyPr wrap="none"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sym typeface="Arial" panose="020B0604020202020204"/>
            </a:endParaRPr>
          </a:p>
        </p:txBody>
      </p:sp>
      <p:sp>
        <p:nvSpPr>
          <p:cNvPr id="15" name="TextBox 12"/>
          <p:cNvSpPr txBox="1"/>
          <p:nvPr/>
        </p:nvSpPr>
        <p:spPr>
          <a:xfrm>
            <a:off x="1453148" y="1458479"/>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Arial" panose="020B0604020202020204"/>
                <a:ea typeface="微软雅黑" panose="020B0503020204020204" charset="-122"/>
                <a:sym typeface="Arial" panose="020B0604020202020204"/>
              </a:rPr>
              <a:t>正面</a:t>
            </a:r>
            <a:endParaRPr kumimoji="0" lang="en-US" altLang="zh-CN" sz="2000" b="1" i="0" u="none" strike="noStrike" kern="0" cap="none" spc="0" normalizeH="0" baseline="0" noProof="0" dirty="0">
              <a:ln>
                <a:noFill/>
              </a:ln>
              <a:solidFill>
                <a:srgbClr val="FFFFFF"/>
              </a:solidFill>
              <a:effectLst/>
              <a:uLnTx/>
              <a:uFillTx/>
              <a:latin typeface="Arial" panose="020B0604020202020204"/>
              <a:ea typeface="微软雅黑" panose="020B0503020204020204" charset="-122"/>
              <a:sym typeface="Arial" panose="020B0604020202020204"/>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Arial" panose="020B0604020202020204"/>
                <a:ea typeface="微软雅黑" panose="020B0503020204020204" charset="-122"/>
                <a:sym typeface="Arial" panose="020B0604020202020204"/>
              </a:rPr>
              <a:t>观点</a:t>
            </a:r>
            <a:endParaRPr kumimoji="0" lang="zh-CN" altLang="en-US" sz="2000" b="1" i="0" u="none" strike="noStrike" kern="0" cap="none" spc="0" normalizeH="0" baseline="0" noProof="0" dirty="0">
              <a:ln>
                <a:noFill/>
              </a:ln>
              <a:solidFill>
                <a:srgbClr val="FFFFFF"/>
              </a:solidFill>
              <a:effectLst/>
              <a:uLnTx/>
              <a:uFillTx/>
              <a:latin typeface="Arial" panose="020B0604020202020204"/>
              <a:ea typeface="微软雅黑" panose="020B0503020204020204" charset="-122"/>
              <a:sym typeface="Arial" panose="020B0604020202020204"/>
            </a:endParaRPr>
          </a:p>
        </p:txBody>
      </p:sp>
      <p:sp>
        <p:nvSpPr>
          <p:cNvPr id="16" name="等腰三角形 2"/>
          <p:cNvSpPr/>
          <p:nvPr/>
        </p:nvSpPr>
        <p:spPr bwMode="auto">
          <a:xfrm rot="3036074">
            <a:off x="1346923" y="2762112"/>
            <a:ext cx="992273" cy="114811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p:spPr>
        <p:txBody>
          <a:bodyPr wrap="none"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Arial" panose="020B0604020202020204"/>
              <a:ea typeface="微软雅黑" panose="020B0503020204020204" charset="-122"/>
              <a:sym typeface="Arial" panose="020B0604020202020204"/>
            </a:endParaRPr>
          </a:p>
        </p:txBody>
      </p:sp>
      <p:sp>
        <p:nvSpPr>
          <p:cNvPr id="17" name="TextBox 14"/>
          <p:cNvSpPr txBox="1"/>
          <p:nvPr/>
        </p:nvSpPr>
        <p:spPr>
          <a:xfrm>
            <a:off x="1453150" y="3197173"/>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Arial" panose="020B0604020202020204"/>
                <a:ea typeface="微软雅黑" panose="020B0503020204020204" charset="-122"/>
                <a:sym typeface="Arial" panose="020B0604020202020204"/>
              </a:rPr>
              <a:t>负面</a:t>
            </a:r>
            <a:endParaRPr kumimoji="0" lang="en-US" altLang="zh-CN" sz="2000" b="1" i="0" u="none" strike="noStrike" kern="0" cap="none" spc="0" normalizeH="0" baseline="0" noProof="0" dirty="0">
              <a:ln>
                <a:noFill/>
              </a:ln>
              <a:solidFill>
                <a:srgbClr val="FFFFFF"/>
              </a:solidFill>
              <a:effectLst/>
              <a:uLnTx/>
              <a:uFillTx/>
              <a:latin typeface="Arial" panose="020B0604020202020204"/>
              <a:ea typeface="微软雅黑" panose="020B0503020204020204" charset="-122"/>
              <a:sym typeface="Arial" panose="020B0604020202020204"/>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Arial" panose="020B0604020202020204"/>
                <a:ea typeface="微软雅黑" panose="020B0503020204020204" charset="-122"/>
                <a:sym typeface="Arial" panose="020B0604020202020204"/>
              </a:rPr>
              <a:t>观点</a:t>
            </a:r>
            <a:endParaRPr kumimoji="0" lang="zh-CN" altLang="en-US" sz="2000" b="1" i="0" u="none" strike="noStrike" kern="0" cap="none" spc="0" normalizeH="0" baseline="0" noProof="0" dirty="0">
              <a:ln>
                <a:noFill/>
              </a:ln>
              <a:solidFill>
                <a:srgbClr val="FFFFFF"/>
              </a:solidFill>
              <a:effectLst/>
              <a:uLnTx/>
              <a:uFillTx/>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290">
                                          <p:stCondLst>
                                            <p:cond delay="0"/>
                                          </p:stCondLst>
                                        </p:cTn>
                                        <p:tgtEl>
                                          <p:spTgt spid="15"/>
                                        </p:tgtEl>
                                      </p:cBhvr>
                                    </p:animEffect>
                                    <p:anim calcmode="lin" valueType="num">
                                      <p:cBhvr>
                                        <p:cTn id="8"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3" dur="13">
                                          <p:stCondLst>
                                            <p:cond delay="325"/>
                                          </p:stCondLst>
                                        </p:cTn>
                                        <p:tgtEl>
                                          <p:spTgt spid="15"/>
                                        </p:tgtEl>
                                      </p:cBhvr>
                                      <p:to x="100000" y="60000"/>
                                    </p:animScale>
                                    <p:animScale>
                                      <p:cBhvr>
                                        <p:cTn id="14" dur="83" decel="50000">
                                          <p:stCondLst>
                                            <p:cond delay="338"/>
                                          </p:stCondLst>
                                        </p:cTn>
                                        <p:tgtEl>
                                          <p:spTgt spid="15"/>
                                        </p:tgtEl>
                                      </p:cBhvr>
                                      <p:to x="100000" y="100000"/>
                                    </p:animScale>
                                    <p:animScale>
                                      <p:cBhvr>
                                        <p:cTn id="15" dur="13">
                                          <p:stCondLst>
                                            <p:cond delay="656"/>
                                          </p:stCondLst>
                                        </p:cTn>
                                        <p:tgtEl>
                                          <p:spTgt spid="15"/>
                                        </p:tgtEl>
                                      </p:cBhvr>
                                      <p:to x="100000" y="80000"/>
                                    </p:animScale>
                                    <p:animScale>
                                      <p:cBhvr>
                                        <p:cTn id="16" dur="83" decel="50000">
                                          <p:stCondLst>
                                            <p:cond delay="669"/>
                                          </p:stCondLst>
                                        </p:cTn>
                                        <p:tgtEl>
                                          <p:spTgt spid="15"/>
                                        </p:tgtEl>
                                      </p:cBhvr>
                                      <p:to x="100000" y="100000"/>
                                    </p:animScale>
                                    <p:animScale>
                                      <p:cBhvr>
                                        <p:cTn id="17" dur="13">
                                          <p:stCondLst>
                                            <p:cond delay="821"/>
                                          </p:stCondLst>
                                        </p:cTn>
                                        <p:tgtEl>
                                          <p:spTgt spid="15"/>
                                        </p:tgtEl>
                                      </p:cBhvr>
                                      <p:to x="100000" y="90000"/>
                                    </p:animScale>
                                    <p:animScale>
                                      <p:cBhvr>
                                        <p:cTn id="18" dur="83" decel="50000">
                                          <p:stCondLst>
                                            <p:cond delay="834"/>
                                          </p:stCondLst>
                                        </p:cTn>
                                        <p:tgtEl>
                                          <p:spTgt spid="15"/>
                                        </p:tgtEl>
                                      </p:cBhvr>
                                      <p:to x="100000" y="100000"/>
                                    </p:animScale>
                                    <p:animScale>
                                      <p:cBhvr>
                                        <p:cTn id="19" dur="13">
                                          <p:stCondLst>
                                            <p:cond delay="904"/>
                                          </p:stCondLst>
                                        </p:cTn>
                                        <p:tgtEl>
                                          <p:spTgt spid="15"/>
                                        </p:tgtEl>
                                      </p:cBhvr>
                                      <p:to x="100000" y="95000"/>
                                    </p:animScale>
                                    <p:animScale>
                                      <p:cBhvr>
                                        <p:cTn id="20" dur="83" decel="50000">
                                          <p:stCondLst>
                                            <p:cond delay="917"/>
                                          </p:stCondLst>
                                        </p:cTn>
                                        <p:tgtEl>
                                          <p:spTgt spid="1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290">
                                          <p:stCondLst>
                                            <p:cond delay="0"/>
                                          </p:stCondLst>
                                        </p:cTn>
                                        <p:tgtEl>
                                          <p:spTgt spid="14"/>
                                        </p:tgtEl>
                                      </p:cBhvr>
                                    </p:animEffect>
                                    <p:anim calcmode="lin" valueType="num">
                                      <p:cBhvr>
                                        <p:cTn id="24"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29" dur="13">
                                          <p:stCondLst>
                                            <p:cond delay="325"/>
                                          </p:stCondLst>
                                        </p:cTn>
                                        <p:tgtEl>
                                          <p:spTgt spid="14"/>
                                        </p:tgtEl>
                                      </p:cBhvr>
                                      <p:to x="100000" y="60000"/>
                                    </p:animScale>
                                    <p:animScale>
                                      <p:cBhvr>
                                        <p:cTn id="30" dur="83" decel="50000">
                                          <p:stCondLst>
                                            <p:cond delay="338"/>
                                          </p:stCondLst>
                                        </p:cTn>
                                        <p:tgtEl>
                                          <p:spTgt spid="14"/>
                                        </p:tgtEl>
                                      </p:cBhvr>
                                      <p:to x="100000" y="100000"/>
                                    </p:animScale>
                                    <p:animScale>
                                      <p:cBhvr>
                                        <p:cTn id="31" dur="13">
                                          <p:stCondLst>
                                            <p:cond delay="656"/>
                                          </p:stCondLst>
                                        </p:cTn>
                                        <p:tgtEl>
                                          <p:spTgt spid="14"/>
                                        </p:tgtEl>
                                      </p:cBhvr>
                                      <p:to x="100000" y="80000"/>
                                    </p:animScale>
                                    <p:animScale>
                                      <p:cBhvr>
                                        <p:cTn id="32" dur="83" decel="50000">
                                          <p:stCondLst>
                                            <p:cond delay="669"/>
                                          </p:stCondLst>
                                        </p:cTn>
                                        <p:tgtEl>
                                          <p:spTgt spid="14"/>
                                        </p:tgtEl>
                                      </p:cBhvr>
                                      <p:to x="100000" y="100000"/>
                                    </p:animScale>
                                    <p:animScale>
                                      <p:cBhvr>
                                        <p:cTn id="33" dur="13">
                                          <p:stCondLst>
                                            <p:cond delay="821"/>
                                          </p:stCondLst>
                                        </p:cTn>
                                        <p:tgtEl>
                                          <p:spTgt spid="14"/>
                                        </p:tgtEl>
                                      </p:cBhvr>
                                      <p:to x="100000" y="90000"/>
                                    </p:animScale>
                                    <p:animScale>
                                      <p:cBhvr>
                                        <p:cTn id="34" dur="83" decel="50000">
                                          <p:stCondLst>
                                            <p:cond delay="834"/>
                                          </p:stCondLst>
                                        </p:cTn>
                                        <p:tgtEl>
                                          <p:spTgt spid="14"/>
                                        </p:tgtEl>
                                      </p:cBhvr>
                                      <p:to x="100000" y="100000"/>
                                    </p:animScale>
                                    <p:animScale>
                                      <p:cBhvr>
                                        <p:cTn id="35" dur="13">
                                          <p:stCondLst>
                                            <p:cond delay="904"/>
                                          </p:stCondLst>
                                        </p:cTn>
                                        <p:tgtEl>
                                          <p:spTgt spid="14"/>
                                        </p:tgtEl>
                                      </p:cBhvr>
                                      <p:to x="100000" y="95000"/>
                                    </p:animScale>
                                    <p:animScale>
                                      <p:cBhvr>
                                        <p:cTn id="36" dur="83" decel="50000">
                                          <p:stCondLst>
                                            <p:cond delay="917"/>
                                          </p:stCondLst>
                                        </p:cTn>
                                        <p:tgtEl>
                                          <p:spTgt spid="1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290">
                                          <p:stCondLst>
                                            <p:cond delay="0"/>
                                          </p:stCondLst>
                                        </p:cTn>
                                        <p:tgtEl>
                                          <p:spTgt spid="16"/>
                                        </p:tgtEl>
                                      </p:cBhvr>
                                    </p:animEffect>
                                    <p:anim calcmode="lin" valueType="num">
                                      <p:cBhvr>
                                        <p:cTn id="40"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45" dur="13">
                                          <p:stCondLst>
                                            <p:cond delay="325"/>
                                          </p:stCondLst>
                                        </p:cTn>
                                        <p:tgtEl>
                                          <p:spTgt spid="16"/>
                                        </p:tgtEl>
                                      </p:cBhvr>
                                      <p:to x="100000" y="60000"/>
                                    </p:animScale>
                                    <p:animScale>
                                      <p:cBhvr>
                                        <p:cTn id="46" dur="83" decel="50000">
                                          <p:stCondLst>
                                            <p:cond delay="338"/>
                                          </p:stCondLst>
                                        </p:cTn>
                                        <p:tgtEl>
                                          <p:spTgt spid="16"/>
                                        </p:tgtEl>
                                      </p:cBhvr>
                                      <p:to x="100000" y="100000"/>
                                    </p:animScale>
                                    <p:animScale>
                                      <p:cBhvr>
                                        <p:cTn id="47" dur="13">
                                          <p:stCondLst>
                                            <p:cond delay="656"/>
                                          </p:stCondLst>
                                        </p:cTn>
                                        <p:tgtEl>
                                          <p:spTgt spid="16"/>
                                        </p:tgtEl>
                                      </p:cBhvr>
                                      <p:to x="100000" y="80000"/>
                                    </p:animScale>
                                    <p:animScale>
                                      <p:cBhvr>
                                        <p:cTn id="48" dur="83" decel="50000">
                                          <p:stCondLst>
                                            <p:cond delay="669"/>
                                          </p:stCondLst>
                                        </p:cTn>
                                        <p:tgtEl>
                                          <p:spTgt spid="16"/>
                                        </p:tgtEl>
                                      </p:cBhvr>
                                      <p:to x="100000" y="100000"/>
                                    </p:animScale>
                                    <p:animScale>
                                      <p:cBhvr>
                                        <p:cTn id="49" dur="13">
                                          <p:stCondLst>
                                            <p:cond delay="821"/>
                                          </p:stCondLst>
                                        </p:cTn>
                                        <p:tgtEl>
                                          <p:spTgt spid="16"/>
                                        </p:tgtEl>
                                      </p:cBhvr>
                                      <p:to x="100000" y="90000"/>
                                    </p:animScale>
                                    <p:animScale>
                                      <p:cBhvr>
                                        <p:cTn id="50" dur="83" decel="50000">
                                          <p:stCondLst>
                                            <p:cond delay="834"/>
                                          </p:stCondLst>
                                        </p:cTn>
                                        <p:tgtEl>
                                          <p:spTgt spid="16"/>
                                        </p:tgtEl>
                                      </p:cBhvr>
                                      <p:to x="100000" y="100000"/>
                                    </p:animScale>
                                    <p:animScale>
                                      <p:cBhvr>
                                        <p:cTn id="51" dur="13">
                                          <p:stCondLst>
                                            <p:cond delay="904"/>
                                          </p:stCondLst>
                                        </p:cTn>
                                        <p:tgtEl>
                                          <p:spTgt spid="16"/>
                                        </p:tgtEl>
                                      </p:cBhvr>
                                      <p:to x="100000" y="95000"/>
                                    </p:animScale>
                                    <p:animScale>
                                      <p:cBhvr>
                                        <p:cTn id="52" dur="83" decel="50000">
                                          <p:stCondLst>
                                            <p:cond delay="917"/>
                                          </p:stCondLst>
                                        </p:cTn>
                                        <p:tgtEl>
                                          <p:spTgt spid="16"/>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290">
                                          <p:stCondLst>
                                            <p:cond delay="0"/>
                                          </p:stCondLst>
                                        </p:cTn>
                                        <p:tgtEl>
                                          <p:spTgt spid="17"/>
                                        </p:tgtEl>
                                      </p:cBhvr>
                                    </p:animEffect>
                                    <p:anim calcmode="lin" valueType="num">
                                      <p:cBhvr>
                                        <p:cTn id="56"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61" dur="13">
                                          <p:stCondLst>
                                            <p:cond delay="325"/>
                                          </p:stCondLst>
                                        </p:cTn>
                                        <p:tgtEl>
                                          <p:spTgt spid="17"/>
                                        </p:tgtEl>
                                      </p:cBhvr>
                                      <p:to x="100000" y="60000"/>
                                    </p:animScale>
                                    <p:animScale>
                                      <p:cBhvr>
                                        <p:cTn id="62" dur="83" decel="50000">
                                          <p:stCondLst>
                                            <p:cond delay="338"/>
                                          </p:stCondLst>
                                        </p:cTn>
                                        <p:tgtEl>
                                          <p:spTgt spid="17"/>
                                        </p:tgtEl>
                                      </p:cBhvr>
                                      <p:to x="100000" y="100000"/>
                                    </p:animScale>
                                    <p:animScale>
                                      <p:cBhvr>
                                        <p:cTn id="63" dur="13">
                                          <p:stCondLst>
                                            <p:cond delay="656"/>
                                          </p:stCondLst>
                                        </p:cTn>
                                        <p:tgtEl>
                                          <p:spTgt spid="17"/>
                                        </p:tgtEl>
                                      </p:cBhvr>
                                      <p:to x="100000" y="80000"/>
                                    </p:animScale>
                                    <p:animScale>
                                      <p:cBhvr>
                                        <p:cTn id="64" dur="83" decel="50000">
                                          <p:stCondLst>
                                            <p:cond delay="669"/>
                                          </p:stCondLst>
                                        </p:cTn>
                                        <p:tgtEl>
                                          <p:spTgt spid="17"/>
                                        </p:tgtEl>
                                      </p:cBhvr>
                                      <p:to x="100000" y="100000"/>
                                    </p:animScale>
                                    <p:animScale>
                                      <p:cBhvr>
                                        <p:cTn id="65" dur="13">
                                          <p:stCondLst>
                                            <p:cond delay="821"/>
                                          </p:stCondLst>
                                        </p:cTn>
                                        <p:tgtEl>
                                          <p:spTgt spid="17"/>
                                        </p:tgtEl>
                                      </p:cBhvr>
                                      <p:to x="100000" y="90000"/>
                                    </p:animScale>
                                    <p:animScale>
                                      <p:cBhvr>
                                        <p:cTn id="66" dur="83" decel="50000">
                                          <p:stCondLst>
                                            <p:cond delay="834"/>
                                          </p:stCondLst>
                                        </p:cTn>
                                        <p:tgtEl>
                                          <p:spTgt spid="17"/>
                                        </p:tgtEl>
                                      </p:cBhvr>
                                      <p:to x="100000" y="100000"/>
                                    </p:animScale>
                                    <p:animScale>
                                      <p:cBhvr>
                                        <p:cTn id="67" dur="13">
                                          <p:stCondLst>
                                            <p:cond delay="904"/>
                                          </p:stCondLst>
                                        </p:cTn>
                                        <p:tgtEl>
                                          <p:spTgt spid="17"/>
                                        </p:tgtEl>
                                      </p:cBhvr>
                                      <p:to x="100000" y="95000"/>
                                    </p:animScale>
                                    <p:animScale>
                                      <p:cBhvr>
                                        <p:cTn id="68" dur="83" decel="50000">
                                          <p:stCondLst>
                                            <p:cond delay="917"/>
                                          </p:stCondLst>
                                        </p:cTn>
                                        <p:tgtEl>
                                          <p:spTgt spid="17"/>
                                        </p:tgtEl>
                                      </p:cBhvr>
                                      <p:to x="100000" y="100000"/>
                                    </p:animScale>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1000"/>
                                        <p:tgtEl>
                                          <p:spTgt spid="6"/>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300"/>
                                        <p:tgtEl>
                                          <p:spTgt spid="12"/>
                                        </p:tgtEl>
                                        <p:attrNameLst>
                                          <p:attrName>ppt_y</p:attrName>
                                        </p:attrNameLst>
                                      </p:cBhvr>
                                      <p:tavLst>
                                        <p:tav tm="0">
                                          <p:val>
                                            <p:strVal val="#ppt_y+#ppt_h*1.125000"/>
                                          </p:val>
                                        </p:tav>
                                        <p:tav tm="100000">
                                          <p:val>
                                            <p:strVal val="#ppt_y"/>
                                          </p:val>
                                        </p:tav>
                                      </p:tavLst>
                                    </p:anim>
                                    <p:animEffect transition="in" filter="wipe(up)">
                                      <p:cBhvr>
                                        <p:cTn id="76" dur="300"/>
                                        <p:tgtEl>
                                          <p:spTgt spid="12"/>
                                        </p:tgtEl>
                                      </p:cBhvr>
                                    </p:animEffect>
                                  </p:childTnLst>
                                </p:cTn>
                              </p:par>
                              <p:par>
                                <p:cTn id="77" presetID="22" presetClass="entr" presetSubtype="8" fill="hold" nodeType="withEffect">
                                  <p:stCondLst>
                                    <p:cond delay="1000"/>
                                  </p:stCondLst>
                                  <p:childTnLst>
                                    <p:set>
                                      <p:cBhvr>
                                        <p:cTn id="78" dur="1" fill="hold">
                                          <p:stCondLst>
                                            <p:cond delay="0"/>
                                          </p:stCondLst>
                                        </p:cTn>
                                        <p:tgtEl>
                                          <p:spTgt spid="9"/>
                                        </p:tgtEl>
                                        <p:attrNameLst>
                                          <p:attrName>style.visibility</p:attrName>
                                        </p:attrNameLst>
                                      </p:cBhvr>
                                      <p:to>
                                        <p:strVal val="visible"/>
                                      </p:to>
                                    </p:set>
                                    <p:animEffect transition="in" filter="wipe(left)">
                                      <p:cBhvr>
                                        <p:cTn id="79" dur="1000"/>
                                        <p:tgtEl>
                                          <p:spTgt spid="9"/>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300"/>
                                        <p:tgtEl>
                                          <p:spTgt spid="13"/>
                                        </p:tgtEl>
                                        <p:attrNameLst>
                                          <p:attrName>ppt_y</p:attrName>
                                        </p:attrNameLst>
                                      </p:cBhvr>
                                      <p:tavLst>
                                        <p:tav tm="0">
                                          <p:val>
                                            <p:strVal val="#ppt_y+#ppt_h*1.125000"/>
                                          </p:val>
                                        </p:tav>
                                        <p:tav tm="100000">
                                          <p:val>
                                            <p:strVal val="#ppt_y"/>
                                          </p:val>
                                        </p:tav>
                                      </p:tavLst>
                                    </p:anim>
                                    <p:animEffect transition="in" filter="wipe(up)">
                                      <p:cBhvr>
                                        <p:cTn id="83"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月度指标达成</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6" name="Freeform 6"/>
          <p:cNvSpPr/>
          <p:nvPr/>
        </p:nvSpPr>
        <p:spPr bwMode="auto">
          <a:xfrm>
            <a:off x="827584" y="1347614"/>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Arial" panose="020B0604020202020204"/>
              <a:ea typeface="微软雅黑" panose="020B0503020204020204" charset="-122"/>
              <a:sym typeface="Arial" panose="020B0604020202020204"/>
            </a:endParaRPr>
          </a:p>
        </p:txBody>
      </p:sp>
      <p:sp>
        <p:nvSpPr>
          <p:cNvPr id="7" name="Freeform 6"/>
          <p:cNvSpPr/>
          <p:nvPr/>
        </p:nvSpPr>
        <p:spPr bwMode="auto">
          <a:xfrm>
            <a:off x="2903231" y="2398460"/>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Arial" panose="020B0604020202020204"/>
              <a:ea typeface="微软雅黑" panose="020B0503020204020204" charset="-122"/>
              <a:sym typeface="Arial" panose="020B0604020202020204"/>
            </a:endParaRPr>
          </a:p>
        </p:txBody>
      </p:sp>
      <p:sp>
        <p:nvSpPr>
          <p:cNvPr id="8" name="椭圆 7"/>
          <p:cNvSpPr/>
          <p:nvPr/>
        </p:nvSpPr>
        <p:spPr bwMode="auto">
          <a:xfrm>
            <a:off x="2507179" y="1343213"/>
            <a:ext cx="701804" cy="702078"/>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prstClr val="black"/>
              </a:solidFill>
              <a:effectLst/>
              <a:uLnTx/>
              <a:uFillTx/>
              <a:latin typeface="Arial" panose="020B0604020202020204"/>
              <a:ea typeface="微软雅黑" panose="020B0503020204020204" charset="-122"/>
              <a:sym typeface="Arial" panose="020B0604020202020204"/>
            </a:endParaRPr>
          </a:p>
        </p:txBody>
      </p:sp>
      <p:sp>
        <p:nvSpPr>
          <p:cNvPr id="9" name="椭圆 8"/>
          <p:cNvSpPr/>
          <p:nvPr/>
        </p:nvSpPr>
        <p:spPr bwMode="auto">
          <a:xfrm>
            <a:off x="4103935" y="2561455"/>
            <a:ext cx="586805" cy="587034"/>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prstClr val="black"/>
              </a:solidFill>
              <a:effectLst/>
              <a:uLnTx/>
              <a:uFillTx/>
              <a:latin typeface="Arial" panose="020B0604020202020204"/>
              <a:ea typeface="微软雅黑" panose="020B0503020204020204" charset="-122"/>
              <a:sym typeface="Arial" panose="020B0604020202020204"/>
            </a:endParaRPr>
          </a:p>
        </p:txBody>
      </p:sp>
      <p:sp>
        <p:nvSpPr>
          <p:cNvPr id="10" name="TextBox 6"/>
          <p:cNvSpPr txBox="1"/>
          <p:nvPr/>
        </p:nvSpPr>
        <p:spPr>
          <a:xfrm>
            <a:off x="2555776" y="1486503"/>
            <a:ext cx="667454" cy="377008"/>
          </a:xfrm>
          <a:prstGeom prst="rect">
            <a:avLst/>
          </a:prstGeom>
          <a:noFill/>
        </p:spPr>
        <p:txBody>
          <a:bodyPr wrap="none" lIns="68562" tIns="34281" rIns="68562" bIns="34281"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rPr>
              <a:t>75%</a:t>
            </a:r>
            <a:endParaRPr kumimoji="0" lang="zh-CN" altLang="en-US" sz="20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endParaRPr>
          </a:p>
        </p:txBody>
      </p:sp>
      <p:sp>
        <p:nvSpPr>
          <p:cNvPr id="11" name="TextBox 8"/>
          <p:cNvSpPr txBox="1"/>
          <p:nvPr/>
        </p:nvSpPr>
        <p:spPr>
          <a:xfrm>
            <a:off x="4103064" y="2681857"/>
            <a:ext cx="494330" cy="276981"/>
          </a:xfrm>
          <a:prstGeom prst="rect">
            <a:avLst/>
          </a:prstGeom>
          <a:noFill/>
        </p:spPr>
        <p:txBody>
          <a:bodyPr wrap="none" lIns="68562" tIns="34281" rIns="68562" bIns="34281"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rPr>
              <a:t>34%</a:t>
            </a:r>
            <a:endParaRPr kumimoji="0" lang="zh-CN" altLang="en-US" sz="135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endParaRPr>
          </a:p>
        </p:txBody>
      </p:sp>
      <p:sp>
        <p:nvSpPr>
          <p:cNvPr id="12" name="TextBox 9"/>
          <p:cNvSpPr txBox="1"/>
          <p:nvPr/>
        </p:nvSpPr>
        <p:spPr>
          <a:xfrm>
            <a:off x="1691794" y="1775261"/>
            <a:ext cx="753758" cy="438581"/>
          </a:xfrm>
          <a:prstGeom prst="rect">
            <a:avLst/>
          </a:prstGeom>
          <a:noFill/>
        </p:spPr>
        <p:txBody>
          <a:bodyPr wrap="none" lIns="68562" tIns="34281" rIns="68562" bIns="34281"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rPr>
              <a:t>目标</a:t>
            </a:r>
            <a:endParaRPr kumimoji="0" lang="zh-CN" altLang="en-US" sz="24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endParaRPr>
          </a:p>
        </p:txBody>
      </p:sp>
      <p:sp>
        <p:nvSpPr>
          <p:cNvPr id="13" name="TextBox 10"/>
          <p:cNvSpPr txBox="1"/>
          <p:nvPr/>
        </p:nvSpPr>
        <p:spPr>
          <a:xfrm>
            <a:off x="1012962" y="2343574"/>
            <a:ext cx="1957943" cy="992561"/>
          </a:xfrm>
          <a:prstGeom prst="rect">
            <a:avLst/>
          </a:prstGeom>
          <a:noFill/>
        </p:spPr>
        <p:txBody>
          <a:bodyPr wrap="square" lIns="68562" tIns="34281" rIns="68562" bIns="34281"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rPr>
              <a:t>请输入您的文字对目标进行说明请输入您的文字对目标进行说明请输入您的文字对目标进行说明</a:t>
            </a:r>
            <a:endParaRPr kumimoji="0" lang="zh-CN" altLang="en-US" sz="12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endParaRPr>
          </a:p>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endParaRPr>
          </a:p>
        </p:txBody>
      </p:sp>
      <p:sp>
        <p:nvSpPr>
          <p:cNvPr id="14" name="TextBox 11"/>
          <p:cNvSpPr txBox="1"/>
          <p:nvPr/>
        </p:nvSpPr>
        <p:spPr>
          <a:xfrm>
            <a:off x="3344512" y="2713574"/>
            <a:ext cx="651424" cy="377008"/>
          </a:xfrm>
          <a:prstGeom prst="rect">
            <a:avLst/>
          </a:prstGeom>
          <a:noFill/>
        </p:spPr>
        <p:txBody>
          <a:bodyPr wrap="none" lIns="68562" tIns="34281" rIns="68562" bIns="34281"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rPr>
              <a:t>实际</a:t>
            </a:r>
            <a:endParaRPr kumimoji="0" lang="zh-CN" altLang="en-US" sz="20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endParaRPr>
          </a:p>
        </p:txBody>
      </p:sp>
      <p:sp>
        <p:nvSpPr>
          <p:cNvPr id="15" name="TextBox 12"/>
          <p:cNvSpPr txBox="1"/>
          <p:nvPr/>
        </p:nvSpPr>
        <p:spPr>
          <a:xfrm>
            <a:off x="2998002" y="3143413"/>
            <a:ext cx="1399336" cy="438563"/>
          </a:xfrm>
          <a:prstGeom prst="rect">
            <a:avLst/>
          </a:prstGeom>
          <a:noFill/>
        </p:spPr>
        <p:txBody>
          <a:bodyPr wrap="square" lIns="68562" tIns="34281" rIns="68562" bIns="34281"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rPr>
              <a:t>请输入您的文字对实际情况进行说明</a:t>
            </a:r>
            <a:endParaRPr kumimoji="0" lang="zh-CN" altLang="en-US" sz="1200" b="0" i="0" u="none" strike="noStrike" kern="1200" cap="none" spc="0" normalizeH="0" baseline="0" noProof="0" dirty="0">
              <a:ln>
                <a:noFill/>
              </a:ln>
              <a:solidFill>
                <a:srgbClr val="F8F8F8"/>
              </a:solidFill>
              <a:effectLst/>
              <a:uLnTx/>
              <a:uFillTx/>
              <a:latin typeface="Arial" panose="020B0604020202020204"/>
              <a:ea typeface="微软雅黑" panose="020B0503020204020204" charset="-122"/>
              <a:sym typeface="Arial" panose="020B0604020202020204"/>
            </a:endParaRPr>
          </a:p>
        </p:txBody>
      </p:sp>
      <p:sp>
        <p:nvSpPr>
          <p:cNvPr id="16" name="TextBox 13"/>
          <p:cNvSpPr txBox="1"/>
          <p:nvPr/>
        </p:nvSpPr>
        <p:spPr>
          <a:xfrm>
            <a:off x="3533579" y="1399414"/>
            <a:ext cx="4298963" cy="807895"/>
          </a:xfrm>
          <a:prstGeom prst="rect">
            <a:avLst/>
          </a:prstGeom>
          <a:noFill/>
        </p:spPr>
        <p:txBody>
          <a:bodyPr wrap="square" lIns="68562" tIns="34281" rIns="68562" bIns="34281"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charset="-122"/>
                <a:sym typeface="Arial" panose="020B0604020202020204"/>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charset="-122"/>
              <a:sym typeface="Arial" panose="020B0604020202020204"/>
            </a:endParaRPr>
          </a:p>
        </p:txBody>
      </p:sp>
      <p:sp>
        <p:nvSpPr>
          <p:cNvPr id="17" name="TextBox 14"/>
          <p:cNvSpPr txBox="1"/>
          <p:nvPr/>
        </p:nvSpPr>
        <p:spPr>
          <a:xfrm>
            <a:off x="4860032" y="2870932"/>
            <a:ext cx="3600399" cy="992561"/>
          </a:xfrm>
          <a:prstGeom prst="rect">
            <a:avLst/>
          </a:prstGeom>
          <a:noFill/>
        </p:spPr>
        <p:txBody>
          <a:bodyPr wrap="square" lIns="68562" tIns="34281" rIns="68562" bIns="34281"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charset="-122"/>
                <a:sym typeface="Arial" panose="020B0604020202020204"/>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435">
                                          <p:stCondLst>
                                            <p:cond delay="0"/>
                                          </p:stCondLst>
                                        </p:cTn>
                                        <p:tgtEl>
                                          <p:spTgt spid="6"/>
                                        </p:tgtEl>
                                      </p:cBhvr>
                                    </p:animEffect>
                                    <p:anim calcmode="lin" valueType="num">
                                      <p:cBhvr>
                                        <p:cTn id="8"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13" dur="20">
                                          <p:stCondLst>
                                            <p:cond delay="487"/>
                                          </p:stCondLst>
                                        </p:cTn>
                                        <p:tgtEl>
                                          <p:spTgt spid="6"/>
                                        </p:tgtEl>
                                      </p:cBhvr>
                                      <p:to x="100000" y="60000"/>
                                    </p:animScale>
                                    <p:animScale>
                                      <p:cBhvr>
                                        <p:cTn id="14" dur="124" decel="50000">
                                          <p:stCondLst>
                                            <p:cond delay="507"/>
                                          </p:stCondLst>
                                        </p:cTn>
                                        <p:tgtEl>
                                          <p:spTgt spid="6"/>
                                        </p:tgtEl>
                                      </p:cBhvr>
                                      <p:to x="100000" y="100000"/>
                                    </p:animScale>
                                    <p:animScale>
                                      <p:cBhvr>
                                        <p:cTn id="15" dur="20">
                                          <p:stCondLst>
                                            <p:cond delay="984"/>
                                          </p:stCondLst>
                                        </p:cTn>
                                        <p:tgtEl>
                                          <p:spTgt spid="6"/>
                                        </p:tgtEl>
                                      </p:cBhvr>
                                      <p:to x="100000" y="80000"/>
                                    </p:animScale>
                                    <p:animScale>
                                      <p:cBhvr>
                                        <p:cTn id="16" dur="124" decel="50000">
                                          <p:stCondLst>
                                            <p:cond delay="1004"/>
                                          </p:stCondLst>
                                        </p:cTn>
                                        <p:tgtEl>
                                          <p:spTgt spid="6"/>
                                        </p:tgtEl>
                                      </p:cBhvr>
                                      <p:to x="100000" y="100000"/>
                                    </p:animScale>
                                    <p:animScale>
                                      <p:cBhvr>
                                        <p:cTn id="17" dur="20">
                                          <p:stCondLst>
                                            <p:cond delay="1231"/>
                                          </p:stCondLst>
                                        </p:cTn>
                                        <p:tgtEl>
                                          <p:spTgt spid="6"/>
                                        </p:tgtEl>
                                      </p:cBhvr>
                                      <p:to x="100000" y="90000"/>
                                    </p:animScale>
                                    <p:animScale>
                                      <p:cBhvr>
                                        <p:cTn id="18" dur="124" decel="50000">
                                          <p:stCondLst>
                                            <p:cond delay="1251"/>
                                          </p:stCondLst>
                                        </p:cTn>
                                        <p:tgtEl>
                                          <p:spTgt spid="6"/>
                                        </p:tgtEl>
                                      </p:cBhvr>
                                      <p:to x="100000" y="100000"/>
                                    </p:animScale>
                                    <p:animScale>
                                      <p:cBhvr>
                                        <p:cTn id="19" dur="20">
                                          <p:stCondLst>
                                            <p:cond delay="1356"/>
                                          </p:stCondLst>
                                        </p:cTn>
                                        <p:tgtEl>
                                          <p:spTgt spid="6"/>
                                        </p:tgtEl>
                                      </p:cBhvr>
                                      <p:to x="100000" y="95000"/>
                                    </p:animScale>
                                    <p:animScale>
                                      <p:cBhvr>
                                        <p:cTn id="20" dur="124" decel="50000">
                                          <p:stCondLst>
                                            <p:cond delay="1376"/>
                                          </p:stCondLst>
                                        </p:cTn>
                                        <p:tgtEl>
                                          <p:spTgt spid="6"/>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435">
                                          <p:stCondLst>
                                            <p:cond delay="0"/>
                                          </p:stCondLst>
                                        </p:cTn>
                                        <p:tgtEl>
                                          <p:spTgt spid="7"/>
                                        </p:tgtEl>
                                      </p:cBhvr>
                                    </p:animEffect>
                                    <p:anim calcmode="lin" valueType="num">
                                      <p:cBhvr>
                                        <p:cTn id="24"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29" dur="20">
                                          <p:stCondLst>
                                            <p:cond delay="487"/>
                                          </p:stCondLst>
                                        </p:cTn>
                                        <p:tgtEl>
                                          <p:spTgt spid="7"/>
                                        </p:tgtEl>
                                      </p:cBhvr>
                                      <p:to x="100000" y="60000"/>
                                    </p:animScale>
                                    <p:animScale>
                                      <p:cBhvr>
                                        <p:cTn id="30" dur="124" decel="50000">
                                          <p:stCondLst>
                                            <p:cond delay="507"/>
                                          </p:stCondLst>
                                        </p:cTn>
                                        <p:tgtEl>
                                          <p:spTgt spid="7"/>
                                        </p:tgtEl>
                                      </p:cBhvr>
                                      <p:to x="100000" y="100000"/>
                                    </p:animScale>
                                    <p:animScale>
                                      <p:cBhvr>
                                        <p:cTn id="31" dur="20">
                                          <p:stCondLst>
                                            <p:cond delay="984"/>
                                          </p:stCondLst>
                                        </p:cTn>
                                        <p:tgtEl>
                                          <p:spTgt spid="7"/>
                                        </p:tgtEl>
                                      </p:cBhvr>
                                      <p:to x="100000" y="80000"/>
                                    </p:animScale>
                                    <p:animScale>
                                      <p:cBhvr>
                                        <p:cTn id="32" dur="124" decel="50000">
                                          <p:stCondLst>
                                            <p:cond delay="1004"/>
                                          </p:stCondLst>
                                        </p:cTn>
                                        <p:tgtEl>
                                          <p:spTgt spid="7"/>
                                        </p:tgtEl>
                                      </p:cBhvr>
                                      <p:to x="100000" y="100000"/>
                                    </p:animScale>
                                    <p:animScale>
                                      <p:cBhvr>
                                        <p:cTn id="33" dur="20">
                                          <p:stCondLst>
                                            <p:cond delay="1231"/>
                                          </p:stCondLst>
                                        </p:cTn>
                                        <p:tgtEl>
                                          <p:spTgt spid="7"/>
                                        </p:tgtEl>
                                      </p:cBhvr>
                                      <p:to x="100000" y="90000"/>
                                    </p:animScale>
                                    <p:animScale>
                                      <p:cBhvr>
                                        <p:cTn id="34" dur="124" decel="50000">
                                          <p:stCondLst>
                                            <p:cond delay="1251"/>
                                          </p:stCondLst>
                                        </p:cTn>
                                        <p:tgtEl>
                                          <p:spTgt spid="7"/>
                                        </p:tgtEl>
                                      </p:cBhvr>
                                      <p:to x="100000" y="100000"/>
                                    </p:animScale>
                                    <p:animScale>
                                      <p:cBhvr>
                                        <p:cTn id="35" dur="20">
                                          <p:stCondLst>
                                            <p:cond delay="1356"/>
                                          </p:stCondLst>
                                        </p:cTn>
                                        <p:tgtEl>
                                          <p:spTgt spid="7"/>
                                        </p:tgtEl>
                                      </p:cBhvr>
                                      <p:to x="100000" y="95000"/>
                                    </p:animScale>
                                    <p:animScale>
                                      <p:cBhvr>
                                        <p:cTn id="36" dur="124" decel="50000">
                                          <p:stCondLst>
                                            <p:cond delay="1376"/>
                                          </p:stCondLst>
                                        </p:cTn>
                                        <p:tgtEl>
                                          <p:spTgt spid="7"/>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style.rotation</p:attrName>
                                        </p:attrNameLst>
                                      </p:cBhvr>
                                      <p:tavLst>
                                        <p:tav tm="0">
                                          <p:val>
                                            <p:fltVal val="90"/>
                                          </p:val>
                                        </p:tav>
                                        <p:tav tm="100000">
                                          <p:val>
                                            <p:fltVal val="0"/>
                                          </p:val>
                                        </p:tav>
                                      </p:tavLst>
                                    </p:anim>
                                    <p:animEffect transition="in" filter="fade">
                                      <p:cBhvr>
                                        <p:cTn id="43" dur="500"/>
                                        <p:tgtEl>
                                          <p:spTgt spid="12"/>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 calcmode="lin" valueType="num">
                                      <p:cBhvr>
                                        <p:cTn id="48" dur="500" fill="hold"/>
                                        <p:tgtEl>
                                          <p:spTgt spid="13"/>
                                        </p:tgtEl>
                                        <p:attrNameLst>
                                          <p:attrName>style.rotation</p:attrName>
                                        </p:attrNameLst>
                                      </p:cBhvr>
                                      <p:tavLst>
                                        <p:tav tm="0">
                                          <p:val>
                                            <p:fltVal val="90"/>
                                          </p:val>
                                        </p:tav>
                                        <p:tav tm="100000">
                                          <p:val>
                                            <p:fltVal val="0"/>
                                          </p:val>
                                        </p:tav>
                                      </p:tavLst>
                                    </p:anim>
                                    <p:animEffect transition="in" filter="fade">
                                      <p:cBhvr>
                                        <p:cTn id="49" dur="500"/>
                                        <p:tgtEl>
                                          <p:spTgt spid="13"/>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Scale>
                                      <p:cBhvr>
                                        <p:cTn id="5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8"/>
                                        </p:tgtEl>
                                        <p:attrNameLst>
                                          <p:attrName>ppt_x</p:attrName>
                                          <p:attrName>ppt_y</p:attrName>
                                        </p:attrNameLst>
                                      </p:cBhvr>
                                    </p:animMotion>
                                    <p:animEffect transition="in" filter="fade">
                                      <p:cBhvr>
                                        <p:cTn id="55" dur="1000"/>
                                        <p:tgtEl>
                                          <p:spTgt spid="8"/>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Scale>
                                      <p:cBhvr>
                                        <p:cTn id="58"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0"/>
                                        </p:tgtEl>
                                        <p:attrNameLst>
                                          <p:attrName>ppt_x</p:attrName>
                                          <p:attrName>ppt_y</p:attrName>
                                        </p:attrNameLst>
                                      </p:cBhvr>
                                    </p:animMotion>
                                    <p:animEffect transition="in" filter="fade">
                                      <p:cBhvr>
                                        <p:cTn id="60" dur="1000"/>
                                        <p:tgtEl>
                                          <p:spTgt spid="10"/>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right)">
                                      <p:cBhvr>
                                        <p:cTn id="64" dur="500"/>
                                        <p:tgtEl>
                                          <p:spTgt spid="16"/>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90"/>
                                          </p:val>
                                        </p:tav>
                                        <p:tav tm="100000">
                                          <p:val>
                                            <p:fltVal val="0"/>
                                          </p:val>
                                        </p:tav>
                                      </p:tavLst>
                                    </p:anim>
                                    <p:animEffect transition="in" filter="fade">
                                      <p:cBhvr>
                                        <p:cTn id="71" dur="500"/>
                                        <p:tgtEl>
                                          <p:spTgt spid="14"/>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 calcmode="lin" valueType="num">
                                      <p:cBhvr>
                                        <p:cTn id="76" dur="500" fill="hold"/>
                                        <p:tgtEl>
                                          <p:spTgt spid="15"/>
                                        </p:tgtEl>
                                        <p:attrNameLst>
                                          <p:attrName>style.rotation</p:attrName>
                                        </p:attrNameLst>
                                      </p:cBhvr>
                                      <p:tavLst>
                                        <p:tav tm="0">
                                          <p:val>
                                            <p:fltVal val="90"/>
                                          </p:val>
                                        </p:tav>
                                        <p:tav tm="100000">
                                          <p:val>
                                            <p:fltVal val="0"/>
                                          </p:val>
                                        </p:tav>
                                      </p:tavLst>
                                    </p:anim>
                                    <p:animEffect transition="in" filter="fade">
                                      <p:cBhvr>
                                        <p:cTn id="77" dur="500"/>
                                        <p:tgtEl>
                                          <p:spTgt spid="15"/>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Scale>
                                      <p:cBhvr>
                                        <p:cTn id="8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9"/>
                                        </p:tgtEl>
                                        <p:attrNameLst>
                                          <p:attrName>ppt_x</p:attrName>
                                          <p:attrName>ppt_y</p:attrName>
                                        </p:attrNameLst>
                                      </p:cBhvr>
                                    </p:animMotion>
                                    <p:animEffect transition="in" filter="fade">
                                      <p:cBhvr>
                                        <p:cTn id="83" dur="1000"/>
                                        <p:tgtEl>
                                          <p:spTgt spid="9"/>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Scale>
                                      <p:cBhvr>
                                        <p:cTn id="8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11"/>
                                        </p:tgtEl>
                                        <p:attrNameLst>
                                          <p:attrName>ppt_x</p:attrName>
                                          <p:attrName>ppt_y</p:attrName>
                                        </p:attrNameLst>
                                      </p:cBhvr>
                                    </p:animMotion>
                                    <p:animEffect transition="in" filter="fade">
                                      <p:cBhvr>
                                        <p:cTn id="88" dur="1000"/>
                                        <p:tgtEl>
                                          <p:spTgt spid="11"/>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right)">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总体数据统计</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6" name="Shape 1703"/>
          <p:cNvSpPr/>
          <p:nvPr/>
        </p:nvSpPr>
        <p:spPr>
          <a:xfrm>
            <a:off x="1115616" y="1203598"/>
            <a:ext cx="6676658" cy="415498"/>
          </a:xfrm>
          <a:prstGeom prst="rect">
            <a:avLst/>
          </a:prstGeom>
          <a:ln w="12700">
            <a:miter lim="400000"/>
          </a:ln>
        </p:spPr>
        <p:txBody>
          <a:bodyPr lIns="0" tIns="0" rIns="0" bIns="0">
            <a:spAutoFit/>
          </a:bodyPr>
          <a:lstStyle>
            <a:lvl1pPr algn="just" defTabSz="457200">
              <a:spcBef>
                <a:spcPts val="1700"/>
              </a:spcBef>
              <a:defRPr sz="1800">
                <a:solidFill>
                  <a:srgbClr val="6F6F6F"/>
                </a:solidFill>
                <a:uFill>
                  <a:solidFill>
                    <a:srgbClr val="6F6F6F"/>
                  </a:solidFill>
                </a:uFill>
                <a:latin typeface="Lato Regular"/>
                <a:ea typeface="Lato Regular"/>
                <a:cs typeface="Lato Regular"/>
                <a:sym typeface="Lato Regular"/>
              </a:defRPr>
            </a:lvl1pPr>
          </a:lstStyle>
          <a:p>
            <a:pPr lvl="0" algn="l" defTabSz="914400">
              <a:spcBef>
                <a:spcPct val="0"/>
              </a:spcBef>
              <a:defRPr>
                <a:solidFill>
                  <a:srgbClr val="000000"/>
                </a:solidFill>
                <a:uFillTx/>
              </a:defRPr>
            </a:pPr>
            <a:r>
              <a:rPr lang="zh-CN" altLang="en-US" sz="900" dirty="0">
                <a:solidFill>
                  <a:prstClr val="white">
                    <a:lumMod val="50000"/>
                  </a:prstClr>
                </a:solidFill>
                <a:uFillTx/>
                <a:latin typeface="Arial" panose="020B0604020202020204"/>
                <a:ea typeface="微软雅黑" panose="020B0503020204020204" charset="-122"/>
                <a:sym typeface="Arial" panose="020B0604020202020204"/>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zh-CN" altLang="en-US" sz="900" dirty="0">
              <a:solidFill>
                <a:prstClr val="white">
                  <a:lumMod val="50000"/>
                </a:prstClr>
              </a:solidFill>
              <a:uFillTx/>
              <a:latin typeface="Arial" panose="020B0604020202020204"/>
              <a:ea typeface="微软雅黑" panose="020B0503020204020204" charset="-122"/>
              <a:sym typeface="Arial" panose="020B0604020202020204"/>
            </a:endParaRPr>
          </a:p>
        </p:txBody>
      </p:sp>
      <p:graphicFrame>
        <p:nvGraphicFramePr>
          <p:cNvPr id="7" name="Chart 1704"/>
          <p:cNvGraphicFramePr/>
          <p:nvPr/>
        </p:nvGraphicFramePr>
        <p:xfrm>
          <a:off x="1113234" y="1943834"/>
          <a:ext cx="2356719" cy="2356719"/>
        </p:xfrm>
        <a:graphic>
          <a:graphicData uri="http://schemas.openxmlformats.org/drawingml/2006/chart">
            <c:chart xmlns:c="http://schemas.openxmlformats.org/drawingml/2006/chart" xmlns:r="http://schemas.openxmlformats.org/officeDocument/2006/relationships" r:id="rId1"/>
          </a:graphicData>
        </a:graphic>
      </p:graphicFrame>
      <p:sp>
        <p:nvSpPr>
          <p:cNvPr id="8" name="Shape 1705"/>
          <p:cNvSpPr/>
          <p:nvPr/>
        </p:nvSpPr>
        <p:spPr>
          <a:xfrm>
            <a:off x="1420408" y="3047016"/>
            <a:ext cx="404791" cy="253916"/>
          </a:xfrm>
          <a:prstGeom prst="rect">
            <a:avLst/>
          </a:prstGeom>
          <a:ln w="12700">
            <a:miter lim="400000"/>
          </a:ln>
        </p:spPr>
        <p:txBody>
          <a:bodyPr lIns="0" tIns="0" rIns="0" bIns="0" anchor="ctr">
            <a:spAutoFit/>
          </a:bodyPr>
          <a:lstStyle>
            <a:lvl1pPr defTabSz="457200">
              <a:defRPr sz="4400">
                <a:solidFill>
                  <a:srgbClr val="FFFFFF"/>
                </a:solidFill>
                <a:uFill>
                  <a:solidFill>
                    <a:srgbClr val="FFFFFF"/>
                  </a:solidFill>
                </a:uFill>
                <a:latin typeface="Lato Light"/>
                <a:ea typeface="Lato Light"/>
                <a:cs typeface="Lato Light"/>
                <a:sym typeface="Lato Light"/>
              </a:defRPr>
            </a:lvl1pPr>
          </a:lstStyle>
          <a:p>
            <a:pPr lvl="0">
              <a:defRPr sz="1800">
                <a:solidFill>
                  <a:srgbClr val="000000"/>
                </a:solidFill>
                <a:uFillTx/>
              </a:defRPr>
            </a:pPr>
            <a:r>
              <a:rPr sz="1650">
                <a:latin typeface="Arial" panose="020B0604020202020204"/>
                <a:ea typeface="微软雅黑" panose="020B0503020204020204" charset="-122"/>
                <a:sym typeface="Arial" panose="020B0604020202020204"/>
              </a:rPr>
              <a:t>25</a:t>
            </a:r>
            <a:endParaRPr sz="1650">
              <a:latin typeface="Arial" panose="020B0604020202020204"/>
              <a:ea typeface="微软雅黑" panose="020B0503020204020204" charset="-122"/>
              <a:sym typeface="Arial" panose="020B0604020202020204"/>
            </a:endParaRPr>
          </a:p>
        </p:txBody>
      </p:sp>
      <p:sp>
        <p:nvSpPr>
          <p:cNvPr id="9" name="Shape 1706"/>
          <p:cNvSpPr/>
          <p:nvPr/>
        </p:nvSpPr>
        <p:spPr>
          <a:xfrm>
            <a:off x="1710895" y="3083072"/>
            <a:ext cx="204777" cy="202043"/>
          </a:xfrm>
          <a:prstGeom prst="rect">
            <a:avLst/>
          </a:prstGeom>
          <a:ln w="12700">
            <a:miter lim="400000"/>
          </a:ln>
        </p:spPr>
        <p:txBody>
          <a:bodyPr lIns="0" tIns="0" rIns="0" bIns="0" anchor="ctr">
            <a:spAutoFit/>
          </a:bodyPr>
          <a:lstStyle>
            <a:lvl1pPr defTabSz="457200">
              <a:defRPr sz="3500">
                <a:solidFill>
                  <a:srgbClr val="FFFFFF"/>
                </a:solidFill>
                <a:uFill>
                  <a:solidFill>
                    <a:srgbClr val="FFFFFF"/>
                  </a:solidFill>
                </a:uFill>
                <a:latin typeface="Lato Light"/>
                <a:ea typeface="Lato Light"/>
                <a:cs typeface="Lato Light"/>
                <a:sym typeface="Lato Light"/>
              </a:defRPr>
            </a:lvl1pPr>
          </a:lstStyle>
          <a:p>
            <a:pPr lvl="0">
              <a:defRPr sz="1800">
                <a:solidFill>
                  <a:srgbClr val="000000"/>
                </a:solidFill>
                <a:uFillTx/>
              </a:defRPr>
            </a:pPr>
            <a:r>
              <a:rPr sz="1315">
                <a:latin typeface="Arial" panose="020B0604020202020204"/>
                <a:ea typeface="微软雅黑" panose="020B0503020204020204" charset="-122"/>
                <a:sym typeface="Arial" panose="020B0604020202020204"/>
              </a:rPr>
              <a:t>%</a:t>
            </a:r>
            <a:endParaRPr sz="1315">
              <a:latin typeface="Arial" panose="020B0604020202020204"/>
              <a:ea typeface="微软雅黑" panose="020B0503020204020204" charset="-122"/>
              <a:sym typeface="Arial" panose="020B0604020202020204"/>
            </a:endParaRPr>
          </a:p>
        </p:txBody>
      </p:sp>
      <p:sp>
        <p:nvSpPr>
          <p:cNvPr id="10" name="Shape 1707"/>
          <p:cNvSpPr/>
          <p:nvPr/>
        </p:nvSpPr>
        <p:spPr>
          <a:xfrm>
            <a:off x="2601443" y="2537457"/>
            <a:ext cx="404791" cy="253916"/>
          </a:xfrm>
          <a:prstGeom prst="rect">
            <a:avLst/>
          </a:prstGeom>
          <a:ln w="12700">
            <a:miter lim="400000"/>
          </a:ln>
        </p:spPr>
        <p:txBody>
          <a:bodyPr lIns="0" tIns="0" rIns="0" bIns="0" anchor="ctr">
            <a:spAutoFit/>
          </a:bodyPr>
          <a:lstStyle>
            <a:lvl1pPr defTabSz="457200">
              <a:defRPr sz="4400">
                <a:solidFill>
                  <a:srgbClr val="FFFFFF"/>
                </a:solidFill>
                <a:uFill>
                  <a:solidFill>
                    <a:srgbClr val="FFFFFF"/>
                  </a:solidFill>
                </a:uFill>
                <a:latin typeface="Lato Light"/>
                <a:ea typeface="Lato Light"/>
                <a:cs typeface="Lato Light"/>
                <a:sym typeface="Lato Light"/>
              </a:defRPr>
            </a:lvl1pPr>
          </a:lstStyle>
          <a:p>
            <a:pPr lvl="0">
              <a:defRPr sz="1800">
                <a:solidFill>
                  <a:srgbClr val="000000"/>
                </a:solidFill>
                <a:uFillTx/>
              </a:defRPr>
            </a:pPr>
            <a:r>
              <a:rPr sz="1650">
                <a:latin typeface="Arial" panose="020B0604020202020204"/>
                <a:ea typeface="微软雅黑" panose="020B0503020204020204" charset="-122"/>
                <a:sym typeface="Arial" panose="020B0604020202020204"/>
              </a:rPr>
              <a:t>25</a:t>
            </a:r>
            <a:endParaRPr sz="1650">
              <a:latin typeface="Arial" panose="020B0604020202020204"/>
              <a:ea typeface="微软雅黑" panose="020B0503020204020204" charset="-122"/>
              <a:sym typeface="Arial" panose="020B0604020202020204"/>
            </a:endParaRPr>
          </a:p>
        </p:txBody>
      </p:sp>
      <p:sp>
        <p:nvSpPr>
          <p:cNvPr id="11" name="Shape 1708"/>
          <p:cNvSpPr/>
          <p:nvPr/>
        </p:nvSpPr>
        <p:spPr>
          <a:xfrm>
            <a:off x="2896692" y="2573513"/>
            <a:ext cx="204777" cy="202043"/>
          </a:xfrm>
          <a:prstGeom prst="rect">
            <a:avLst/>
          </a:prstGeom>
          <a:ln w="12700">
            <a:miter lim="400000"/>
          </a:ln>
        </p:spPr>
        <p:txBody>
          <a:bodyPr lIns="0" tIns="0" rIns="0" bIns="0" anchor="ctr">
            <a:spAutoFit/>
          </a:bodyPr>
          <a:lstStyle>
            <a:lvl1pPr defTabSz="457200">
              <a:defRPr sz="3500">
                <a:solidFill>
                  <a:srgbClr val="FFFFFF"/>
                </a:solidFill>
                <a:uFill>
                  <a:solidFill>
                    <a:srgbClr val="FFFFFF"/>
                  </a:solidFill>
                </a:uFill>
                <a:latin typeface="Lato Light"/>
                <a:ea typeface="Lato Light"/>
                <a:cs typeface="Lato Light"/>
                <a:sym typeface="Lato Light"/>
              </a:defRPr>
            </a:lvl1pPr>
          </a:lstStyle>
          <a:p>
            <a:pPr lvl="0">
              <a:defRPr sz="1800">
                <a:solidFill>
                  <a:srgbClr val="000000"/>
                </a:solidFill>
                <a:uFillTx/>
              </a:defRPr>
            </a:pPr>
            <a:r>
              <a:rPr sz="1315">
                <a:latin typeface="Arial" panose="020B0604020202020204"/>
                <a:ea typeface="微软雅黑" panose="020B0503020204020204" charset="-122"/>
                <a:sym typeface="Arial" panose="020B0604020202020204"/>
              </a:rPr>
              <a:t>%</a:t>
            </a:r>
            <a:endParaRPr sz="1315">
              <a:latin typeface="Arial" panose="020B0604020202020204"/>
              <a:ea typeface="微软雅黑" panose="020B0503020204020204" charset="-122"/>
              <a:sym typeface="Arial" panose="020B0604020202020204"/>
            </a:endParaRPr>
          </a:p>
        </p:txBody>
      </p:sp>
      <p:sp>
        <p:nvSpPr>
          <p:cNvPr id="12" name="Shape 1709"/>
          <p:cNvSpPr/>
          <p:nvPr/>
        </p:nvSpPr>
        <p:spPr>
          <a:xfrm>
            <a:off x="2329996" y="3661345"/>
            <a:ext cx="404791" cy="253916"/>
          </a:xfrm>
          <a:prstGeom prst="rect">
            <a:avLst/>
          </a:prstGeom>
          <a:ln w="12700">
            <a:miter lim="400000"/>
          </a:ln>
        </p:spPr>
        <p:txBody>
          <a:bodyPr lIns="0" tIns="0" rIns="0" bIns="0" anchor="ctr">
            <a:spAutoFit/>
          </a:bodyPr>
          <a:lstStyle>
            <a:lvl1pPr defTabSz="457200">
              <a:defRPr sz="4400">
                <a:solidFill>
                  <a:srgbClr val="FFFFFF"/>
                </a:solidFill>
                <a:uFill>
                  <a:solidFill>
                    <a:srgbClr val="FFFFFF"/>
                  </a:solidFill>
                </a:uFill>
                <a:latin typeface="Lato Light"/>
                <a:ea typeface="Lato Light"/>
                <a:cs typeface="Lato Light"/>
                <a:sym typeface="Lato Light"/>
              </a:defRPr>
            </a:lvl1pPr>
          </a:lstStyle>
          <a:p>
            <a:pPr lvl="0">
              <a:defRPr sz="1800">
                <a:solidFill>
                  <a:srgbClr val="000000"/>
                </a:solidFill>
                <a:uFillTx/>
              </a:defRPr>
            </a:pPr>
            <a:r>
              <a:rPr sz="1650">
                <a:latin typeface="Arial" panose="020B0604020202020204"/>
                <a:ea typeface="微软雅黑" panose="020B0503020204020204" charset="-122"/>
                <a:sym typeface="Arial" panose="020B0604020202020204"/>
              </a:rPr>
              <a:t>25</a:t>
            </a:r>
            <a:endParaRPr sz="1650">
              <a:latin typeface="Arial" panose="020B0604020202020204"/>
              <a:ea typeface="微软雅黑" panose="020B0503020204020204" charset="-122"/>
              <a:sym typeface="Arial" panose="020B0604020202020204"/>
            </a:endParaRPr>
          </a:p>
        </p:txBody>
      </p:sp>
      <p:sp>
        <p:nvSpPr>
          <p:cNvPr id="13" name="Shape 1710"/>
          <p:cNvSpPr/>
          <p:nvPr/>
        </p:nvSpPr>
        <p:spPr>
          <a:xfrm>
            <a:off x="2620482" y="3697401"/>
            <a:ext cx="204777" cy="202043"/>
          </a:xfrm>
          <a:prstGeom prst="rect">
            <a:avLst/>
          </a:prstGeom>
          <a:ln w="12700">
            <a:miter lim="400000"/>
          </a:ln>
        </p:spPr>
        <p:txBody>
          <a:bodyPr lIns="0" tIns="0" rIns="0" bIns="0" anchor="ctr">
            <a:spAutoFit/>
          </a:bodyPr>
          <a:lstStyle>
            <a:lvl1pPr defTabSz="457200">
              <a:defRPr sz="3500">
                <a:solidFill>
                  <a:srgbClr val="FFFFFF"/>
                </a:solidFill>
                <a:uFill>
                  <a:solidFill>
                    <a:srgbClr val="FFFFFF"/>
                  </a:solidFill>
                </a:uFill>
                <a:latin typeface="Lato Light"/>
                <a:ea typeface="Lato Light"/>
                <a:cs typeface="Lato Light"/>
                <a:sym typeface="Lato Light"/>
              </a:defRPr>
            </a:lvl1pPr>
          </a:lstStyle>
          <a:p>
            <a:pPr lvl="0">
              <a:defRPr sz="1800">
                <a:solidFill>
                  <a:srgbClr val="000000"/>
                </a:solidFill>
                <a:uFillTx/>
              </a:defRPr>
            </a:pPr>
            <a:r>
              <a:rPr sz="1315">
                <a:latin typeface="Arial" panose="020B0604020202020204"/>
                <a:ea typeface="微软雅黑" panose="020B0503020204020204" charset="-122"/>
                <a:sym typeface="Arial" panose="020B0604020202020204"/>
              </a:rPr>
              <a:t>%</a:t>
            </a:r>
            <a:endParaRPr sz="1315">
              <a:latin typeface="Arial" panose="020B0604020202020204"/>
              <a:ea typeface="微软雅黑" panose="020B0503020204020204" charset="-122"/>
              <a:sym typeface="Arial" panose="020B0604020202020204"/>
            </a:endParaRPr>
          </a:p>
        </p:txBody>
      </p:sp>
      <p:sp>
        <p:nvSpPr>
          <p:cNvPr id="14" name="Shape 1711"/>
          <p:cNvSpPr/>
          <p:nvPr/>
        </p:nvSpPr>
        <p:spPr>
          <a:xfrm>
            <a:off x="1920443" y="2266009"/>
            <a:ext cx="404791" cy="253916"/>
          </a:xfrm>
          <a:prstGeom prst="rect">
            <a:avLst/>
          </a:prstGeom>
          <a:ln w="12700">
            <a:miter lim="400000"/>
          </a:ln>
        </p:spPr>
        <p:txBody>
          <a:bodyPr lIns="0" tIns="0" rIns="0" bIns="0" anchor="ctr">
            <a:spAutoFit/>
          </a:bodyPr>
          <a:lstStyle>
            <a:lvl1pPr defTabSz="457200">
              <a:defRPr sz="4400">
                <a:solidFill>
                  <a:srgbClr val="FFFFFF"/>
                </a:solidFill>
                <a:uFill>
                  <a:solidFill>
                    <a:srgbClr val="FFFFFF"/>
                  </a:solidFill>
                </a:uFill>
                <a:latin typeface="Lato Light"/>
                <a:ea typeface="Lato Light"/>
                <a:cs typeface="Lato Light"/>
                <a:sym typeface="Lato Light"/>
              </a:defRPr>
            </a:lvl1pPr>
          </a:lstStyle>
          <a:p>
            <a:pPr lvl="0">
              <a:defRPr sz="1800">
                <a:solidFill>
                  <a:srgbClr val="000000"/>
                </a:solidFill>
                <a:uFillTx/>
              </a:defRPr>
            </a:pPr>
            <a:r>
              <a:rPr sz="1650">
                <a:latin typeface="Arial" panose="020B0604020202020204"/>
                <a:ea typeface="微软雅黑" panose="020B0503020204020204" charset="-122"/>
                <a:sym typeface="Arial" panose="020B0604020202020204"/>
              </a:rPr>
              <a:t>5</a:t>
            </a:r>
            <a:endParaRPr sz="1650">
              <a:latin typeface="Arial" panose="020B0604020202020204"/>
              <a:ea typeface="微软雅黑" panose="020B0503020204020204" charset="-122"/>
              <a:sym typeface="Arial" panose="020B0604020202020204"/>
            </a:endParaRPr>
          </a:p>
        </p:txBody>
      </p:sp>
      <p:sp>
        <p:nvSpPr>
          <p:cNvPr id="15" name="Shape 1712"/>
          <p:cNvSpPr/>
          <p:nvPr/>
        </p:nvSpPr>
        <p:spPr>
          <a:xfrm>
            <a:off x="2068063" y="2302066"/>
            <a:ext cx="204777" cy="202043"/>
          </a:xfrm>
          <a:prstGeom prst="rect">
            <a:avLst/>
          </a:prstGeom>
          <a:ln w="12700">
            <a:miter lim="400000"/>
          </a:ln>
        </p:spPr>
        <p:txBody>
          <a:bodyPr lIns="0" tIns="0" rIns="0" bIns="0" anchor="ctr">
            <a:spAutoFit/>
          </a:bodyPr>
          <a:lstStyle>
            <a:lvl1pPr defTabSz="457200">
              <a:defRPr sz="3500">
                <a:solidFill>
                  <a:srgbClr val="FFFFFF"/>
                </a:solidFill>
                <a:uFill>
                  <a:solidFill>
                    <a:srgbClr val="FFFFFF"/>
                  </a:solidFill>
                </a:uFill>
                <a:latin typeface="Lato Light"/>
                <a:ea typeface="Lato Light"/>
                <a:cs typeface="Lato Light"/>
                <a:sym typeface="Lato Light"/>
              </a:defRPr>
            </a:lvl1pPr>
          </a:lstStyle>
          <a:p>
            <a:pPr lvl="0">
              <a:defRPr sz="1800">
                <a:solidFill>
                  <a:srgbClr val="000000"/>
                </a:solidFill>
                <a:uFillTx/>
              </a:defRPr>
            </a:pPr>
            <a:r>
              <a:rPr sz="1315">
                <a:latin typeface="Arial" panose="020B0604020202020204"/>
                <a:ea typeface="微软雅黑" panose="020B0503020204020204" charset="-122"/>
                <a:sym typeface="Arial" panose="020B0604020202020204"/>
              </a:rPr>
              <a:t>%</a:t>
            </a:r>
            <a:endParaRPr sz="1315">
              <a:latin typeface="Arial" panose="020B0604020202020204"/>
              <a:ea typeface="微软雅黑" panose="020B0503020204020204" charset="-122"/>
              <a:sym typeface="Arial" panose="020B0604020202020204"/>
            </a:endParaRPr>
          </a:p>
        </p:txBody>
      </p:sp>
      <p:sp>
        <p:nvSpPr>
          <p:cNvPr id="16" name="Shape 1713"/>
          <p:cNvSpPr/>
          <p:nvPr/>
        </p:nvSpPr>
        <p:spPr>
          <a:xfrm>
            <a:off x="4511092" y="2359632"/>
            <a:ext cx="3238322" cy="38098"/>
          </a:xfrm>
          <a:prstGeom prst="rect">
            <a:avLst/>
          </a:prstGeom>
          <a:solidFill>
            <a:srgbClr val="9C9C9C"/>
          </a:solidFill>
          <a:ln w="12700">
            <a:miter lim="400000"/>
          </a:ln>
        </p:spPr>
        <p:txBody>
          <a:bodyPr lIns="0" tIns="0" rIns="0" bIns="0"/>
          <a:lstStyle/>
          <a:p>
            <a:pPr algn="ctr" defTabSz="170815">
              <a:defRPr sz="1800"/>
            </a:pPr>
            <a:endParaRPr sz="675">
              <a:latin typeface="Arial" panose="020B0604020202020204"/>
              <a:ea typeface="微软雅黑" panose="020B0503020204020204" charset="-122"/>
              <a:sym typeface="Arial" panose="020B0604020202020204"/>
            </a:endParaRPr>
          </a:p>
        </p:txBody>
      </p:sp>
      <p:sp>
        <p:nvSpPr>
          <p:cNvPr id="17" name="Shape 1714"/>
          <p:cNvSpPr/>
          <p:nvPr/>
        </p:nvSpPr>
        <p:spPr>
          <a:xfrm>
            <a:off x="3853903" y="2331058"/>
            <a:ext cx="2381119" cy="95245"/>
          </a:xfrm>
          <a:prstGeom prst="rect">
            <a:avLst/>
          </a:prstGeom>
          <a:solidFill>
            <a:schemeClr val="accent1"/>
          </a:solidFill>
          <a:ln w="12700">
            <a:miter lim="400000"/>
          </a:ln>
        </p:spPr>
        <p:txBody>
          <a:bodyPr lIns="0" tIns="0" rIns="0" bIns="0"/>
          <a:lstStyle/>
          <a:p>
            <a:pPr algn="ctr" defTabSz="170815">
              <a:defRPr sz="1800"/>
            </a:pPr>
            <a:endParaRPr sz="900">
              <a:latin typeface="Arial" panose="020B0604020202020204"/>
              <a:ea typeface="微软雅黑" panose="020B0503020204020204" charset="-122"/>
              <a:sym typeface="Arial" panose="020B0604020202020204"/>
            </a:endParaRPr>
          </a:p>
        </p:txBody>
      </p:sp>
      <p:sp>
        <p:nvSpPr>
          <p:cNvPr id="18" name="Shape 1715"/>
          <p:cNvSpPr/>
          <p:nvPr/>
        </p:nvSpPr>
        <p:spPr>
          <a:xfrm>
            <a:off x="3853901" y="2151284"/>
            <a:ext cx="3494649" cy="138499"/>
          </a:xfrm>
          <a:prstGeom prst="rect">
            <a:avLst/>
          </a:prstGeom>
          <a:ln w="12700">
            <a:miter lim="400000"/>
          </a:ln>
        </p:spPr>
        <p:txBody>
          <a:bodyPr wrap="square" lIns="0" tIns="0" rIns="0" bIns="0">
            <a:spAutoFit/>
          </a:bodyPr>
          <a:lstStyle>
            <a:lvl1pPr algn="just" defTabSz="457200">
              <a:spcBef>
                <a:spcPts val="1700"/>
              </a:spcBef>
              <a:defRPr sz="1800">
                <a:solidFill>
                  <a:srgbClr val="6F6F6F"/>
                </a:solidFill>
                <a:uFill>
                  <a:solidFill>
                    <a:srgbClr val="6F6F6F"/>
                  </a:solidFill>
                </a:uFill>
                <a:latin typeface="Lato Regular"/>
                <a:ea typeface="Lato Regular"/>
                <a:cs typeface="Lato Regular"/>
                <a:sym typeface="Lato Regular"/>
              </a:defRPr>
            </a:lvl1pPr>
          </a:lstStyle>
          <a:p>
            <a:pPr lvl="0">
              <a:defRPr>
                <a:solidFill>
                  <a:srgbClr val="000000"/>
                </a:solidFill>
                <a:uFillTx/>
              </a:defRPr>
            </a:pPr>
            <a:r>
              <a:rPr lang="zh-CN" altLang="en-US" sz="900" dirty="0">
                <a:solidFill>
                  <a:schemeClr val="bg1">
                    <a:lumMod val="50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sz="9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19" name="Shape 1716"/>
          <p:cNvSpPr/>
          <p:nvPr/>
        </p:nvSpPr>
        <p:spPr>
          <a:xfrm>
            <a:off x="3853903" y="1986391"/>
            <a:ext cx="1333426" cy="161583"/>
          </a:xfrm>
          <a:prstGeom prst="rect">
            <a:avLst/>
          </a:prstGeom>
          <a:ln w="12700">
            <a:miter lim="400000"/>
          </a:ln>
        </p:spPr>
        <p:txBody>
          <a:bodyPr lIns="0" tIns="0" rIns="0" bIns="0">
            <a:spAutoFit/>
          </a:bodyPr>
          <a:lstStyle>
            <a:lvl1pPr defTabSz="457200">
              <a:spcBef>
                <a:spcPts val="1700"/>
              </a:spcBef>
              <a:defRPr sz="2400" b="1">
                <a:solidFill>
                  <a:srgbClr val="2C2C2C"/>
                </a:solidFill>
                <a:uFill>
                  <a:solidFill>
                    <a:srgbClr val="2C2C2C"/>
                  </a:solidFill>
                </a:uFill>
                <a:latin typeface="Lato Bold"/>
                <a:ea typeface="Lato Bold"/>
                <a:cs typeface="Lato Bold"/>
                <a:sym typeface="Lato Bold"/>
              </a:defRPr>
            </a:lvl1pPr>
          </a:lstStyle>
          <a:p>
            <a:pPr lvl="0">
              <a:defRPr sz="1800" b="0">
                <a:solidFill>
                  <a:srgbClr val="000000"/>
                </a:solidFill>
                <a:uFillTx/>
              </a:defRPr>
            </a:pPr>
            <a:r>
              <a:rPr lang="zh-CN" altLang="en-US" sz="1050" dirty="0">
                <a:latin typeface="Arial" panose="020B0604020202020204"/>
                <a:ea typeface="微软雅黑" panose="020B0503020204020204" charset="-122"/>
                <a:sym typeface="Arial" panose="020B0604020202020204"/>
              </a:rPr>
              <a:t>点击添加小标题</a:t>
            </a:r>
            <a:endParaRPr sz="1050" dirty="0">
              <a:latin typeface="Arial" panose="020B0604020202020204"/>
              <a:ea typeface="微软雅黑" panose="020B0503020204020204" charset="-122"/>
              <a:sym typeface="Arial" panose="020B0604020202020204"/>
            </a:endParaRPr>
          </a:p>
        </p:txBody>
      </p:sp>
      <p:sp>
        <p:nvSpPr>
          <p:cNvPr id="20" name="Shape 1717"/>
          <p:cNvSpPr/>
          <p:nvPr/>
        </p:nvSpPr>
        <p:spPr>
          <a:xfrm>
            <a:off x="4511092" y="2916814"/>
            <a:ext cx="3238322" cy="38098"/>
          </a:xfrm>
          <a:prstGeom prst="rect">
            <a:avLst/>
          </a:prstGeom>
          <a:solidFill>
            <a:srgbClr val="9C9C9C"/>
          </a:solidFill>
          <a:ln w="12700">
            <a:miter lim="400000"/>
          </a:ln>
        </p:spPr>
        <p:txBody>
          <a:bodyPr lIns="0" tIns="0" rIns="0" bIns="0"/>
          <a:lstStyle/>
          <a:p>
            <a:pPr algn="ctr" defTabSz="170815">
              <a:defRPr sz="1800"/>
            </a:pPr>
            <a:endParaRPr sz="675">
              <a:latin typeface="Arial" panose="020B0604020202020204"/>
              <a:ea typeface="微软雅黑" panose="020B0503020204020204" charset="-122"/>
              <a:sym typeface="Arial" panose="020B0604020202020204"/>
            </a:endParaRPr>
          </a:p>
        </p:txBody>
      </p:sp>
      <p:sp>
        <p:nvSpPr>
          <p:cNvPr id="21" name="Shape 1718"/>
          <p:cNvSpPr/>
          <p:nvPr/>
        </p:nvSpPr>
        <p:spPr>
          <a:xfrm>
            <a:off x="3853903" y="2888240"/>
            <a:ext cx="2381119" cy="95245"/>
          </a:xfrm>
          <a:prstGeom prst="rect">
            <a:avLst/>
          </a:prstGeom>
          <a:solidFill>
            <a:schemeClr val="accent2"/>
          </a:solidFill>
          <a:ln w="12700">
            <a:miter lim="400000"/>
          </a:ln>
        </p:spPr>
        <p:txBody>
          <a:bodyPr lIns="0" tIns="0" rIns="0" bIns="0"/>
          <a:lstStyle/>
          <a:p>
            <a:pPr algn="ctr" defTabSz="170815">
              <a:defRPr sz="1800"/>
            </a:pPr>
            <a:endParaRPr sz="900">
              <a:latin typeface="Arial" panose="020B0604020202020204"/>
              <a:ea typeface="微软雅黑" panose="020B0503020204020204" charset="-122"/>
              <a:sym typeface="Arial" panose="020B0604020202020204"/>
            </a:endParaRPr>
          </a:p>
        </p:txBody>
      </p:sp>
      <p:sp>
        <p:nvSpPr>
          <p:cNvPr id="22" name="Shape 1719"/>
          <p:cNvSpPr/>
          <p:nvPr/>
        </p:nvSpPr>
        <p:spPr>
          <a:xfrm>
            <a:off x="3853902" y="2708465"/>
            <a:ext cx="3494648" cy="138499"/>
          </a:xfrm>
          <a:prstGeom prst="rect">
            <a:avLst/>
          </a:prstGeom>
          <a:ln w="12700">
            <a:miter lim="400000"/>
          </a:ln>
        </p:spPr>
        <p:txBody>
          <a:bodyPr wrap="square" lIns="0" tIns="0" rIns="0" bIns="0">
            <a:spAutoFit/>
          </a:bodyPr>
          <a:lstStyle>
            <a:lvl1pPr algn="just" defTabSz="457200">
              <a:spcBef>
                <a:spcPts val="1700"/>
              </a:spcBef>
              <a:defRPr sz="1800">
                <a:solidFill>
                  <a:srgbClr val="6F6F6F"/>
                </a:solidFill>
                <a:uFill>
                  <a:solidFill>
                    <a:srgbClr val="6F6F6F"/>
                  </a:solidFill>
                </a:uFill>
                <a:latin typeface="Lato Regular"/>
                <a:ea typeface="Lato Regular"/>
                <a:cs typeface="Lato Regular"/>
                <a:sym typeface="Lato Regular"/>
              </a:defRPr>
            </a:lvl1pPr>
          </a:lstStyle>
          <a:p>
            <a:pPr lvl="0">
              <a:defRPr>
                <a:solidFill>
                  <a:srgbClr val="000000"/>
                </a:solidFill>
                <a:uFillTx/>
              </a:defRPr>
            </a:pPr>
            <a:r>
              <a:rPr lang="zh-CN" altLang="en-US" sz="900" dirty="0">
                <a:solidFill>
                  <a:schemeClr val="bg1">
                    <a:lumMod val="50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sz="9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23" name="Shape 1720"/>
          <p:cNvSpPr/>
          <p:nvPr/>
        </p:nvSpPr>
        <p:spPr>
          <a:xfrm>
            <a:off x="3853903" y="2543573"/>
            <a:ext cx="1333426" cy="161583"/>
          </a:xfrm>
          <a:prstGeom prst="rect">
            <a:avLst/>
          </a:prstGeom>
          <a:ln w="12700">
            <a:miter lim="400000"/>
          </a:ln>
        </p:spPr>
        <p:txBody>
          <a:bodyPr lIns="0" tIns="0" rIns="0" bIns="0">
            <a:spAutoFit/>
          </a:bodyPr>
          <a:lstStyle>
            <a:lvl1pPr defTabSz="457200">
              <a:spcBef>
                <a:spcPts val="1700"/>
              </a:spcBef>
              <a:defRPr sz="2400" b="1">
                <a:solidFill>
                  <a:srgbClr val="2C2C2C"/>
                </a:solidFill>
                <a:uFill>
                  <a:solidFill>
                    <a:srgbClr val="2C2C2C"/>
                  </a:solidFill>
                </a:uFill>
                <a:latin typeface="Lato Bold"/>
                <a:ea typeface="Lato Bold"/>
                <a:cs typeface="Lato Bold"/>
                <a:sym typeface="Lato Bold"/>
              </a:defRPr>
            </a:lvl1pPr>
          </a:lstStyle>
          <a:p>
            <a:pPr lvl="0">
              <a:defRPr sz="1800" b="0">
                <a:solidFill>
                  <a:srgbClr val="000000"/>
                </a:solidFill>
                <a:uFillTx/>
              </a:defRPr>
            </a:pPr>
            <a:r>
              <a:rPr lang="zh-CN" altLang="en-US" sz="1050" dirty="0">
                <a:latin typeface="Arial" panose="020B0604020202020204"/>
                <a:ea typeface="微软雅黑" panose="020B0503020204020204" charset="-122"/>
                <a:sym typeface="Arial" panose="020B0604020202020204"/>
              </a:rPr>
              <a:t>点击添加小标题</a:t>
            </a:r>
            <a:endParaRPr sz="1050" dirty="0">
              <a:latin typeface="Arial" panose="020B0604020202020204"/>
              <a:ea typeface="微软雅黑" panose="020B0503020204020204" charset="-122"/>
              <a:sym typeface="Arial" panose="020B0604020202020204"/>
            </a:endParaRPr>
          </a:p>
        </p:txBody>
      </p:sp>
      <p:sp>
        <p:nvSpPr>
          <p:cNvPr id="24" name="Shape 1721"/>
          <p:cNvSpPr/>
          <p:nvPr/>
        </p:nvSpPr>
        <p:spPr>
          <a:xfrm>
            <a:off x="4511092" y="3493044"/>
            <a:ext cx="3238322" cy="38098"/>
          </a:xfrm>
          <a:prstGeom prst="rect">
            <a:avLst/>
          </a:prstGeom>
          <a:solidFill>
            <a:srgbClr val="9C9C9C"/>
          </a:solidFill>
          <a:ln w="12700">
            <a:miter lim="400000"/>
          </a:ln>
        </p:spPr>
        <p:txBody>
          <a:bodyPr lIns="0" tIns="0" rIns="0" bIns="0"/>
          <a:lstStyle/>
          <a:p>
            <a:pPr algn="ctr" defTabSz="170815">
              <a:defRPr sz="1800"/>
            </a:pPr>
            <a:endParaRPr sz="675">
              <a:latin typeface="Arial" panose="020B0604020202020204"/>
              <a:ea typeface="微软雅黑" panose="020B0503020204020204" charset="-122"/>
              <a:sym typeface="Arial" panose="020B0604020202020204"/>
            </a:endParaRPr>
          </a:p>
        </p:txBody>
      </p:sp>
      <p:sp>
        <p:nvSpPr>
          <p:cNvPr id="25" name="Shape 1722"/>
          <p:cNvSpPr/>
          <p:nvPr/>
        </p:nvSpPr>
        <p:spPr>
          <a:xfrm>
            <a:off x="3853903" y="3464471"/>
            <a:ext cx="2381119" cy="95245"/>
          </a:xfrm>
          <a:prstGeom prst="rect">
            <a:avLst/>
          </a:prstGeom>
          <a:solidFill>
            <a:schemeClr val="accent1"/>
          </a:solidFill>
          <a:ln w="12700">
            <a:miter lim="400000"/>
          </a:ln>
        </p:spPr>
        <p:txBody>
          <a:bodyPr lIns="0" tIns="0" rIns="0" bIns="0"/>
          <a:lstStyle/>
          <a:p>
            <a:pPr algn="ctr" defTabSz="170815">
              <a:defRPr sz="1800"/>
            </a:pPr>
            <a:endParaRPr sz="900">
              <a:latin typeface="Arial" panose="020B0604020202020204"/>
              <a:ea typeface="微软雅黑" panose="020B0503020204020204" charset="-122"/>
              <a:sym typeface="Arial" panose="020B0604020202020204"/>
            </a:endParaRPr>
          </a:p>
        </p:txBody>
      </p:sp>
      <p:sp>
        <p:nvSpPr>
          <p:cNvPr id="26" name="Shape 1723"/>
          <p:cNvSpPr/>
          <p:nvPr/>
        </p:nvSpPr>
        <p:spPr>
          <a:xfrm>
            <a:off x="3853902" y="3284696"/>
            <a:ext cx="3494648" cy="138499"/>
          </a:xfrm>
          <a:prstGeom prst="rect">
            <a:avLst/>
          </a:prstGeom>
          <a:ln w="12700">
            <a:miter lim="400000"/>
          </a:ln>
        </p:spPr>
        <p:txBody>
          <a:bodyPr wrap="square" lIns="0" tIns="0" rIns="0" bIns="0">
            <a:spAutoFit/>
          </a:bodyPr>
          <a:lstStyle>
            <a:lvl1pPr algn="just" defTabSz="457200">
              <a:spcBef>
                <a:spcPts val="1700"/>
              </a:spcBef>
              <a:defRPr sz="1800">
                <a:solidFill>
                  <a:srgbClr val="6F6F6F"/>
                </a:solidFill>
                <a:uFill>
                  <a:solidFill>
                    <a:srgbClr val="6F6F6F"/>
                  </a:solidFill>
                </a:uFill>
                <a:latin typeface="Lato Regular"/>
                <a:ea typeface="Lato Regular"/>
                <a:cs typeface="Lato Regular"/>
                <a:sym typeface="Lato Regular"/>
              </a:defRPr>
            </a:lvl1pPr>
          </a:lstStyle>
          <a:p>
            <a:pPr lvl="0">
              <a:defRPr>
                <a:solidFill>
                  <a:srgbClr val="000000"/>
                </a:solidFill>
                <a:uFillTx/>
              </a:defRPr>
            </a:pPr>
            <a:r>
              <a:rPr lang="zh-CN" altLang="en-US" sz="900" dirty="0">
                <a:solidFill>
                  <a:schemeClr val="bg1">
                    <a:lumMod val="50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sz="9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27" name="Shape 1724"/>
          <p:cNvSpPr/>
          <p:nvPr/>
        </p:nvSpPr>
        <p:spPr>
          <a:xfrm>
            <a:off x="3853903" y="3119804"/>
            <a:ext cx="1333426" cy="161583"/>
          </a:xfrm>
          <a:prstGeom prst="rect">
            <a:avLst/>
          </a:prstGeom>
          <a:ln w="12700">
            <a:miter lim="400000"/>
          </a:ln>
        </p:spPr>
        <p:txBody>
          <a:bodyPr lIns="0" tIns="0" rIns="0" bIns="0">
            <a:spAutoFit/>
          </a:bodyPr>
          <a:lstStyle>
            <a:lvl1pPr defTabSz="457200">
              <a:spcBef>
                <a:spcPts val="1700"/>
              </a:spcBef>
              <a:defRPr sz="2400" b="1">
                <a:solidFill>
                  <a:srgbClr val="2C2C2C"/>
                </a:solidFill>
                <a:uFill>
                  <a:solidFill>
                    <a:srgbClr val="2C2C2C"/>
                  </a:solidFill>
                </a:uFill>
                <a:latin typeface="Lato Bold"/>
                <a:ea typeface="Lato Bold"/>
                <a:cs typeface="Lato Bold"/>
                <a:sym typeface="Lato Bold"/>
              </a:defRPr>
            </a:lvl1pPr>
          </a:lstStyle>
          <a:p>
            <a:pPr lvl="0">
              <a:defRPr sz="1800" b="0">
                <a:solidFill>
                  <a:srgbClr val="000000"/>
                </a:solidFill>
                <a:uFillTx/>
              </a:defRPr>
            </a:pPr>
            <a:r>
              <a:rPr lang="zh-CN" altLang="en-US" sz="1050" dirty="0">
                <a:latin typeface="Arial" panose="020B0604020202020204"/>
                <a:ea typeface="微软雅黑" panose="020B0503020204020204" charset="-122"/>
                <a:sym typeface="Arial" panose="020B0604020202020204"/>
              </a:rPr>
              <a:t>点击添加小标题</a:t>
            </a:r>
            <a:endParaRPr sz="1050" dirty="0">
              <a:latin typeface="Arial" panose="020B0604020202020204"/>
              <a:ea typeface="微软雅黑" panose="020B0503020204020204" charset="-122"/>
              <a:sym typeface="Arial" panose="020B0604020202020204"/>
            </a:endParaRPr>
          </a:p>
        </p:txBody>
      </p:sp>
      <p:sp>
        <p:nvSpPr>
          <p:cNvPr id="28" name="Shape 1725"/>
          <p:cNvSpPr/>
          <p:nvPr/>
        </p:nvSpPr>
        <p:spPr>
          <a:xfrm>
            <a:off x="4511092" y="4088325"/>
            <a:ext cx="3238322" cy="38098"/>
          </a:xfrm>
          <a:prstGeom prst="rect">
            <a:avLst/>
          </a:prstGeom>
          <a:solidFill>
            <a:srgbClr val="9C9C9C"/>
          </a:solidFill>
          <a:ln w="12700">
            <a:miter lim="400000"/>
          </a:ln>
        </p:spPr>
        <p:txBody>
          <a:bodyPr lIns="0" tIns="0" rIns="0" bIns="0"/>
          <a:lstStyle/>
          <a:p>
            <a:pPr algn="ctr" defTabSz="170815">
              <a:defRPr sz="1800"/>
            </a:pPr>
            <a:endParaRPr sz="675">
              <a:latin typeface="Arial" panose="020B0604020202020204"/>
              <a:ea typeface="微软雅黑" panose="020B0503020204020204" charset="-122"/>
              <a:sym typeface="Arial" panose="020B0604020202020204"/>
            </a:endParaRPr>
          </a:p>
        </p:txBody>
      </p:sp>
      <p:sp>
        <p:nvSpPr>
          <p:cNvPr id="29" name="Shape 1726"/>
          <p:cNvSpPr/>
          <p:nvPr/>
        </p:nvSpPr>
        <p:spPr>
          <a:xfrm>
            <a:off x="3853902" y="4059750"/>
            <a:ext cx="714336" cy="95245"/>
          </a:xfrm>
          <a:prstGeom prst="rect">
            <a:avLst/>
          </a:prstGeom>
          <a:solidFill>
            <a:schemeClr val="accent2"/>
          </a:solidFill>
          <a:ln w="12700">
            <a:miter lim="400000"/>
          </a:ln>
        </p:spPr>
        <p:txBody>
          <a:bodyPr lIns="0" tIns="0" rIns="0" bIns="0"/>
          <a:lstStyle/>
          <a:p>
            <a:pPr algn="ctr" defTabSz="170815">
              <a:defRPr sz="1800"/>
            </a:pPr>
            <a:endParaRPr sz="900">
              <a:latin typeface="Arial" panose="020B0604020202020204"/>
              <a:ea typeface="微软雅黑" panose="020B0503020204020204" charset="-122"/>
              <a:sym typeface="Arial" panose="020B0604020202020204"/>
            </a:endParaRPr>
          </a:p>
        </p:txBody>
      </p:sp>
      <p:sp>
        <p:nvSpPr>
          <p:cNvPr id="30" name="Shape 1727"/>
          <p:cNvSpPr/>
          <p:nvPr/>
        </p:nvSpPr>
        <p:spPr>
          <a:xfrm>
            <a:off x="3853902" y="3879976"/>
            <a:ext cx="3494648" cy="138499"/>
          </a:xfrm>
          <a:prstGeom prst="rect">
            <a:avLst/>
          </a:prstGeom>
          <a:ln w="12700">
            <a:miter lim="400000"/>
          </a:ln>
        </p:spPr>
        <p:txBody>
          <a:bodyPr wrap="square" lIns="0" tIns="0" rIns="0" bIns="0">
            <a:spAutoFit/>
          </a:bodyPr>
          <a:lstStyle>
            <a:lvl1pPr algn="just" defTabSz="457200">
              <a:spcBef>
                <a:spcPts val="1700"/>
              </a:spcBef>
              <a:defRPr sz="1800">
                <a:solidFill>
                  <a:srgbClr val="6F6F6F"/>
                </a:solidFill>
                <a:uFill>
                  <a:solidFill>
                    <a:srgbClr val="6F6F6F"/>
                  </a:solidFill>
                </a:uFill>
                <a:latin typeface="Lato Regular"/>
                <a:ea typeface="Lato Regular"/>
                <a:cs typeface="Lato Regular"/>
                <a:sym typeface="Lato Regular"/>
              </a:defRPr>
            </a:lvl1pPr>
          </a:lstStyle>
          <a:p>
            <a:pPr lvl="0">
              <a:defRPr>
                <a:solidFill>
                  <a:srgbClr val="000000"/>
                </a:solidFill>
                <a:uFillTx/>
              </a:defRPr>
            </a:pPr>
            <a:r>
              <a:rPr lang="zh-CN" altLang="en-US" sz="900" dirty="0">
                <a:solidFill>
                  <a:schemeClr val="bg1">
                    <a:lumMod val="50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sz="9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35" name="Shape 1728"/>
          <p:cNvSpPr/>
          <p:nvPr/>
        </p:nvSpPr>
        <p:spPr>
          <a:xfrm>
            <a:off x="3853903" y="3715084"/>
            <a:ext cx="1333426" cy="161583"/>
          </a:xfrm>
          <a:prstGeom prst="rect">
            <a:avLst/>
          </a:prstGeom>
          <a:ln w="12700">
            <a:miter lim="400000"/>
          </a:ln>
        </p:spPr>
        <p:txBody>
          <a:bodyPr lIns="0" tIns="0" rIns="0" bIns="0">
            <a:spAutoFit/>
          </a:bodyPr>
          <a:lstStyle>
            <a:lvl1pPr defTabSz="457200">
              <a:spcBef>
                <a:spcPts val="1700"/>
              </a:spcBef>
              <a:defRPr sz="2400" b="1">
                <a:solidFill>
                  <a:srgbClr val="2C2C2C"/>
                </a:solidFill>
                <a:uFill>
                  <a:solidFill>
                    <a:srgbClr val="2C2C2C"/>
                  </a:solidFill>
                </a:uFill>
                <a:latin typeface="Lato Bold"/>
                <a:ea typeface="Lato Bold"/>
                <a:cs typeface="Lato Bold"/>
                <a:sym typeface="Lato Bold"/>
              </a:defRPr>
            </a:lvl1pPr>
          </a:lstStyle>
          <a:p>
            <a:pPr lvl="0">
              <a:defRPr sz="1800" b="0">
                <a:solidFill>
                  <a:srgbClr val="000000"/>
                </a:solidFill>
                <a:uFillTx/>
              </a:defRPr>
            </a:pPr>
            <a:r>
              <a:rPr lang="zh-CN" altLang="en-US" sz="1050" dirty="0">
                <a:latin typeface="Arial" panose="020B0604020202020204"/>
                <a:ea typeface="微软雅黑" panose="020B0503020204020204" charset="-122"/>
                <a:sym typeface="Arial" panose="020B0604020202020204"/>
              </a:rPr>
              <a:t>点击添加小标题</a:t>
            </a:r>
            <a:endParaRPr sz="1050"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indefinite" fill="hold"/>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1+#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indefinite" fill="hold"/>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indefinite" fill="hold"/>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1+#ppt_w/2"/>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indefinite" fill="hold"/>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1+#ppt_w/2"/>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indefinite" fill="hold"/>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1+#ppt_w/2"/>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indefinite" fill="hold"/>
                                        <p:tgtEl>
                                          <p:spTgt spid="11"/>
                                        </p:tgtEl>
                                        <p:attrNameLst>
                                          <p:attrName>style.visibility</p:attrName>
                                        </p:attrNameLst>
                                      </p:cBhvr>
                                      <p:to>
                                        <p:strVal val="visible"/>
                                      </p:to>
                                    </p:set>
                                    <p:anim calcmode="lin" valueType="num">
                                      <p:cBhvr>
                                        <p:cTn id="32" dur="500" fill="hold"/>
                                        <p:tgtEl>
                                          <p:spTgt spid="11"/>
                                        </p:tgtEl>
                                        <p:attrNameLst>
                                          <p:attrName>ppt_x</p:attrName>
                                        </p:attrNameLst>
                                      </p:cBhvr>
                                      <p:tavLst>
                                        <p:tav tm="0">
                                          <p:val>
                                            <p:strVal val="1+#ppt_w/2"/>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grpId="0" nodeType="afterEffect">
                                  <p:stCondLst>
                                    <p:cond delay="0"/>
                                  </p:stCondLst>
                                  <p:childTnLst>
                                    <p:set>
                                      <p:cBhvr>
                                        <p:cTn id="36" dur="indefinite" fill="hold"/>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1+#ppt_w/2"/>
                                          </p:val>
                                        </p:tav>
                                        <p:tav tm="100000">
                                          <p:val>
                                            <p:strVal val="#ppt_x"/>
                                          </p:val>
                                        </p:tav>
                                      </p:tavLst>
                                    </p:anim>
                                    <p:anim calcmode="lin" valueType="num">
                                      <p:cBhvr>
                                        <p:cTn id="38" dur="5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indefinite" fill="hold"/>
                                        <p:tgtEl>
                                          <p:spTgt spid="13"/>
                                        </p:tgtEl>
                                        <p:attrNameLst>
                                          <p:attrName>style.visibility</p:attrName>
                                        </p:attrNameLst>
                                      </p:cBhvr>
                                      <p:to>
                                        <p:strVal val="visible"/>
                                      </p:to>
                                    </p:set>
                                    <p:anim calcmode="lin" valueType="num">
                                      <p:cBhvr>
                                        <p:cTn id="42" dur="500" fill="hold"/>
                                        <p:tgtEl>
                                          <p:spTgt spid="13"/>
                                        </p:tgtEl>
                                        <p:attrNameLst>
                                          <p:attrName>ppt_x</p:attrName>
                                        </p:attrNameLst>
                                      </p:cBhvr>
                                      <p:tavLst>
                                        <p:tav tm="0">
                                          <p:val>
                                            <p:strVal val="1+#ppt_w/2"/>
                                          </p:val>
                                        </p:tav>
                                        <p:tav tm="100000">
                                          <p:val>
                                            <p:strVal val="#ppt_x"/>
                                          </p:val>
                                        </p:tav>
                                      </p:tavLst>
                                    </p:anim>
                                    <p:anim calcmode="lin" valueType="num">
                                      <p:cBhvr>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grpId="0" nodeType="afterEffect">
                                  <p:stCondLst>
                                    <p:cond delay="0"/>
                                  </p:stCondLst>
                                  <p:childTnLst>
                                    <p:set>
                                      <p:cBhvr>
                                        <p:cTn id="46" dur="indefinite" fill="hold"/>
                                        <p:tgtEl>
                                          <p:spTgt spid="14"/>
                                        </p:tgtEl>
                                        <p:attrNameLst>
                                          <p:attrName>style.visibility</p:attrName>
                                        </p:attrNameLst>
                                      </p:cBhvr>
                                      <p:to>
                                        <p:strVal val="visible"/>
                                      </p:to>
                                    </p:set>
                                    <p:anim calcmode="lin" valueType="num">
                                      <p:cBhvr>
                                        <p:cTn id="47" dur="500" fill="hold"/>
                                        <p:tgtEl>
                                          <p:spTgt spid="14"/>
                                        </p:tgtEl>
                                        <p:attrNameLst>
                                          <p:attrName>ppt_x</p:attrName>
                                        </p:attrNameLst>
                                      </p:cBhvr>
                                      <p:tavLst>
                                        <p:tav tm="0">
                                          <p:val>
                                            <p:strVal val="1+#ppt_w/2"/>
                                          </p:val>
                                        </p:tav>
                                        <p:tav tm="100000">
                                          <p:val>
                                            <p:strVal val="#ppt_x"/>
                                          </p:val>
                                        </p:tav>
                                      </p:tavLst>
                                    </p:anim>
                                    <p:anim calcmode="lin" valueType="num">
                                      <p:cBhvr>
                                        <p:cTn id="48" dur="50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indefinite" fill="hold"/>
                                        <p:tgtEl>
                                          <p:spTgt spid="15"/>
                                        </p:tgtEl>
                                        <p:attrNameLst>
                                          <p:attrName>style.visibility</p:attrName>
                                        </p:attrNameLst>
                                      </p:cBhvr>
                                      <p:to>
                                        <p:strVal val="visible"/>
                                      </p:to>
                                    </p:set>
                                    <p:anim calcmode="lin" valueType="num">
                                      <p:cBhvr>
                                        <p:cTn id="52" dur="500" fill="hold"/>
                                        <p:tgtEl>
                                          <p:spTgt spid="15"/>
                                        </p:tgtEl>
                                        <p:attrNameLst>
                                          <p:attrName>ppt_x</p:attrName>
                                        </p:attrNameLst>
                                      </p:cBhvr>
                                      <p:tavLst>
                                        <p:tav tm="0">
                                          <p:val>
                                            <p:strVal val="1+#ppt_w/2"/>
                                          </p:val>
                                        </p:tav>
                                        <p:tav tm="100000">
                                          <p:val>
                                            <p:strVal val="#ppt_x"/>
                                          </p:val>
                                        </p:tav>
                                      </p:tavLst>
                                    </p:anim>
                                    <p:anim calcmode="lin" valueType="num">
                                      <p:cBhvr>
                                        <p:cTn id="53" dur="500" fill="hold"/>
                                        <p:tgtEl>
                                          <p:spTgt spid="15"/>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4" presetClass="entr" presetSubtype="32" fill="hold" grpId="0" nodeType="afterEffect">
                                  <p:stCondLst>
                                    <p:cond delay="100"/>
                                  </p:stCondLst>
                                  <p:childTnLst>
                                    <p:set>
                                      <p:cBhvr>
                                        <p:cTn id="56" dur="indefinite" fill="hold"/>
                                        <p:tgtEl>
                                          <p:spTgt spid="18"/>
                                        </p:tgtEl>
                                        <p:attrNameLst>
                                          <p:attrName>style.visibility</p:attrName>
                                        </p:attrNameLst>
                                      </p:cBhvr>
                                      <p:to>
                                        <p:strVal val="visible"/>
                                      </p:to>
                                    </p:set>
                                    <p:animEffect transition="in" filter="box(out)">
                                      <p:cBhvr>
                                        <p:cTn id="57" dur="500"/>
                                        <p:tgtEl>
                                          <p:spTgt spid="18"/>
                                        </p:tgtEl>
                                      </p:cBhvr>
                                    </p:animEffect>
                                  </p:childTnLst>
                                </p:cTn>
                              </p:par>
                            </p:childTnLst>
                          </p:cTn>
                        </p:par>
                        <p:par>
                          <p:cTn id="58" fill="hold">
                            <p:stCondLst>
                              <p:cond delay="6100"/>
                            </p:stCondLst>
                            <p:childTnLst>
                              <p:par>
                                <p:cTn id="59" presetID="4" presetClass="entr" presetSubtype="32" fill="hold" grpId="0" nodeType="afterEffect">
                                  <p:stCondLst>
                                    <p:cond delay="100"/>
                                  </p:stCondLst>
                                  <p:childTnLst>
                                    <p:set>
                                      <p:cBhvr>
                                        <p:cTn id="60" dur="indefinite" fill="hold"/>
                                        <p:tgtEl>
                                          <p:spTgt spid="22"/>
                                        </p:tgtEl>
                                        <p:attrNameLst>
                                          <p:attrName>style.visibility</p:attrName>
                                        </p:attrNameLst>
                                      </p:cBhvr>
                                      <p:to>
                                        <p:strVal val="visible"/>
                                      </p:to>
                                    </p:set>
                                    <p:animEffect transition="in" filter="box(out)">
                                      <p:cBhvr>
                                        <p:cTn id="61" dur="500"/>
                                        <p:tgtEl>
                                          <p:spTgt spid="22"/>
                                        </p:tgtEl>
                                      </p:cBhvr>
                                    </p:animEffect>
                                  </p:childTnLst>
                                </p:cTn>
                              </p:par>
                            </p:childTnLst>
                          </p:cTn>
                        </p:par>
                        <p:par>
                          <p:cTn id="62" fill="hold">
                            <p:stCondLst>
                              <p:cond delay="6700"/>
                            </p:stCondLst>
                            <p:childTnLst>
                              <p:par>
                                <p:cTn id="63" presetID="4" presetClass="entr" presetSubtype="32" fill="hold" grpId="0" nodeType="afterEffect">
                                  <p:stCondLst>
                                    <p:cond delay="100"/>
                                  </p:stCondLst>
                                  <p:childTnLst>
                                    <p:set>
                                      <p:cBhvr>
                                        <p:cTn id="64" dur="indefinite" fill="hold"/>
                                        <p:tgtEl>
                                          <p:spTgt spid="26"/>
                                        </p:tgtEl>
                                        <p:attrNameLst>
                                          <p:attrName>style.visibility</p:attrName>
                                        </p:attrNameLst>
                                      </p:cBhvr>
                                      <p:to>
                                        <p:strVal val="visible"/>
                                      </p:to>
                                    </p:set>
                                    <p:animEffect transition="in" filter="box(out)">
                                      <p:cBhvr>
                                        <p:cTn id="65" dur="500"/>
                                        <p:tgtEl>
                                          <p:spTgt spid="26"/>
                                        </p:tgtEl>
                                      </p:cBhvr>
                                    </p:animEffect>
                                  </p:childTnLst>
                                </p:cTn>
                              </p:par>
                            </p:childTnLst>
                          </p:cTn>
                        </p:par>
                        <p:par>
                          <p:cTn id="66" fill="hold">
                            <p:stCondLst>
                              <p:cond delay="7300"/>
                            </p:stCondLst>
                            <p:childTnLst>
                              <p:par>
                                <p:cTn id="67" presetID="4" presetClass="entr" presetSubtype="32" fill="hold" grpId="0" nodeType="afterEffect">
                                  <p:stCondLst>
                                    <p:cond delay="100"/>
                                  </p:stCondLst>
                                  <p:childTnLst>
                                    <p:set>
                                      <p:cBhvr>
                                        <p:cTn id="68" dur="indefinite" fill="hold"/>
                                        <p:tgtEl>
                                          <p:spTgt spid="30"/>
                                        </p:tgtEl>
                                        <p:attrNameLst>
                                          <p:attrName>style.visibility</p:attrName>
                                        </p:attrNameLst>
                                      </p:cBhvr>
                                      <p:to>
                                        <p:strVal val="visible"/>
                                      </p:to>
                                    </p:set>
                                    <p:animEffect transition="in" filter="box(out)">
                                      <p:cBhvr>
                                        <p:cTn id="69" dur="500"/>
                                        <p:tgtEl>
                                          <p:spTgt spid="30"/>
                                        </p:tgtEl>
                                      </p:cBhvr>
                                    </p:animEffect>
                                  </p:childTnLst>
                                </p:cTn>
                              </p:par>
                            </p:childTnLst>
                          </p:cTn>
                        </p:par>
                        <p:par>
                          <p:cTn id="70" fill="hold">
                            <p:stCondLst>
                              <p:cond delay="7900"/>
                            </p:stCondLst>
                            <p:childTnLst>
                              <p:par>
                                <p:cTn id="71" presetID="4" presetClass="entr" presetSubtype="32" fill="hold" grpId="0" nodeType="afterEffect">
                                  <p:stCondLst>
                                    <p:cond delay="100"/>
                                  </p:stCondLst>
                                  <p:childTnLst>
                                    <p:set>
                                      <p:cBhvr>
                                        <p:cTn id="72" dur="indefinite" fill="hold"/>
                                        <p:tgtEl>
                                          <p:spTgt spid="19"/>
                                        </p:tgtEl>
                                        <p:attrNameLst>
                                          <p:attrName>style.visibility</p:attrName>
                                        </p:attrNameLst>
                                      </p:cBhvr>
                                      <p:to>
                                        <p:strVal val="visible"/>
                                      </p:to>
                                    </p:set>
                                    <p:animEffect transition="in" filter="box(out)">
                                      <p:cBhvr>
                                        <p:cTn id="73" dur="1000"/>
                                        <p:tgtEl>
                                          <p:spTgt spid="19"/>
                                        </p:tgtEl>
                                      </p:cBhvr>
                                    </p:animEffect>
                                  </p:childTnLst>
                                </p:cTn>
                              </p:par>
                            </p:childTnLst>
                          </p:cTn>
                        </p:par>
                        <p:par>
                          <p:cTn id="74" fill="hold">
                            <p:stCondLst>
                              <p:cond delay="9000"/>
                            </p:stCondLst>
                            <p:childTnLst>
                              <p:par>
                                <p:cTn id="75" presetID="4" presetClass="entr" presetSubtype="32" fill="hold" grpId="0" nodeType="afterEffect">
                                  <p:stCondLst>
                                    <p:cond delay="100"/>
                                  </p:stCondLst>
                                  <p:childTnLst>
                                    <p:set>
                                      <p:cBhvr>
                                        <p:cTn id="76" dur="indefinite" fill="hold"/>
                                        <p:tgtEl>
                                          <p:spTgt spid="17"/>
                                        </p:tgtEl>
                                        <p:attrNameLst>
                                          <p:attrName>style.visibility</p:attrName>
                                        </p:attrNameLst>
                                      </p:cBhvr>
                                      <p:to>
                                        <p:strVal val="visible"/>
                                      </p:to>
                                    </p:set>
                                    <p:animEffect transition="in" filter="box(out)">
                                      <p:cBhvr>
                                        <p:cTn id="77" dur="1000"/>
                                        <p:tgtEl>
                                          <p:spTgt spid="17"/>
                                        </p:tgtEl>
                                      </p:cBhvr>
                                    </p:animEffect>
                                  </p:childTnLst>
                                </p:cTn>
                              </p:par>
                            </p:childTnLst>
                          </p:cTn>
                        </p:par>
                        <p:par>
                          <p:cTn id="78" fill="hold">
                            <p:stCondLst>
                              <p:cond delay="10100"/>
                            </p:stCondLst>
                            <p:childTnLst>
                              <p:par>
                                <p:cTn id="79" presetID="4" presetClass="entr" presetSubtype="32" fill="hold" grpId="0" nodeType="afterEffect">
                                  <p:stCondLst>
                                    <p:cond delay="100"/>
                                  </p:stCondLst>
                                  <p:childTnLst>
                                    <p:set>
                                      <p:cBhvr>
                                        <p:cTn id="80" dur="indefinite" fill="hold"/>
                                        <p:tgtEl>
                                          <p:spTgt spid="16"/>
                                        </p:tgtEl>
                                        <p:attrNameLst>
                                          <p:attrName>style.visibility</p:attrName>
                                        </p:attrNameLst>
                                      </p:cBhvr>
                                      <p:to>
                                        <p:strVal val="visible"/>
                                      </p:to>
                                    </p:set>
                                    <p:animEffect transition="in" filter="box(out)">
                                      <p:cBhvr>
                                        <p:cTn id="81" dur="1000"/>
                                        <p:tgtEl>
                                          <p:spTgt spid="16"/>
                                        </p:tgtEl>
                                      </p:cBhvr>
                                    </p:animEffect>
                                  </p:childTnLst>
                                </p:cTn>
                              </p:par>
                            </p:childTnLst>
                          </p:cTn>
                        </p:par>
                        <p:par>
                          <p:cTn id="82" fill="hold">
                            <p:stCondLst>
                              <p:cond delay="11200"/>
                            </p:stCondLst>
                            <p:childTnLst>
                              <p:par>
                                <p:cTn id="83" presetID="4" presetClass="entr" presetSubtype="32" fill="hold" grpId="0" nodeType="afterEffect">
                                  <p:stCondLst>
                                    <p:cond delay="100"/>
                                  </p:stCondLst>
                                  <p:childTnLst>
                                    <p:set>
                                      <p:cBhvr>
                                        <p:cTn id="84" dur="indefinite" fill="hold"/>
                                        <p:tgtEl>
                                          <p:spTgt spid="23"/>
                                        </p:tgtEl>
                                        <p:attrNameLst>
                                          <p:attrName>style.visibility</p:attrName>
                                        </p:attrNameLst>
                                      </p:cBhvr>
                                      <p:to>
                                        <p:strVal val="visible"/>
                                      </p:to>
                                    </p:set>
                                    <p:animEffect transition="in" filter="box(out)">
                                      <p:cBhvr>
                                        <p:cTn id="85" dur="1000"/>
                                        <p:tgtEl>
                                          <p:spTgt spid="23"/>
                                        </p:tgtEl>
                                      </p:cBhvr>
                                    </p:animEffect>
                                  </p:childTnLst>
                                </p:cTn>
                              </p:par>
                            </p:childTnLst>
                          </p:cTn>
                        </p:par>
                        <p:par>
                          <p:cTn id="86" fill="hold">
                            <p:stCondLst>
                              <p:cond delay="12300"/>
                            </p:stCondLst>
                            <p:childTnLst>
                              <p:par>
                                <p:cTn id="87" presetID="4" presetClass="entr" presetSubtype="32" fill="hold" grpId="0" nodeType="afterEffect">
                                  <p:stCondLst>
                                    <p:cond delay="100"/>
                                  </p:stCondLst>
                                  <p:childTnLst>
                                    <p:set>
                                      <p:cBhvr>
                                        <p:cTn id="88" dur="indefinite" fill="hold"/>
                                        <p:tgtEl>
                                          <p:spTgt spid="21"/>
                                        </p:tgtEl>
                                        <p:attrNameLst>
                                          <p:attrName>style.visibility</p:attrName>
                                        </p:attrNameLst>
                                      </p:cBhvr>
                                      <p:to>
                                        <p:strVal val="visible"/>
                                      </p:to>
                                    </p:set>
                                    <p:animEffect transition="in" filter="box(out)">
                                      <p:cBhvr>
                                        <p:cTn id="89" dur="1000"/>
                                        <p:tgtEl>
                                          <p:spTgt spid="21"/>
                                        </p:tgtEl>
                                      </p:cBhvr>
                                    </p:animEffect>
                                  </p:childTnLst>
                                </p:cTn>
                              </p:par>
                            </p:childTnLst>
                          </p:cTn>
                        </p:par>
                        <p:par>
                          <p:cTn id="90" fill="hold">
                            <p:stCondLst>
                              <p:cond delay="13400"/>
                            </p:stCondLst>
                            <p:childTnLst>
                              <p:par>
                                <p:cTn id="91" presetID="4" presetClass="entr" presetSubtype="32" fill="hold" grpId="0" nodeType="afterEffect">
                                  <p:stCondLst>
                                    <p:cond delay="100"/>
                                  </p:stCondLst>
                                  <p:childTnLst>
                                    <p:set>
                                      <p:cBhvr>
                                        <p:cTn id="92" dur="indefinite" fill="hold"/>
                                        <p:tgtEl>
                                          <p:spTgt spid="20"/>
                                        </p:tgtEl>
                                        <p:attrNameLst>
                                          <p:attrName>style.visibility</p:attrName>
                                        </p:attrNameLst>
                                      </p:cBhvr>
                                      <p:to>
                                        <p:strVal val="visible"/>
                                      </p:to>
                                    </p:set>
                                    <p:animEffect transition="in" filter="box(out)">
                                      <p:cBhvr>
                                        <p:cTn id="93" dur="1000"/>
                                        <p:tgtEl>
                                          <p:spTgt spid="20"/>
                                        </p:tgtEl>
                                      </p:cBhvr>
                                    </p:animEffect>
                                  </p:childTnLst>
                                </p:cTn>
                              </p:par>
                            </p:childTnLst>
                          </p:cTn>
                        </p:par>
                        <p:par>
                          <p:cTn id="94" fill="hold">
                            <p:stCondLst>
                              <p:cond delay="14500"/>
                            </p:stCondLst>
                            <p:childTnLst>
                              <p:par>
                                <p:cTn id="95" presetID="4" presetClass="entr" presetSubtype="32" fill="hold" grpId="0" nodeType="afterEffect">
                                  <p:stCondLst>
                                    <p:cond delay="100"/>
                                  </p:stCondLst>
                                  <p:childTnLst>
                                    <p:set>
                                      <p:cBhvr>
                                        <p:cTn id="96" dur="indefinite" fill="hold"/>
                                        <p:tgtEl>
                                          <p:spTgt spid="27"/>
                                        </p:tgtEl>
                                        <p:attrNameLst>
                                          <p:attrName>style.visibility</p:attrName>
                                        </p:attrNameLst>
                                      </p:cBhvr>
                                      <p:to>
                                        <p:strVal val="visible"/>
                                      </p:to>
                                    </p:set>
                                    <p:animEffect transition="in" filter="box(out)">
                                      <p:cBhvr>
                                        <p:cTn id="97" dur="1000"/>
                                        <p:tgtEl>
                                          <p:spTgt spid="27"/>
                                        </p:tgtEl>
                                      </p:cBhvr>
                                    </p:animEffect>
                                  </p:childTnLst>
                                </p:cTn>
                              </p:par>
                            </p:childTnLst>
                          </p:cTn>
                        </p:par>
                        <p:par>
                          <p:cTn id="98" fill="hold">
                            <p:stCondLst>
                              <p:cond delay="15600"/>
                            </p:stCondLst>
                            <p:childTnLst>
                              <p:par>
                                <p:cTn id="99" presetID="4" presetClass="entr" presetSubtype="32" fill="hold" grpId="0" nodeType="afterEffect">
                                  <p:stCondLst>
                                    <p:cond delay="100"/>
                                  </p:stCondLst>
                                  <p:childTnLst>
                                    <p:set>
                                      <p:cBhvr>
                                        <p:cTn id="100" dur="indefinite" fill="hold"/>
                                        <p:tgtEl>
                                          <p:spTgt spid="25"/>
                                        </p:tgtEl>
                                        <p:attrNameLst>
                                          <p:attrName>style.visibility</p:attrName>
                                        </p:attrNameLst>
                                      </p:cBhvr>
                                      <p:to>
                                        <p:strVal val="visible"/>
                                      </p:to>
                                    </p:set>
                                    <p:animEffect transition="in" filter="box(out)">
                                      <p:cBhvr>
                                        <p:cTn id="101" dur="1000"/>
                                        <p:tgtEl>
                                          <p:spTgt spid="25"/>
                                        </p:tgtEl>
                                      </p:cBhvr>
                                    </p:animEffect>
                                  </p:childTnLst>
                                </p:cTn>
                              </p:par>
                            </p:childTnLst>
                          </p:cTn>
                        </p:par>
                        <p:par>
                          <p:cTn id="102" fill="hold">
                            <p:stCondLst>
                              <p:cond delay="16700"/>
                            </p:stCondLst>
                            <p:childTnLst>
                              <p:par>
                                <p:cTn id="103" presetID="4" presetClass="entr" presetSubtype="32" fill="hold" grpId="0" nodeType="afterEffect">
                                  <p:stCondLst>
                                    <p:cond delay="100"/>
                                  </p:stCondLst>
                                  <p:childTnLst>
                                    <p:set>
                                      <p:cBhvr>
                                        <p:cTn id="104" dur="indefinite" fill="hold"/>
                                        <p:tgtEl>
                                          <p:spTgt spid="24"/>
                                        </p:tgtEl>
                                        <p:attrNameLst>
                                          <p:attrName>style.visibility</p:attrName>
                                        </p:attrNameLst>
                                      </p:cBhvr>
                                      <p:to>
                                        <p:strVal val="visible"/>
                                      </p:to>
                                    </p:set>
                                    <p:animEffect transition="in" filter="box(out)">
                                      <p:cBhvr>
                                        <p:cTn id="105" dur="1000"/>
                                        <p:tgtEl>
                                          <p:spTgt spid="24"/>
                                        </p:tgtEl>
                                      </p:cBhvr>
                                    </p:animEffect>
                                  </p:childTnLst>
                                </p:cTn>
                              </p:par>
                            </p:childTnLst>
                          </p:cTn>
                        </p:par>
                        <p:par>
                          <p:cTn id="106" fill="hold">
                            <p:stCondLst>
                              <p:cond delay="17800"/>
                            </p:stCondLst>
                            <p:childTnLst>
                              <p:par>
                                <p:cTn id="107" presetID="4" presetClass="entr" presetSubtype="32" fill="hold" grpId="0" nodeType="afterEffect">
                                  <p:stCondLst>
                                    <p:cond delay="100"/>
                                  </p:stCondLst>
                                  <p:childTnLst>
                                    <p:set>
                                      <p:cBhvr>
                                        <p:cTn id="108" dur="indefinite" fill="hold"/>
                                        <p:tgtEl>
                                          <p:spTgt spid="35"/>
                                        </p:tgtEl>
                                        <p:attrNameLst>
                                          <p:attrName>style.visibility</p:attrName>
                                        </p:attrNameLst>
                                      </p:cBhvr>
                                      <p:to>
                                        <p:strVal val="visible"/>
                                      </p:to>
                                    </p:set>
                                    <p:animEffect transition="in" filter="box(out)">
                                      <p:cBhvr>
                                        <p:cTn id="109" dur="1000"/>
                                        <p:tgtEl>
                                          <p:spTgt spid="35"/>
                                        </p:tgtEl>
                                      </p:cBhvr>
                                    </p:animEffect>
                                  </p:childTnLst>
                                </p:cTn>
                              </p:par>
                            </p:childTnLst>
                          </p:cTn>
                        </p:par>
                        <p:par>
                          <p:cTn id="110" fill="hold">
                            <p:stCondLst>
                              <p:cond delay="18900"/>
                            </p:stCondLst>
                            <p:childTnLst>
                              <p:par>
                                <p:cTn id="111" presetID="4" presetClass="entr" presetSubtype="32" fill="hold" grpId="0" nodeType="afterEffect">
                                  <p:stCondLst>
                                    <p:cond delay="100"/>
                                  </p:stCondLst>
                                  <p:childTnLst>
                                    <p:set>
                                      <p:cBhvr>
                                        <p:cTn id="112" dur="indefinite" fill="hold"/>
                                        <p:tgtEl>
                                          <p:spTgt spid="29"/>
                                        </p:tgtEl>
                                        <p:attrNameLst>
                                          <p:attrName>style.visibility</p:attrName>
                                        </p:attrNameLst>
                                      </p:cBhvr>
                                      <p:to>
                                        <p:strVal val="visible"/>
                                      </p:to>
                                    </p:set>
                                    <p:animEffect transition="in" filter="box(out)">
                                      <p:cBhvr>
                                        <p:cTn id="113" dur="1000"/>
                                        <p:tgtEl>
                                          <p:spTgt spid="29"/>
                                        </p:tgtEl>
                                      </p:cBhvr>
                                    </p:animEffect>
                                  </p:childTnLst>
                                </p:cTn>
                              </p:par>
                            </p:childTnLst>
                          </p:cTn>
                        </p:par>
                        <p:par>
                          <p:cTn id="114" fill="hold">
                            <p:stCondLst>
                              <p:cond delay="20000"/>
                            </p:stCondLst>
                            <p:childTnLst>
                              <p:par>
                                <p:cTn id="115" presetID="4" presetClass="entr" presetSubtype="32" fill="hold" grpId="0" nodeType="afterEffect">
                                  <p:stCondLst>
                                    <p:cond delay="100"/>
                                  </p:stCondLst>
                                  <p:childTnLst>
                                    <p:set>
                                      <p:cBhvr>
                                        <p:cTn id="116" dur="indefinite" fill="hold"/>
                                        <p:tgtEl>
                                          <p:spTgt spid="28"/>
                                        </p:tgtEl>
                                        <p:attrNameLst>
                                          <p:attrName>style.visibility</p:attrName>
                                        </p:attrNameLst>
                                      </p:cBhvr>
                                      <p:to>
                                        <p:strVal val="visible"/>
                                      </p:to>
                                    </p:set>
                                    <p:animEffect transition="in" filter="box(out)">
                                      <p:cBhvr>
                                        <p:cTn id="1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P spid="29" grpId="0" animBg="1" advAuto="0"/>
      <p:bldP spid="30" grpId="0" animBg="1" advAuto="0"/>
      <p:bldP spid="35"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p:nvPr/>
        </p:nvSpPr>
        <p:spPr bwMode="auto">
          <a:xfrm>
            <a:off x="-7434" y="4105649"/>
            <a:ext cx="9158869" cy="1037569"/>
          </a:xfrm>
          <a:custGeom>
            <a:avLst/>
            <a:gdLst>
              <a:gd name="T0" fmla="*/ 0 w 5734"/>
              <a:gd name="T1" fmla="*/ 0 h 931"/>
              <a:gd name="T2" fmla="*/ 167 w 5734"/>
              <a:gd name="T3" fmla="*/ 73 h 931"/>
              <a:gd name="T4" fmla="*/ 340 w 5734"/>
              <a:gd name="T5" fmla="*/ 143 h 931"/>
              <a:gd name="T6" fmla="*/ 522 w 5734"/>
              <a:gd name="T7" fmla="*/ 206 h 931"/>
              <a:gd name="T8" fmla="*/ 711 w 5734"/>
              <a:gd name="T9" fmla="*/ 266 h 931"/>
              <a:gd name="T10" fmla="*/ 907 w 5734"/>
              <a:gd name="T11" fmla="*/ 320 h 931"/>
              <a:gd name="T12" fmla="*/ 1109 w 5734"/>
              <a:gd name="T13" fmla="*/ 369 h 931"/>
              <a:gd name="T14" fmla="*/ 1315 w 5734"/>
              <a:gd name="T15" fmla="*/ 415 h 931"/>
              <a:gd name="T16" fmla="*/ 1529 w 5734"/>
              <a:gd name="T17" fmla="*/ 455 h 931"/>
              <a:gd name="T18" fmla="*/ 1746 w 5734"/>
              <a:gd name="T19" fmla="*/ 490 h 931"/>
              <a:gd name="T20" fmla="*/ 1966 w 5734"/>
              <a:gd name="T21" fmla="*/ 520 h 931"/>
              <a:gd name="T22" fmla="*/ 2189 w 5734"/>
              <a:gd name="T23" fmla="*/ 544 h 931"/>
              <a:gd name="T24" fmla="*/ 2416 w 5734"/>
              <a:gd name="T25" fmla="*/ 563 h 931"/>
              <a:gd name="T26" fmla="*/ 2644 w 5734"/>
              <a:gd name="T27" fmla="*/ 579 h 931"/>
              <a:gd name="T28" fmla="*/ 2873 w 5734"/>
              <a:gd name="T29" fmla="*/ 588 h 931"/>
              <a:gd name="T30" fmla="*/ 3104 w 5734"/>
              <a:gd name="T31" fmla="*/ 593 h 931"/>
              <a:gd name="T32" fmla="*/ 3336 w 5734"/>
              <a:gd name="T33" fmla="*/ 591 h 931"/>
              <a:gd name="T34" fmla="*/ 3567 w 5734"/>
              <a:gd name="T35" fmla="*/ 586 h 931"/>
              <a:gd name="T36" fmla="*/ 3798 w 5734"/>
              <a:gd name="T37" fmla="*/ 576 h 931"/>
              <a:gd name="T38" fmla="*/ 4025 w 5734"/>
              <a:gd name="T39" fmla="*/ 560 h 931"/>
              <a:gd name="T40" fmla="*/ 4253 w 5734"/>
              <a:gd name="T41" fmla="*/ 539 h 931"/>
              <a:gd name="T42" fmla="*/ 4477 w 5734"/>
              <a:gd name="T43" fmla="*/ 511 h 931"/>
              <a:gd name="T44" fmla="*/ 4698 w 5734"/>
              <a:gd name="T45" fmla="*/ 479 h 931"/>
              <a:gd name="T46" fmla="*/ 4915 w 5734"/>
              <a:gd name="T47" fmla="*/ 443 h 931"/>
              <a:gd name="T48" fmla="*/ 5127 w 5734"/>
              <a:gd name="T49" fmla="*/ 401 h 931"/>
              <a:gd name="T50" fmla="*/ 5335 w 5734"/>
              <a:gd name="T51" fmla="*/ 352 h 931"/>
              <a:gd name="T52" fmla="*/ 5538 w 5734"/>
              <a:gd name="T53" fmla="*/ 299 h 931"/>
              <a:gd name="T54" fmla="*/ 5734 w 5734"/>
              <a:gd name="T55" fmla="*/ 240 h 931"/>
              <a:gd name="T56" fmla="*/ 5734 w 5734"/>
              <a:gd name="T57" fmla="*/ 931 h 931"/>
              <a:gd name="T58" fmla="*/ 0 w 5734"/>
              <a:gd name="T59" fmla="*/ 931 h 931"/>
              <a:gd name="T60" fmla="*/ 0 w 5734"/>
              <a:gd name="T6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4" h="931">
                <a:moveTo>
                  <a:pt x="0" y="0"/>
                </a:moveTo>
                <a:lnTo>
                  <a:pt x="167" y="73"/>
                </a:lnTo>
                <a:lnTo>
                  <a:pt x="340" y="143"/>
                </a:lnTo>
                <a:lnTo>
                  <a:pt x="522" y="206"/>
                </a:lnTo>
                <a:lnTo>
                  <a:pt x="711" y="266"/>
                </a:lnTo>
                <a:lnTo>
                  <a:pt x="907" y="320"/>
                </a:lnTo>
                <a:lnTo>
                  <a:pt x="1109" y="369"/>
                </a:lnTo>
                <a:lnTo>
                  <a:pt x="1315" y="415"/>
                </a:lnTo>
                <a:lnTo>
                  <a:pt x="1529" y="455"/>
                </a:lnTo>
                <a:lnTo>
                  <a:pt x="1746" y="490"/>
                </a:lnTo>
                <a:lnTo>
                  <a:pt x="1966" y="520"/>
                </a:lnTo>
                <a:lnTo>
                  <a:pt x="2189" y="544"/>
                </a:lnTo>
                <a:lnTo>
                  <a:pt x="2416" y="563"/>
                </a:lnTo>
                <a:lnTo>
                  <a:pt x="2644" y="579"/>
                </a:lnTo>
                <a:lnTo>
                  <a:pt x="2873" y="588"/>
                </a:lnTo>
                <a:lnTo>
                  <a:pt x="3104" y="593"/>
                </a:lnTo>
                <a:lnTo>
                  <a:pt x="3336" y="591"/>
                </a:lnTo>
                <a:lnTo>
                  <a:pt x="3567" y="586"/>
                </a:lnTo>
                <a:lnTo>
                  <a:pt x="3798" y="576"/>
                </a:lnTo>
                <a:lnTo>
                  <a:pt x="4025" y="560"/>
                </a:lnTo>
                <a:lnTo>
                  <a:pt x="4253" y="539"/>
                </a:lnTo>
                <a:lnTo>
                  <a:pt x="4477" y="511"/>
                </a:lnTo>
                <a:lnTo>
                  <a:pt x="4698" y="479"/>
                </a:lnTo>
                <a:lnTo>
                  <a:pt x="4915" y="443"/>
                </a:lnTo>
                <a:lnTo>
                  <a:pt x="5127" y="401"/>
                </a:lnTo>
                <a:lnTo>
                  <a:pt x="5335" y="352"/>
                </a:lnTo>
                <a:lnTo>
                  <a:pt x="5538" y="299"/>
                </a:lnTo>
                <a:lnTo>
                  <a:pt x="5734" y="240"/>
                </a:lnTo>
                <a:lnTo>
                  <a:pt x="5734" y="931"/>
                </a:lnTo>
                <a:lnTo>
                  <a:pt x="0" y="931"/>
                </a:lnTo>
                <a:lnTo>
                  <a:pt x="0" y="0"/>
                </a:lnTo>
                <a:close/>
              </a:path>
            </a:pathLst>
          </a:custGeom>
          <a:solidFill>
            <a:schemeClr val="accent2"/>
          </a:solidFill>
          <a:ln w="0">
            <a:noFill/>
            <a:prstDash val="solid"/>
            <a:round/>
          </a:ln>
        </p:spPr>
        <p:txBody>
          <a:bodyPr vert="horz" wrap="square" lIns="91430" tIns="45714" rIns="91430" bIns="45714"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5" name="Freeform 7"/>
          <p:cNvSpPr/>
          <p:nvPr/>
        </p:nvSpPr>
        <p:spPr bwMode="auto">
          <a:xfrm>
            <a:off x="-7434" y="4341915"/>
            <a:ext cx="9158869" cy="801303"/>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1"/>
          </a:solidFill>
          <a:ln w="0">
            <a:noFill/>
            <a:prstDash val="solid"/>
            <a:round/>
          </a:ln>
        </p:spPr>
        <p:txBody>
          <a:bodyPr vert="horz" wrap="square" lIns="91430" tIns="45714" rIns="91430" bIns="45714"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6" name="矩形 15"/>
          <p:cNvSpPr/>
          <p:nvPr/>
        </p:nvSpPr>
        <p:spPr>
          <a:xfrm>
            <a:off x="4478012" y="2049290"/>
            <a:ext cx="2807741" cy="525208"/>
          </a:xfrm>
          <a:prstGeom prst="rect">
            <a:avLst/>
          </a:prstGeom>
        </p:spPr>
        <p:txBody>
          <a:bodyPr wrap="square" lIns="0" tIns="0" rIns="0" bIns="0">
            <a:spAutoFit/>
          </a:bodyPr>
          <a:lstStyle/>
          <a:p>
            <a:r>
              <a:rPr lang="zh-CN" altLang="en-US" sz="3415" b="1">
                <a:solidFill>
                  <a:schemeClr val="accent1"/>
                </a:solidFill>
                <a:latin typeface="Arial" panose="020B0604020202020204"/>
                <a:ea typeface="微软雅黑" panose="020B0503020204020204" charset="-122"/>
                <a:cs typeface="+mn-ea"/>
                <a:sym typeface="Arial" panose="020B0604020202020204"/>
              </a:rPr>
              <a:t>成功项目展示</a:t>
            </a:r>
            <a:endParaRPr lang="zh-CN" altLang="en-US" sz="3415" b="1">
              <a:solidFill>
                <a:schemeClr val="accent1"/>
              </a:solidFill>
              <a:latin typeface="Arial" panose="020B0604020202020204"/>
              <a:ea typeface="微软雅黑" panose="020B0503020204020204" charset="-122"/>
              <a:cs typeface="+mn-ea"/>
              <a:sym typeface="Arial" panose="020B0604020202020204"/>
            </a:endParaRPr>
          </a:p>
        </p:txBody>
      </p:sp>
      <p:sp>
        <p:nvSpPr>
          <p:cNvPr id="17" name="TextBox 11"/>
          <p:cNvSpPr txBox="1"/>
          <p:nvPr/>
        </p:nvSpPr>
        <p:spPr>
          <a:xfrm>
            <a:off x="4437122" y="2645444"/>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18" name="TextBox 11"/>
          <p:cNvSpPr txBox="1"/>
          <p:nvPr/>
        </p:nvSpPr>
        <p:spPr>
          <a:xfrm>
            <a:off x="5885179" y="2645444"/>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19" name="TextBox 11"/>
          <p:cNvSpPr txBox="1"/>
          <p:nvPr/>
        </p:nvSpPr>
        <p:spPr>
          <a:xfrm>
            <a:off x="4437122" y="2839446"/>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21" name="TextBox 11"/>
          <p:cNvSpPr txBox="1"/>
          <p:nvPr/>
        </p:nvSpPr>
        <p:spPr>
          <a:xfrm>
            <a:off x="5885179" y="2839446"/>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22" name="矩形 259"/>
          <p:cNvSpPr>
            <a:spLocks noChangeArrowheads="1"/>
          </p:cNvSpPr>
          <p:nvPr/>
        </p:nvSpPr>
        <p:spPr bwMode="auto">
          <a:xfrm>
            <a:off x="2219511" y="1557343"/>
            <a:ext cx="1691995" cy="193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buNone/>
            </a:pPr>
            <a:r>
              <a:rPr lang="en-US" altLang="zh-CN" sz="9810" cap="all">
                <a:solidFill>
                  <a:schemeClr val="accent1"/>
                </a:solidFill>
                <a:latin typeface="Arial" panose="020B0604020202020204"/>
                <a:ea typeface="微软雅黑" panose="020B0503020204020204" charset="-122"/>
                <a:cs typeface="Arial" panose="020B0604020202020204" pitchFamily="34" charset="0"/>
                <a:sym typeface="Arial" panose="020B0604020202020204"/>
              </a:rPr>
              <a:t>03</a:t>
            </a:r>
            <a:endParaRPr lang="en-US" altLang="zh-CN" sz="9810" cap="all">
              <a:solidFill>
                <a:schemeClr val="accent1"/>
              </a:solidFill>
              <a:latin typeface="Arial" panose="020B0604020202020204"/>
              <a:ea typeface="微软雅黑" panose="020B0503020204020204" charset="-122"/>
              <a:cs typeface="Arial" panose="020B0604020202020204" pitchFamily="34" charset="0"/>
              <a:sym typeface="Arial" panose="020B0604020202020204"/>
            </a:endParaRPr>
          </a:p>
          <a:p>
            <a:pPr algn="ctr">
              <a:buNone/>
            </a:pPr>
            <a:r>
              <a:rPr lang="en-US" altLang="zh-CN" sz="2275" cap="all">
                <a:solidFill>
                  <a:schemeClr val="accent1"/>
                </a:solidFill>
                <a:latin typeface="Arial" panose="020B0604020202020204"/>
                <a:ea typeface="微软雅黑" panose="020B0503020204020204" charset="-122"/>
                <a:cs typeface="Arial" panose="020B0604020202020204" pitchFamily="34" charset="0"/>
                <a:sym typeface="Arial" panose="020B0604020202020204"/>
              </a:rPr>
              <a:t>chapter</a:t>
            </a:r>
            <a:endParaRPr lang="zh-CN" altLang="en-US" sz="2275" cap="all">
              <a:solidFill>
                <a:schemeClr val="accent1"/>
              </a:solidFill>
              <a:latin typeface="Arial" panose="020B0604020202020204"/>
              <a:ea typeface="微软雅黑" panose="020B0503020204020204" charset="-122"/>
              <a:cs typeface="Arial" panose="020B0604020202020204" pitchFamily="34" charset="0"/>
              <a:sym typeface="Arial" panose="020B0604020202020204"/>
            </a:endParaRPr>
          </a:p>
        </p:txBody>
      </p:sp>
      <p:cxnSp>
        <p:nvCxnSpPr>
          <p:cNvPr id="23" name="直接连接符 22"/>
          <p:cNvCxnSpPr/>
          <p:nvPr/>
        </p:nvCxnSpPr>
        <p:spPr>
          <a:xfrm>
            <a:off x="4068390" y="1711150"/>
            <a:ext cx="0" cy="16588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2"/>
                                        </p:tgtEl>
                                        <p:attrNameLst>
                                          <p:attrName>style.visibility</p:attrName>
                                        </p:attrNameLst>
                                      </p:cBhvr>
                                      <p:to>
                                        <p:strVal val="visible"/>
                                      </p:to>
                                    </p:set>
                                    <p:anim by="(-#ppt_w*2)" calcmode="lin" valueType="num">
                                      <p:cBhvr rctx="PPT">
                                        <p:cTn id="15" dur="500" autoRev="1" fill="hold">
                                          <p:stCondLst>
                                            <p:cond delay="0"/>
                                          </p:stCondLst>
                                        </p:cTn>
                                        <p:tgtEl>
                                          <p:spTgt spid="22"/>
                                        </p:tgtEl>
                                        <p:attrNameLst>
                                          <p:attrName>ppt_w</p:attrName>
                                        </p:attrNameLst>
                                      </p:cBhvr>
                                    </p:anim>
                                    <p:anim by="(#ppt_w*0.50)" calcmode="lin" valueType="num">
                                      <p:cBhvr>
                                        <p:cTn id="16" dur="500" decel="50000" autoRev="1" fill="hold">
                                          <p:stCondLst>
                                            <p:cond delay="0"/>
                                          </p:stCondLst>
                                        </p:cTn>
                                        <p:tgtEl>
                                          <p:spTgt spid="22"/>
                                        </p:tgtEl>
                                        <p:attrNameLst>
                                          <p:attrName>ppt_x</p:attrName>
                                        </p:attrNameLst>
                                      </p:cBhvr>
                                    </p:anim>
                                    <p:anim from="(-#ppt_h/2)" to="(#ppt_y)" calcmode="lin" valueType="num">
                                      <p:cBhvr>
                                        <p:cTn id="17" dur="1000" fill="hold">
                                          <p:stCondLst>
                                            <p:cond delay="0"/>
                                          </p:stCondLst>
                                        </p:cTn>
                                        <p:tgtEl>
                                          <p:spTgt spid="22"/>
                                        </p:tgtEl>
                                        <p:attrNameLst>
                                          <p:attrName>ppt_y</p:attrName>
                                        </p:attrNameLst>
                                      </p:cBhvr>
                                    </p:anim>
                                    <p:animRot by="21600000">
                                      <p:cBhvr>
                                        <p:cTn id="18" dur="1000" fill="hold">
                                          <p:stCondLst>
                                            <p:cond delay="0"/>
                                          </p:stCondLst>
                                        </p:cTn>
                                        <p:tgtEl>
                                          <p:spTgt spid="2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strVal val="4*#ppt_w"/>
                                          </p:val>
                                        </p:tav>
                                        <p:tav tm="100000">
                                          <p:val>
                                            <p:strVal val="#ppt_w"/>
                                          </p:val>
                                        </p:tav>
                                      </p:tavLst>
                                    </p:anim>
                                    <p:anim calcmode="lin" valueType="num">
                                      <p:cBhvr>
                                        <p:cTn id="29" dur="500" fill="hold"/>
                                        <p:tgtEl>
                                          <p:spTgt spid="16"/>
                                        </p:tgtEl>
                                        <p:attrNameLst>
                                          <p:attrName>ppt_h</p:attrName>
                                        </p:attrNameLst>
                                      </p:cBhvr>
                                      <p:tavLst>
                                        <p:tav tm="0">
                                          <p:val>
                                            <p:strVal val="4*#ppt_h"/>
                                          </p:val>
                                        </p:tav>
                                        <p:tav tm="100000">
                                          <p:val>
                                            <p:strVal val="#ppt_h"/>
                                          </p:val>
                                        </p:tav>
                                      </p:tavLst>
                                    </p:anim>
                                  </p:childTnLst>
                                </p:cTn>
                              </p:par>
                            </p:childTnLst>
                          </p:cTn>
                        </p:par>
                        <p:par>
                          <p:cTn id="30" fill="hold">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ppt_x</p:attrName>
                                        </p:attrNameLst>
                                      </p:cBhvr>
                                      <p:tavLst>
                                        <p:tav tm="0">
                                          <p:val>
                                            <p:strVal val="#ppt_x-#ppt_w*1.125000"/>
                                          </p:val>
                                        </p:tav>
                                        <p:tav tm="100000">
                                          <p:val>
                                            <p:strVal val="#ppt_x"/>
                                          </p:val>
                                        </p:tav>
                                      </p:tavLst>
                                    </p:anim>
                                    <p:animEffect transition="in" filter="wipe(right)">
                                      <p:cBhvr>
                                        <p:cTn id="34" dur="500"/>
                                        <p:tgtEl>
                                          <p:spTgt spid="17"/>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ppt_x</p:attrName>
                                        </p:attrNameLst>
                                      </p:cBhvr>
                                      <p:tavLst>
                                        <p:tav tm="0">
                                          <p:val>
                                            <p:strVal val="#ppt_x-#ppt_w*1.125000"/>
                                          </p:val>
                                        </p:tav>
                                        <p:tav tm="100000">
                                          <p:val>
                                            <p:strVal val="#ppt_x"/>
                                          </p:val>
                                        </p:tav>
                                      </p:tavLst>
                                    </p:anim>
                                    <p:animEffect transition="in" filter="wipe(right)">
                                      <p:cBhvr>
                                        <p:cTn id="38" dur="500"/>
                                        <p:tgtEl>
                                          <p:spTgt spid="18"/>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ppt_x</p:attrName>
                                        </p:attrNameLst>
                                      </p:cBhvr>
                                      <p:tavLst>
                                        <p:tav tm="0">
                                          <p:val>
                                            <p:strVal val="#ppt_x-#ppt_w*1.125000"/>
                                          </p:val>
                                        </p:tav>
                                        <p:tav tm="100000">
                                          <p:val>
                                            <p:strVal val="#ppt_x"/>
                                          </p:val>
                                        </p:tav>
                                      </p:tavLst>
                                    </p:anim>
                                    <p:animEffect transition="in" filter="wipe(right)">
                                      <p:cBhvr>
                                        <p:cTn id="42" dur="500"/>
                                        <p:tgtEl>
                                          <p:spTgt spid="19"/>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p:tgtEl>
                                          <p:spTgt spid="21"/>
                                        </p:tgtEl>
                                        <p:attrNameLst>
                                          <p:attrName>ppt_x</p:attrName>
                                        </p:attrNameLst>
                                      </p:cBhvr>
                                      <p:tavLst>
                                        <p:tav tm="0">
                                          <p:val>
                                            <p:strVal val="#ppt_x-#ppt_w*1.125000"/>
                                          </p:val>
                                        </p:tav>
                                        <p:tav tm="100000">
                                          <p:val>
                                            <p:strVal val="#ppt_x"/>
                                          </p:val>
                                        </p:tav>
                                      </p:tavLst>
                                    </p:anim>
                                    <p:animEffect transition="in" filter="wipe(right)">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p:bldP spid="19"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获得成绩与经验</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6" name="Right Arrow 4"/>
          <p:cNvSpPr/>
          <p:nvPr/>
        </p:nvSpPr>
        <p:spPr bwMode="auto">
          <a:xfrm>
            <a:off x="899592" y="1347614"/>
            <a:ext cx="7044073" cy="836919"/>
          </a:xfrm>
          <a:prstGeom prst="rightArrow">
            <a:avLst>
              <a:gd name="adj1" fmla="val 50000"/>
              <a:gd name="adj2" fmla="val 80000"/>
            </a:avLst>
          </a:prstGeom>
          <a:solidFill>
            <a:schemeClr val="accent1"/>
          </a:solidFill>
          <a:ln w="9525">
            <a:noFill/>
            <a:round/>
          </a:ln>
        </p:spPr>
        <p:txBody>
          <a:bodyPr vert="horz" wrap="square" lIns="83692" tIns="41846" rIns="83692" bIns="41846" numCol="1" rtlCol="0" anchor="t" anchorCtr="0" compatLnSpc="1"/>
          <a:lstStyle/>
          <a:p>
            <a:pPr algn="ctr"/>
            <a:endParaRPr lang="en-US" sz="1170">
              <a:latin typeface="Arial" panose="020B0604020202020204"/>
              <a:ea typeface="微软雅黑" panose="020B0503020204020204" charset="-122"/>
              <a:sym typeface="Arial" panose="020B0604020202020204"/>
            </a:endParaRPr>
          </a:p>
        </p:txBody>
      </p:sp>
      <p:sp>
        <p:nvSpPr>
          <p:cNvPr id="7" name="Right Arrow 5"/>
          <p:cNvSpPr/>
          <p:nvPr/>
        </p:nvSpPr>
        <p:spPr bwMode="auto">
          <a:xfrm>
            <a:off x="2516864" y="1969238"/>
            <a:ext cx="5426802" cy="836919"/>
          </a:xfrm>
          <a:prstGeom prst="rightArrow">
            <a:avLst>
              <a:gd name="adj1" fmla="val 50000"/>
              <a:gd name="adj2" fmla="val 80000"/>
            </a:avLst>
          </a:prstGeom>
          <a:solidFill>
            <a:schemeClr val="accent2"/>
          </a:solidFill>
          <a:ln w="9525">
            <a:noFill/>
            <a:round/>
          </a:ln>
        </p:spPr>
        <p:txBody>
          <a:bodyPr vert="horz" wrap="square" lIns="83692" tIns="41846" rIns="83692" bIns="41846" numCol="1" rtlCol="0" anchor="t" anchorCtr="0" compatLnSpc="1"/>
          <a:lstStyle/>
          <a:p>
            <a:pPr algn="ctr"/>
            <a:endParaRPr lang="en-US" sz="1170">
              <a:latin typeface="Arial" panose="020B0604020202020204"/>
              <a:ea typeface="微软雅黑" panose="020B0503020204020204" charset="-122"/>
              <a:sym typeface="Arial" panose="020B0604020202020204"/>
            </a:endParaRPr>
          </a:p>
        </p:txBody>
      </p:sp>
      <p:sp>
        <p:nvSpPr>
          <p:cNvPr id="8" name="Right Arrow 6"/>
          <p:cNvSpPr/>
          <p:nvPr/>
        </p:nvSpPr>
        <p:spPr bwMode="auto">
          <a:xfrm>
            <a:off x="4067322" y="2606025"/>
            <a:ext cx="3876343" cy="836919"/>
          </a:xfrm>
          <a:prstGeom prst="rightArrow">
            <a:avLst>
              <a:gd name="adj1" fmla="val 50000"/>
              <a:gd name="adj2" fmla="val 80000"/>
            </a:avLst>
          </a:prstGeom>
          <a:solidFill>
            <a:schemeClr val="accent3"/>
          </a:solidFill>
          <a:ln w="9525">
            <a:noFill/>
            <a:round/>
          </a:ln>
        </p:spPr>
        <p:txBody>
          <a:bodyPr vert="horz" wrap="square" lIns="83692" tIns="41846" rIns="83692" bIns="41846" numCol="1" rtlCol="0" anchor="t" anchorCtr="0" compatLnSpc="1"/>
          <a:lstStyle/>
          <a:p>
            <a:pPr algn="ctr"/>
            <a:endParaRPr lang="en-US" sz="1170">
              <a:latin typeface="Arial" panose="020B0604020202020204"/>
              <a:ea typeface="微软雅黑" panose="020B0503020204020204" charset="-122"/>
              <a:sym typeface="Arial" panose="020B0604020202020204"/>
            </a:endParaRPr>
          </a:p>
        </p:txBody>
      </p:sp>
      <p:sp>
        <p:nvSpPr>
          <p:cNvPr id="9" name="Right Arrow 7"/>
          <p:cNvSpPr/>
          <p:nvPr/>
        </p:nvSpPr>
        <p:spPr bwMode="auto">
          <a:xfrm>
            <a:off x="5572394" y="3224618"/>
            <a:ext cx="2371272" cy="836919"/>
          </a:xfrm>
          <a:prstGeom prst="rightArrow">
            <a:avLst>
              <a:gd name="adj1" fmla="val 50000"/>
              <a:gd name="adj2" fmla="val 80000"/>
            </a:avLst>
          </a:prstGeom>
          <a:solidFill>
            <a:schemeClr val="accent4"/>
          </a:solidFill>
          <a:ln w="9525">
            <a:noFill/>
            <a:round/>
          </a:ln>
        </p:spPr>
        <p:txBody>
          <a:bodyPr vert="horz" wrap="square" lIns="83692" tIns="41846" rIns="83692" bIns="41846" numCol="1" rtlCol="0" anchor="t" anchorCtr="0" compatLnSpc="1"/>
          <a:lstStyle/>
          <a:p>
            <a:pPr algn="ctr"/>
            <a:endParaRPr lang="en-US" sz="1170">
              <a:latin typeface="Arial" panose="020B0604020202020204"/>
              <a:ea typeface="微软雅黑" panose="020B0503020204020204" charset="-122"/>
              <a:sym typeface="Arial" panose="020B0604020202020204"/>
            </a:endParaRPr>
          </a:p>
        </p:txBody>
      </p:sp>
      <p:sp>
        <p:nvSpPr>
          <p:cNvPr id="10" name="Text Placeholder 3"/>
          <p:cNvSpPr txBox="1"/>
          <p:nvPr/>
        </p:nvSpPr>
        <p:spPr>
          <a:xfrm>
            <a:off x="1473112" y="1667522"/>
            <a:ext cx="817531" cy="19710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36295">
              <a:spcBef>
                <a:spcPct val="20000"/>
              </a:spcBef>
              <a:defRPr/>
            </a:pPr>
            <a:r>
              <a:rPr lang="zh-CN" altLang="en-US" sz="1280" b="1" dirty="0">
                <a:solidFill>
                  <a:schemeClr val="bg1"/>
                </a:solidFill>
                <a:latin typeface="Arial" panose="020B0604020202020204"/>
                <a:ea typeface="微软雅黑" panose="020B0503020204020204" charset="-122"/>
                <a:sym typeface="Arial" panose="020B0604020202020204"/>
              </a:rPr>
              <a:t>添加小标题</a:t>
            </a:r>
            <a:endParaRPr lang="en-US" sz="1280" b="1" dirty="0">
              <a:solidFill>
                <a:schemeClr val="bg1"/>
              </a:solidFill>
              <a:latin typeface="Arial" panose="020B0604020202020204"/>
              <a:ea typeface="微软雅黑" panose="020B0503020204020204" charset="-122"/>
              <a:sym typeface="Arial" panose="020B0604020202020204"/>
            </a:endParaRPr>
          </a:p>
        </p:txBody>
      </p:sp>
      <p:sp>
        <p:nvSpPr>
          <p:cNvPr id="11" name="Text Placeholder 3"/>
          <p:cNvSpPr txBox="1"/>
          <p:nvPr/>
        </p:nvSpPr>
        <p:spPr>
          <a:xfrm>
            <a:off x="2991891" y="2289147"/>
            <a:ext cx="817531" cy="19710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36295">
              <a:spcBef>
                <a:spcPct val="20000"/>
              </a:spcBef>
              <a:defRPr/>
            </a:pPr>
            <a:r>
              <a:rPr lang="zh-CN" altLang="en-US" sz="1280" b="1" dirty="0">
                <a:solidFill>
                  <a:schemeClr val="bg1"/>
                </a:solidFill>
                <a:latin typeface="Arial" panose="020B0604020202020204"/>
                <a:ea typeface="微软雅黑" panose="020B0503020204020204" charset="-122"/>
                <a:sym typeface="Arial" panose="020B0604020202020204"/>
              </a:rPr>
              <a:t>添加小标题</a:t>
            </a:r>
            <a:endParaRPr lang="en-US" sz="1280" b="1" dirty="0">
              <a:solidFill>
                <a:schemeClr val="bg1"/>
              </a:solidFill>
              <a:latin typeface="Arial" panose="020B0604020202020204"/>
              <a:ea typeface="微软雅黑" panose="020B0503020204020204" charset="-122"/>
              <a:sym typeface="Arial" panose="020B0604020202020204"/>
            </a:endParaRPr>
          </a:p>
        </p:txBody>
      </p:sp>
      <p:sp>
        <p:nvSpPr>
          <p:cNvPr id="12" name="Text Placeholder 3"/>
          <p:cNvSpPr txBox="1"/>
          <p:nvPr/>
        </p:nvSpPr>
        <p:spPr>
          <a:xfrm>
            <a:off x="4622646" y="2925933"/>
            <a:ext cx="817531" cy="19710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36295">
              <a:spcBef>
                <a:spcPct val="20000"/>
              </a:spcBef>
              <a:defRPr/>
            </a:pPr>
            <a:r>
              <a:rPr lang="zh-CN" altLang="en-US" sz="1280" b="1" dirty="0">
                <a:solidFill>
                  <a:schemeClr val="bg1"/>
                </a:solidFill>
                <a:latin typeface="Arial" panose="020B0604020202020204"/>
                <a:ea typeface="微软雅黑" panose="020B0503020204020204" charset="-122"/>
                <a:sym typeface="Arial" panose="020B0604020202020204"/>
              </a:rPr>
              <a:t>添加小标题</a:t>
            </a:r>
            <a:endParaRPr lang="en-US" sz="1280" b="1" dirty="0">
              <a:solidFill>
                <a:schemeClr val="bg1"/>
              </a:solidFill>
              <a:latin typeface="Arial" panose="020B0604020202020204"/>
              <a:ea typeface="微软雅黑" panose="020B0503020204020204" charset="-122"/>
              <a:sym typeface="Arial" panose="020B0604020202020204"/>
            </a:endParaRPr>
          </a:p>
        </p:txBody>
      </p:sp>
      <p:sp>
        <p:nvSpPr>
          <p:cNvPr id="13" name="Text Placeholder 3"/>
          <p:cNvSpPr txBox="1"/>
          <p:nvPr/>
        </p:nvSpPr>
        <p:spPr>
          <a:xfrm>
            <a:off x="6050865" y="3544526"/>
            <a:ext cx="817531" cy="19710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36295">
              <a:spcBef>
                <a:spcPct val="20000"/>
              </a:spcBef>
              <a:defRPr/>
            </a:pPr>
            <a:r>
              <a:rPr lang="zh-CN" altLang="en-US" sz="1280" b="1" dirty="0">
                <a:solidFill>
                  <a:schemeClr val="bg1"/>
                </a:solidFill>
                <a:latin typeface="Arial" panose="020B0604020202020204"/>
                <a:ea typeface="微软雅黑" panose="020B0503020204020204" charset="-122"/>
                <a:sym typeface="Arial" panose="020B0604020202020204"/>
              </a:rPr>
              <a:t>添加小标题</a:t>
            </a:r>
            <a:endParaRPr lang="en-US" sz="1280" b="1" dirty="0">
              <a:solidFill>
                <a:schemeClr val="bg1"/>
              </a:solidFill>
              <a:latin typeface="Arial" panose="020B0604020202020204"/>
              <a:ea typeface="微软雅黑" panose="020B0503020204020204" charset="-122"/>
              <a:sym typeface="Arial" panose="020B0604020202020204"/>
            </a:endParaRPr>
          </a:p>
        </p:txBody>
      </p:sp>
      <p:sp>
        <p:nvSpPr>
          <p:cNvPr id="14" name="Footer Text"/>
          <p:cNvSpPr txBox="1"/>
          <p:nvPr/>
        </p:nvSpPr>
        <p:spPr>
          <a:xfrm>
            <a:off x="899592" y="2103453"/>
            <a:ext cx="1493890" cy="872996"/>
          </a:xfrm>
          <a:prstGeom prst="rect">
            <a:avLst/>
          </a:prstGeom>
          <a:noFill/>
        </p:spPr>
        <p:txBody>
          <a:bodyPr wrap="square" lIns="0" tIns="0" rIns="0" bIns="0" rtlCol="0">
            <a:spAutoFit/>
          </a:bodyPr>
          <a:lstStyle/>
          <a:p>
            <a:r>
              <a:rPr lang="zh-CN" altLang="en-US" sz="1100" b="1" dirty="0">
                <a:solidFill>
                  <a:schemeClr val="accent1"/>
                </a:solidFill>
                <a:latin typeface="Arial" panose="020B0604020202020204"/>
                <a:ea typeface="微软雅黑" panose="020B0503020204020204" charset="-122"/>
                <a:sym typeface="Arial" panose="020B0604020202020204"/>
              </a:rPr>
              <a:t>添加小标题</a:t>
            </a:r>
            <a:endParaRPr lang="en-US" sz="1100" dirty="0">
              <a:solidFill>
                <a:schemeClr val="accent1"/>
              </a:solidFill>
              <a:latin typeface="Arial" panose="020B0604020202020204"/>
              <a:ea typeface="微软雅黑" panose="020B0503020204020204" charset="-122"/>
              <a:sym typeface="Arial" panose="020B0604020202020204"/>
            </a:endParaRPr>
          </a:p>
          <a:p>
            <a:r>
              <a:rPr lang="zh-CN" altLang="en-US" sz="900" dirty="0">
                <a:solidFill>
                  <a:schemeClr val="tx1">
                    <a:lumMod val="50000"/>
                    <a:lumOff val="50000"/>
                  </a:schemeClr>
                </a:solidFill>
                <a:latin typeface="Arial" panose="020B0604020202020204"/>
                <a:ea typeface="微软雅黑" panose="020B0503020204020204" charset="-122"/>
                <a:sym typeface="Arial" panose="020B0604020202020204"/>
              </a:rPr>
              <a:t>点击输入简要文字内容，概括精炼言简意赅的说明分项内容。点击输入简要文字内容，概括精炼言简意赅的说明分项内容。</a:t>
            </a:r>
            <a:endParaRPr lang="en-US" sz="900" dirty="0">
              <a:solidFill>
                <a:schemeClr val="tx1">
                  <a:lumMod val="50000"/>
                  <a:lumOff val="50000"/>
                </a:schemeClr>
              </a:solidFill>
              <a:latin typeface="Arial" panose="020B0604020202020204"/>
              <a:ea typeface="微软雅黑" panose="020B0503020204020204" charset="-122"/>
              <a:sym typeface="Arial" panose="020B0604020202020204"/>
            </a:endParaRPr>
          </a:p>
        </p:txBody>
      </p:sp>
      <p:sp>
        <p:nvSpPr>
          <p:cNvPr id="15" name="Footer Text"/>
          <p:cNvSpPr txBox="1"/>
          <p:nvPr/>
        </p:nvSpPr>
        <p:spPr>
          <a:xfrm>
            <a:off x="2503688" y="2710531"/>
            <a:ext cx="1493890" cy="872996"/>
          </a:xfrm>
          <a:prstGeom prst="rect">
            <a:avLst/>
          </a:prstGeom>
          <a:noFill/>
        </p:spPr>
        <p:txBody>
          <a:bodyPr wrap="square" lIns="0" tIns="0" rIns="0" bIns="0" rtlCol="0">
            <a:spAutoFit/>
          </a:bodyPr>
          <a:lstStyle/>
          <a:p>
            <a:r>
              <a:rPr lang="zh-CN" altLang="en-US" sz="1100" b="1" dirty="0">
                <a:solidFill>
                  <a:schemeClr val="accent2"/>
                </a:solidFill>
                <a:latin typeface="Arial" panose="020B0604020202020204"/>
                <a:ea typeface="微软雅黑" panose="020B0503020204020204" charset="-122"/>
                <a:sym typeface="Arial" panose="020B0604020202020204"/>
              </a:rPr>
              <a:t>添加小标题</a:t>
            </a:r>
            <a:endParaRPr lang="en-US" sz="1100" dirty="0">
              <a:solidFill>
                <a:schemeClr val="accent2"/>
              </a:solidFill>
              <a:latin typeface="Arial" panose="020B0604020202020204"/>
              <a:ea typeface="微软雅黑" panose="020B0503020204020204" charset="-122"/>
              <a:sym typeface="Arial" panose="020B0604020202020204"/>
            </a:endParaRPr>
          </a:p>
          <a:p>
            <a:r>
              <a:rPr lang="zh-CN" altLang="en-US" sz="915" dirty="0">
                <a:solidFill>
                  <a:schemeClr val="tx1">
                    <a:lumMod val="50000"/>
                    <a:lumOff val="50000"/>
                  </a:schemeClr>
                </a:solidFill>
                <a:latin typeface="Arial" panose="020B0604020202020204"/>
                <a:ea typeface="微软雅黑" panose="020B0503020204020204" charset="-122"/>
                <a:sym typeface="Arial" panose="020B0604020202020204"/>
              </a:rPr>
              <a:t>点击输入简要文字内容，概括精炼言简意赅的说明分项内容。点击输入简要文字内容，概括精炼言简意赅的说明分项内容。</a:t>
            </a:r>
            <a:endParaRPr lang="en-US" sz="915" dirty="0">
              <a:solidFill>
                <a:schemeClr val="tx1">
                  <a:lumMod val="50000"/>
                  <a:lumOff val="50000"/>
                </a:schemeClr>
              </a:solidFill>
              <a:latin typeface="Arial" panose="020B0604020202020204"/>
              <a:ea typeface="微软雅黑" panose="020B0503020204020204" charset="-122"/>
              <a:sym typeface="Arial" panose="020B0604020202020204"/>
            </a:endParaRPr>
          </a:p>
        </p:txBody>
      </p:sp>
      <p:sp>
        <p:nvSpPr>
          <p:cNvPr id="16" name="Footer Text"/>
          <p:cNvSpPr txBox="1"/>
          <p:nvPr/>
        </p:nvSpPr>
        <p:spPr>
          <a:xfrm>
            <a:off x="4067322" y="3329124"/>
            <a:ext cx="1493890" cy="872996"/>
          </a:xfrm>
          <a:prstGeom prst="rect">
            <a:avLst/>
          </a:prstGeom>
          <a:noFill/>
        </p:spPr>
        <p:txBody>
          <a:bodyPr wrap="square" lIns="0" tIns="0" rIns="0" bIns="0" rtlCol="0">
            <a:spAutoFit/>
          </a:bodyPr>
          <a:lstStyle/>
          <a:p>
            <a:r>
              <a:rPr lang="zh-CN" altLang="en-US" sz="1100" b="1" dirty="0">
                <a:solidFill>
                  <a:schemeClr val="accent3"/>
                </a:solidFill>
                <a:latin typeface="Arial" panose="020B0604020202020204"/>
                <a:ea typeface="微软雅黑" panose="020B0503020204020204" charset="-122"/>
                <a:sym typeface="Arial" panose="020B0604020202020204"/>
              </a:rPr>
              <a:t>添加小标题</a:t>
            </a:r>
            <a:endParaRPr lang="en-US" sz="1100" dirty="0">
              <a:solidFill>
                <a:schemeClr val="accent3"/>
              </a:solidFill>
              <a:latin typeface="Arial" panose="020B0604020202020204"/>
              <a:ea typeface="微软雅黑" panose="020B0503020204020204" charset="-122"/>
              <a:sym typeface="Arial" panose="020B0604020202020204"/>
            </a:endParaRPr>
          </a:p>
          <a:p>
            <a:r>
              <a:rPr lang="zh-CN" altLang="en-US" sz="915" dirty="0">
                <a:solidFill>
                  <a:schemeClr val="tx1">
                    <a:lumMod val="50000"/>
                    <a:lumOff val="50000"/>
                  </a:schemeClr>
                </a:solidFill>
                <a:latin typeface="Arial" panose="020B0604020202020204"/>
                <a:ea typeface="微软雅黑" panose="020B0503020204020204" charset="-122"/>
                <a:sym typeface="Arial" panose="020B0604020202020204"/>
              </a:rPr>
              <a:t>点击输入简要文字内容，概括精炼言简意赅的说明分项内容。点击输入简要文字内容，概括精炼言简意赅的说明分项内容。</a:t>
            </a:r>
            <a:endParaRPr lang="en-US" sz="915" dirty="0">
              <a:solidFill>
                <a:schemeClr val="tx1">
                  <a:lumMod val="50000"/>
                  <a:lumOff val="50000"/>
                </a:schemeClr>
              </a:solidFill>
              <a:latin typeface="Arial" panose="020B0604020202020204"/>
              <a:ea typeface="微软雅黑" panose="020B0503020204020204" charset="-122"/>
              <a:sym typeface="Arial" panose="020B0604020202020204"/>
            </a:endParaRPr>
          </a:p>
        </p:txBody>
      </p:sp>
      <p:sp>
        <p:nvSpPr>
          <p:cNvPr id="17" name="Footer Text"/>
          <p:cNvSpPr txBox="1"/>
          <p:nvPr/>
        </p:nvSpPr>
        <p:spPr>
          <a:xfrm>
            <a:off x="5592624" y="3907295"/>
            <a:ext cx="1493890" cy="872996"/>
          </a:xfrm>
          <a:prstGeom prst="rect">
            <a:avLst/>
          </a:prstGeom>
          <a:noFill/>
        </p:spPr>
        <p:txBody>
          <a:bodyPr wrap="square" lIns="0" tIns="0" rIns="0" bIns="0" rtlCol="0">
            <a:spAutoFit/>
          </a:bodyPr>
          <a:lstStyle/>
          <a:p>
            <a:r>
              <a:rPr lang="zh-CN" altLang="en-US" sz="1100" b="1" dirty="0">
                <a:solidFill>
                  <a:schemeClr val="accent4"/>
                </a:solidFill>
                <a:latin typeface="Arial" panose="020B0604020202020204"/>
                <a:ea typeface="微软雅黑" panose="020B0503020204020204" charset="-122"/>
                <a:sym typeface="Arial" panose="020B0604020202020204"/>
              </a:rPr>
              <a:t>添加小标题</a:t>
            </a:r>
            <a:endParaRPr lang="en-US" sz="1100" dirty="0">
              <a:solidFill>
                <a:schemeClr val="accent4"/>
              </a:solidFill>
              <a:latin typeface="Arial" panose="020B0604020202020204"/>
              <a:ea typeface="微软雅黑" panose="020B0503020204020204" charset="-122"/>
              <a:sym typeface="Arial" panose="020B0604020202020204"/>
            </a:endParaRPr>
          </a:p>
          <a:p>
            <a:r>
              <a:rPr lang="zh-CN" altLang="en-US" sz="915" dirty="0">
                <a:solidFill>
                  <a:schemeClr val="tx1">
                    <a:lumMod val="50000"/>
                    <a:lumOff val="50000"/>
                  </a:schemeClr>
                </a:solidFill>
                <a:latin typeface="Arial" panose="020B0604020202020204"/>
                <a:ea typeface="微软雅黑" panose="020B0503020204020204" charset="-122"/>
                <a:sym typeface="Arial" panose="020B0604020202020204"/>
              </a:rPr>
              <a:t>点击输入简要文字内容，概括精炼言简意赅的说明分项内容。点击输入简要文字内容，概括精炼言简意赅的说明分项内容。</a:t>
            </a:r>
            <a:endParaRPr lang="en-US" sz="915" dirty="0">
              <a:solidFill>
                <a:schemeClr val="tx1">
                  <a:lumMod val="50000"/>
                  <a:lumOff val="50000"/>
                </a:schemeClr>
              </a:solidFill>
              <a:latin typeface="Arial" panose="020B0604020202020204"/>
              <a:ea typeface="微软雅黑" panose="020B0503020204020204" charset="-122"/>
              <a:sym typeface="Arial" panose="020B0604020202020204"/>
            </a:endParaRPr>
          </a:p>
        </p:txBody>
      </p:sp>
      <p:sp>
        <p:nvSpPr>
          <p:cNvPr id="18" name="Freeform 116"/>
          <p:cNvSpPr>
            <a:spLocks noEditPoints="1"/>
          </p:cNvSpPr>
          <p:nvPr/>
        </p:nvSpPr>
        <p:spPr bwMode="auto">
          <a:xfrm>
            <a:off x="2591626" y="2254277"/>
            <a:ext cx="297180" cy="23966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83692" tIns="41846" rIns="83692" bIns="41846" numCol="1" anchor="t" anchorCtr="0" compatLnSpc="1"/>
          <a:lstStyle/>
          <a:p>
            <a:endParaRPr lang="en-US" sz="1170" dirty="0">
              <a:latin typeface="Arial" panose="020B0604020202020204"/>
              <a:ea typeface="微软雅黑" panose="020B0503020204020204" charset="-122"/>
              <a:sym typeface="Arial" panose="020B0604020202020204"/>
            </a:endParaRPr>
          </a:p>
        </p:txBody>
      </p:sp>
      <p:sp>
        <p:nvSpPr>
          <p:cNvPr id="19" name="Freeform 57"/>
          <p:cNvSpPr>
            <a:spLocks noEditPoints="1"/>
          </p:cNvSpPr>
          <p:nvPr/>
        </p:nvSpPr>
        <p:spPr bwMode="auto">
          <a:xfrm>
            <a:off x="1000840" y="1601240"/>
            <a:ext cx="325173" cy="32517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2"/>
          </a:solidFill>
          <a:ln w="9525">
            <a:noFill/>
            <a:round/>
          </a:ln>
        </p:spPr>
        <p:txBody>
          <a:bodyPr vert="horz" wrap="square" lIns="83692" tIns="41846" rIns="83692" bIns="41846" numCol="1" anchor="t" anchorCtr="0" compatLnSpc="1"/>
          <a:lstStyle/>
          <a:p>
            <a:endParaRPr lang="en-US" sz="1170" dirty="0">
              <a:latin typeface="Arial" panose="020B0604020202020204"/>
              <a:ea typeface="微软雅黑" panose="020B0503020204020204" charset="-122"/>
              <a:sym typeface="Arial" panose="020B0604020202020204"/>
            </a:endParaRPr>
          </a:p>
        </p:txBody>
      </p:sp>
      <p:sp>
        <p:nvSpPr>
          <p:cNvPr id="20" name="Freeform 245"/>
          <p:cNvSpPr/>
          <p:nvPr/>
        </p:nvSpPr>
        <p:spPr bwMode="auto">
          <a:xfrm>
            <a:off x="5629013" y="3470236"/>
            <a:ext cx="335472" cy="335467"/>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83692" tIns="41846" rIns="83692" bIns="41846" numCol="1" anchor="t" anchorCtr="0" compatLnSpc="1"/>
          <a:lstStyle/>
          <a:p>
            <a:endParaRPr lang="en-US" sz="1170" dirty="0">
              <a:latin typeface="Arial" panose="020B0604020202020204"/>
              <a:ea typeface="微软雅黑" panose="020B0503020204020204" charset="-122"/>
              <a:sym typeface="Arial" panose="020B0604020202020204"/>
            </a:endParaRPr>
          </a:p>
        </p:txBody>
      </p:sp>
      <p:sp>
        <p:nvSpPr>
          <p:cNvPr id="21" name="Freeform 152"/>
          <p:cNvSpPr>
            <a:spLocks noEditPoints="1"/>
          </p:cNvSpPr>
          <p:nvPr/>
        </p:nvSpPr>
        <p:spPr bwMode="auto">
          <a:xfrm>
            <a:off x="4174496" y="2863774"/>
            <a:ext cx="349745" cy="32321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83692" tIns="41846" rIns="83692" bIns="41846" numCol="1" anchor="t" anchorCtr="0" compatLnSpc="1"/>
          <a:lstStyle/>
          <a:p>
            <a:endParaRPr lang="en-US" sz="1170"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2000"/>
                            </p:stCondLst>
                            <p:childTnLst>
                              <p:par>
                                <p:cTn id="24" presetID="2" presetClass="entr" presetSubtype="8" accel="50000" decel="5000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4000"/>
                            </p:stCondLst>
                            <p:childTnLst>
                              <p:par>
                                <p:cTn id="43" presetID="2" presetClass="entr" presetSubtype="8" accel="50000" decel="5000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par>
                          <p:cTn id="61" fill="hold">
                            <p:stCondLst>
                              <p:cond delay="6000"/>
                            </p:stCondLst>
                            <p:childTnLst>
                              <p:par>
                                <p:cTn id="62" presetID="2" presetClass="entr" presetSubtype="8" accel="50000" decel="5000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0-#ppt_w/2"/>
                                          </p:val>
                                        </p:tav>
                                        <p:tav tm="100000">
                                          <p:val>
                                            <p:strVal val="#ppt_x"/>
                                          </p:val>
                                        </p:tav>
                                      </p:tavLst>
                                    </p:anim>
                                    <p:anim calcmode="lin" valueType="num">
                                      <p:cBhvr additive="base">
                                        <p:cTn id="65" dur="500" fill="hold"/>
                                        <p:tgtEl>
                                          <p:spTgt spid="9"/>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已完成项目汇总</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grpSp>
        <p:nvGrpSpPr>
          <p:cNvPr id="6" name="Group 3"/>
          <p:cNvGrpSpPr/>
          <p:nvPr/>
        </p:nvGrpSpPr>
        <p:grpSpPr>
          <a:xfrm>
            <a:off x="1619672" y="1707654"/>
            <a:ext cx="6072282" cy="975122"/>
            <a:chOff x="967802" y="1902099"/>
            <a:chExt cx="10256393" cy="1647031"/>
          </a:xfrm>
        </p:grpSpPr>
        <p:grpSp>
          <p:nvGrpSpPr>
            <p:cNvPr id="7" name="Group 4"/>
            <p:cNvGrpSpPr/>
            <p:nvPr/>
          </p:nvGrpSpPr>
          <p:grpSpPr>
            <a:xfrm>
              <a:off x="967802" y="1902099"/>
              <a:ext cx="10256393" cy="1647031"/>
              <a:chOff x="-1123401" y="2523132"/>
              <a:chExt cx="11282033" cy="1811734"/>
            </a:xfrm>
          </p:grpSpPr>
          <p:sp>
            <p:nvSpPr>
              <p:cNvPr id="26"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876" tIns="205876" rIns="205876" bIns="205876" numCol="1" spcCol="1270" anchor="ctr" anchorCtr="0">
                <a:noAutofit/>
              </a:bodyPr>
              <a:lstStyle/>
              <a:p>
                <a:pPr algn="just" defTabSz="1157605">
                  <a:lnSpc>
                    <a:spcPct val="120000"/>
                  </a:lnSpc>
                  <a:spcAft>
                    <a:spcPct val="35000"/>
                  </a:spcAft>
                </a:pPr>
                <a:endParaRPr lang="en-GB" sz="585">
                  <a:latin typeface="Arial" panose="020B0604020202020204"/>
                  <a:ea typeface="微软雅黑" panose="020B0503020204020204" charset="-122"/>
                  <a:cs typeface="+mn-ea"/>
                  <a:sym typeface="Arial" panose="020B0604020202020204"/>
                </a:endParaRPr>
              </a:p>
            </p:txBody>
          </p:sp>
          <p:sp>
            <p:nvSpPr>
              <p:cNvPr id="27"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0709" tIns="261692" rIns="90709" bIns="261692" numCol="1" spcCol="1270" anchor="ctr" anchorCtr="0">
                <a:noAutofit/>
              </a:bodyPr>
              <a:lstStyle/>
              <a:p>
                <a:pPr algn="just" defTabSz="491490">
                  <a:lnSpc>
                    <a:spcPct val="120000"/>
                  </a:lnSpc>
                  <a:spcAft>
                    <a:spcPct val="35000"/>
                  </a:spcAft>
                </a:pPr>
                <a:endParaRPr lang="en-GB" sz="585">
                  <a:latin typeface="Arial" panose="020B0604020202020204"/>
                  <a:ea typeface="微软雅黑" panose="020B0503020204020204" charset="-122"/>
                  <a:cs typeface="+mn-ea"/>
                  <a:sym typeface="Arial" panose="020B0604020202020204"/>
                </a:endParaRPr>
              </a:p>
            </p:txBody>
          </p:sp>
          <p:sp>
            <p:nvSpPr>
              <p:cNvPr id="28"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876" tIns="205876" rIns="205876" bIns="205876" numCol="1" spcCol="1270" anchor="ctr" anchorCtr="0">
                <a:noAutofit/>
              </a:bodyPr>
              <a:lstStyle/>
              <a:p>
                <a:pPr algn="just" defTabSz="1157605">
                  <a:lnSpc>
                    <a:spcPct val="120000"/>
                  </a:lnSpc>
                  <a:spcAft>
                    <a:spcPct val="35000"/>
                  </a:spcAft>
                </a:pPr>
                <a:endParaRPr lang="en-GB" sz="585">
                  <a:latin typeface="Arial" panose="020B0604020202020204"/>
                  <a:ea typeface="微软雅黑" panose="020B0503020204020204" charset="-122"/>
                  <a:cs typeface="+mn-ea"/>
                  <a:sym typeface="Arial" panose="020B0604020202020204"/>
                </a:endParaRPr>
              </a:p>
            </p:txBody>
          </p:sp>
          <p:sp>
            <p:nvSpPr>
              <p:cNvPr id="29"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0709" tIns="140974" rIns="90709" bIns="140974" numCol="1" spcCol="1270" anchor="ctr" anchorCtr="0">
                <a:noAutofit/>
              </a:bodyPr>
              <a:lstStyle/>
              <a:p>
                <a:pPr algn="just" defTabSz="1273175">
                  <a:lnSpc>
                    <a:spcPct val="120000"/>
                  </a:lnSpc>
                  <a:spcAft>
                    <a:spcPct val="35000"/>
                  </a:spcAft>
                </a:pPr>
                <a:endParaRPr lang="en-GB" sz="585">
                  <a:latin typeface="Arial" panose="020B0604020202020204"/>
                  <a:ea typeface="微软雅黑" panose="020B0503020204020204" charset="-122"/>
                  <a:cs typeface="+mn-ea"/>
                  <a:sym typeface="Arial" panose="020B0604020202020204"/>
                </a:endParaRPr>
              </a:p>
            </p:txBody>
          </p:sp>
          <p:sp>
            <p:nvSpPr>
              <p:cNvPr id="30"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876" tIns="205876" rIns="205876" bIns="205876" numCol="1" spcCol="1270" anchor="ctr" anchorCtr="0">
                <a:noAutofit/>
              </a:bodyPr>
              <a:lstStyle/>
              <a:p>
                <a:pPr algn="just" defTabSz="1157605">
                  <a:lnSpc>
                    <a:spcPct val="120000"/>
                  </a:lnSpc>
                  <a:spcAft>
                    <a:spcPct val="35000"/>
                  </a:spcAft>
                </a:pPr>
                <a:endParaRPr lang="en-GB" sz="585">
                  <a:latin typeface="Arial" panose="020B0604020202020204"/>
                  <a:ea typeface="微软雅黑" panose="020B0503020204020204" charset="-122"/>
                  <a:cs typeface="+mn-ea"/>
                  <a:sym typeface="Arial" panose="020B0604020202020204"/>
                </a:endParaRPr>
              </a:p>
            </p:txBody>
          </p:sp>
          <p:sp>
            <p:nvSpPr>
              <p:cNvPr id="35"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876" tIns="205876" rIns="205876" bIns="205876" numCol="1" spcCol="1270" anchor="ctr" anchorCtr="0">
                <a:noAutofit/>
              </a:bodyPr>
              <a:lstStyle/>
              <a:p>
                <a:pPr algn="just" defTabSz="1157605">
                  <a:lnSpc>
                    <a:spcPct val="120000"/>
                  </a:lnSpc>
                  <a:spcAft>
                    <a:spcPct val="35000"/>
                  </a:spcAft>
                </a:pPr>
                <a:endParaRPr lang="en-GB" sz="585">
                  <a:latin typeface="Arial" panose="020B0604020202020204"/>
                  <a:ea typeface="微软雅黑" panose="020B0503020204020204" charset="-122"/>
                  <a:cs typeface="+mn-ea"/>
                  <a:sym typeface="Arial" panose="020B0604020202020204"/>
                </a:endParaRPr>
              </a:p>
            </p:txBody>
          </p:sp>
          <p:sp>
            <p:nvSpPr>
              <p:cNvPr id="36"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0709" tIns="261692" rIns="90709" bIns="261692" numCol="1" spcCol="1270" anchor="ctr" anchorCtr="0">
                <a:noAutofit/>
              </a:bodyPr>
              <a:lstStyle/>
              <a:p>
                <a:pPr algn="just" defTabSz="491490">
                  <a:lnSpc>
                    <a:spcPct val="120000"/>
                  </a:lnSpc>
                  <a:spcAft>
                    <a:spcPct val="35000"/>
                  </a:spcAft>
                </a:pPr>
                <a:endParaRPr lang="en-GB" sz="585">
                  <a:latin typeface="Arial" panose="020B0604020202020204"/>
                  <a:ea typeface="微软雅黑" panose="020B0503020204020204" charset="-122"/>
                  <a:cs typeface="+mn-ea"/>
                  <a:sym typeface="Arial" panose="020B0604020202020204"/>
                </a:endParaRPr>
              </a:p>
            </p:txBody>
          </p:sp>
        </p:grpSp>
        <p:grpSp>
          <p:nvGrpSpPr>
            <p:cNvPr id="8" name="Group 5"/>
            <p:cNvGrpSpPr/>
            <p:nvPr/>
          </p:nvGrpSpPr>
          <p:grpSpPr>
            <a:xfrm>
              <a:off x="1501841" y="2407611"/>
              <a:ext cx="578952" cy="618042"/>
              <a:chOff x="9159875" y="1647825"/>
              <a:chExt cx="434975" cy="464344"/>
            </a:xfrm>
            <a:solidFill>
              <a:schemeClr val="bg2"/>
            </a:solidFill>
          </p:grpSpPr>
          <p:sp>
            <p:nvSpPr>
              <p:cNvPr id="23"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24"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25"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grpSp>
        <p:grpSp>
          <p:nvGrpSpPr>
            <p:cNvPr id="9" name="Group 6"/>
            <p:cNvGrpSpPr/>
            <p:nvPr/>
          </p:nvGrpSpPr>
          <p:grpSpPr>
            <a:xfrm>
              <a:off x="10091658" y="2416592"/>
              <a:ext cx="618042" cy="618042"/>
              <a:chOff x="8216107" y="1647825"/>
              <a:chExt cx="464344" cy="464344"/>
            </a:xfrm>
            <a:solidFill>
              <a:schemeClr val="bg2"/>
            </a:solidFill>
          </p:grpSpPr>
          <p:sp>
            <p:nvSpPr>
              <p:cNvPr id="21"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22"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grpSp>
        <p:grpSp>
          <p:nvGrpSpPr>
            <p:cNvPr id="10" name="Group 7"/>
            <p:cNvGrpSpPr/>
            <p:nvPr/>
          </p:nvGrpSpPr>
          <p:grpSpPr>
            <a:xfrm>
              <a:off x="7221342" y="2435608"/>
              <a:ext cx="619099" cy="580009"/>
              <a:chOff x="5368132" y="3540125"/>
              <a:chExt cx="465138" cy="435769"/>
            </a:xfrm>
            <a:solidFill>
              <a:schemeClr val="bg2"/>
            </a:solidFill>
          </p:grpSpPr>
          <p:sp>
            <p:nvSpPr>
              <p:cNvPr id="19"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20"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grpSp>
        <p:grpSp>
          <p:nvGrpSpPr>
            <p:cNvPr id="11" name="Group 8"/>
            <p:cNvGrpSpPr/>
            <p:nvPr/>
          </p:nvGrpSpPr>
          <p:grpSpPr>
            <a:xfrm>
              <a:off x="4352084" y="2484206"/>
              <a:ext cx="618042" cy="482812"/>
              <a:chOff x="2581275" y="1710532"/>
              <a:chExt cx="464344" cy="362744"/>
            </a:xfrm>
            <a:solidFill>
              <a:schemeClr val="bg2"/>
            </a:solidFill>
          </p:grpSpPr>
          <p:sp>
            <p:nvSpPr>
              <p:cNvPr id="1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latin typeface="Arial" panose="020B0604020202020204"/>
                  <a:ea typeface="微软雅黑" panose="020B0503020204020204" charset="-122"/>
                  <a:cs typeface="+mn-ea"/>
                  <a:sym typeface="Arial" panose="020B0604020202020204"/>
                </a:endParaRPr>
              </a:p>
            </p:txBody>
          </p:sp>
          <p:sp>
            <p:nvSpPr>
              <p:cNvPr id="1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latin typeface="Arial" panose="020B0604020202020204"/>
                  <a:ea typeface="微软雅黑" panose="020B0503020204020204" charset="-122"/>
                  <a:cs typeface="+mn-ea"/>
                  <a:sym typeface="Arial" panose="020B0604020202020204"/>
                </a:endParaRPr>
              </a:p>
            </p:txBody>
          </p:sp>
          <p:sp>
            <p:nvSpPr>
              <p:cNvPr id="1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latin typeface="Arial" panose="020B0604020202020204"/>
                  <a:ea typeface="微软雅黑" panose="020B0503020204020204" charset="-122"/>
                  <a:cs typeface="+mn-ea"/>
                  <a:sym typeface="Arial" panose="020B0604020202020204"/>
                </a:endParaRPr>
              </a:p>
            </p:txBody>
          </p:sp>
          <p:sp>
            <p:nvSpPr>
              <p:cNvPr id="1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latin typeface="Arial" panose="020B0604020202020204"/>
                  <a:ea typeface="微软雅黑" panose="020B0503020204020204" charset="-122"/>
                  <a:cs typeface="+mn-ea"/>
                  <a:sym typeface="Arial" panose="020B0604020202020204"/>
                </a:endParaRPr>
              </a:p>
            </p:txBody>
          </p:sp>
          <p:sp>
            <p:nvSpPr>
              <p:cNvPr id="1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latin typeface="Arial" panose="020B0604020202020204"/>
                  <a:ea typeface="微软雅黑" panose="020B0503020204020204" charset="-122"/>
                  <a:cs typeface="+mn-ea"/>
                  <a:sym typeface="Arial" panose="020B0604020202020204"/>
                </a:endParaRPr>
              </a:p>
            </p:txBody>
          </p:sp>
          <p:sp>
            <p:nvSpPr>
              <p:cNvPr id="1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latin typeface="Arial" panose="020B0604020202020204"/>
                  <a:ea typeface="微软雅黑" panose="020B0503020204020204" charset="-122"/>
                  <a:cs typeface="+mn-ea"/>
                  <a:sym typeface="Arial" panose="020B0604020202020204"/>
                </a:endParaRPr>
              </a:p>
            </p:txBody>
          </p:sp>
          <p:sp>
            <p:nvSpPr>
              <p:cNvPr id="1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585">
                  <a:latin typeface="Arial" panose="020B0604020202020204"/>
                  <a:ea typeface="微软雅黑" panose="020B0503020204020204" charset="-122"/>
                  <a:cs typeface="+mn-ea"/>
                  <a:sym typeface="Arial" panose="020B0604020202020204"/>
                </a:endParaRPr>
              </a:p>
            </p:txBody>
          </p:sp>
        </p:grpSp>
      </p:grpSp>
      <p:grpSp>
        <p:nvGrpSpPr>
          <p:cNvPr id="37" name="Group 36"/>
          <p:cNvGrpSpPr/>
          <p:nvPr/>
        </p:nvGrpSpPr>
        <p:grpSpPr>
          <a:xfrm>
            <a:off x="1383647" y="3010231"/>
            <a:ext cx="1447172" cy="479240"/>
            <a:chOff x="520106" y="2243168"/>
            <a:chExt cx="2513428" cy="735871"/>
          </a:xfrm>
        </p:grpSpPr>
        <p:sp>
          <p:nvSpPr>
            <p:cNvPr id="38" name="TextBox 37"/>
            <p:cNvSpPr txBox="1"/>
            <p:nvPr/>
          </p:nvSpPr>
          <p:spPr>
            <a:xfrm>
              <a:off x="997279" y="2243168"/>
              <a:ext cx="1559081" cy="258054"/>
            </a:xfrm>
            <a:prstGeom prst="rect">
              <a:avLst/>
            </a:prstGeom>
            <a:noFill/>
          </p:spPr>
          <p:txBody>
            <a:bodyPr wrap="none" lIns="0" tIns="0" rIns="0" bIns="0" rtlCol="0">
              <a:spAutoFit/>
            </a:bodyPr>
            <a:lstStyle/>
            <a:p>
              <a:pPr algn="ctr">
                <a:lnSpc>
                  <a:spcPct val="120000"/>
                </a:lnSpc>
              </a:pPr>
              <a:r>
                <a:rPr lang="zh-CN" altLang="en-US" sz="995">
                  <a:solidFill>
                    <a:schemeClr val="bg1">
                      <a:lumMod val="65000"/>
                    </a:schemeClr>
                  </a:solidFill>
                  <a:latin typeface="Arial" panose="020B0604020202020204"/>
                  <a:ea typeface="微软雅黑" panose="020B0503020204020204" charset="-122"/>
                  <a:cs typeface="+mn-ea"/>
                  <a:sym typeface="Arial" panose="020B0604020202020204"/>
                </a:rPr>
                <a:t>请替换文字内容</a:t>
              </a:r>
              <a:endParaRPr lang="en-GB" sz="995"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
          <p:nvSpPr>
            <p:cNvPr id="39" name="Rectangle 38"/>
            <p:cNvSpPr/>
            <p:nvPr/>
          </p:nvSpPr>
          <p:spPr>
            <a:xfrm>
              <a:off x="520106" y="2544847"/>
              <a:ext cx="2513428" cy="434192"/>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a:ea typeface="微软雅黑" panose="020B0503020204020204" charset="-122"/>
                  <a:cs typeface="+mn-ea"/>
                  <a:sym typeface="Arial" panose="020B0604020202020204"/>
                </a:rPr>
                <a:t>点击输入简要文字内容，概括精炼言简意赅的说明分项内容。</a:t>
              </a:r>
              <a:endParaRPr lang="en-US" altLang="zh-CN" sz="800" dirty="0">
                <a:solidFill>
                  <a:schemeClr val="bg1">
                    <a:lumMod val="65000"/>
                  </a:schemeClr>
                </a:solidFill>
                <a:latin typeface="Arial" panose="020B0604020202020204"/>
                <a:ea typeface="微软雅黑" panose="020B0503020204020204" charset="-122"/>
                <a:cs typeface="+mn-ea"/>
                <a:sym typeface="Arial" panose="020B0604020202020204"/>
              </a:endParaRPr>
            </a:p>
          </p:txBody>
        </p:sp>
      </p:grpSp>
      <p:cxnSp>
        <p:nvCxnSpPr>
          <p:cNvPr id="40" name="Straight Connector 43"/>
          <p:cNvCxnSpPr/>
          <p:nvPr/>
        </p:nvCxnSpPr>
        <p:spPr>
          <a:xfrm>
            <a:off x="1271783" y="3620534"/>
            <a:ext cx="67680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50"/>
          <p:cNvGrpSpPr/>
          <p:nvPr/>
        </p:nvGrpSpPr>
        <p:grpSpPr>
          <a:xfrm>
            <a:off x="6480807" y="3010229"/>
            <a:ext cx="1447172" cy="479240"/>
            <a:chOff x="520106" y="2243168"/>
            <a:chExt cx="2513428" cy="735871"/>
          </a:xfrm>
        </p:grpSpPr>
        <p:sp>
          <p:nvSpPr>
            <p:cNvPr id="42" name="TextBox 51"/>
            <p:cNvSpPr txBox="1"/>
            <p:nvPr/>
          </p:nvSpPr>
          <p:spPr>
            <a:xfrm>
              <a:off x="997279" y="2243168"/>
              <a:ext cx="1559081" cy="258054"/>
            </a:xfrm>
            <a:prstGeom prst="rect">
              <a:avLst/>
            </a:prstGeom>
            <a:noFill/>
          </p:spPr>
          <p:txBody>
            <a:bodyPr wrap="none" lIns="0" tIns="0" rIns="0" bIns="0" rtlCol="0">
              <a:spAutoFit/>
            </a:bodyPr>
            <a:lstStyle/>
            <a:p>
              <a:pPr algn="ctr">
                <a:lnSpc>
                  <a:spcPct val="120000"/>
                </a:lnSpc>
              </a:pPr>
              <a:r>
                <a:rPr lang="zh-CN" altLang="en-US" sz="995">
                  <a:solidFill>
                    <a:schemeClr val="bg1">
                      <a:lumMod val="65000"/>
                    </a:schemeClr>
                  </a:solidFill>
                  <a:latin typeface="Arial" panose="020B0604020202020204"/>
                  <a:ea typeface="微软雅黑" panose="020B0503020204020204" charset="-122"/>
                  <a:cs typeface="+mn-ea"/>
                  <a:sym typeface="Arial" panose="020B0604020202020204"/>
                </a:rPr>
                <a:t>请替换文字内容</a:t>
              </a:r>
              <a:endParaRPr lang="en-GB" sz="995"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
          <p:nvSpPr>
            <p:cNvPr id="43" name="Rectangle 52"/>
            <p:cNvSpPr/>
            <p:nvPr/>
          </p:nvSpPr>
          <p:spPr>
            <a:xfrm>
              <a:off x="520106" y="2544847"/>
              <a:ext cx="2513428" cy="434192"/>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a:ea typeface="微软雅黑" panose="020B0503020204020204" charset="-122"/>
                  <a:cs typeface="+mn-ea"/>
                  <a:sym typeface="Arial" panose="020B0604020202020204"/>
                </a:rPr>
                <a:t>点击输入简要文字内容，概括精炼言简意赅的说明分项内容。</a:t>
              </a:r>
              <a:endParaRPr lang="en-US" altLang="zh-CN" sz="800" dirty="0">
                <a:solidFill>
                  <a:schemeClr val="bg1">
                    <a:lumMod val="65000"/>
                  </a:schemeClr>
                </a:solidFill>
                <a:latin typeface="Arial" panose="020B0604020202020204"/>
                <a:ea typeface="微软雅黑" panose="020B0503020204020204" charset="-122"/>
                <a:cs typeface="+mn-ea"/>
                <a:sym typeface="Arial" panose="020B0604020202020204"/>
              </a:endParaRPr>
            </a:p>
          </p:txBody>
        </p:sp>
      </p:grpSp>
      <p:grpSp>
        <p:nvGrpSpPr>
          <p:cNvPr id="44" name="Group 53"/>
          <p:cNvGrpSpPr/>
          <p:nvPr/>
        </p:nvGrpSpPr>
        <p:grpSpPr>
          <a:xfrm>
            <a:off x="4781753" y="3010229"/>
            <a:ext cx="1447172" cy="479240"/>
            <a:chOff x="520106" y="2243168"/>
            <a:chExt cx="2513428" cy="735871"/>
          </a:xfrm>
        </p:grpSpPr>
        <p:sp>
          <p:nvSpPr>
            <p:cNvPr id="45" name="TextBox 54"/>
            <p:cNvSpPr txBox="1"/>
            <p:nvPr/>
          </p:nvSpPr>
          <p:spPr>
            <a:xfrm>
              <a:off x="997279" y="2243168"/>
              <a:ext cx="1559081" cy="258054"/>
            </a:xfrm>
            <a:prstGeom prst="rect">
              <a:avLst/>
            </a:prstGeom>
            <a:noFill/>
          </p:spPr>
          <p:txBody>
            <a:bodyPr wrap="none" lIns="0" tIns="0" rIns="0" bIns="0" rtlCol="0">
              <a:spAutoFit/>
            </a:bodyPr>
            <a:lstStyle/>
            <a:p>
              <a:pPr algn="ctr">
                <a:lnSpc>
                  <a:spcPct val="120000"/>
                </a:lnSpc>
              </a:pPr>
              <a:r>
                <a:rPr lang="zh-CN" altLang="en-US" sz="995">
                  <a:solidFill>
                    <a:schemeClr val="bg1">
                      <a:lumMod val="65000"/>
                    </a:schemeClr>
                  </a:solidFill>
                  <a:latin typeface="Arial" panose="020B0604020202020204"/>
                  <a:ea typeface="微软雅黑" panose="020B0503020204020204" charset="-122"/>
                  <a:cs typeface="+mn-ea"/>
                  <a:sym typeface="Arial" panose="020B0604020202020204"/>
                </a:rPr>
                <a:t>请替换文字内容</a:t>
              </a:r>
              <a:endParaRPr lang="en-GB" sz="995"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
          <p:nvSpPr>
            <p:cNvPr id="46" name="Rectangle 55"/>
            <p:cNvSpPr/>
            <p:nvPr/>
          </p:nvSpPr>
          <p:spPr>
            <a:xfrm>
              <a:off x="520106" y="2544847"/>
              <a:ext cx="2513428" cy="434192"/>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a:ea typeface="微软雅黑" panose="020B0503020204020204" charset="-122"/>
                  <a:cs typeface="+mn-ea"/>
                  <a:sym typeface="Arial" panose="020B0604020202020204"/>
                </a:rPr>
                <a:t>点击输入简要文字内容，概括精炼言简意赅的说明分项内容。</a:t>
              </a:r>
              <a:endParaRPr lang="en-US" altLang="zh-CN" sz="800" dirty="0">
                <a:solidFill>
                  <a:schemeClr val="bg1">
                    <a:lumMod val="65000"/>
                  </a:schemeClr>
                </a:solidFill>
                <a:latin typeface="Arial" panose="020B0604020202020204"/>
                <a:ea typeface="微软雅黑" panose="020B0503020204020204" charset="-122"/>
                <a:cs typeface="+mn-ea"/>
                <a:sym typeface="Arial" panose="020B0604020202020204"/>
              </a:endParaRPr>
            </a:p>
          </p:txBody>
        </p:sp>
      </p:grpSp>
      <p:grpSp>
        <p:nvGrpSpPr>
          <p:cNvPr id="47" name="Group 56"/>
          <p:cNvGrpSpPr/>
          <p:nvPr/>
        </p:nvGrpSpPr>
        <p:grpSpPr>
          <a:xfrm>
            <a:off x="3082700" y="3010229"/>
            <a:ext cx="1447172" cy="479240"/>
            <a:chOff x="520106" y="2243168"/>
            <a:chExt cx="2513428" cy="735871"/>
          </a:xfrm>
        </p:grpSpPr>
        <p:sp>
          <p:nvSpPr>
            <p:cNvPr id="48" name="TextBox 57"/>
            <p:cNvSpPr txBox="1"/>
            <p:nvPr/>
          </p:nvSpPr>
          <p:spPr>
            <a:xfrm>
              <a:off x="997279" y="2243168"/>
              <a:ext cx="1559081" cy="258054"/>
            </a:xfrm>
            <a:prstGeom prst="rect">
              <a:avLst/>
            </a:prstGeom>
            <a:noFill/>
          </p:spPr>
          <p:txBody>
            <a:bodyPr wrap="none" lIns="0" tIns="0" rIns="0" bIns="0" rtlCol="0">
              <a:spAutoFit/>
            </a:bodyPr>
            <a:lstStyle/>
            <a:p>
              <a:pPr algn="ctr">
                <a:lnSpc>
                  <a:spcPct val="120000"/>
                </a:lnSpc>
              </a:pPr>
              <a:r>
                <a:rPr lang="zh-CN" altLang="en-US" sz="995">
                  <a:solidFill>
                    <a:schemeClr val="bg1">
                      <a:lumMod val="65000"/>
                    </a:schemeClr>
                  </a:solidFill>
                  <a:latin typeface="Arial" panose="020B0604020202020204"/>
                  <a:ea typeface="微软雅黑" panose="020B0503020204020204" charset="-122"/>
                  <a:cs typeface="+mn-ea"/>
                  <a:sym typeface="Arial" panose="020B0604020202020204"/>
                </a:rPr>
                <a:t>请替换文字内容</a:t>
              </a:r>
              <a:endParaRPr lang="en-GB" sz="995"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
          <p:nvSpPr>
            <p:cNvPr id="49" name="Rectangle 58"/>
            <p:cNvSpPr/>
            <p:nvPr/>
          </p:nvSpPr>
          <p:spPr>
            <a:xfrm>
              <a:off x="520106" y="2544847"/>
              <a:ext cx="2513428" cy="434192"/>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a:ea typeface="微软雅黑" panose="020B0503020204020204" charset="-122"/>
                  <a:cs typeface="+mn-ea"/>
                  <a:sym typeface="Arial" panose="020B0604020202020204"/>
                </a:rPr>
                <a:t>点击输入简要文字内容，概括精炼言简意赅的说明分项内容。</a:t>
              </a:r>
              <a:endParaRPr lang="en-US" altLang="zh-CN" sz="800" dirty="0">
                <a:solidFill>
                  <a:schemeClr val="bg1">
                    <a:lumMod val="65000"/>
                  </a:schemeClr>
                </a:solidFill>
                <a:latin typeface="Arial" panose="020B0604020202020204"/>
                <a:ea typeface="微软雅黑" panose="020B0503020204020204" charset="-122"/>
                <a:cs typeface="+mn-ea"/>
                <a:sym typeface="Arial" panose="020B0604020202020204"/>
              </a:endParaRPr>
            </a:p>
          </p:txBody>
        </p:sp>
      </p:grpSp>
      <p:sp>
        <p:nvSpPr>
          <p:cNvPr id="50" name="Rectangle 59"/>
          <p:cNvSpPr/>
          <p:nvPr/>
        </p:nvSpPr>
        <p:spPr>
          <a:xfrm>
            <a:off x="1301193" y="3746415"/>
            <a:ext cx="6709245" cy="318036"/>
          </a:xfrm>
          <a:prstGeom prst="rect">
            <a:avLst/>
          </a:prstGeom>
        </p:spPr>
        <p:txBody>
          <a:bodyPr wrap="square" lIns="0" tIns="0" rIns="0" bIns="0">
            <a:spAutoFit/>
          </a:bodyPr>
          <a:lstStyle/>
          <a:p>
            <a:pPr>
              <a:lnSpc>
                <a:spcPct val="120000"/>
              </a:lnSpc>
            </a:pPr>
            <a:r>
              <a:rPr lang="zh-CN" altLang="en-US" sz="900" dirty="0">
                <a:solidFill>
                  <a:schemeClr val="bg1">
                    <a:lumMod val="65000"/>
                  </a:schemeClr>
                </a:solidFill>
                <a:latin typeface="Arial" panose="020B0604020202020204"/>
                <a:ea typeface="微软雅黑" panose="020B0503020204020204" charset="-122"/>
                <a:cs typeface="+mn-ea"/>
                <a:sym typeface="Arial" panose="020B0604020202020204"/>
              </a:rPr>
              <a:t>点击输入简要文字内容，概括精炼言简意赅的说明分项内容。点击输入简要文字内容，概括精炼言简意赅的说明分项内容。点击输入简要文字内容，概括精炼言简意赅的说明分项内容。</a:t>
            </a:r>
            <a:endParaRPr lang="en-US" altLang="zh-CN" sz="900"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up)">
                                      <p:cBhvr>
                                        <p:cTn id="21" dur="500"/>
                                        <p:tgtEl>
                                          <p:spTgt spid="4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up)">
                                      <p:cBhvr>
                                        <p:cTn id="25" dur="500"/>
                                        <p:tgtEl>
                                          <p:spTgt spid="4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up)">
                                      <p:cBhvr>
                                        <p:cTn id="29" dur="500"/>
                                        <p:tgtEl>
                                          <p:spTgt spid="4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完成项目展示</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6" name="Rounded Rectangle 3"/>
          <p:cNvSpPr/>
          <p:nvPr/>
        </p:nvSpPr>
        <p:spPr>
          <a:xfrm>
            <a:off x="702427" y="1476633"/>
            <a:ext cx="2446372" cy="1304853"/>
          </a:xfrm>
          <a:prstGeom prst="roundRect">
            <a:avLst>
              <a:gd name="adj" fmla="val 3316"/>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grpSp>
        <p:nvGrpSpPr>
          <p:cNvPr id="7" name="Group 9"/>
          <p:cNvGrpSpPr/>
          <p:nvPr/>
        </p:nvGrpSpPr>
        <p:grpSpPr>
          <a:xfrm>
            <a:off x="2416833" y="1203598"/>
            <a:ext cx="647664" cy="546070"/>
            <a:chOff x="4610100" y="2003425"/>
            <a:chExt cx="647700" cy="546100"/>
          </a:xfrm>
        </p:grpSpPr>
        <p:sp>
          <p:nvSpPr>
            <p:cNvPr id="8" name="Rounded Rectangle 7"/>
            <p:cNvSpPr/>
            <p:nvPr/>
          </p:nvSpPr>
          <p:spPr>
            <a:xfrm>
              <a:off x="4610100" y="2003425"/>
              <a:ext cx="647700" cy="425450"/>
            </a:xfrm>
            <a:prstGeom prst="roundRect">
              <a:avLst>
                <a:gd name="adj" fmla="val 8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sp>
          <p:nvSpPr>
            <p:cNvPr id="9" name="Right Triangle 8"/>
            <p:cNvSpPr/>
            <p:nvPr/>
          </p:nvSpPr>
          <p:spPr>
            <a:xfrm rot="10800000">
              <a:off x="4873625" y="2428875"/>
              <a:ext cx="120650" cy="12065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grpSp>
      <p:sp>
        <p:nvSpPr>
          <p:cNvPr id="10" name="TextBox 10"/>
          <p:cNvSpPr txBox="1"/>
          <p:nvPr/>
        </p:nvSpPr>
        <p:spPr>
          <a:xfrm>
            <a:off x="885066" y="1686171"/>
            <a:ext cx="2081094" cy="646331"/>
          </a:xfrm>
          <a:prstGeom prst="rect">
            <a:avLst/>
          </a:prstGeom>
          <a:noFill/>
        </p:spPr>
        <p:txBody>
          <a:bodyPr wrap="square" rtlCol="0">
            <a:spAutoFit/>
          </a:bodyPr>
          <a:lstStyle/>
          <a:p>
            <a:pPr algn="ctr" defTabSz="913765">
              <a:spcBef>
                <a:spcPct val="20000"/>
              </a:spcBef>
              <a:defRPr/>
            </a:pPr>
            <a:r>
              <a:rPr lang="zh-CN" altLang="en-US" sz="1400" b="1" dirty="0">
                <a:solidFill>
                  <a:schemeClr val="accent1"/>
                </a:solidFill>
                <a:latin typeface="Arial" panose="020B0604020202020204"/>
                <a:ea typeface="微软雅黑" panose="020B0503020204020204" charset="-122"/>
                <a:sym typeface="Arial" panose="020B0604020202020204"/>
              </a:rPr>
              <a:t>添加小标题</a:t>
            </a:r>
            <a:endParaRPr lang="en-US" altLang="zh-CN" sz="1400" b="1" dirty="0">
              <a:solidFill>
                <a:schemeClr val="accent1"/>
              </a:solidFill>
              <a:latin typeface="Arial" panose="020B0604020202020204"/>
              <a:ea typeface="微软雅黑" panose="020B0503020204020204" charset="-122"/>
              <a:sym typeface="Arial" panose="020B0604020202020204"/>
            </a:endParaRPr>
          </a:p>
          <a:p>
            <a:pPr algn="ctr" defTabSz="913765">
              <a:spcBef>
                <a:spcPct val="20000"/>
              </a:spcBef>
              <a:defRPr/>
            </a:pPr>
            <a:r>
              <a:rPr lang="zh-CN" altLang="en-US" sz="1000" dirty="0">
                <a:solidFill>
                  <a:schemeClr val="bg1">
                    <a:lumMod val="50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lang="en-US" sz="1000" dirty="0">
              <a:solidFill>
                <a:schemeClr val="bg1">
                  <a:lumMod val="50000"/>
                </a:schemeClr>
              </a:solidFill>
              <a:latin typeface="Arial" panose="020B0604020202020204"/>
              <a:ea typeface="微软雅黑" panose="020B0503020204020204" charset="-122"/>
              <a:sym typeface="Arial" panose="020B0604020202020204"/>
            </a:endParaRPr>
          </a:p>
        </p:txBody>
      </p:sp>
      <p:grpSp>
        <p:nvGrpSpPr>
          <p:cNvPr id="11" name="Group 11"/>
          <p:cNvGrpSpPr/>
          <p:nvPr/>
        </p:nvGrpSpPr>
        <p:grpSpPr>
          <a:xfrm>
            <a:off x="2604148" y="1276618"/>
            <a:ext cx="273035" cy="274623"/>
            <a:chOff x="2308226" y="1865311"/>
            <a:chExt cx="273050" cy="274638"/>
          </a:xfrm>
          <a:solidFill>
            <a:schemeClr val="bg1"/>
          </a:solidFill>
        </p:grpSpPr>
        <p:sp>
          <p:nvSpPr>
            <p:cNvPr id="12" name="Freeform 147"/>
            <p:cNvSpPr/>
            <p:nvPr/>
          </p:nvSpPr>
          <p:spPr bwMode="auto">
            <a:xfrm>
              <a:off x="2354263" y="1914524"/>
              <a:ext cx="180975" cy="92075"/>
            </a:xfrm>
            <a:custGeom>
              <a:avLst/>
              <a:gdLst/>
              <a:ahLst/>
              <a:cxnLst>
                <a:cxn ang="0">
                  <a:pos x="79" y="2"/>
                </a:cxn>
                <a:cxn ang="0">
                  <a:pos x="77" y="0"/>
                </a:cxn>
                <a:cxn ang="0">
                  <a:pos x="75" y="0"/>
                </a:cxn>
                <a:cxn ang="0">
                  <a:pos x="73" y="1"/>
                </a:cxn>
                <a:cxn ang="0">
                  <a:pos x="56" y="22"/>
                </a:cxn>
                <a:cxn ang="0">
                  <a:pos x="56" y="22"/>
                </a:cxn>
                <a:cxn ang="0">
                  <a:pos x="37" y="12"/>
                </a:cxn>
                <a:cxn ang="0">
                  <a:pos x="34" y="12"/>
                </a:cxn>
                <a:cxn ang="0">
                  <a:pos x="30" y="14"/>
                </a:cxn>
                <a:cxn ang="0">
                  <a:pos x="17" y="33"/>
                </a:cxn>
                <a:cxn ang="0">
                  <a:pos x="17" y="33"/>
                </a:cxn>
                <a:cxn ang="0">
                  <a:pos x="3" y="33"/>
                </a:cxn>
                <a:cxn ang="0">
                  <a:pos x="0" y="36"/>
                </a:cxn>
                <a:cxn ang="0">
                  <a:pos x="3" y="40"/>
                </a:cxn>
                <a:cxn ang="0">
                  <a:pos x="17" y="40"/>
                </a:cxn>
                <a:cxn ang="0">
                  <a:pos x="22" y="37"/>
                </a:cxn>
                <a:cxn ang="0">
                  <a:pos x="35" y="18"/>
                </a:cxn>
                <a:cxn ang="0">
                  <a:pos x="35" y="18"/>
                </a:cxn>
                <a:cxn ang="0">
                  <a:pos x="54" y="29"/>
                </a:cxn>
                <a:cxn ang="0">
                  <a:pos x="57" y="29"/>
                </a:cxn>
                <a:cxn ang="0">
                  <a:pos x="61" y="27"/>
                </a:cxn>
                <a:cxn ang="0">
                  <a:pos x="78" y="5"/>
                </a:cxn>
                <a:cxn ang="0">
                  <a:pos x="79" y="2"/>
                </a:cxn>
              </a:cxnLst>
              <a:rect l="0" t="0" r="r" b="b"/>
              <a:pathLst>
                <a:path w="79" h="40">
                  <a:moveTo>
                    <a:pt x="79" y="2"/>
                  </a:moveTo>
                  <a:cubicBezTo>
                    <a:pt x="78" y="2"/>
                    <a:pt x="78" y="1"/>
                    <a:pt x="77" y="0"/>
                  </a:cubicBezTo>
                  <a:cubicBezTo>
                    <a:pt x="77" y="0"/>
                    <a:pt x="76" y="0"/>
                    <a:pt x="75" y="0"/>
                  </a:cubicBezTo>
                  <a:cubicBezTo>
                    <a:pt x="74" y="0"/>
                    <a:pt x="73" y="0"/>
                    <a:pt x="73" y="1"/>
                  </a:cubicBezTo>
                  <a:cubicBezTo>
                    <a:pt x="73" y="1"/>
                    <a:pt x="60" y="17"/>
                    <a:pt x="56" y="22"/>
                  </a:cubicBezTo>
                  <a:cubicBezTo>
                    <a:pt x="56" y="23"/>
                    <a:pt x="56" y="22"/>
                    <a:pt x="56" y="22"/>
                  </a:cubicBezTo>
                  <a:cubicBezTo>
                    <a:pt x="37" y="12"/>
                    <a:pt x="37" y="12"/>
                    <a:pt x="37" y="12"/>
                  </a:cubicBezTo>
                  <a:cubicBezTo>
                    <a:pt x="36" y="12"/>
                    <a:pt x="35" y="12"/>
                    <a:pt x="34" y="12"/>
                  </a:cubicBezTo>
                  <a:cubicBezTo>
                    <a:pt x="33" y="12"/>
                    <a:pt x="31" y="12"/>
                    <a:pt x="30" y="14"/>
                  </a:cubicBezTo>
                  <a:cubicBezTo>
                    <a:pt x="17" y="33"/>
                    <a:pt x="17" y="33"/>
                    <a:pt x="17" y="33"/>
                  </a:cubicBezTo>
                  <a:cubicBezTo>
                    <a:pt x="17" y="33"/>
                    <a:pt x="17" y="33"/>
                    <a:pt x="17" y="33"/>
                  </a:cubicBezTo>
                  <a:cubicBezTo>
                    <a:pt x="3" y="33"/>
                    <a:pt x="3" y="33"/>
                    <a:pt x="3" y="33"/>
                  </a:cubicBezTo>
                  <a:cubicBezTo>
                    <a:pt x="1" y="33"/>
                    <a:pt x="0" y="35"/>
                    <a:pt x="0" y="36"/>
                  </a:cubicBezTo>
                  <a:cubicBezTo>
                    <a:pt x="0" y="38"/>
                    <a:pt x="1" y="40"/>
                    <a:pt x="3" y="40"/>
                  </a:cubicBezTo>
                  <a:cubicBezTo>
                    <a:pt x="17" y="40"/>
                    <a:pt x="17" y="40"/>
                    <a:pt x="17" y="40"/>
                  </a:cubicBezTo>
                  <a:cubicBezTo>
                    <a:pt x="19" y="40"/>
                    <a:pt x="21" y="38"/>
                    <a:pt x="22" y="37"/>
                  </a:cubicBezTo>
                  <a:cubicBezTo>
                    <a:pt x="22" y="37"/>
                    <a:pt x="32" y="23"/>
                    <a:pt x="35" y="18"/>
                  </a:cubicBezTo>
                  <a:cubicBezTo>
                    <a:pt x="35" y="18"/>
                    <a:pt x="35" y="18"/>
                    <a:pt x="35" y="18"/>
                  </a:cubicBezTo>
                  <a:cubicBezTo>
                    <a:pt x="54" y="29"/>
                    <a:pt x="54" y="29"/>
                    <a:pt x="54" y="29"/>
                  </a:cubicBezTo>
                  <a:cubicBezTo>
                    <a:pt x="55" y="29"/>
                    <a:pt x="56" y="29"/>
                    <a:pt x="57" y="29"/>
                  </a:cubicBezTo>
                  <a:cubicBezTo>
                    <a:pt x="58" y="29"/>
                    <a:pt x="60" y="29"/>
                    <a:pt x="61" y="27"/>
                  </a:cubicBezTo>
                  <a:cubicBezTo>
                    <a:pt x="78" y="5"/>
                    <a:pt x="78" y="5"/>
                    <a:pt x="78" y="5"/>
                  </a:cubicBezTo>
                  <a:cubicBezTo>
                    <a:pt x="78" y="4"/>
                    <a:pt x="79" y="3"/>
                    <a:pt x="79" y="2"/>
                  </a:cubicBezTo>
                </a:path>
              </a:pathLst>
            </a:custGeom>
            <a:grpFill/>
            <a:ln w="9525">
              <a:noFill/>
              <a:round/>
            </a:ln>
          </p:spPr>
          <p:txBody>
            <a:bodyPr vert="horz" wrap="square" lIns="91435" tIns="45717" rIns="91435" bIns="45717" numCol="1" anchor="t" anchorCtr="0" compatLnSpc="1"/>
            <a:lstStyle/>
            <a:p>
              <a:endParaRPr lang="en-US" dirty="0">
                <a:latin typeface="Arial" panose="020B0604020202020204"/>
                <a:ea typeface="微软雅黑" panose="020B0503020204020204" charset="-122"/>
                <a:sym typeface="Arial" panose="020B0604020202020204"/>
              </a:endParaRPr>
            </a:p>
          </p:txBody>
        </p:sp>
        <p:sp>
          <p:nvSpPr>
            <p:cNvPr id="13" name="Freeform 148"/>
            <p:cNvSpPr>
              <a:spLocks noEditPoints="1"/>
            </p:cNvSpPr>
            <p:nvPr/>
          </p:nvSpPr>
          <p:spPr bwMode="auto">
            <a:xfrm>
              <a:off x="2308226" y="1865311"/>
              <a:ext cx="273050" cy="193675"/>
            </a:xfrm>
            <a:custGeom>
              <a:avLst/>
              <a:gdLst/>
              <a:ahLst/>
              <a:cxnLst>
                <a:cxn ang="0">
                  <a:pos x="109" y="74"/>
                </a:cxn>
                <a:cxn ang="0">
                  <a:pos x="108" y="75"/>
                </a:cxn>
                <a:cxn ang="0">
                  <a:pos x="11" y="75"/>
                </a:cxn>
                <a:cxn ang="0">
                  <a:pos x="10" y="74"/>
                </a:cxn>
                <a:cxn ang="0">
                  <a:pos x="10" y="11"/>
                </a:cxn>
                <a:cxn ang="0">
                  <a:pos x="11" y="10"/>
                </a:cxn>
                <a:cxn ang="0">
                  <a:pos x="107" y="10"/>
                </a:cxn>
                <a:cxn ang="0">
                  <a:pos x="109" y="11"/>
                </a:cxn>
                <a:cxn ang="0">
                  <a:pos x="109" y="74"/>
                </a:cxn>
                <a:cxn ang="0">
                  <a:pos x="119" y="6"/>
                </a:cxn>
                <a:cxn ang="0">
                  <a:pos x="119" y="4"/>
                </a:cxn>
                <a:cxn ang="0">
                  <a:pos x="115" y="0"/>
                </a:cxn>
                <a:cxn ang="0">
                  <a:pos x="4" y="0"/>
                </a:cxn>
                <a:cxn ang="0">
                  <a:pos x="0" y="4"/>
                </a:cxn>
                <a:cxn ang="0">
                  <a:pos x="0" y="6"/>
                </a:cxn>
                <a:cxn ang="0">
                  <a:pos x="2" y="9"/>
                </a:cxn>
                <a:cxn ang="0">
                  <a:pos x="4" y="11"/>
                </a:cxn>
                <a:cxn ang="0">
                  <a:pos x="4" y="75"/>
                </a:cxn>
                <a:cxn ang="0">
                  <a:pos x="3" y="75"/>
                </a:cxn>
                <a:cxn ang="0">
                  <a:pos x="0" y="79"/>
                </a:cxn>
                <a:cxn ang="0">
                  <a:pos x="0" y="82"/>
                </a:cxn>
                <a:cxn ang="0">
                  <a:pos x="4" y="85"/>
                </a:cxn>
                <a:cxn ang="0">
                  <a:pos x="115" y="85"/>
                </a:cxn>
                <a:cxn ang="0">
                  <a:pos x="119" y="82"/>
                </a:cxn>
                <a:cxn ang="0">
                  <a:pos x="119" y="79"/>
                </a:cxn>
                <a:cxn ang="0">
                  <a:pos x="116" y="75"/>
                </a:cxn>
                <a:cxn ang="0">
                  <a:pos x="115" y="75"/>
                </a:cxn>
                <a:cxn ang="0">
                  <a:pos x="115" y="11"/>
                </a:cxn>
                <a:cxn ang="0">
                  <a:pos x="116" y="10"/>
                </a:cxn>
                <a:cxn ang="0">
                  <a:pos x="119" y="6"/>
                </a:cxn>
              </a:cxnLst>
              <a:rect l="0" t="0" r="r" b="b"/>
              <a:pathLst>
                <a:path w="119" h="85">
                  <a:moveTo>
                    <a:pt x="109" y="74"/>
                  </a:moveTo>
                  <a:cubicBezTo>
                    <a:pt x="109" y="75"/>
                    <a:pt x="108" y="75"/>
                    <a:pt x="108" y="75"/>
                  </a:cubicBezTo>
                  <a:cubicBezTo>
                    <a:pt x="11" y="75"/>
                    <a:pt x="11" y="75"/>
                    <a:pt x="11" y="75"/>
                  </a:cubicBezTo>
                  <a:cubicBezTo>
                    <a:pt x="11" y="75"/>
                    <a:pt x="10" y="75"/>
                    <a:pt x="10" y="74"/>
                  </a:cubicBezTo>
                  <a:cubicBezTo>
                    <a:pt x="10" y="11"/>
                    <a:pt x="10" y="11"/>
                    <a:pt x="10" y="11"/>
                  </a:cubicBezTo>
                  <a:cubicBezTo>
                    <a:pt x="10" y="10"/>
                    <a:pt x="11" y="10"/>
                    <a:pt x="11" y="10"/>
                  </a:cubicBezTo>
                  <a:cubicBezTo>
                    <a:pt x="107" y="10"/>
                    <a:pt x="107" y="10"/>
                    <a:pt x="107" y="10"/>
                  </a:cubicBezTo>
                  <a:cubicBezTo>
                    <a:pt x="107" y="10"/>
                    <a:pt x="109" y="10"/>
                    <a:pt x="109" y="11"/>
                  </a:cubicBezTo>
                  <a:lnTo>
                    <a:pt x="109" y="74"/>
                  </a:lnTo>
                  <a:close/>
                  <a:moveTo>
                    <a:pt x="119" y="6"/>
                  </a:moveTo>
                  <a:cubicBezTo>
                    <a:pt x="119" y="4"/>
                    <a:pt x="119" y="4"/>
                    <a:pt x="119" y="4"/>
                  </a:cubicBezTo>
                  <a:cubicBezTo>
                    <a:pt x="119" y="1"/>
                    <a:pt x="117" y="0"/>
                    <a:pt x="115" y="0"/>
                  </a:cubicBezTo>
                  <a:cubicBezTo>
                    <a:pt x="4" y="0"/>
                    <a:pt x="4" y="0"/>
                    <a:pt x="4" y="0"/>
                  </a:cubicBezTo>
                  <a:cubicBezTo>
                    <a:pt x="2" y="0"/>
                    <a:pt x="0" y="1"/>
                    <a:pt x="0" y="4"/>
                  </a:cubicBezTo>
                  <a:cubicBezTo>
                    <a:pt x="0" y="6"/>
                    <a:pt x="0" y="6"/>
                    <a:pt x="0" y="6"/>
                  </a:cubicBezTo>
                  <a:cubicBezTo>
                    <a:pt x="0" y="8"/>
                    <a:pt x="1" y="9"/>
                    <a:pt x="2" y="9"/>
                  </a:cubicBezTo>
                  <a:cubicBezTo>
                    <a:pt x="3" y="10"/>
                    <a:pt x="4" y="10"/>
                    <a:pt x="4" y="11"/>
                  </a:cubicBezTo>
                  <a:cubicBezTo>
                    <a:pt x="4" y="75"/>
                    <a:pt x="4" y="75"/>
                    <a:pt x="4" y="75"/>
                  </a:cubicBezTo>
                  <a:cubicBezTo>
                    <a:pt x="4" y="75"/>
                    <a:pt x="3" y="75"/>
                    <a:pt x="3" y="75"/>
                  </a:cubicBezTo>
                  <a:cubicBezTo>
                    <a:pt x="1" y="76"/>
                    <a:pt x="0" y="77"/>
                    <a:pt x="0" y="79"/>
                  </a:cubicBezTo>
                  <a:cubicBezTo>
                    <a:pt x="0" y="82"/>
                    <a:pt x="0" y="82"/>
                    <a:pt x="0" y="82"/>
                  </a:cubicBezTo>
                  <a:cubicBezTo>
                    <a:pt x="0" y="84"/>
                    <a:pt x="2" y="85"/>
                    <a:pt x="4" y="85"/>
                  </a:cubicBezTo>
                  <a:cubicBezTo>
                    <a:pt x="115" y="85"/>
                    <a:pt x="115" y="85"/>
                    <a:pt x="115" y="85"/>
                  </a:cubicBezTo>
                  <a:cubicBezTo>
                    <a:pt x="117" y="85"/>
                    <a:pt x="119" y="84"/>
                    <a:pt x="119" y="82"/>
                  </a:cubicBezTo>
                  <a:cubicBezTo>
                    <a:pt x="119" y="79"/>
                    <a:pt x="119" y="79"/>
                    <a:pt x="119" y="79"/>
                  </a:cubicBezTo>
                  <a:cubicBezTo>
                    <a:pt x="119" y="77"/>
                    <a:pt x="117" y="76"/>
                    <a:pt x="116" y="75"/>
                  </a:cubicBezTo>
                  <a:cubicBezTo>
                    <a:pt x="115" y="75"/>
                    <a:pt x="115" y="75"/>
                    <a:pt x="115" y="75"/>
                  </a:cubicBezTo>
                  <a:cubicBezTo>
                    <a:pt x="115" y="11"/>
                    <a:pt x="115" y="11"/>
                    <a:pt x="115" y="11"/>
                  </a:cubicBezTo>
                  <a:cubicBezTo>
                    <a:pt x="115" y="10"/>
                    <a:pt x="116" y="10"/>
                    <a:pt x="116" y="10"/>
                  </a:cubicBezTo>
                  <a:cubicBezTo>
                    <a:pt x="118" y="9"/>
                    <a:pt x="119" y="8"/>
                    <a:pt x="119" y="6"/>
                  </a:cubicBezTo>
                </a:path>
              </a:pathLst>
            </a:custGeom>
            <a:grpFill/>
            <a:ln w="9525">
              <a:noFill/>
              <a:round/>
            </a:ln>
          </p:spPr>
          <p:txBody>
            <a:bodyPr vert="horz" wrap="square" lIns="91435" tIns="45717" rIns="91435" bIns="45717" numCol="1" anchor="t" anchorCtr="0" compatLnSpc="1"/>
            <a:lstStyle/>
            <a:p>
              <a:endParaRPr lang="en-US" dirty="0">
                <a:latin typeface="Arial" panose="020B0604020202020204"/>
                <a:ea typeface="微软雅黑" panose="020B0503020204020204" charset="-122"/>
                <a:sym typeface="Arial" panose="020B0604020202020204"/>
              </a:endParaRPr>
            </a:p>
          </p:txBody>
        </p:sp>
        <p:sp>
          <p:nvSpPr>
            <p:cNvPr id="14" name="Freeform 149"/>
            <p:cNvSpPr/>
            <p:nvPr/>
          </p:nvSpPr>
          <p:spPr bwMode="auto">
            <a:xfrm>
              <a:off x="2382838" y="2073274"/>
              <a:ext cx="125413" cy="66675"/>
            </a:xfrm>
            <a:custGeom>
              <a:avLst/>
              <a:gdLst/>
              <a:ahLst/>
              <a:cxnLst>
                <a:cxn ang="0">
                  <a:pos x="53" y="23"/>
                </a:cxn>
                <a:cxn ang="0">
                  <a:pos x="31" y="8"/>
                </a:cxn>
                <a:cxn ang="0">
                  <a:pos x="31" y="7"/>
                </a:cxn>
                <a:cxn ang="0">
                  <a:pos x="31" y="2"/>
                </a:cxn>
                <a:cxn ang="0">
                  <a:pos x="27" y="0"/>
                </a:cxn>
                <a:cxn ang="0">
                  <a:pos x="24" y="2"/>
                </a:cxn>
                <a:cxn ang="0">
                  <a:pos x="24" y="7"/>
                </a:cxn>
                <a:cxn ang="0">
                  <a:pos x="23" y="8"/>
                </a:cxn>
                <a:cxn ang="0">
                  <a:pos x="2" y="23"/>
                </a:cxn>
                <a:cxn ang="0">
                  <a:pos x="1" y="28"/>
                </a:cxn>
                <a:cxn ang="0">
                  <a:pos x="4" y="29"/>
                </a:cxn>
                <a:cxn ang="0">
                  <a:pos x="5" y="29"/>
                </a:cxn>
                <a:cxn ang="0">
                  <a:pos x="24" y="16"/>
                </a:cxn>
                <a:cxn ang="0">
                  <a:pos x="24" y="16"/>
                </a:cxn>
                <a:cxn ang="0">
                  <a:pos x="24" y="26"/>
                </a:cxn>
                <a:cxn ang="0">
                  <a:pos x="27" y="29"/>
                </a:cxn>
                <a:cxn ang="0">
                  <a:pos x="31" y="26"/>
                </a:cxn>
                <a:cxn ang="0">
                  <a:pos x="31" y="16"/>
                </a:cxn>
                <a:cxn ang="0">
                  <a:pos x="31" y="16"/>
                </a:cxn>
                <a:cxn ang="0">
                  <a:pos x="49" y="29"/>
                </a:cxn>
                <a:cxn ang="0">
                  <a:pos x="51" y="29"/>
                </a:cxn>
                <a:cxn ang="0">
                  <a:pos x="54" y="28"/>
                </a:cxn>
                <a:cxn ang="0">
                  <a:pos x="53" y="23"/>
                </a:cxn>
              </a:cxnLst>
              <a:rect l="0" t="0" r="r" b="b"/>
              <a:pathLst>
                <a:path w="55" h="29">
                  <a:moveTo>
                    <a:pt x="53" y="23"/>
                  </a:moveTo>
                  <a:cubicBezTo>
                    <a:pt x="31" y="8"/>
                    <a:pt x="31" y="8"/>
                    <a:pt x="31" y="8"/>
                  </a:cubicBezTo>
                  <a:cubicBezTo>
                    <a:pt x="31" y="8"/>
                    <a:pt x="31" y="8"/>
                    <a:pt x="31" y="7"/>
                  </a:cubicBezTo>
                  <a:cubicBezTo>
                    <a:pt x="31" y="2"/>
                    <a:pt x="31" y="2"/>
                    <a:pt x="31" y="2"/>
                  </a:cubicBezTo>
                  <a:cubicBezTo>
                    <a:pt x="31" y="0"/>
                    <a:pt x="29" y="0"/>
                    <a:pt x="27" y="0"/>
                  </a:cubicBezTo>
                  <a:cubicBezTo>
                    <a:pt x="25" y="0"/>
                    <a:pt x="24" y="0"/>
                    <a:pt x="24" y="2"/>
                  </a:cubicBezTo>
                  <a:cubicBezTo>
                    <a:pt x="24" y="7"/>
                    <a:pt x="24" y="7"/>
                    <a:pt x="24" y="7"/>
                  </a:cubicBezTo>
                  <a:cubicBezTo>
                    <a:pt x="24" y="8"/>
                    <a:pt x="23" y="8"/>
                    <a:pt x="23" y="8"/>
                  </a:cubicBezTo>
                  <a:cubicBezTo>
                    <a:pt x="2" y="23"/>
                    <a:pt x="2" y="23"/>
                    <a:pt x="2" y="23"/>
                  </a:cubicBezTo>
                  <a:cubicBezTo>
                    <a:pt x="0" y="24"/>
                    <a:pt x="0" y="26"/>
                    <a:pt x="1" y="28"/>
                  </a:cubicBezTo>
                  <a:cubicBezTo>
                    <a:pt x="1" y="29"/>
                    <a:pt x="2" y="29"/>
                    <a:pt x="4" y="29"/>
                  </a:cubicBezTo>
                  <a:cubicBezTo>
                    <a:pt x="4" y="29"/>
                    <a:pt x="5" y="29"/>
                    <a:pt x="5" y="29"/>
                  </a:cubicBezTo>
                  <a:cubicBezTo>
                    <a:pt x="24" y="16"/>
                    <a:pt x="24" y="16"/>
                    <a:pt x="24" y="16"/>
                  </a:cubicBezTo>
                  <a:cubicBezTo>
                    <a:pt x="24" y="16"/>
                    <a:pt x="24" y="16"/>
                    <a:pt x="24" y="16"/>
                  </a:cubicBezTo>
                  <a:cubicBezTo>
                    <a:pt x="24" y="26"/>
                    <a:pt x="24" y="26"/>
                    <a:pt x="24" y="26"/>
                  </a:cubicBezTo>
                  <a:cubicBezTo>
                    <a:pt x="24" y="28"/>
                    <a:pt x="25" y="29"/>
                    <a:pt x="27" y="29"/>
                  </a:cubicBezTo>
                  <a:cubicBezTo>
                    <a:pt x="29" y="29"/>
                    <a:pt x="31" y="28"/>
                    <a:pt x="31" y="26"/>
                  </a:cubicBezTo>
                  <a:cubicBezTo>
                    <a:pt x="31" y="16"/>
                    <a:pt x="31" y="16"/>
                    <a:pt x="31" y="16"/>
                  </a:cubicBezTo>
                  <a:cubicBezTo>
                    <a:pt x="31" y="16"/>
                    <a:pt x="31" y="16"/>
                    <a:pt x="31" y="16"/>
                  </a:cubicBezTo>
                  <a:cubicBezTo>
                    <a:pt x="49" y="29"/>
                    <a:pt x="49" y="29"/>
                    <a:pt x="49" y="29"/>
                  </a:cubicBezTo>
                  <a:cubicBezTo>
                    <a:pt x="50" y="29"/>
                    <a:pt x="50" y="29"/>
                    <a:pt x="51" y="29"/>
                  </a:cubicBezTo>
                  <a:cubicBezTo>
                    <a:pt x="52" y="29"/>
                    <a:pt x="53" y="29"/>
                    <a:pt x="54" y="28"/>
                  </a:cubicBezTo>
                  <a:cubicBezTo>
                    <a:pt x="55" y="26"/>
                    <a:pt x="55" y="24"/>
                    <a:pt x="53" y="23"/>
                  </a:cubicBezTo>
                </a:path>
              </a:pathLst>
            </a:custGeom>
            <a:grpFill/>
            <a:ln w="9525">
              <a:noFill/>
              <a:round/>
            </a:ln>
          </p:spPr>
          <p:txBody>
            <a:bodyPr vert="horz" wrap="square" lIns="91435" tIns="45717" rIns="91435" bIns="45717" numCol="1" anchor="t" anchorCtr="0" compatLnSpc="1"/>
            <a:lstStyle/>
            <a:p>
              <a:endParaRPr lang="en-US" dirty="0">
                <a:latin typeface="Arial" panose="020B0604020202020204"/>
                <a:ea typeface="微软雅黑" panose="020B0503020204020204" charset="-122"/>
                <a:sym typeface="Arial" panose="020B0604020202020204"/>
              </a:endParaRPr>
            </a:p>
          </p:txBody>
        </p:sp>
      </p:grpSp>
      <p:sp>
        <p:nvSpPr>
          <p:cNvPr id="15" name="Rounded Rectangle 17"/>
          <p:cNvSpPr/>
          <p:nvPr/>
        </p:nvSpPr>
        <p:spPr>
          <a:xfrm>
            <a:off x="3377386" y="1476633"/>
            <a:ext cx="2446372" cy="1304853"/>
          </a:xfrm>
          <a:prstGeom prst="roundRect">
            <a:avLst>
              <a:gd name="adj" fmla="val 331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grpSp>
        <p:nvGrpSpPr>
          <p:cNvPr id="16" name="Group 18"/>
          <p:cNvGrpSpPr/>
          <p:nvPr/>
        </p:nvGrpSpPr>
        <p:grpSpPr>
          <a:xfrm>
            <a:off x="5091792" y="1203598"/>
            <a:ext cx="647664" cy="546070"/>
            <a:chOff x="4610100" y="2003425"/>
            <a:chExt cx="647700" cy="546100"/>
          </a:xfrm>
          <a:solidFill>
            <a:schemeClr val="accent2"/>
          </a:solidFill>
        </p:grpSpPr>
        <p:sp>
          <p:nvSpPr>
            <p:cNvPr id="17" name="Rounded Rectangle 24"/>
            <p:cNvSpPr/>
            <p:nvPr/>
          </p:nvSpPr>
          <p:spPr>
            <a:xfrm>
              <a:off x="4610100" y="2003425"/>
              <a:ext cx="647700" cy="425450"/>
            </a:xfrm>
            <a:prstGeom prst="roundRect">
              <a:avLst>
                <a:gd name="adj" fmla="val 8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sp>
          <p:nvSpPr>
            <p:cNvPr id="18" name="Right Triangle 25"/>
            <p:cNvSpPr/>
            <p:nvPr/>
          </p:nvSpPr>
          <p:spPr>
            <a:xfrm rot="10800000">
              <a:off x="4873625" y="2428875"/>
              <a:ext cx="120650" cy="1206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grpSp>
      <p:sp>
        <p:nvSpPr>
          <p:cNvPr id="19" name="TextBox 19"/>
          <p:cNvSpPr txBox="1"/>
          <p:nvPr/>
        </p:nvSpPr>
        <p:spPr>
          <a:xfrm>
            <a:off x="3560025" y="1686171"/>
            <a:ext cx="2081094" cy="615553"/>
          </a:xfrm>
          <a:prstGeom prst="rect">
            <a:avLst/>
          </a:prstGeom>
          <a:noFill/>
        </p:spPr>
        <p:txBody>
          <a:bodyPr wrap="square" rtlCol="0">
            <a:spAutoFit/>
          </a:bodyPr>
          <a:lstStyle/>
          <a:p>
            <a:pPr algn="ctr" defTabSz="913765">
              <a:spcBef>
                <a:spcPct val="20000"/>
              </a:spcBef>
              <a:defRPr/>
            </a:pPr>
            <a:r>
              <a:rPr lang="zh-CN" altLang="en-US" sz="1400" b="1" dirty="0">
                <a:solidFill>
                  <a:schemeClr val="accent2"/>
                </a:solidFill>
                <a:latin typeface="Arial" panose="020B0604020202020204"/>
                <a:ea typeface="微软雅黑" panose="020B0503020204020204" charset="-122"/>
                <a:sym typeface="Arial" panose="020B0604020202020204"/>
              </a:rPr>
              <a:t>添加小标题</a:t>
            </a:r>
            <a:br>
              <a:rPr lang="en-US" sz="1000" dirty="0">
                <a:solidFill>
                  <a:schemeClr val="bg1">
                    <a:lumMod val="50000"/>
                  </a:schemeClr>
                </a:solidFill>
                <a:latin typeface="Arial" panose="020B0604020202020204"/>
                <a:ea typeface="微软雅黑" panose="020B0503020204020204" charset="-122"/>
                <a:sym typeface="Arial" panose="020B0604020202020204"/>
              </a:rPr>
            </a:br>
            <a:r>
              <a:rPr lang="zh-CN" altLang="en-US" sz="1000" dirty="0">
                <a:solidFill>
                  <a:schemeClr val="bg1">
                    <a:lumMod val="50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lang="en-US" sz="10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20" name="Rounded Rectangle 27"/>
          <p:cNvSpPr/>
          <p:nvPr/>
        </p:nvSpPr>
        <p:spPr>
          <a:xfrm>
            <a:off x="6044239" y="1476633"/>
            <a:ext cx="2446372" cy="1304853"/>
          </a:xfrm>
          <a:prstGeom prst="roundRect">
            <a:avLst>
              <a:gd name="adj" fmla="val 3316"/>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grpSp>
        <p:nvGrpSpPr>
          <p:cNvPr id="21" name="Group 28"/>
          <p:cNvGrpSpPr/>
          <p:nvPr/>
        </p:nvGrpSpPr>
        <p:grpSpPr>
          <a:xfrm>
            <a:off x="7758645" y="1203598"/>
            <a:ext cx="647664" cy="546070"/>
            <a:chOff x="4610100" y="2003425"/>
            <a:chExt cx="647700" cy="546100"/>
          </a:xfrm>
          <a:solidFill>
            <a:schemeClr val="accent3"/>
          </a:solidFill>
        </p:grpSpPr>
        <p:sp>
          <p:nvSpPr>
            <p:cNvPr id="22" name="Rounded Rectangle 34"/>
            <p:cNvSpPr/>
            <p:nvPr/>
          </p:nvSpPr>
          <p:spPr>
            <a:xfrm>
              <a:off x="4610100" y="2003425"/>
              <a:ext cx="647700" cy="425450"/>
            </a:xfrm>
            <a:prstGeom prst="roundRect">
              <a:avLst>
                <a:gd name="adj" fmla="val 8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sp>
          <p:nvSpPr>
            <p:cNvPr id="23" name="Right Triangle 35"/>
            <p:cNvSpPr/>
            <p:nvPr/>
          </p:nvSpPr>
          <p:spPr>
            <a:xfrm rot="10800000">
              <a:off x="4873625" y="2428875"/>
              <a:ext cx="120650" cy="1206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grpSp>
      <p:sp>
        <p:nvSpPr>
          <p:cNvPr id="24" name="TextBox 29"/>
          <p:cNvSpPr txBox="1"/>
          <p:nvPr/>
        </p:nvSpPr>
        <p:spPr>
          <a:xfrm>
            <a:off x="6226878" y="1686171"/>
            <a:ext cx="2081094" cy="615553"/>
          </a:xfrm>
          <a:prstGeom prst="rect">
            <a:avLst/>
          </a:prstGeom>
          <a:noFill/>
        </p:spPr>
        <p:txBody>
          <a:bodyPr wrap="square" rtlCol="0">
            <a:spAutoFit/>
          </a:bodyPr>
          <a:lstStyle/>
          <a:p>
            <a:pPr algn="ctr" defTabSz="913765">
              <a:spcBef>
                <a:spcPct val="20000"/>
              </a:spcBef>
              <a:defRPr/>
            </a:pPr>
            <a:r>
              <a:rPr lang="zh-CN" altLang="en-US" sz="1400" b="1" dirty="0">
                <a:solidFill>
                  <a:schemeClr val="accent3"/>
                </a:solidFill>
                <a:latin typeface="Arial" panose="020B0604020202020204"/>
                <a:ea typeface="微软雅黑" panose="020B0503020204020204" charset="-122"/>
                <a:sym typeface="Arial" panose="020B0604020202020204"/>
              </a:rPr>
              <a:t>添加小标题</a:t>
            </a:r>
            <a:br>
              <a:rPr lang="en-US" sz="1000" dirty="0">
                <a:solidFill>
                  <a:schemeClr val="bg1">
                    <a:lumMod val="50000"/>
                  </a:schemeClr>
                </a:solidFill>
                <a:latin typeface="Arial" panose="020B0604020202020204"/>
                <a:ea typeface="微软雅黑" panose="020B0503020204020204" charset="-122"/>
                <a:sym typeface="Arial" panose="020B0604020202020204"/>
              </a:rPr>
            </a:br>
            <a:r>
              <a:rPr lang="zh-CN" altLang="en-US" sz="1000" dirty="0">
                <a:solidFill>
                  <a:schemeClr val="bg1">
                    <a:lumMod val="50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lang="en-US" sz="10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25" name="Rounded Rectangle 37"/>
          <p:cNvSpPr/>
          <p:nvPr/>
        </p:nvSpPr>
        <p:spPr>
          <a:xfrm>
            <a:off x="702427" y="3206507"/>
            <a:ext cx="2446372" cy="1304853"/>
          </a:xfrm>
          <a:prstGeom prst="roundRect">
            <a:avLst>
              <a:gd name="adj" fmla="val 3316"/>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grpSp>
        <p:nvGrpSpPr>
          <p:cNvPr id="26" name="Group 38"/>
          <p:cNvGrpSpPr/>
          <p:nvPr/>
        </p:nvGrpSpPr>
        <p:grpSpPr>
          <a:xfrm>
            <a:off x="2416833" y="2933472"/>
            <a:ext cx="647664" cy="546070"/>
            <a:chOff x="4610100" y="2003425"/>
            <a:chExt cx="647700" cy="546100"/>
          </a:xfrm>
          <a:solidFill>
            <a:schemeClr val="accent4"/>
          </a:solidFill>
        </p:grpSpPr>
        <p:sp>
          <p:nvSpPr>
            <p:cNvPr id="27" name="Rounded Rectangle 44"/>
            <p:cNvSpPr/>
            <p:nvPr/>
          </p:nvSpPr>
          <p:spPr>
            <a:xfrm>
              <a:off x="4610100" y="2003425"/>
              <a:ext cx="647700" cy="425450"/>
            </a:xfrm>
            <a:prstGeom prst="roundRect">
              <a:avLst>
                <a:gd name="adj" fmla="val 8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sp>
          <p:nvSpPr>
            <p:cNvPr id="28" name="Right Triangle 45"/>
            <p:cNvSpPr/>
            <p:nvPr/>
          </p:nvSpPr>
          <p:spPr>
            <a:xfrm rot="10800000">
              <a:off x="4873625" y="2428875"/>
              <a:ext cx="120650" cy="1206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grpSp>
      <p:sp>
        <p:nvSpPr>
          <p:cNvPr id="29" name="TextBox 39"/>
          <p:cNvSpPr txBox="1"/>
          <p:nvPr/>
        </p:nvSpPr>
        <p:spPr>
          <a:xfrm>
            <a:off x="885066" y="3416046"/>
            <a:ext cx="2081094" cy="615553"/>
          </a:xfrm>
          <a:prstGeom prst="rect">
            <a:avLst/>
          </a:prstGeom>
          <a:noFill/>
        </p:spPr>
        <p:txBody>
          <a:bodyPr wrap="square" rtlCol="0">
            <a:spAutoFit/>
          </a:bodyPr>
          <a:lstStyle/>
          <a:p>
            <a:pPr algn="ctr" defTabSz="913765">
              <a:spcBef>
                <a:spcPct val="20000"/>
              </a:spcBef>
              <a:defRPr/>
            </a:pPr>
            <a:r>
              <a:rPr lang="zh-CN" altLang="en-US" sz="1400" b="1" dirty="0">
                <a:solidFill>
                  <a:schemeClr val="accent4"/>
                </a:solidFill>
                <a:latin typeface="Arial" panose="020B0604020202020204"/>
                <a:ea typeface="微软雅黑" panose="020B0503020204020204" charset="-122"/>
                <a:sym typeface="Arial" panose="020B0604020202020204"/>
              </a:rPr>
              <a:t>添加小标题</a:t>
            </a:r>
            <a:br>
              <a:rPr lang="en-US" sz="1000" dirty="0">
                <a:solidFill>
                  <a:schemeClr val="bg1">
                    <a:lumMod val="50000"/>
                  </a:schemeClr>
                </a:solidFill>
                <a:latin typeface="Arial" panose="020B0604020202020204"/>
                <a:ea typeface="微软雅黑" panose="020B0503020204020204" charset="-122"/>
                <a:sym typeface="Arial" panose="020B0604020202020204"/>
              </a:rPr>
            </a:br>
            <a:r>
              <a:rPr lang="zh-CN" altLang="en-US" sz="1000" dirty="0">
                <a:solidFill>
                  <a:schemeClr val="bg1">
                    <a:lumMod val="50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lang="en-US" sz="10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30" name="Rounded Rectangle 47"/>
          <p:cNvSpPr/>
          <p:nvPr/>
        </p:nvSpPr>
        <p:spPr>
          <a:xfrm>
            <a:off x="3377386" y="3206507"/>
            <a:ext cx="2446372" cy="1304853"/>
          </a:xfrm>
          <a:prstGeom prst="roundRect">
            <a:avLst>
              <a:gd name="adj" fmla="val 3316"/>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grpSp>
        <p:nvGrpSpPr>
          <p:cNvPr id="35" name="Group 48"/>
          <p:cNvGrpSpPr/>
          <p:nvPr/>
        </p:nvGrpSpPr>
        <p:grpSpPr>
          <a:xfrm>
            <a:off x="5091792" y="2933472"/>
            <a:ext cx="647664" cy="546070"/>
            <a:chOff x="4610100" y="2003425"/>
            <a:chExt cx="647700" cy="546100"/>
          </a:xfrm>
          <a:solidFill>
            <a:schemeClr val="accent5"/>
          </a:solidFill>
        </p:grpSpPr>
        <p:sp>
          <p:nvSpPr>
            <p:cNvPr id="36" name="Rounded Rectangle 54"/>
            <p:cNvSpPr/>
            <p:nvPr/>
          </p:nvSpPr>
          <p:spPr>
            <a:xfrm>
              <a:off x="4610100" y="2003425"/>
              <a:ext cx="647700" cy="425450"/>
            </a:xfrm>
            <a:prstGeom prst="roundRect">
              <a:avLst>
                <a:gd name="adj" fmla="val 8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sp>
          <p:nvSpPr>
            <p:cNvPr id="37" name="Right Triangle 55"/>
            <p:cNvSpPr/>
            <p:nvPr/>
          </p:nvSpPr>
          <p:spPr>
            <a:xfrm rot="10800000">
              <a:off x="4873625" y="2428875"/>
              <a:ext cx="120650" cy="1206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grpSp>
      <p:sp>
        <p:nvSpPr>
          <p:cNvPr id="38" name="TextBox 49"/>
          <p:cNvSpPr txBox="1"/>
          <p:nvPr/>
        </p:nvSpPr>
        <p:spPr>
          <a:xfrm>
            <a:off x="3560025" y="3416046"/>
            <a:ext cx="2081094" cy="615553"/>
          </a:xfrm>
          <a:prstGeom prst="rect">
            <a:avLst/>
          </a:prstGeom>
          <a:noFill/>
        </p:spPr>
        <p:txBody>
          <a:bodyPr wrap="square" rtlCol="0">
            <a:spAutoFit/>
          </a:bodyPr>
          <a:lstStyle/>
          <a:p>
            <a:pPr algn="ctr" defTabSz="913765">
              <a:spcBef>
                <a:spcPct val="20000"/>
              </a:spcBef>
              <a:defRPr/>
            </a:pPr>
            <a:r>
              <a:rPr lang="zh-CN" altLang="en-US" sz="1400" b="1" dirty="0">
                <a:solidFill>
                  <a:schemeClr val="accent5"/>
                </a:solidFill>
                <a:latin typeface="Arial" panose="020B0604020202020204"/>
                <a:ea typeface="微软雅黑" panose="020B0503020204020204" charset="-122"/>
                <a:sym typeface="Arial" panose="020B0604020202020204"/>
              </a:rPr>
              <a:t>添加小标题</a:t>
            </a:r>
            <a:br>
              <a:rPr lang="en-US" sz="1000" dirty="0">
                <a:solidFill>
                  <a:schemeClr val="bg1">
                    <a:lumMod val="50000"/>
                  </a:schemeClr>
                </a:solidFill>
                <a:latin typeface="Arial" panose="020B0604020202020204"/>
                <a:ea typeface="微软雅黑" panose="020B0503020204020204" charset="-122"/>
                <a:sym typeface="Arial" panose="020B0604020202020204"/>
              </a:rPr>
            </a:br>
            <a:r>
              <a:rPr lang="zh-CN" altLang="en-US" sz="1000" dirty="0">
                <a:solidFill>
                  <a:schemeClr val="bg1">
                    <a:lumMod val="50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lang="en-US" sz="10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39" name="Rounded Rectangle 57"/>
          <p:cNvSpPr/>
          <p:nvPr/>
        </p:nvSpPr>
        <p:spPr>
          <a:xfrm>
            <a:off x="6044239" y="3206507"/>
            <a:ext cx="2446372" cy="1304853"/>
          </a:xfrm>
          <a:prstGeom prst="roundRect">
            <a:avLst>
              <a:gd name="adj" fmla="val 3316"/>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grpSp>
        <p:nvGrpSpPr>
          <p:cNvPr id="40" name="Group 58"/>
          <p:cNvGrpSpPr/>
          <p:nvPr/>
        </p:nvGrpSpPr>
        <p:grpSpPr>
          <a:xfrm>
            <a:off x="7758645" y="2933472"/>
            <a:ext cx="647664" cy="546070"/>
            <a:chOff x="4610100" y="2003425"/>
            <a:chExt cx="647700" cy="546100"/>
          </a:xfrm>
          <a:solidFill>
            <a:schemeClr val="accent6"/>
          </a:solidFill>
        </p:grpSpPr>
        <p:sp>
          <p:nvSpPr>
            <p:cNvPr id="41" name="Rounded Rectangle 64"/>
            <p:cNvSpPr/>
            <p:nvPr/>
          </p:nvSpPr>
          <p:spPr>
            <a:xfrm>
              <a:off x="4610100" y="2003425"/>
              <a:ext cx="647700" cy="425450"/>
            </a:xfrm>
            <a:prstGeom prst="roundRect">
              <a:avLst>
                <a:gd name="adj" fmla="val 8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sp>
          <p:nvSpPr>
            <p:cNvPr id="42" name="Right Triangle 65"/>
            <p:cNvSpPr/>
            <p:nvPr/>
          </p:nvSpPr>
          <p:spPr>
            <a:xfrm rot="10800000">
              <a:off x="4873625" y="2428875"/>
              <a:ext cx="120650" cy="1206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a:ea typeface="微软雅黑" panose="020B0503020204020204" charset="-122"/>
                <a:sym typeface="Arial" panose="020B0604020202020204"/>
              </a:endParaRPr>
            </a:p>
          </p:txBody>
        </p:sp>
      </p:grpSp>
      <p:sp>
        <p:nvSpPr>
          <p:cNvPr id="43" name="TextBox 59"/>
          <p:cNvSpPr txBox="1"/>
          <p:nvPr/>
        </p:nvSpPr>
        <p:spPr>
          <a:xfrm>
            <a:off x="6226878" y="3416046"/>
            <a:ext cx="2081094" cy="615553"/>
          </a:xfrm>
          <a:prstGeom prst="rect">
            <a:avLst/>
          </a:prstGeom>
          <a:noFill/>
        </p:spPr>
        <p:txBody>
          <a:bodyPr wrap="square" rtlCol="0">
            <a:spAutoFit/>
          </a:bodyPr>
          <a:lstStyle/>
          <a:p>
            <a:pPr algn="ctr" defTabSz="913765">
              <a:spcBef>
                <a:spcPct val="20000"/>
              </a:spcBef>
              <a:defRPr/>
            </a:pPr>
            <a:r>
              <a:rPr lang="zh-CN" altLang="en-US" sz="1400" b="1" dirty="0">
                <a:solidFill>
                  <a:schemeClr val="accent6"/>
                </a:solidFill>
                <a:latin typeface="Arial" panose="020B0604020202020204"/>
                <a:ea typeface="微软雅黑" panose="020B0503020204020204" charset="-122"/>
                <a:sym typeface="Arial" panose="020B0604020202020204"/>
              </a:rPr>
              <a:t>添加小标题</a:t>
            </a:r>
            <a:br>
              <a:rPr lang="en-US" sz="1000" dirty="0">
                <a:solidFill>
                  <a:schemeClr val="bg1">
                    <a:lumMod val="50000"/>
                  </a:schemeClr>
                </a:solidFill>
                <a:latin typeface="Arial" panose="020B0604020202020204"/>
                <a:ea typeface="微软雅黑" panose="020B0503020204020204" charset="-122"/>
                <a:sym typeface="Arial" panose="020B0604020202020204"/>
              </a:rPr>
            </a:br>
            <a:r>
              <a:rPr lang="zh-CN" altLang="en-US" sz="1000" dirty="0">
                <a:solidFill>
                  <a:schemeClr val="bg1">
                    <a:lumMod val="50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lang="en-US" sz="10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44" name="Freeform 21"/>
          <p:cNvSpPr>
            <a:spLocks noEditPoints="1"/>
          </p:cNvSpPr>
          <p:nvPr/>
        </p:nvSpPr>
        <p:spPr bwMode="auto">
          <a:xfrm>
            <a:off x="7884729" y="1290703"/>
            <a:ext cx="395500" cy="230581"/>
          </a:xfrm>
          <a:custGeom>
            <a:avLst/>
            <a:gdLst/>
            <a:ahLst/>
            <a:cxnLst>
              <a:cxn ang="0">
                <a:pos x="257" y="75"/>
              </a:cxn>
              <a:cxn ang="0">
                <a:pos x="257" y="76"/>
              </a:cxn>
              <a:cxn ang="0">
                <a:pos x="257" y="76"/>
              </a:cxn>
              <a:cxn ang="0">
                <a:pos x="257" y="76"/>
              </a:cxn>
              <a:cxn ang="0">
                <a:pos x="257" y="76"/>
              </a:cxn>
              <a:cxn ang="0">
                <a:pos x="257" y="77"/>
              </a:cxn>
              <a:cxn ang="0">
                <a:pos x="254" y="82"/>
              </a:cxn>
              <a:cxn ang="0">
                <a:pos x="246" y="91"/>
              </a:cxn>
              <a:cxn ang="0">
                <a:pos x="191" y="132"/>
              </a:cxn>
              <a:cxn ang="0">
                <a:pos x="151" y="147"/>
              </a:cxn>
              <a:cxn ang="0">
                <a:pos x="104" y="146"/>
              </a:cxn>
              <a:cxn ang="0">
                <a:pos x="31" y="109"/>
              </a:cxn>
              <a:cxn ang="0">
                <a:pos x="4" y="82"/>
              </a:cxn>
              <a:cxn ang="0">
                <a:pos x="4" y="68"/>
              </a:cxn>
              <a:cxn ang="0">
                <a:pos x="12" y="59"/>
              </a:cxn>
              <a:cxn ang="0">
                <a:pos x="67" y="18"/>
              </a:cxn>
              <a:cxn ang="0">
                <a:pos x="107" y="3"/>
              </a:cxn>
              <a:cxn ang="0">
                <a:pos x="154" y="4"/>
              </a:cxn>
              <a:cxn ang="0">
                <a:pos x="226" y="41"/>
              </a:cxn>
              <a:cxn ang="0">
                <a:pos x="254" y="68"/>
              </a:cxn>
              <a:cxn ang="0">
                <a:pos x="257" y="73"/>
              </a:cxn>
              <a:cxn ang="0">
                <a:pos x="257" y="74"/>
              </a:cxn>
              <a:cxn ang="0">
                <a:pos x="257" y="74"/>
              </a:cxn>
              <a:cxn ang="0">
                <a:pos x="257" y="74"/>
              </a:cxn>
              <a:cxn ang="0">
                <a:pos x="257" y="74"/>
              </a:cxn>
              <a:cxn ang="0">
                <a:pos x="257" y="75"/>
              </a:cxn>
              <a:cxn ang="0">
                <a:pos x="257" y="75"/>
              </a:cxn>
              <a:cxn ang="0">
                <a:pos x="257" y="75"/>
              </a:cxn>
              <a:cxn ang="0">
                <a:pos x="129" y="25"/>
              </a:cxn>
              <a:cxn ang="0">
                <a:pos x="81" y="73"/>
              </a:cxn>
              <a:cxn ang="0">
                <a:pos x="129" y="121"/>
              </a:cxn>
              <a:cxn ang="0">
                <a:pos x="177" y="73"/>
              </a:cxn>
              <a:cxn ang="0">
                <a:pos x="129" y="25"/>
              </a:cxn>
              <a:cxn ang="0">
                <a:pos x="129" y="97"/>
              </a:cxn>
              <a:cxn ang="0">
                <a:pos x="105" y="73"/>
              </a:cxn>
              <a:cxn ang="0">
                <a:pos x="129" y="49"/>
              </a:cxn>
              <a:cxn ang="0">
                <a:pos x="153" y="73"/>
              </a:cxn>
              <a:cxn ang="0">
                <a:pos x="129" y="97"/>
              </a:cxn>
            </a:cxnLst>
            <a:rect l="0" t="0" r="r" b="b"/>
            <a:pathLst>
              <a:path w="257" h="150">
                <a:moveTo>
                  <a:pt x="257" y="75"/>
                </a:moveTo>
                <a:cubicBezTo>
                  <a:pt x="257" y="76"/>
                  <a:pt x="257" y="76"/>
                  <a:pt x="257" y="76"/>
                </a:cubicBezTo>
                <a:cubicBezTo>
                  <a:pt x="257" y="76"/>
                  <a:pt x="257" y="76"/>
                  <a:pt x="257" y="76"/>
                </a:cubicBezTo>
                <a:cubicBezTo>
                  <a:pt x="257" y="76"/>
                  <a:pt x="257" y="76"/>
                  <a:pt x="257" y="76"/>
                </a:cubicBezTo>
                <a:cubicBezTo>
                  <a:pt x="257" y="76"/>
                  <a:pt x="257" y="76"/>
                  <a:pt x="257" y="76"/>
                </a:cubicBezTo>
                <a:cubicBezTo>
                  <a:pt x="257" y="76"/>
                  <a:pt x="257" y="77"/>
                  <a:pt x="257" y="77"/>
                </a:cubicBezTo>
                <a:cubicBezTo>
                  <a:pt x="257" y="79"/>
                  <a:pt x="256" y="80"/>
                  <a:pt x="254" y="82"/>
                </a:cubicBezTo>
                <a:cubicBezTo>
                  <a:pt x="252" y="85"/>
                  <a:pt x="249" y="88"/>
                  <a:pt x="246" y="91"/>
                </a:cubicBezTo>
                <a:cubicBezTo>
                  <a:pt x="230" y="107"/>
                  <a:pt x="211" y="122"/>
                  <a:pt x="191" y="132"/>
                </a:cubicBezTo>
                <a:cubicBezTo>
                  <a:pt x="179" y="139"/>
                  <a:pt x="165" y="144"/>
                  <a:pt x="151" y="147"/>
                </a:cubicBezTo>
                <a:cubicBezTo>
                  <a:pt x="135" y="150"/>
                  <a:pt x="119" y="150"/>
                  <a:pt x="104" y="146"/>
                </a:cubicBezTo>
                <a:cubicBezTo>
                  <a:pt x="77" y="141"/>
                  <a:pt x="53" y="126"/>
                  <a:pt x="31" y="109"/>
                </a:cubicBezTo>
                <a:cubicBezTo>
                  <a:pt x="22" y="101"/>
                  <a:pt x="12" y="92"/>
                  <a:pt x="4" y="82"/>
                </a:cubicBezTo>
                <a:cubicBezTo>
                  <a:pt x="0" y="78"/>
                  <a:pt x="0" y="72"/>
                  <a:pt x="4" y="68"/>
                </a:cubicBezTo>
                <a:cubicBezTo>
                  <a:pt x="6" y="65"/>
                  <a:pt x="9" y="62"/>
                  <a:pt x="12" y="59"/>
                </a:cubicBezTo>
                <a:cubicBezTo>
                  <a:pt x="28" y="43"/>
                  <a:pt x="47" y="28"/>
                  <a:pt x="67" y="18"/>
                </a:cubicBezTo>
                <a:cubicBezTo>
                  <a:pt x="79" y="11"/>
                  <a:pt x="93" y="6"/>
                  <a:pt x="107" y="3"/>
                </a:cubicBezTo>
                <a:cubicBezTo>
                  <a:pt x="123" y="0"/>
                  <a:pt x="138" y="0"/>
                  <a:pt x="154" y="4"/>
                </a:cubicBezTo>
                <a:cubicBezTo>
                  <a:pt x="181" y="9"/>
                  <a:pt x="205" y="24"/>
                  <a:pt x="226" y="41"/>
                </a:cubicBezTo>
                <a:cubicBezTo>
                  <a:pt x="236" y="49"/>
                  <a:pt x="246" y="58"/>
                  <a:pt x="254" y="68"/>
                </a:cubicBezTo>
                <a:cubicBezTo>
                  <a:pt x="256" y="70"/>
                  <a:pt x="257" y="71"/>
                  <a:pt x="257" y="73"/>
                </a:cubicBezTo>
                <a:cubicBezTo>
                  <a:pt x="257" y="74"/>
                  <a:pt x="257" y="74"/>
                  <a:pt x="257" y="74"/>
                </a:cubicBezTo>
                <a:cubicBezTo>
                  <a:pt x="257" y="74"/>
                  <a:pt x="257" y="74"/>
                  <a:pt x="257" y="74"/>
                </a:cubicBezTo>
                <a:cubicBezTo>
                  <a:pt x="257" y="74"/>
                  <a:pt x="257" y="74"/>
                  <a:pt x="257" y="74"/>
                </a:cubicBezTo>
                <a:cubicBezTo>
                  <a:pt x="257" y="74"/>
                  <a:pt x="257" y="74"/>
                  <a:pt x="257" y="74"/>
                </a:cubicBezTo>
                <a:cubicBezTo>
                  <a:pt x="257" y="74"/>
                  <a:pt x="257" y="74"/>
                  <a:pt x="257" y="75"/>
                </a:cubicBezTo>
                <a:cubicBezTo>
                  <a:pt x="257" y="75"/>
                  <a:pt x="257" y="75"/>
                  <a:pt x="257" y="75"/>
                </a:cubicBezTo>
                <a:cubicBezTo>
                  <a:pt x="257" y="75"/>
                  <a:pt x="257" y="75"/>
                  <a:pt x="257" y="75"/>
                </a:cubicBezTo>
                <a:moveTo>
                  <a:pt x="129" y="25"/>
                </a:moveTo>
                <a:cubicBezTo>
                  <a:pt x="102" y="25"/>
                  <a:pt x="81" y="46"/>
                  <a:pt x="81" y="73"/>
                </a:cubicBezTo>
                <a:cubicBezTo>
                  <a:pt x="81" y="100"/>
                  <a:pt x="102" y="121"/>
                  <a:pt x="129" y="121"/>
                </a:cubicBezTo>
                <a:cubicBezTo>
                  <a:pt x="156" y="121"/>
                  <a:pt x="177" y="100"/>
                  <a:pt x="177" y="73"/>
                </a:cubicBezTo>
                <a:cubicBezTo>
                  <a:pt x="177" y="46"/>
                  <a:pt x="156" y="25"/>
                  <a:pt x="129" y="25"/>
                </a:cubicBezTo>
                <a:moveTo>
                  <a:pt x="129" y="97"/>
                </a:moveTo>
                <a:cubicBezTo>
                  <a:pt x="116" y="97"/>
                  <a:pt x="105" y="86"/>
                  <a:pt x="105" y="73"/>
                </a:cubicBezTo>
                <a:cubicBezTo>
                  <a:pt x="105" y="60"/>
                  <a:pt x="116" y="49"/>
                  <a:pt x="129" y="49"/>
                </a:cubicBezTo>
                <a:cubicBezTo>
                  <a:pt x="142" y="49"/>
                  <a:pt x="153" y="60"/>
                  <a:pt x="153" y="73"/>
                </a:cubicBezTo>
                <a:cubicBezTo>
                  <a:pt x="153" y="86"/>
                  <a:pt x="142" y="97"/>
                  <a:pt x="129" y="97"/>
                </a:cubicBezTo>
              </a:path>
            </a:pathLst>
          </a:custGeom>
          <a:solidFill>
            <a:schemeClr val="bg1"/>
          </a:solidFill>
          <a:ln w="9525">
            <a:noFill/>
            <a:round/>
          </a:ln>
        </p:spPr>
        <p:txBody>
          <a:bodyPr vert="horz" wrap="square" lIns="91435" tIns="45717" rIns="91435" bIns="45717" numCol="1" anchor="t" anchorCtr="0" compatLnSpc="1"/>
          <a:lstStyle/>
          <a:p>
            <a:endParaRPr lang="en-US" dirty="0">
              <a:latin typeface="Arial" panose="020B0604020202020204"/>
              <a:ea typeface="微软雅黑" panose="020B0503020204020204" charset="-122"/>
              <a:sym typeface="Arial" panose="020B0604020202020204"/>
            </a:endParaRPr>
          </a:p>
        </p:txBody>
      </p:sp>
      <p:sp>
        <p:nvSpPr>
          <p:cNvPr id="45" name="Freeform 42"/>
          <p:cNvSpPr>
            <a:spLocks noEditPoints="1"/>
          </p:cNvSpPr>
          <p:nvPr/>
        </p:nvSpPr>
        <p:spPr bwMode="auto">
          <a:xfrm>
            <a:off x="2589441" y="3016017"/>
            <a:ext cx="302448" cy="26033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91435" tIns="45717" rIns="91435" bIns="45717" numCol="1" anchor="t" anchorCtr="0" compatLnSpc="1"/>
          <a:lstStyle/>
          <a:p>
            <a:endParaRPr lang="en-US" dirty="0">
              <a:latin typeface="Arial" panose="020B0604020202020204"/>
              <a:ea typeface="微软雅黑" panose="020B0503020204020204" charset="-122"/>
              <a:sym typeface="Arial" panose="020B0604020202020204"/>
            </a:endParaRPr>
          </a:p>
        </p:txBody>
      </p:sp>
      <p:sp>
        <p:nvSpPr>
          <p:cNvPr id="46" name="Freeform 5"/>
          <p:cNvSpPr>
            <a:spLocks noEditPoints="1"/>
          </p:cNvSpPr>
          <p:nvPr/>
        </p:nvSpPr>
        <p:spPr bwMode="auto">
          <a:xfrm>
            <a:off x="5282281" y="2977645"/>
            <a:ext cx="266685" cy="311681"/>
          </a:xfrm>
          <a:custGeom>
            <a:avLst/>
            <a:gdLst/>
            <a:ahLst/>
            <a:cxnLst>
              <a:cxn ang="0">
                <a:pos x="0" y="170"/>
              </a:cxn>
              <a:cxn ang="0">
                <a:pos x="22" y="192"/>
              </a:cxn>
              <a:cxn ang="0">
                <a:pos x="31" y="190"/>
              </a:cxn>
              <a:cxn ang="0">
                <a:pos x="31" y="373"/>
              </a:cxn>
              <a:cxn ang="0">
                <a:pos x="50" y="393"/>
              </a:cxn>
              <a:cxn ang="0">
                <a:pos x="286" y="393"/>
              </a:cxn>
              <a:cxn ang="0">
                <a:pos x="305" y="373"/>
              </a:cxn>
              <a:cxn ang="0">
                <a:pos x="305" y="190"/>
              </a:cxn>
              <a:cxn ang="0">
                <a:pos x="314" y="192"/>
              </a:cxn>
              <a:cxn ang="0">
                <a:pos x="337" y="170"/>
              </a:cxn>
              <a:cxn ang="0">
                <a:pos x="168" y="0"/>
              </a:cxn>
              <a:cxn ang="0">
                <a:pos x="0" y="170"/>
              </a:cxn>
              <a:cxn ang="0">
                <a:pos x="276" y="226"/>
              </a:cxn>
              <a:cxn ang="0">
                <a:pos x="262" y="245"/>
              </a:cxn>
              <a:cxn ang="0">
                <a:pos x="259" y="267"/>
              </a:cxn>
              <a:cxn ang="0">
                <a:pos x="259" y="283"/>
              </a:cxn>
              <a:cxn ang="0">
                <a:pos x="249" y="294"/>
              </a:cxn>
              <a:cxn ang="0">
                <a:pos x="231" y="285"/>
              </a:cxn>
              <a:cxn ang="0">
                <a:pos x="228" y="264"/>
              </a:cxn>
              <a:cxn ang="0">
                <a:pos x="213" y="226"/>
              </a:cxn>
              <a:cxn ang="0">
                <a:pos x="186" y="222"/>
              </a:cxn>
              <a:cxn ang="0">
                <a:pos x="164" y="215"/>
              </a:cxn>
              <a:cxn ang="0">
                <a:pos x="150" y="236"/>
              </a:cxn>
              <a:cxn ang="0">
                <a:pos x="148" y="262"/>
              </a:cxn>
              <a:cxn ang="0">
                <a:pos x="151" y="279"/>
              </a:cxn>
              <a:cxn ang="0">
                <a:pos x="143" y="294"/>
              </a:cxn>
              <a:cxn ang="0">
                <a:pos x="126" y="293"/>
              </a:cxn>
              <a:cxn ang="0">
                <a:pos x="116" y="279"/>
              </a:cxn>
              <a:cxn ang="0">
                <a:pos x="102" y="222"/>
              </a:cxn>
              <a:cxn ang="0">
                <a:pos x="88" y="230"/>
              </a:cxn>
              <a:cxn ang="0">
                <a:pos x="81" y="238"/>
              </a:cxn>
              <a:cxn ang="0">
                <a:pos x="55" y="215"/>
              </a:cxn>
              <a:cxn ang="0">
                <a:pos x="55" y="193"/>
              </a:cxn>
              <a:cxn ang="0">
                <a:pos x="55" y="180"/>
              </a:cxn>
              <a:cxn ang="0">
                <a:pos x="65" y="170"/>
              </a:cxn>
              <a:cxn ang="0">
                <a:pos x="272" y="170"/>
              </a:cxn>
              <a:cxn ang="0">
                <a:pos x="282" y="180"/>
              </a:cxn>
              <a:cxn ang="0">
                <a:pos x="282" y="194"/>
              </a:cxn>
              <a:cxn ang="0">
                <a:pos x="276" y="226"/>
              </a:cxn>
              <a:cxn ang="0">
                <a:pos x="168" y="45"/>
              </a:cxn>
              <a:cxn ang="0">
                <a:pos x="290" y="149"/>
              </a:cxn>
              <a:cxn ang="0">
                <a:pos x="286" y="148"/>
              </a:cxn>
              <a:cxn ang="0">
                <a:pos x="50" y="148"/>
              </a:cxn>
              <a:cxn ang="0">
                <a:pos x="46" y="149"/>
              </a:cxn>
              <a:cxn ang="0">
                <a:pos x="168" y="45"/>
              </a:cxn>
              <a:cxn ang="0">
                <a:pos x="168" y="45"/>
              </a:cxn>
              <a:cxn ang="0">
                <a:pos x="168" y="45"/>
              </a:cxn>
            </a:cxnLst>
            <a:rect l="0" t="0" r="r" b="b"/>
            <a:pathLst>
              <a:path w="337" h="393">
                <a:moveTo>
                  <a:pt x="0" y="170"/>
                </a:moveTo>
                <a:cubicBezTo>
                  <a:pt x="0" y="182"/>
                  <a:pt x="10" y="192"/>
                  <a:pt x="22" y="192"/>
                </a:cubicBezTo>
                <a:cubicBezTo>
                  <a:pt x="26" y="192"/>
                  <a:pt x="28" y="191"/>
                  <a:pt x="31" y="190"/>
                </a:cubicBezTo>
                <a:cubicBezTo>
                  <a:pt x="31" y="373"/>
                  <a:pt x="31" y="373"/>
                  <a:pt x="31" y="373"/>
                </a:cubicBezTo>
                <a:cubicBezTo>
                  <a:pt x="31" y="384"/>
                  <a:pt x="40" y="393"/>
                  <a:pt x="50" y="393"/>
                </a:cubicBezTo>
                <a:cubicBezTo>
                  <a:pt x="286" y="393"/>
                  <a:pt x="286" y="393"/>
                  <a:pt x="286" y="393"/>
                </a:cubicBezTo>
                <a:cubicBezTo>
                  <a:pt x="297" y="393"/>
                  <a:pt x="305" y="384"/>
                  <a:pt x="305" y="373"/>
                </a:cubicBezTo>
                <a:cubicBezTo>
                  <a:pt x="305" y="190"/>
                  <a:pt x="305" y="190"/>
                  <a:pt x="305" y="190"/>
                </a:cubicBezTo>
                <a:cubicBezTo>
                  <a:pt x="308" y="191"/>
                  <a:pt x="311" y="192"/>
                  <a:pt x="314" y="192"/>
                </a:cubicBezTo>
                <a:cubicBezTo>
                  <a:pt x="327" y="192"/>
                  <a:pt x="337" y="182"/>
                  <a:pt x="337" y="170"/>
                </a:cubicBezTo>
                <a:cubicBezTo>
                  <a:pt x="337" y="76"/>
                  <a:pt x="261" y="0"/>
                  <a:pt x="168" y="0"/>
                </a:cubicBezTo>
                <a:cubicBezTo>
                  <a:pt x="75" y="0"/>
                  <a:pt x="0" y="76"/>
                  <a:pt x="0" y="170"/>
                </a:cubicBezTo>
                <a:close/>
                <a:moveTo>
                  <a:pt x="276" y="226"/>
                </a:moveTo>
                <a:cubicBezTo>
                  <a:pt x="272" y="232"/>
                  <a:pt x="266" y="238"/>
                  <a:pt x="262" y="245"/>
                </a:cubicBezTo>
                <a:cubicBezTo>
                  <a:pt x="259" y="252"/>
                  <a:pt x="259" y="260"/>
                  <a:pt x="259" y="267"/>
                </a:cubicBezTo>
                <a:cubicBezTo>
                  <a:pt x="260" y="272"/>
                  <a:pt x="260" y="277"/>
                  <a:pt x="259" y="283"/>
                </a:cubicBezTo>
                <a:cubicBezTo>
                  <a:pt x="257" y="287"/>
                  <a:pt x="254" y="292"/>
                  <a:pt x="249" y="294"/>
                </a:cubicBezTo>
                <a:cubicBezTo>
                  <a:pt x="242" y="296"/>
                  <a:pt x="234" y="291"/>
                  <a:pt x="231" y="285"/>
                </a:cubicBezTo>
                <a:cubicBezTo>
                  <a:pt x="227" y="278"/>
                  <a:pt x="227" y="271"/>
                  <a:pt x="228" y="264"/>
                </a:cubicBezTo>
                <a:cubicBezTo>
                  <a:pt x="229" y="254"/>
                  <a:pt x="234" y="219"/>
                  <a:pt x="213" y="226"/>
                </a:cubicBezTo>
                <a:cubicBezTo>
                  <a:pt x="204" y="229"/>
                  <a:pt x="195" y="228"/>
                  <a:pt x="186" y="222"/>
                </a:cubicBezTo>
                <a:cubicBezTo>
                  <a:pt x="179" y="218"/>
                  <a:pt x="172" y="213"/>
                  <a:pt x="164" y="215"/>
                </a:cubicBezTo>
                <a:cubicBezTo>
                  <a:pt x="155" y="218"/>
                  <a:pt x="151" y="227"/>
                  <a:pt x="150" y="236"/>
                </a:cubicBezTo>
                <a:cubicBezTo>
                  <a:pt x="148" y="245"/>
                  <a:pt x="147" y="253"/>
                  <a:pt x="148" y="262"/>
                </a:cubicBezTo>
                <a:cubicBezTo>
                  <a:pt x="149" y="268"/>
                  <a:pt x="151" y="274"/>
                  <a:pt x="151" y="279"/>
                </a:cubicBezTo>
                <a:cubicBezTo>
                  <a:pt x="150" y="285"/>
                  <a:pt x="148" y="291"/>
                  <a:pt x="143" y="294"/>
                </a:cubicBezTo>
                <a:cubicBezTo>
                  <a:pt x="138" y="297"/>
                  <a:pt x="131" y="297"/>
                  <a:pt x="126" y="293"/>
                </a:cubicBezTo>
                <a:cubicBezTo>
                  <a:pt x="121" y="290"/>
                  <a:pt x="118" y="285"/>
                  <a:pt x="116" y="279"/>
                </a:cubicBezTo>
                <a:cubicBezTo>
                  <a:pt x="112" y="265"/>
                  <a:pt x="124" y="227"/>
                  <a:pt x="102" y="222"/>
                </a:cubicBezTo>
                <a:cubicBezTo>
                  <a:pt x="95" y="221"/>
                  <a:pt x="91" y="224"/>
                  <a:pt x="88" y="230"/>
                </a:cubicBezTo>
                <a:cubicBezTo>
                  <a:pt x="86" y="233"/>
                  <a:pt x="84" y="236"/>
                  <a:pt x="81" y="238"/>
                </a:cubicBezTo>
                <a:cubicBezTo>
                  <a:pt x="70" y="242"/>
                  <a:pt x="55" y="231"/>
                  <a:pt x="55" y="215"/>
                </a:cubicBezTo>
                <a:cubicBezTo>
                  <a:pt x="55" y="208"/>
                  <a:pt x="55" y="201"/>
                  <a:pt x="55" y="193"/>
                </a:cubicBezTo>
                <a:cubicBezTo>
                  <a:pt x="55" y="180"/>
                  <a:pt x="55" y="180"/>
                  <a:pt x="55" y="180"/>
                </a:cubicBezTo>
                <a:cubicBezTo>
                  <a:pt x="55" y="175"/>
                  <a:pt x="59" y="170"/>
                  <a:pt x="65" y="170"/>
                </a:cubicBezTo>
                <a:cubicBezTo>
                  <a:pt x="272" y="170"/>
                  <a:pt x="272" y="170"/>
                  <a:pt x="272" y="170"/>
                </a:cubicBezTo>
                <a:cubicBezTo>
                  <a:pt x="278" y="170"/>
                  <a:pt x="282" y="175"/>
                  <a:pt x="282" y="180"/>
                </a:cubicBezTo>
                <a:cubicBezTo>
                  <a:pt x="282" y="194"/>
                  <a:pt x="282" y="194"/>
                  <a:pt x="282" y="194"/>
                </a:cubicBezTo>
                <a:cubicBezTo>
                  <a:pt x="282" y="194"/>
                  <a:pt x="283" y="216"/>
                  <a:pt x="276" y="226"/>
                </a:cubicBezTo>
                <a:close/>
                <a:moveTo>
                  <a:pt x="168" y="45"/>
                </a:moveTo>
                <a:cubicBezTo>
                  <a:pt x="229" y="45"/>
                  <a:pt x="280" y="90"/>
                  <a:pt x="290" y="149"/>
                </a:cubicBezTo>
                <a:cubicBezTo>
                  <a:pt x="289" y="148"/>
                  <a:pt x="287" y="148"/>
                  <a:pt x="286" y="148"/>
                </a:cubicBezTo>
                <a:cubicBezTo>
                  <a:pt x="50" y="148"/>
                  <a:pt x="50" y="148"/>
                  <a:pt x="50" y="148"/>
                </a:cubicBezTo>
                <a:cubicBezTo>
                  <a:pt x="49" y="148"/>
                  <a:pt x="48" y="148"/>
                  <a:pt x="46" y="149"/>
                </a:cubicBezTo>
                <a:cubicBezTo>
                  <a:pt x="56" y="90"/>
                  <a:pt x="107" y="45"/>
                  <a:pt x="168" y="45"/>
                </a:cubicBezTo>
                <a:close/>
                <a:moveTo>
                  <a:pt x="168" y="45"/>
                </a:moveTo>
                <a:cubicBezTo>
                  <a:pt x="168" y="45"/>
                  <a:pt x="168" y="45"/>
                  <a:pt x="168" y="45"/>
                </a:cubicBezTo>
              </a:path>
            </a:pathLst>
          </a:custGeom>
          <a:solidFill>
            <a:schemeClr val="bg1"/>
          </a:solidFill>
          <a:ln w="9525">
            <a:noFill/>
            <a:round/>
          </a:ln>
        </p:spPr>
        <p:txBody>
          <a:bodyPr vert="horz" wrap="square" lIns="91435" tIns="45717" rIns="91435" bIns="45717" numCol="1" anchor="t" anchorCtr="0" compatLnSpc="1"/>
          <a:lstStyle/>
          <a:p>
            <a:endParaRPr lang="en-US" dirty="0">
              <a:latin typeface="Arial" panose="020B0604020202020204"/>
              <a:ea typeface="微软雅黑" panose="020B0503020204020204" charset="-122"/>
              <a:sym typeface="Arial" panose="020B0604020202020204"/>
            </a:endParaRPr>
          </a:p>
        </p:txBody>
      </p:sp>
      <p:sp>
        <p:nvSpPr>
          <p:cNvPr id="47" name="Freeform 9"/>
          <p:cNvSpPr>
            <a:spLocks noEditPoints="1"/>
          </p:cNvSpPr>
          <p:nvPr/>
        </p:nvSpPr>
        <p:spPr bwMode="auto">
          <a:xfrm>
            <a:off x="5294982" y="1229441"/>
            <a:ext cx="241285" cy="376917"/>
          </a:xfrm>
          <a:custGeom>
            <a:avLst/>
            <a:gdLst/>
            <a:ahLst/>
            <a:cxnLst>
              <a:cxn ang="0">
                <a:pos x="666" y="1540"/>
              </a:cxn>
              <a:cxn ang="0">
                <a:pos x="536" y="1673"/>
              </a:cxn>
              <a:cxn ang="0">
                <a:pos x="405" y="1540"/>
              </a:cxn>
              <a:cxn ang="0">
                <a:pos x="729" y="1488"/>
              </a:cxn>
              <a:cxn ang="0">
                <a:pos x="323" y="1346"/>
              </a:cxn>
              <a:cxn ang="0">
                <a:pos x="1071" y="532"/>
              </a:cxn>
              <a:cxn ang="0">
                <a:pos x="922" y="903"/>
              </a:cxn>
              <a:cxn ang="0">
                <a:pos x="859" y="1025"/>
              </a:cxn>
              <a:cxn ang="0">
                <a:pos x="817" y="1142"/>
              </a:cxn>
              <a:cxn ang="0">
                <a:pos x="810" y="1170"/>
              </a:cxn>
              <a:cxn ang="0">
                <a:pos x="809" y="1293"/>
              </a:cxn>
              <a:cxn ang="0">
                <a:pos x="262" y="1182"/>
              </a:cxn>
              <a:cxn ang="0">
                <a:pos x="256" y="1153"/>
              </a:cxn>
              <a:cxn ang="0">
                <a:pos x="212" y="1025"/>
              </a:cxn>
              <a:cxn ang="0">
                <a:pos x="143" y="899"/>
              </a:cxn>
              <a:cxn ang="0">
                <a:pos x="138" y="887"/>
              </a:cxn>
              <a:cxn ang="0">
                <a:pos x="158" y="156"/>
              </a:cxn>
              <a:cxn ang="0">
                <a:pos x="913" y="156"/>
              </a:cxn>
              <a:cxn ang="0">
                <a:pos x="949" y="532"/>
              </a:cxn>
              <a:cxn ang="0">
                <a:pos x="536" y="122"/>
              </a:cxn>
              <a:cxn ang="0">
                <a:pos x="122" y="532"/>
              </a:cxn>
              <a:cxn ang="0">
                <a:pos x="249" y="832"/>
              </a:cxn>
              <a:cxn ang="0">
                <a:pos x="323" y="975"/>
              </a:cxn>
              <a:cxn ang="0">
                <a:pos x="384" y="1170"/>
              </a:cxn>
              <a:cxn ang="0">
                <a:pos x="704" y="1088"/>
              </a:cxn>
              <a:cxn ang="0">
                <a:pos x="796" y="874"/>
              </a:cxn>
              <a:cxn ang="0">
                <a:pos x="840" y="809"/>
              </a:cxn>
              <a:cxn ang="0">
                <a:pos x="633" y="679"/>
              </a:cxn>
              <a:cxn ang="0">
                <a:pos x="536" y="486"/>
              </a:cxn>
              <a:cxn ang="0">
                <a:pos x="438" y="679"/>
              </a:cxn>
              <a:cxn ang="0">
                <a:pos x="298" y="616"/>
              </a:cxn>
              <a:cxn ang="0">
                <a:pos x="438" y="897"/>
              </a:cxn>
              <a:cxn ang="0">
                <a:pos x="536" y="702"/>
              </a:cxn>
              <a:cxn ang="0">
                <a:pos x="633" y="897"/>
              </a:cxn>
              <a:cxn ang="0">
                <a:pos x="773" y="616"/>
              </a:cxn>
              <a:cxn ang="0">
                <a:pos x="633" y="679"/>
              </a:cxn>
              <a:cxn ang="0">
                <a:pos x="633" y="679"/>
              </a:cxn>
            </a:cxnLst>
            <a:rect l="0" t="0" r="r" b="b"/>
            <a:pathLst>
              <a:path w="1071" h="1673">
                <a:moveTo>
                  <a:pt x="405" y="1540"/>
                </a:moveTo>
                <a:cubicBezTo>
                  <a:pt x="666" y="1540"/>
                  <a:pt x="666" y="1540"/>
                  <a:pt x="666" y="1540"/>
                </a:cubicBezTo>
                <a:cubicBezTo>
                  <a:pt x="660" y="1578"/>
                  <a:pt x="646" y="1610"/>
                  <a:pt x="622" y="1635"/>
                </a:cubicBezTo>
                <a:cubicBezTo>
                  <a:pt x="597" y="1661"/>
                  <a:pt x="569" y="1673"/>
                  <a:pt x="536" y="1673"/>
                </a:cubicBezTo>
                <a:cubicBezTo>
                  <a:pt x="502" y="1673"/>
                  <a:pt x="474" y="1661"/>
                  <a:pt x="449" y="1635"/>
                </a:cubicBezTo>
                <a:cubicBezTo>
                  <a:pt x="425" y="1610"/>
                  <a:pt x="411" y="1578"/>
                  <a:pt x="405" y="1540"/>
                </a:cubicBezTo>
                <a:close/>
                <a:moveTo>
                  <a:pt x="342" y="1488"/>
                </a:moveTo>
                <a:cubicBezTo>
                  <a:pt x="729" y="1488"/>
                  <a:pt x="729" y="1488"/>
                  <a:pt x="729" y="1488"/>
                </a:cubicBezTo>
                <a:cubicBezTo>
                  <a:pt x="746" y="1346"/>
                  <a:pt x="746" y="1346"/>
                  <a:pt x="746" y="1346"/>
                </a:cubicBezTo>
                <a:cubicBezTo>
                  <a:pt x="323" y="1346"/>
                  <a:pt x="323" y="1346"/>
                  <a:pt x="323" y="1346"/>
                </a:cubicBezTo>
                <a:lnTo>
                  <a:pt x="342" y="1488"/>
                </a:lnTo>
                <a:close/>
                <a:moveTo>
                  <a:pt x="1071" y="532"/>
                </a:moveTo>
                <a:cubicBezTo>
                  <a:pt x="1071" y="671"/>
                  <a:pt x="1024" y="791"/>
                  <a:pt x="929" y="893"/>
                </a:cubicBezTo>
                <a:cubicBezTo>
                  <a:pt x="928" y="894"/>
                  <a:pt x="926" y="898"/>
                  <a:pt x="922" y="903"/>
                </a:cubicBezTo>
                <a:cubicBezTo>
                  <a:pt x="915" y="913"/>
                  <a:pt x="909" y="924"/>
                  <a:pt x="903" y="935"/>
                </a:cubicBezTo>
                <a:cubicBezTo>
                  <a:pt x="887" y="962"/>
                  <a:pt x="873" y="992"/>
                  <a:pt x="859" y="1025"/>
                </a:cubicBezTo>
                <a:cubicBezTo>
                  <a:pt x="845" y="1058"/>
                  <a:pt x="833" y="1091"/>
                  <a:pt x="822" y="1125"/>
                </a:cubicBezTo>
                <a:cubicBezTo>
                  <a:pt x="820" y="1128"/>
                  <a:pt x="818" y="1133"/>
                  <a:pt x="817" y="1142"/>
                </a:cubicBezTo>
                <a:cubicBezTo>
                  <a:pt x="815" y="1150"/>
                  <a:pt x="814" y="1155"/>
                  <a:pt x="813" y="1158"/>
                </a:cubicBezTo>
                <a:cubicBezTo>
                  <a:pt x="812" y="1161"/>
                  <a:pt x="811" y="1165"/>
                  <a:pt x="810" y="1170"/>
                </a:cubicBezTo>
                <a:cubicBezTo>
                  <a:pt x="809" y="1176"/>
                  <a:pt x="809" y="1179"/>
                  <a:pt x="809" y="1179"/>
                </a:cubicBezTo>
                <a:cubicBezTo>
                  <a:pt x="809" y="1293"/>
                  <a:pt x="809" y="1293"/>
                  <a:pt x="809" y="1293"/>
                </a:cubicBezTo>
                <a:cubicBezTo>
                  <a:pt x="262" y="1293"/>
                  <a:pt x="262" y="1293"/>
                  <a:pt x="262" y="1293"/>
                </a:cubicBezTo>
                <a:cubicBezTo>
                  <a:pt x="262" y="1182"/>
                  <a:pt x="262" y="1182"/>
                  <a:pt x="262" y="1182"/>
                </a:cubicBezTo>
                <a:cubicBezTo>
                  <a:pt x="261" y="1175"/>
                  <a:pt x="261" y="1175"/>
                  <a:pt x="261" y="1175"/>
                </a:cubicBezTo>
                <a:cubicBezTo>
                  <a:pt x="260" y="1171"/>
                  <a:pt x="259" y="1163"/>
                  <a:pt x="256" y="1153"/>
                </a:cubicBezTo>
                <a:cubicBezTo>
                  <a:pt x="254" y="1143"/>
                  <a:pt x="251" y="1133"/>
                  <a:pt x="249" y="1125"/>
                </a:cubicBezTo>
                <a:cubicBezTo>
                  <a:pt x="238" y="1091"/>
                  <a:pt x="226" y="1058"/>
                  <a:pt x="212" y="1025"/>
                </a:cubicBezTo>
                <a:cubicBezTo>
                  <a:pt x="198" y="994"/>
                  <a:pt x="182" y="963"/>
                  <a:pt x="164" y="931"/>
                </a:cubicBezTo>
                <a:cubicBezTo>
                  <a:pt x="157" y="919"/>
                  <a:pt x="150" y="908"/>
                  <a:pt x="143" y="899"/>
                </a:cubicBezTo>
                <a:cubicBezTo>
                  <a:pt x="142" y="896"/>
                  <a:pt x="140" y="893"/>
                  <a:pt x="138" y="889"/>
                </a:cubicBezTo>
                <a:cubicBezTo>
                  <a:pt x="138" y="887"/>
                  <a:pt x="138" y="887"/>
                  <a:pt x="138" y="887"/>
                </a:cubicBezTo>
                <a:cubicBezTo>
                  <a:pt x="46" y="787"/>
                  <a:pt x="0" y="668"/>
                  <a:pt x="0" y="532"/>
                </a:cubicBezTo>
                <a:cubicBezTo>
                  <a:pt x="0" y="385"/>
                  <a:pt x="53" y="260"/>
                  <a:pt x="158" y="156"/>
                </a:cubicBezTo>
                <a:cubicBezTo>
                  <a:pt x="263" y="52"/>
                  <a:pt x="389" y="0"/>
                  <a:pt x="536" y="0"/>
                </a:cubicBezTo>
                <a:cubicBezTo>
                  <a:pt x="682" y="0"/>
                  <a:pt x="808" y="52"/>
                  <a:pt x="913" y="156"/>
                </a:cubicBezTo>
                <a:cubicBezTo>
                  <a:pt x="1018" y="260"/>
                  <a:pt x="1071" y="385"/>
                  <a:pt x="1071" y="532"/>
                </a:cubicBezTo>
                <a:close/>
                <a:moveTo>
                  <a:pt x="949" y="532"/>
                </a:moveTo>
                <a:cubicBezTo>
                  <a:pt x="949" y="418"/>
                  <a:pt x="908" y="322"/>
                  <a:pt x="827" y="242"/>
                </a:cubicBezTo>
                <a:cubicBezTo>
                  <a:pt x="746" y="162"/>
                  <a:pt x="649" y="122"/>
                  <a:pt x="536" y="122"/>
                </a:cubicBezTo>
                <a:cubicBezTo>
                  <a:pt x="422" y="122"/>
                  <a:pt x="325" y="162"/>
                  <a:pt x="244" y="242"/>
                </a:cubicBezTo>
                <a:cubicBezTo>
                  <a:pt x="163" y="322"/>
                  <a:pt x="122" y="418"/>
                  <a:pt x="122" y="532"/>
                </a:cubicBezTo>
                <a:cubicBezTo>
                  <a:pt x="122" y="636"/>
                  <a:pt x="157" y="727"/>
                  <a:pt x="228" y="805"/>
                </a:cubicBezTo>
                <a:cubicBezTo>
                  <a:pt x="233" y="812"/>
                  <a:pt x="240" y="820"/>
                  <a:pt x="249" y="832"/>
                </a:cubicBezTo>
                <a:cubicBezTo>
                  <a:pt x="255" y="843"/>
                  <a:pt x="262" y="856"/>
                  <a:pt x="270" y="870"/>
                </a:cubicBezTo>
                <a:cubicBezTo>
                  <a:pt x="290" y="906"/>
                  <a:pt x="308" y="941"/>
                  <a:pt x="323" y="975"/>
                </a:cubicBezTo>
                <a:cubicBezTo>
                  <a:pt x="340" y="1012"/>
                  <a:pt x="354" y="1050"/>
                  <a:pt x="367" y="1088"/>
                </a:cubicBezTo>
                <a:cubicBezTo>
                  <a:pt x="377" y="1124"/>
                  <a:pt x="383" y="1151"/>
                  <a:pt x="384" y="1170"/>
                </a:cubicBezTo>
                <a:cubicBezTo>
                  <a:pt x="687" y="1170"/>
                  <a:pt x="687" y="1170"/>
                  <a:pt x="687" y="1170"/>
                </a:cubicBezTo>
                <a:cubicBezTo>
                  <a:pt x="688" y="1151"/>
                  <a:pt x="694" y="1124"/>
                  <a:pt x="704" y="1088"/>
                </a:cubicBezTo>
                <a:cubicBezTo>
                  <a:pt x="715" y="1050"/>
                  <a:pt x="729" y="1012"/>
                  <a:pt x="746" y="975"/>
                </a:cubicBezTo>
                <a:cubicBezTo>
                  <a:pt x="762" y="938"/>
                  <a:pt x="779" y="905"/>
                  <a:pt x="796" y="874"/>
                </a:cubicBezTo>
                <a:cubicBezTo>
                  <a:pt x="803" y="861"/>
                  <a:pt x="812" y="848"/>
                  <a:pt x="820" y="836"/>
                </a:cubicBezTo>
                <a:cubicBezTo>
                  <a:pt x="828" y="823"/>
                  <a:pt x="834" y="814"/>
                  <a:pt x="840" y="809"/>
                </a:cubicBezTo>
                <a:cubicBezTo>
                  <a:pt x="912" y="731"/>
                  <a:pt x="949" y="639"/>
                  <a:pt x="949" y="532"/>
                </a:cubicBezTo>
                <a:close/>
                <a:moveTo>
                  <a:pt x="633" y="679"/>
                </a:moveTo>
                <a:cubicBezTo>
                  <a:pt x="579" y="572"/>
                  <a:pt x="579" y="572"/>
                  <a:pt x="579" y="572"/>
                </a:cubicBezTo>
                <a:cubicBezTo>
                  <a:pt x="536" y="486"/>
                  <a:pt x="536" y="486"/>
                  <a:pt x="536" y="486"/>
                </a:cubicBezTo>
                <a:cubicBezTo>
                  <a:pt x="492" y="572"/>
                  <a:pt x="492" y="572"/>
                  <a:pt x="492" y="572"/>
                </a:cubicBezTo>
                <a:cubicBezTo>
                  <a:pt x="438" y="679"/>
                  <a:pt x="438" y="679"/>
                  <a:pt x="438" y="679"/>
                </a:cubicBezTo>
                <a:cubicBezTo>
                  <a:pt x="384" y="572"/>
                  <a:pt x="384" y="572"/>
                  <a:pt x="384" y="572"/>
                </a:cubicBezTo>
                <a:cubicBezTo>
                  <a:pt x="298" y="616"/>
                  <a:pt x="298" y="616"/>
                  <a:pt x="298" y="616"/>
                </a:cubicBezTo>
                <a:cubicBezTo>
                  <a:pt x="396" y="809"/>
                  <a:pt x="396" y="809"/>
                  <a:pt x="396" y="809"/>
                </a:cubicBezTo>
                <a:cubicBezTo>
                  <a:pt x="438" y="897"/>
                  <a:pt x="438" y="897"/>
                  <a:pt x="438" y="897"/>
                </a:cubicBezTo>
                <a:cubicBezTo>
                  <a:pt x="482" y="809"/>
                  <a:pt x="482" y="809"/>
                  <a:pt x="482" y="809"/>
                </a:cubicBezTo>
                <a:cubicBezTo>
                  <a:pt x="536" y="702"/>
                  <a:pt x="536" y="702"/>
                  <a:pt x="536" y="702"/>
                </a:cubicBezTo>
                <a:cubicBezTo>
                  <a:pt x="589" y="809"/>
                  <a:pt x="589" y="809"/>
                  <a:pt x="589" y="809"/>
                </a:cubicBezTo>
                <a:cubicBezTo>
                  <a:pt x="633" y="897"/>
                  <a:pt x="633" y="897"/>
                  <a:pt x="633" y="897"/>
                </a:cubicBezTo>
                <a:cubicBezTo>
                  <a:pt x="675" y="809"/>
                  <a:pt x="675" y="809"/>
                  <a:pt x="675" y="809"/>
                </a:cubicBezTo>
                <a:cubicBezTo>
                  <a:pt x="773" y="616"/>
                  <a:pt x="773" y="616"/>
                  <a:pt x="773" y="616"/>
                </a:cubicBezTo>
                <a:cubicBezTo>
                  <a:pt x="687" y="572"/>
                  <a:pt x="687" y="572"/>
                  <a:pt x="687" y="572"/>
                </a:cubicBezTo>
                <a:lnTo>
                  <a:pt x="633" y="679"/>
                </a:lnTo>
                <a:close/>
                <a:moveTo>
                  <a:pt x="633" y="679"/>
                </a:moveTo>
                <a:cubicBezTo>
                  <a:pt x="633" y="679"/>
                  <a:pt x="633" y="679"/>
                  <a:pt x="633" y="679"/>
                </a:cubicBezTo>
              </a:path>
            </a:pathLst>
          </a:custGeom>
          <a:solidFill>
            <a:schemeClr val="bg1"/>
          </a:solidFill>
          <a:ln w="9525">
            <a:noFill/>
            <a:round/>
          </a:ln>
        </p:spPr>
        <p:txBody>
          <a:bodyPr vert="horz" wrap="square" lIns="91435" tIns="45717" rIns="91435" bIns="45717" numCol="1" anchor="t" anchorCtr="0" compatLnSpc="1"/>
          <a:lstStyle/>
          <a:p>
            <a:endParaRPr lang="en-US" dirty="0">
              <a:latin typeface="Arial" panose="020B0604020202020204"/>
              <a:ea typeface="微软雅黑" panose="020B0503020204020204" charset="-122"/>
              <a:sym typeface="Arial" panose="020B0604020202020204"/>
            </a:endParaRPr>
          </a:p>
        </p:txBody>
      </p:sp>
      <p:sp>
        <p:nvSpPr>
          <p:cNvPr id="48" name="Freeform 128"/>
          <p:cNvSpPr/>
          <p:nvPr/>
        </p:nvSpPr>
        <p:spPr bwMode="auto">
          <a:xfrm>
            <a:off x="7928948" y="3000144"/>
            <a:ext cx="307059" cy="304783"/>
          </a:xfrm>
          <a:custGeom>
            <a:avLst/>
            <a:gdLst/>
            <a:ahLst/>
            <a:cxnLst>
              <a:cxn ang="0">
                <a:pos x="31" y="62"/>
              </a:cxn>
              <a:cxn ang="0">
                <a:pos x="8" y="51"/>
              </a:cxn>
              <a:cxn ang="0">
                <a:pos x="8" y="49"/>
              </a:cxn>
              <a:cxn ang="0">
                <a:pos x="13" y="44"/>
              </a:cxn>
              <a:cxn ang="0">
                <a:pos x="14" y="43"/>
              </a:cxn>
              <a:cxn ang="0">
                <a:pos x="15" y="44"/>
              </a:cxn>
              <a:cxn ang="0">
                <a:pos x="31" y="52"/>
              </a:cxn>
              <a:cxn ang="0">
                <a:pos x="52" y="31"/>
              </a:cxn>
              <a:cxn ang="0">
                <a:pos x="31" y="11"/>
              </a:cxn>
              <a:cxn ang="0">
                <a:pos x="17" y="16"/>
              </a:cxn>
              <a:cxn ang="0">
                <a:pos x="23" y="22"/>
              </a:cxn>
              <a:cxn ang="0">
                <a:pos x="23" y="25"/>
              </a:cxn>
              <a:cxn ang="0">
                <a:pos x="21" y="26"/>
              </a:cxn>
              <a:cxn ang="0">
                <a:pos x="3" y="26"/>
              </a:cxn>
              <a:cxn ang="0">
                <a:pos x="0" y="24"/>
              </a:cxn>
              <a:cxn ang="0">
                <a:pos x="0" y="6"/>
              </a:cxn>
              <a:cxn ang="0">
                <a:pos x="2" y="3"/>
              </a:cxn>
              <a:cxn ang="0">
                <a:pos x="5" y="4"/>
              </a:cxn>
              <a:cxn ang="0">
                <a:pos x="10" y="9"/>
              </a:cxn>
              <a:cxn ang="0">
                <a:pos x="31" y="0"/>
              </a:cxn>
              <a:cxn ang="0">
                <a:pos x="62" y="31"/>
              </a:cxn>
              <a:cxn ang="0">
                <a:pos x="31" y="62"/>
              </a:cxn>
            </a:cxnLst>
            <a:rect l="0" t="0" r="r" b="b"/>
            <a:pathLst>
              <a:path w="62" h="62">
                <a:moveTo>
                  <a:pt x="31" y="62"/>
                </a:moveTo>
                <a:cubicBezTo>
                  <a:pt x="22" y="62"/>
                  <a:pt x="13" y="58"/>
                  <a:pt x="8" y="51"/>
                </a:cubicBezTo>
                <a:cubicBezTo>
                  <a:pt x="7" y="50"/>
                  <a:pt x="7" y="50"/>
                  <a:pt x="8" y="49"/>
                </a:cubicBezTo>
                <a:cubicBezTo>
                  <a:pt x="13" y="44"/>
                  <a:pt x="13" y="44"/>
                  <a:pt x="13" y="44"/>
                </a:cubicBezTo>
                <a:cubicBezTo>
                  <a:pt x="13" y="44"/>
                  <a:pt x="14" y="43"/>
                  <a:pt x="14" y="43"/>
                </a:cubicBezTo>
                <a:cubicBezTo>
                  <a:pt x="15" y="43"/>
                  <a:pt x="15" y="44"/>
                  <a:pt x="15" y="44"/>
                </a:cubicBezTo>
                <a:cubicBezTo>
                  <a:pt x="19" y="49"/>
                  <a:pt x="25" y="52"/>
                  <a:pt x="31" y="52"/>
                </a:cubicBezTo>
                <a:cubicBezTo>
                  <a:pt x="43" y="52"/>
                  <a:pt x="52" y="43"/>
                  <a:pt x="52" y="31"/>
                </a:cubicBezTo>
                <a:cubicBezTo>
                  <a:pt x="52" y="20"/>
                  <a:pt x="43" y="11"/>
                  <a:pt x="31" y="11"/>
                </a:cubicBezTo>
                <a:cubicBezTo>
                  <a:pt x="26" y="11"/>
                  <a:pt x="21" y="13"/>
                  <a:pt x="17" y="16"/>
                </a:cubicBezTo>
                <a:cubicBezTo>
                  <a:pt x="23" y="22"/>
                  <a:pt x="23" y="22"/>
                  <a:pt x="23" y="22"/>
                </a:cubicBezTo>
                <a:cubicBezTo>
                  <a:pt x="24" y="23"/>
                  <a:pt x="24" y="24"/>
                  <a:pt x="23" y="25"/>
                </a:cubicBezTo>
                <a:cubicBezTo>
                  <a:pt x="23" y="26"/>
                  <a:pt x="22" y="26"/>
                  <a:pt x="21" y="26"/>
                </a:cubicBezTo>
                <a:cubicBezTo>
                  <a:pt x="3" y="26"/>
                  <a:pt x="3" y="26"/>
                  <a:pt x="3" y="26"/>
                </a:cubicBezTo>
                <a:cubicBezTo>
                  <a:pt x="2" y="26"/>
                  <a:pt x="0" y="25"/>
                  <a:pt x="0" y="24"/>
                </a:cubicBezTo>
                <a:cubicBezTo>
                  <a:pt x="0" y="6"/>
                  <a:pt x="0" y="6"/>
                  <a:pt x="0" y="6"/>
                </a:cubicBezTo>
                <a:cubicBezTo>
                  <a:pt x="0" y="5"/>
                  <a:pt x="1" y="4"/>
                  <a:pt x="2" y="3"/>
                </a:cubicBezTo>
                <a:cubicBezTo>
                  <a:pt x="3" y="3"/>
                  <a:pt x="4" y="3"/>
                  <a:pt x="5" y="4"/>
                </a:cubicBezTo>
                <a:cubicBezTo>
                  <a:pt x="10" y="9"/>
                  <a:pt x="10" y="9"/>
                  <a:pt x="10" y="9"/>
                </a:cubicBezTo>
                <a:cubicBezTo>
                  <a:pt x="16" y="4"/>
                  <a:pt x="23" y="0"/>
                  <a:pt x="31" y="0"/>
                </a:cubicBezTo>
                <a:cubicBezTo>
                  <a:pt x="48" y="0"/>
                  <a:pt x="62" y="14"/>
                  <a:pt x="62" y="31"/>
                </a:cubicBezTo>
                <a:cubicBezTo>
                  <a:pt x="62" y="48"/>
                  <a:pt x="48" y="62"/>
                  <a:pt x="31" y="62"/>
                </a:cubicBezTo>
                <a:close/>
              </a:path>
            </a:pathLst>
          </a:custGeom>
          <a:solidFill>
            <a:schemeClr val="bg1"/>
          </a:solidFill>
          <a:ln w="9525">
            <a:noFill/>
            <a:round/>
          </a:ln>
        </p:spPr>
        <p:txBody>
          <a:bodyPr vert="horz" wrap="square" lIns="91435" tIns="45717" rIns="91435" bIns="45717" numCol="1" anchor="t" anchorCtr="0" compatLnSpc="1"/>
          <a:lstStyle/>
          <a:p>
            <a:endParaRPr lang="en-US"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15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childTnLst>
                          </p:cTn>
                        </p:par>
                        <p:par>
                          <p:cTn id="44" fill="hold">
                            <p:stCondLst>
                              <p:cond delay="3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53" presetClass="entr" presetSubtype="16"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500"/>
                                        <p:tgtEl>
                                          <p:spTgt spid="24"/>
                                        </p:tgtEl>
                                      </p:cBhvr>
                                    </p:animEffect>
                                  </p:childTnLst>
                                </p:cTn>
                              </p:par>
                            </p:childTnLst>
                          </p:cTn>
                        </p:par>
                        <p:par>
                          <p:cTn id="64" fill="hold">
                            <p:stCondLst>
                              <p:cond delay="45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53" presetClass="entr" presetSubtype="16"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p:cTn id="77" dur="500" fill="hold"/>
                                        <p:tgtEl>
                                          <p:spTgt spid="45"/>
                                        </p:tgtEl>
                                        <p:attrNameLst>
                                          <p:attrName>ppt_w</p:attrName>
                                        </p:attrNameLst>
                                      </p:cBhvr>
                                      <p:tavLst>
                                        <p:tav tm="0">
                                          <p:val>
                                            <p:fltVal val="0"/>
                                          </p:val>
                                        </p:tav>
                                        <p:tav tm="100000">
                                          <p:val>
                                            <p:strVal val="#ppt_w"/>
                                          </p:val>
                                        </p:tav>
                                      </p:tavLst>
                                    </p:anim>
                                    <p:anim calcmode="lin" valueType="num">
                                      <p:cBhvr>
                                        <p:cTn id="78" dur="500" fill="hold"/>
                                        <p:tgtEl>
                                          <p:spTgt spid="45"/>
                                        </p:tgtEl>
                                        <p:attrNameLst>
                                          <p:attrName>ppt_h</p:attrName>
                                        </p:attrNameLst>
                                      </p:cBhvr>
                                      <p:tavLst>
                                        <p:tav tm="0">
                                          <p:val>
                                            <p:fltVal val="0"/>
                                          </p:val>
                                        </p:tav>
                                        <p:tav tm="100000">
                                          <p:val>
                                            <p:strVal val="#ppt_h"/>
                                          </p:val>
                                        </p:tav>
                                      </p:tavLst>
                                    </p:anim>
                                    <p:animEffect transition="in" filter="fade">
                                      <p:cBhvr>
                                        <p:cTn id="79" dur="500"/>
                                        <p:tgtEl>
                                          <p:spTgt spid="45"/>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6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par>
                                <p:cTn id="89" presetID="53" presetClass="entr" presetSubtype="16"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Effect transition="in" filter="fade">
                                      <p:cBhvr>
                                        <p:cTn id="93" dur="500"/>
                                        <p:tgtEl>
                                          <p:spTgt spid="35"/>
                                        </p:tgtEl>
                                      </p:cBhvr>
                                    </p:animEffect>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500" fill="hold"/>
                                        <p:tgtEl>
                                          <p:spTgt spid="46"/>
                                        </p:tgtEl>
                                        <p:attrNameLst>
                                          <p:attrName>ppt_w</p:attrName>
                                        </p:attrNameLst>
                                      </p:cBhvr>
                                      <p:tavLst>
                                        <p:tav tm="0">
                                          <p:val>
                                            <p:fltVal val="0"/>
                                          </p:val>
                                        </p:tav>
                                        <p:tav tm="100000">
                                          <p:val>
                                            <p:strVal val="#ppt_w"/>
                                          </p:val>
                                        </p:tav>
                                      </p:tavLst>
                                    </p:anim>
                                    <p:anim calcmode="lin" valueType="num">
                                      <p:cBhvr>
                                        <p:cTn id="98" dur="500" fill="hold"/>
                                        <p:tgtEl>
                                          <p:spTgt spid="46"/>
                                        </p:tgtEl>
                                        <p:attrNameLst>
                                          <p:attrName>ppt_h</p:attrName>
                                        </p:attrNameLst>
                                      </p:cBhvr>
                                      <p:tavLst>
                                        <p:tav tm="0">
                                          <p:val>
                                            <p:fltVal val="0"/>
                                          </p:val>
                                        </p:tav>
                                        <p:tav tm="100000">
                                          <p:val>
                                            <p:strVal val="#ppt_h"/>
                                          </p:val>
                                        </p:tav>
                                      </p:tavLst>
                                    </p:anim>
                                    <p:animEffect transition="in" filter="fade">
                                      <p:cBhvr>
                                        <p:cTn id="99" dur="500"/>
                                        <p:tgtEl>
                                          <p:spTgt spid="46"/>
                                        </p:tgtEl>
                                      </p:cBhvr>
                                    </p:animEffect>
                                  </p:childTnLst>
                                </p:cTn>
                              </p:par>
                            </p:childTnLst>
                          </p:cTn>
                        </p:par>
                        <p:par>
                          <p:cTn id="100" fill="hold">
                            <p:stCondLst>
                              <p:cond delay="7000"/>
                            </p:stCondLst>
                            <p:childTnLst>
                              <p:par>
                                <p:cTn id="101" presetID="22" presetClass="entr" presetSubtype="1" fill="hold" grpId="0"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wipe(up)">
                                      <p:cBhvr>
                                        <p:cTn id="103" dur="500"/>
                                        <p:tgtEl>
                                          <p:spTgt spid="38"/>
                                        </p:tgtEl>
                                      </p:cBhvr>
                                    </p:animEffect>
                                  </p:childTnLst>
                                </p:cTn>
                              </p:par>
                            </p:childTnLst>
                          </p:cTn>
                        </p:par>
                        <p:par>
                          <p:cTn id="104" fill="hold">
                            <p:stCondLst>
                              <p:cond delay="7500"/>
                            </p:stCondLst>
                            <p:childTnLst>
                              <p:par>
                                <p:cTn id="105" presetID="2" presetClass="entr" presetSubtype="4" accel="50000" decel="50000"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ppt_x"/>
                                          </p:val>
                                        </p:tav>
                                        <p:tav tm="100000">
                                          <p:val>
                                            <p:strVal val="#ppt_x"/>
                                          </p:val>
                                        </p:tav>
                                      </p:tavLst>
                                    </p:anim>
                                    <p:anim calcmode="lin" valueType="num">
                                      <p:cBhvr additive="base">
                                        <p:cTn id="108" dur="500" fill="hold"/>
                                        <p:tgtEl>
                                          <p:spTgt spid="39"/>
                                        </p:tgtEl>
                                        <p:attrNameLst>
                                          <p:attrName>ppt_y</p:attrName>
                                        </p:attrNameLst>
                                      </p:cBhvr>
                                      <p:tavLst>
                                        <p:tav tm="0">
                                          <p:val>
                                            <p:strVal val="1+#ppt_h/2"/>
                                          </p:val>
                                        </p:tav>
                                        <p:tav tm="100000">
                                          <p:val>
                                            <p:strVal val="#ppt_y"/>
                                          </p:val>
                                        </p:tav>
                                      </p:tavLst>
                                    </p:anim>
                                  </p:childTnLst>
                                </p:cTn>
                              </p:par>
                              <p:par>
                                <p:cTn id="109" presetID="53" presetClass="entr" presetSubtype="16" fill="hold"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childTnLst>
                                </p:cTn>
                              </p:par>
                            </p:childTnLst>
                          </p:cTn>
                        </p:par>
                        <p:par>
                          <p:cTn id="114" fill="hold">
                            <p:stCondLst>
                              <p:cond delay="8000"/>
                            </p:stCondLst>
                            <p:childTnLst>
                              <p:par>
                                <p:cTn id="115" presetID="53" presetClass="entr" presetSubtype="16" fill="hold" grpId="0" nodeType="after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p:cTn id="117" dur="500" fill="hold"/>
                                        <p:tgtEl>
                                          <p:spTgt spid="48"/>
                                        </p:tgtEl>
                                        <p:attrNameLst>
                                          <p:attrName>ppt_w</p:attrName>
                                        </p:attrNameLst>
                                      </p:cBhvr>
                                      <p:tavLst>
                                        <p:tav tm="0">
                                          <p:val>
                                            <p:fltVal val="0"/>
                                          </p:val>
                                        </p:tav>
                                        <p:tav tm="100000">
                                          <p:val>
                                            <p:strVal val="#ppt_w"/>
                                          </p:val>
                                        </p:tav>
                                      </p:tavLst>
                                    </p:anim>
                                    <p:anim calcmode="lin" valueType="num">
                                      <p:cBhvr>
                                        <p:cTn id="118" dur="500" fill="hold"/>
                                        <p:tgtEl>
                                          <p:spTgt spid="48"/>
                                        </p:tgtEl>
                                        <p:attrNameLst>
                                          <p:attrName>ppt_h</p:attrName>
                                        </p:attrNameLst>
                                      </p:cBhvr>
                                      <p:tavLst>
                                        <p:tav tm="0">
                                          <p:val>
                                            <p:fltVal val="0"/>
                                          </p:val>
                                        </p:tav>
                                        <p:tav tm="100000">
                                          <p:val>
                                            <p:strVal val="#ppt_h"/>
                                          </p:val>
                                        </p:tav>
                                      </p:tavLst>
                                    </p:anim>
                                    <p:animEffect transition="in" filter="fade">
                                      <p:cBhvr>
                                        <p:cTn id="119" dur="500"/>
                                        <p:tgtEl>
                                          <p:spTgt spid="48"/>
                                        </p:tgtEl>
                                      </p:cBhvr>
                                    </p:animEffect>
                                  </p:childTnLst>
                                </p:cTn>
                              </p:par>
                            </p:childTnLst>
                          </p:cTn>
                        </p:par>
                        <p:par>
                          <p:cTn id="120" fill="hold">
                            <p:stCondLst>
                              <p:cond delay="8500"/>
                            </p:stCondLst>
                            <p:childTnLst>
                              <p:par>
                                <p:cTn id="121" presetID="22" presetClass="entr" presetSubtype="1"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wipe(up)">
                                      <p:cBhvr>
                                        <p:cTn id="1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5" grpId="0" animBg="1"/>
      <p:bldP spid="19" grpId="0"/>
      <p:bldP spid="20" grpId="0" animBg="1"/>
      <p:bldP spid="24" grpId="0"/>
      <p:bldP spid="25" grpId="0" animBg="1"/>
      <p:bldP spid="29" grpId="0"/>
      <p:bldP spid="30" grpId="0" animBg="1"/>
      <p:bldP spid="38" grpId="0"/>
      <p:bldP spid="39" grpId="0" animBg="1"/>
      <p:bldP spid="43" grpId="0"/>
      <p:bldP spid="44" grpId="0" animBg="1"/>
      <p:bldP spid="45" grpId="0" animBg="1"/>
      <p:bldP spid="46" grpId="0" animBg="1"/>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重点项目展望</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6" name="AutoShape 9"/>
          <p:cNvSpPr/>
          <p:nvPr/>
        </p:nvSpPr>
        <p:spPr bwMode="auto">
          <a:xfrm>
            <a:off x="263888" y="4171080"/>
            <a:ext cx="1742384" cy="556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09245">
              <a:defRPr/>
            </a:pPr>
            <a:r>
              <a:rPr lang="zh-CN" altLang="en-US" sz="900" dirty="0">
                <a:solidFill>
                  <a:schemeClr val="bg1">
                    <a:lumMod val="50000"/>
                  </a:schemeClr>
                </a:solidFill>
                <a:latin typeface="Arial" panose="020B0604020202020204"/>
                <a:ea typeface="微软雅黑" panose="020B0503020204020204" charset="-122"/>
                <a:cs typeface="Roboto" charset="0"/>
                <a:sym typeface="Arial" panose="020B0604020202020204"/>
              </a:rPr>
              <a:t>点击输入简要文字内容，概括精炼言简意赅的说明分项内容。</a:t>
            </a:r>
            <a:endParaRPr lang="en-US" dirty="0">
              <a:solidFill>
                <a:schemeClr val="bg1">
                  <a:lumMod val="50000"/>
                </a:schemeClr>
              </a:solidFill>
              <a:latin typeface="Arial" panose="020B0604020202020204"/>
              <a:ea typeface="微软雅黑" panose="020B0503020204020204" charset="-122"/>
              <a:cs typeface="Roboto" charset="0"/>
              <a:sym typeface="Arial" panose="020B0604020202020204"/>
            </a:endParaRPr>
          </a:p>
        </p:txBody>
      </p:sp>
      <p:sp>
        <p:nvSpPr>
          <p:cNvPr id="7" name="AutoShape 10"/>
          <p:cNvSpPr/>
          <p:nvPr/>
        </p:nvSpPr>
        <p:spPr bwMode="auto">
          <a:xfrm>
            <a:off x="2552740" y="4171080"/>
            <a:ext cx="1742980" cy="556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09245">
              <a:defRPr/>
            </a:pPr>
            <a:r>
              <a:rPr lang="zh-CN" altLang="en-US" sz="900" dirty="0">
                <a:solidFill>
                  <a:schemeClr val="bg1">
                    <a:lumMod val="50000"/>
                  </a:schemeClr>
                </a:solidFill>
                <a:latin typeface="Arial" panose="020B0604020202020204"/>
                <a:ea typeface="微软雅黑" panose="020B0503020204020204" charset="-122"/>
                <a:cs typeface="Roboto" charset="0"/>
                <a:sym typeface="Arial" panose="020B0604020202020204"/>
              </a:rPr>
              <a:t>点击输入简要文字内容，概括精炼言简意赅的说明分项内容。</a:t>
            </a:r>
            <a:endParaRPr lang="en-US" dirty="0">
              <a:solidFill>
                <a:schemeClr val="bg1">
                  <a:lumMod val="50000"/>
                </a:schemeClr>
              </a:solidFill>
              <a:latin typeface="Arial" panose="020B0604020202020204"/>
              <a:ea typeface="微软雅黑" panose="020B0503020204020204" charset="-122"/>
              <a:cs typeface="Roboto" charset="0"/>
              <a:sym typeface="Arial" panose="020B0604020202020204"/>
            </a:endParaRPr>
          </a:p>
        </p:txBody>
      </p:sp>
      <p:sp>
        <p:nvSpPr>
          <p:cNvPr id="8" name="AutoShape 11"/>
          <p:cNvSpPr/>
          <p:nvPr/>
        </p:nvSpPr>
        <p:spPr bwMode="auto">
          <a:xfrm>
            <a:off x="4836233" y="4171080"/>
            <a:ext cx="1742980" cy="556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09245">
              <a:defRPr/>
            </a:pPr>
            <a:r>
              <a:rPr lang="zh-CN" altLang="en-US" sz="900" dirty="0">
                <a:solidFill>
                  <a:schemeClr val="bg1">
                    <a:lumMod val="50000"/>
                  </a:schemeClr>
                </a:solidFill>
                <a:latin typeface="Arial" panose="020B0604020202020204"/>
                <a:ea typeface="微软雅黑" panose="020B0503020204020204" charset="-122"/>
                <a:cs typeface="Roboto" charset="0"/>
                <a:sym typeface="Arial" panose="020B0604020202020204"/>
              </a:rPr>
              <a:t>点击输入简要文字内容，概括精炼言简意赅的说明分项内容。</a:t>
            </a:r>
            <a:endParaRPr lang="en-US" dirty="0">
              <a:solidFill>
                <a:schemeClr val="bg1">
                  <a:lumMod val="50000"/>
                </a:schemeClr>
              </a:solidFill>
              <a:latin typeface="Arial" panose="020B0604020202020204"/>
              <a:ea typeface="微软雅黑" panose="020B0503020204020204" charset="-122"/>
              <a:cs typeface="Roboto" charset="0"/>
              <a:sym typeface="Arial" panose="020B0604020202020204"/>
            </a:endParaRPr>
          </a:p>
        </p:txBody>
      </p:sp>
      <p:sp>
        <p:nvSpPr>
          <p:cNvPr id="9" name="AutoShape 12"/>
          <p:cNvSpPr/>
          <p:nvPr/>
        </p:nvSpPr>
        <p:spPr bwMode="auto">
          <a:xfrm>
            <a:off x="7183421" y="4171080"/>
            <a:ext cx="1742384" cy="556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09245">
              <a:defRPr/>
            </a:pPr>
            <a:r>
              <a:rPr lang="zh-CN" altLang="en-US" sz="900" dirty="0">
                <a:solidFill>
                  <a:schemeClr val="bg1">
                    <a:lumMod val="50000"/>
                  </a:schemeClr>
                </a:solidFill>
                <a:latin typeface="Arial" panose="020B0604020202020204"/>
                <a:ea typeface="微软雅黑" panose="020B0503020204020204" charset="-122"/>
                <a:cs typeface="Roboto" charset="0"/>
                <a:sym typeface="Arial" panose="020B0604020202020204"/>
              </a:rPr>
              <a:t>点击输入简要文字内容，概括精炼言简意赅的说明分项内容。</a:t>
            </a:r>
            <a:endParaRPr lang="en-US" dirty="0">
              <a:solidFill>
                <a:schemeClr val="bg1">
                  <a:lumMod val="50000"/>
                </a:schemeClr>
              </a:solidFill>
              <a:latin typeface="Arial" panose="020B0604020202020204"/>
              <a:ea typeface="微软雅黑" panose="020B0503020204020204" charset="-122"/>
              <a:cs typeface="Roboto" charset="0"/>
              <a:sym typeface="Arial" panose="020B0604020202020204"/>
            </a:endParaRPr>
          </a:p>
        </p:txBody>
      </p:sp>
      <p:sp>
        <p:nvSpPr>
          <p:cNvPr id="10" name="AutoShape 13"/>
          <p:cNvSpPr/>
          <p:nvPr/>
        </p:nvSpPr>
        <p:spPr bwMode="auto">
          <a:xfrm>
            <a:off x="793093" y="3954994"/>
            <a:ext cx="744100" cy="200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r>
              <a:rPr lang="zh-CN" altLang="en-US" sz="1100" b="1" dirty="0">
                <a:solidFill>
                  <a:srgbClr val="4D4E4C"/>
                </a:solidFill>
                <a:latin typeface="Arial" panose="020B0604020202020204"/>
                <a:ea typeface="微软雅黑" panose="020B0503020204020204" charset="-122"/>
                <a:cs typeface="Roboto" charset="0"/>
                <a:sym typeface="Arial" panose="020B0604020202020204"/>
              </a:rPr>
              <a:t>添加小标题</a:t>
            </a:r>
            <a:endParaRPr lang="en-US" sz="2800" dirty="0">
              <a:latin typeface="Arial" panose="020B0604020202020204"/>
              <a:ea typeface="微软雅黑" panose="020B0503020204020204" charset="-122"/>
              <a:cs typeface="Roboto" charset="0"/>
              <a:sym typeface="Arial" panose="020B0604020202020204"/>
            </a:endParaRPr>
          </a:p>
        </p:txBody>
      </p:sp>
      <p:sp>
        <p:nvSpPr>
          <p:cNvPr id="11" name="AutoShape 14"/>
          <p:cNvSpPr/>
          <p:nvPr/>
        </p:nvSpPr>
        <p:spPr bwMode="auto">
          <a:xfrm>
            <a:off x="3052179" y="3954994"/>
            <a:ext cx="744100" cy="200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r>
              <a:rPr lang="zh-CN" altLang="en-US" sz="1100" b="1" dirty="0">
                <a:solidFill>
                  <a:srgbClr val="4D4E4C"/>
                </a:solidFill>
                <a:latin typeface="Arial" panose="020B0604020202020204"/>
                <a:ea typeface="微软雅黑" panose="020B0503020204020204" charset="-122"/>
                <a:cs typeface="Roboto" charset="0"/>
                <a:sym typeface="Arial" panose="020B0604020202020204"/>
              </a:rPr>
              <a:t>添加小标题</a:t>
            </a:r>
            <a:endParaRPr lang="en-US" sz="2800" dirty="0">
              <a:latin typeface="Arial" panose="020B0604020202020204"/>
              <a:ea typeface="微软雅黑" panose="020B0503020204020204" charset="-122"/>
              <a:cs typeface="Roboto" charset="0"/>
              <a:sym typeface="Arial" panose="020B0604020202020204"/>
            </a:endParaRPr>
          </a:p>
        </p:txBody>
      </p:sp>
      <p:sp>
        <p:nvSpPr>
          <p:cNvPr id="12" name="AutoShape 15"/>
          <p:cNvSpPr/>
          <p:nvPr/>
        </p:nvSpPr>
        <p:spPr bwMode="auto">
          <a:xfrm>
            <a:off x="5335672" y="3954994"/>
            <a:ext cx="744100" cy="200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r>
              <a:rPr lang="zh-CN" altLang="en-US" sz="1100" b="1" dirty="0">
                <a:solidFill>
                  <a:srgbClr val="4D4E4C"/>
                </a:solidFill>
                <a:latin typeface="Arial" panose="020B0604020202020204"/>
                <a:ea typeface="微软雅黑" panose="020B0503020204020204" charset="-122"/>
                <a:cs typeface="Roboto" charset="0"/>
                <a:sym typeface="Arial" panose="020B0604020202020204"/>
              </a:rPr>
              <a:t>添加小标题</a:t>
            </a:r>
            <a:endParaRPr lang="en-US" sz="2800" dirty="0">
              <a:latin typeface="Arial" panose="020B0604020202020204"/>
              <a:ea typeface="微软雅黑" panose="020B0503020204020204" charset="-122"/>
              <a:cs typeface="Roboto" charset="0"/>
              <a:sym typeface="Arial" panose="020B0604020202020204"/>
            </a:endParaRPr>
          </a:p>
        </p:txBody>
      </p:sp>
      <p:sp>
        <p:nvSpPr>
          <p:cNvPr id="13" name="AutoShape 16"/>
          <p:cNvSpPr/>
          <p:nvPr/>
        </p:nvSpPr>
        <p:spPr bwMode="auto">
          <a:xfrm>
            <a:off x="7685838" y="3954994"/>
            <a:ext cx="743504" cy="200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r>
              <a:rPr lang="zh-CN" altLang="en-US" sz="1100" b="1" dirty="0">
                <a:solidFill>
                  <a:srgbClr val="4D4E4C"/>
                </a:solidFill>
                <a:latin typeface="Arial" panose="020B0604020202020204"/>
                <a:ea typeface="微软雅黑" panose="020B0503020204020204" charset="-122"/>
                <a:cs typeface="Roboto" charset="0"/>
                <a:sym typeface="Arial" panose="020B0604020202020204"/>
              </a:rPr>
              <a:t>添加小标题</a:t>
            </a:r>
            <a:endParaRPr lang="en-US" sz="2800" dirty="0">
              <a:latin typeface="Arial" panose="020B0604020202020204"/>
              <a:ea typeface="微软雅黑" panose="020B0503020204020204" charset="-122"/>
              <a:cs typeface="Roboto" charset="0"/>
              <a:sym typeface="Arial" panose="020B0604020202020204"/>
            </a:endParaRPr>
          </a:p>
        </p:txBody>
      </p:sp>
      <p:pic>
        <p:nvPicPr>
          <p:cNvPr id="14" name="图片占位符 1"/>
          <p:cNvPicPr>
            <a:picLocks noChangeAspect="1"/>
          </p:cNvPicPr>
          <p:nvPr/>
        </p:nvPicPr>
        <p:blipFill>
          <a:blip r:embed="rId1" cstate="print">
            <a:extLst>
              <a:ext uri="{28A0092B-C50C-407E-A947-70E740481C1C}">
                <a14:useLocalDpi xmlns:a14="http://schemas.microsoft.com/office/drawing/2010/main" val="0"/>
              </a:ext>
            </a:extLst>
          </a:blip>
          <a:srcRect t="165" b="165"/>
          <a:stretch>
            <a:fillRect/>
          </a:stretch>
        </p:blipFill>
        <p:spPr>
          <a:xfrm>
            <a:off x="-3048" y="1419622"/>
            <a:ext cx="2276475" cy="2295525"/>
          </a:xfrm>
          <a:prstGeom prst="rect">
            <a:avLst/>
          </a:prstGeom>
        </p:spPr>
      </p:pic>
      <p:pic>
        <p:nvPicPr>
          <p:cNvPr id="15" name="图片占位符 2"/>
          <p:cNvPicPr>
            <a:picLocks noChangeAspect="1"/>
          </p:cNvPicPr>
          <p:nvPr/>
        </p:nvPicPr>
        <p:blipFill>
          <a:blip r:embed="rId2" cstate="print">
            <a:extLst>
              <a:ext uri="{28A0092B-C50C-407E-A947-70E740481C1C}">
                <a14:useLocalDpi xmlns:a14="http://schemas.microsoft.com/office/drawing/2010/main" val="0"/>
              </a:ext>
            </a:extLst>
          </a:blip>
          <a:srcRect l="93" r="93"/>
          <a:stretch>
            <a:fillRect/>
          </a:stretch>
        </p:blipFill>
        <p:spPr>
          <a:xfrm>
            <a:off x="2285285" y="1419622"/>
            <a:ext cx="2276475" cy="2295525"/>
          </a:xfrm>
          <a:prstGeom prst="rect">
            <a:avLst/>
          </a:prstGeom>
        </p:spPr>
      </p:pic>
      <p:pic>
        <p:nvPicPr>
          <p:cNvPr id="16" name="图片占位符 3"/>
          <p:cNvPicPr>
            <a:picLocks noChangeAspect="1"/>
          </p:cNvPicPr>
          <p:nvPr/>
        </p:nvPicPr>
        <p:blipFill>
          <a:blip r:embed="rId3" cstate="print">
            <a:extLst>
              <a:ext uri="{28A0092B-C50C-407E-A947-70E740481C1C}">
                <a14:useLocalDpi xmlns:a14="http://schemas.microsoft.com/office/drawing/2010/main" val="0"/>
              </a:ext>
            </a:extLst>
          </a:blip>
          <a:srcRect t="12" b="12"/>
          <a:stretch>
            <a:fillRect/>
          </a:stretch>
        </p:blipFill>
        <p:spPr>
          <a:xfrm>
            <a:off x="4566619" y="1419622"/>
            <a:ext cx="2276475" cy="2295525"/>
          </a:xfrm>
          <a:prstGeom prst="rect">
            <a:avLst/>
          </a:prstGeom>
        </p:spPr>
      </p:pic>
      <p:pic>
        <p:nvPicPr>
          <p:cNvPr id="17" name="图片占位符 4"/>
          <p:cNvPicPr>
            <a:picLocks noChangeAspect="1"/>
          </p:cNvPicPr>
          <p:nvPr/>
        </p:nvPicPr>
        <p:blipFill>
          <a:blip r:embed="rId4" cstate="print">
            <a:extLst>
              <a:ext uri="{28A0092B-C50C-407E-A947-70E740481C1C}">
                <a14:useLocalDpi xmlns:a14="http://schemas.microsoft.com/office/drawing/2010/main" val="0"/>
              </a:ext>
            </a:extLst>
          </a:blip>
          <a:srcRect t="35" b="35"/>
          <a:stretch>
            <a:fillRect/>
          </a:stretch>
        </p:blipFill>
        <p:spPr>
          <a:xfrm>
            <a:off x="6847954" y="1419622"/>
            <a:ext cx="2276475" cy="22955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p:nvPr/>
        </p:nvSpPr>
        <p:spPr bwMode="auto">
          <a:xfrm>
            <a:off x="-7434" y="4105649"/>
            <a:ext cx="9158869" cy="1037569"/>
          </a:xfrm>
          <a:custGeom>
            <a:avLst/>
            <a:gdLst>
              <a:gd name="T0" fmla="*/ 0 w 5734"/>
              <a:gd name="T1" fmla="*/ 0 h 931"/>
              <a:gd name="T2" fmla="*/ 167 w 5734"/>
              <a:gd name="T3" fmla="*/ 73 h 931"/>
              <a:gd name="T4" fmla="*/ 340 w 5734"/>
              <a:gd name="T5" fmla="*/ 143 h 931"/>
              <a:gd name="T6" fmla="*/ 522 w 5734"/>
              <a:gd name="T7" fmla="*/ 206 h 931"/>
              <a:gd name="T8" fmla="*/ 711 w 5734"/>
              <a:gd name="T9" fmla="*/ 266 h 931"/>
              <a:gd name="T10" fmla="*/ 907 w 5734"/>
              <a:gd name="T11" fmla="*/ 320 h 931"/>
              <a:gd name="T12" fmla="*/ 1109 w 5734"/>
              <a:gd name="T13" fmla="*/ 369 h 931"/>
              <a:gd name="T14" fmla="*/ 1315 w 5734"/>
              <a:gd name="T15" fmla="*/ 415 h 931"/>
              <a:gd name="T16" fmla="*/ 1529 w 5734"/>
              <a:gd name="T17" fmla="*/ 455 h 931"/>
              <a:gd name="T18" fmla="*/ 1746 w 5734"/>
              <a:gd name="T19" fmla="*/ 490 h 931"/>
              <a:gd name="T20" fmla="*/ 1966 w 5734"/>
              <a:gd name="T21" fmla="*/ 520 h 931"/>
              <a:gd name="T22" fmla="*/ 2189 w 5734"/>
              <a:gd name="T23" fmla="*/ 544 h 931"/>
              <a:gd name="T24" fmla="*/ 2416 w 5734"/>
              <a:gd name="T25" fmla="*/ 563 h 931"/>
              <a:gd name="T26" fmla="*/ 2644 w 5734"/>
              <a:gd name="T27" fmla="*/ 579 h 931"/>
              <a:gd name="T28" fmla="*/ 2873 w 5734"/>
              <a:gd name="T29" fmla="*/ 588 h 931"/>
              <a:gd name="T30" fmla="*/ 3104 w 5734"/>
              <a:gd name="T31" fmla="*/ 593 h 931"/>
              <a:gd name="T32" fmla="*/ 3336 w 5734"/>
              <a:gd name="T33" fmla="*/ 591 h 931"/>
              <a:gd name="T34" fmla="*/ 3567 w 5734"/>
              <a:gd name="T35" fmla="*/ 586 h 931"/>
              <a:gd name="T36" fmla="*/ 3798 w 5734"/>
              <a:gd name="T37" fmla="*/ 576 h 931"/>
              <a:gd name="T38" fmla="*/ 4025 w 5734"/>
              <a:gd name="T39" fmla="*/ 560 h 931"/>
              <a:gd name="T40" fmla="*/ 4253 w 5734"/>
              <a:gd name="T41" fmla="*/ 539 h 931"/>
              <a:gd name="T42" fmla="*/ 4477 w 5734"/>
              <a:gd name="T43" fmla="*/ 511 h 931"/>
              <a:gd name="T44" fmla="*/ 4698 w 5734"/>
              <a:gd name="T45" fmla="*/ 479 h 931"/>
              <a:gd name="T46" fmla="*/ 4915 w 5734"/>
              <a:gd name="T47" fmla="*/ 443 h 931"/>
              <a:gd name="T48" fmla="*/ 5127 w 5734"/>
              <a:gd name="T49" fmla="*/ 401 h 931"/>
              <a:gd name="T50" fmla="*/ 5335 w 5734"/>
              <a:gd name="T51" fmla="*/ 352 h 931"/>
              <a:gd name="T52" fmla="*/ 5538 w 5734"/>
              <a:gd name="T53" fmla="*/ 299 h 931"/>
              <a:gd name="T54" fmla="*/ 5734 w 5734"/>
              <a:gd name="T55" fmla="*/ 240 h 931"/>
              <a:gd name="T56" fmla="*/ 5734 w 5734"/>
              <a:gd name="T57" fmla="*/ 931 h 931"/>
              <a:gd name="T58" fmla="*/ 0 w 5734"/>
              <a:gd name="T59" fmla="*/ 931 h 931"/>
              <a:gd name="T60" fmla="*/ 0 w 5734"/>
              <a:gd name="T6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4" h="931">
                <a:moveTo>
                  <a:pt x="0" y="0"/>
                </a:moveTo>
                <a:lnTo>
                  <a:pt x="167" y="73"/>
                </a:lnTo>
                <a:lnTo>
                  <a:pt x="340" y="143"/>
                </a:lnTo>
                <a:lnTo>
                  <a:pt x="522" y="206"/>
                </a:lnTo>
                <a:lnTo>
                  <a:pt x="711" y="266"/>
                </a:lnTo>
                <a:lnTo>
                  <a:pt x="907" y="320"/>
                </a:lnTo>
                <a:lnTo>
                  <a:pt x="1109" y="369"/>
                </a:lnTo>
                <a:lnTo>
                  <a:pt x="1315" y="415"/>
                </a:lnTo>
                <a:lnTo>
                  <a:pt x="1529" y="455"/>
                </a:lnTo>
                <a:lnTo>
                  <a:pt x="1746" y="490"/>
                </a:lnTo>
                <a:lnTo>
                  <a:pt x="1966" y="520"/>
                </a:lnTo>
                <a:lnTo>
                  <a:pt x="2189" y="544"/>
                </a:lnTo>
                <a:lnTo>
                  <a:pt x="2416" y="563"/>
                </a:lnTo>
                <a:lnTo>
                  <a:pt x="2644" y="579"/>
                </a:lnTo>
                <a:lnTo>
                  <a:pt x="2873" y="588"/>
                </a:lnTo>
                <a:lnTo>
                  <a:pt x="3104" y="593"/>
                </a:lnTo>
                <a:lnTo>
                  <a:pt x="3336" y="591"/>
                </a:lnTo>
                <a:lnTo>
                  <a:pt x="3567" y="586"/>
                </a:lnTo>
                <a:lnTo>
                  <a:pt x="3798" y="576"/>
                </a:lnTo>
                <a:lnTo>
                  <a:pt x="4025" y="560"/>
                </a:lnTo>
                <a:lnTo>
                  <a:pt x="4253" y="539"/>
                </a:lnTo>
                <a:lnTo>
                  <a:pt x="4477" y="511"/>
                </a:lnTo>
                <a:lnTo>
                  <a:pt x="4698" y="479"/>
                </a:lnTo>
                <a:lnTo>
                  <a:pt x="4915" y="443"/>
                </a:lnTo>
                <a:lnTo>
                  <a:pt x="5127" y="401"/>
                </a:lnTo>
                <a:lnTo>
                  <a:pt x="5335" y="352"/>
                </a:lnTo>
                <a:lnTo>
                  <a:pt x="5538" y="299"/>
                </a:lnTo>
                <a:lnTo>
                  <a:pt x="5734" y="240"/>
                </a:lnTo>
                <a:lnTo>
                  <a:pt x="5734" y="931"/>
                </a:lnTo>
                <a:lnTo>
                  <a:pt x="0" y="931"/>
                </a:lnTo>
                <a:lnTo>
                  <a:pt x="0" y="0"/>
                </a:lnTo>
                <a:close/>
              </a:path>
            </a:pathLst>
          </a:custGeom>
          <a:solidFill>
            <a:schemeClr val="accent2"/>
          </a:solidFill>
          <a:ln w="0">
            <a:noFill/>
            <a:prstDash val="solid"/>
            <a:round/>
          </a:ln>
        </p:spPr>
        <p:txBody>
          <a:bodyPr vert="horz" wrap="square" lIns="91430" tIns="45714" rIns="91430" bIns="45714"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5" name="Freeform 7"/>
          <p:cNvSpPr/>
          <p:nvPr/>
        </p:nvSpPr>
        <p:spPr bwMode="auto">
          <a:xfrm>
            <a:off x="-7434" y="4341915"/>
            <a:ext cx="9158869" cy="801303"/>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1"/>
          </a:solidFill>
          <a:ln w="0">
            <a:noFill/>
            <a:prstDash val="solid"/>
            <a:round/>
          </a:ln>
        </p:spPr>
        <p:txBody>
          <a:bodyPr vert="horz" wrap="square" lIns="91430" tIns="45714" rIns="91430" bIns="45714"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6" name="矩形 15"/>
          <p:cNvSpPr/>
          <p:nvPr/>
        </p:nvSpPr>
        <p:spPr>
          <a:xfrm>
            <a:off x="4478012" y="2049290"/>
            <a:ext cx="2807741" cy="525208"/>
          </a:xfrm>
          <a:prstGeom prst="rect">
            <a:avLst/>
          </a:prstGeom>
        </p:spPr>
        <p:txBody>
          <a:bodyPr wrap="square" lIns="0" tIns="0" rIns="0" bIns="0">
            <a:spAutoFit/>
          </a:bodyPr>
          <a:lstStyle/>
          <a:p>
            <a:r>
              <a:rPr lang="zh-CN" altLang="en-US" sz="3415" b="1">
                <a:solidFill>
                  <a:schemeClr val="accent1"/>
                </a:solidFill>
                <a:latin typeface="Arial" panose="020B0604020202020204"/>
                <a:ea typeface="微软雅黑" panose="020B0503020204020204" charset="-122"/>
                <a:cs typeface="+mn-ea"/>
                <a:sym typeface="Arial" panose="020B0604020202020204"/>
              </a:rPr>
              <a:t>明年工作计划</a:t>
            </a:r>
            <a:endParaRPr lang="zh-CN" altLang="en-US" sz="3415" b="1">
              <a:solidFill>
                <a:schemeClr val="accent1"/>
              </a:solidFill>
              <a:latin typeface="Arial" panose="020B0604020202020204"/>
              <a:ea typeface="微软雅黑" panose="020B0503020204020204" charset="-122"/>
              <a:cs typeface="+mn-ea"/>
              <a:sym typeface="Arial" panose="020B0604020202020204"/>
            </a:endParaRPr>
          </a:p>
        </p:txBody>
      </p:sp>
      <p:sp>
        <p:nvSpPr>
          <p:cNvPr id="17" name="TextBox 11"/>
          <p:cNvSpPr txBox="1"/>
          <p:nvPr/>
        </p:nvSpPr>
        <p:spPr>
          <a:xfrm>
            <a:off x="4437122" y="2645444"/>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18" name="TextBox 11"/>
          <p:cNvSpPr txBox="1"/>
          <p:nvPr/>
        </p:nvSpPr>
        <p:spPr>
          <a:xfrm>
            <a:off x="5885179" y="2645444"/>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19" name="TextBox 11"/>
          <p:cNvSpPr txBox="1"/>
          <p:nvPr/>
        </p:nvSpPr>
        <p:spPr>
          <a:xfrm>
            <a:off x="4437122" y="2839446"/>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21" name="TextBox 11"/>
          <p:cNvSpPr txBox="1"/>
          <p:nvPr/>
        </p:nvSpPr>
        <p:spPr>
          <a:xfrm>
            <a:off x="5885179" y="2839446"/>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22" name="矩形 259"/>
          <p:cNvSpPr>
            <a:spLocks noChangeArrowheads="1"/>
          </p:cNvSpPr>
          <p:nvPr/>
        </p:nvSpPr>
        <p:spPr bwMode="auto">
          <a:xfrm>
            <a:off x="2219511" y="1557343"/>
            <a:ext cx="1691995" cy="193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buNone/>
            </a:pPr>
            <a:r>
              <a:rPr lang="en-US" altLang="zh-CN" sz="9810" cap="all">
                <a:solidFill>
                  <a:schemeClr val="accent1"/>
                </a:solidFill>
                <a:latin typeface="Arial" panose="020B0604020202020204"/>
                <a:ea typeface="微软雅黑" panose="020B0503020204020204" charset="-122"/>
                <a:cs typeface="Arial" panose="020B0604020202020204" pitchFamily="34" charset="0"/>
                <a:sym typeface="Arial" panose="020B0604020202020204"/>
              </a:rPr>
              <a:t>04</a:t>
            </a:r>
            <a:endParaRPr lang="en-US" altLang="zh-CN" sz="9810" cap="all">
              <a:solidFill>
                <a:schemeClr val="accent1"/>
              </a:solidFill>
              <a:latin typeface="Arial" panose="020B0604020202020204"/>
              <a:ea typeface="微软雅黑" panose="020B0503020204020204" charset="-122"/>
              <a:cs typeface="Arial" panose="020B0604020202020204" pitchFamily="34" charset="0"/>
              <a:sym typeface="Arial" panose="020B0604020202020204"/>
            </a:endParaRPr>
          </a:p>
          <a:p>
            <a:pPr algn="ctr">
              <a:buNone/>
            </a:pPr>
            <a:r>
              <a:rPr lang="en-US" altLang="zh-CN" sz="2275" cap="all">
                <a:solidFill>
                  <a:schemeClr val="accent1"/>
                </a:solidFill>
                <a:latin typeface="Arial" panose="020B0604020202020204"/>
                <a:ea typeface="微软雅黑" panose="020B0503020204020204" charset="-122"/>
                <a:cs typeface="Arial" panose="020B0604020202020204" pitchFamily="34" charset="0"/>
                <a:sym typeface="Arial" panose="020B0604020202020204"/>
              </a:rPr>
              <a:t>chapter</a:t>
            </a:r>
            <a:endParaRPr lang="zh-CN" altLang="en-US" sz="2275" cap="all">
              <a:solidFill>
                <a:schemeClr val="accent1"/>
              </a:solidFill>
              <a:latin typeface="Arial" panose="020B0604020202020204"/>
              <a:ea typeface="微软雅黑" panose="020B0503020204020204" charset="-122"/>
              <a:cs typeface="Arial" panose="020B0604020202020204" pitchFamily="34" charset="0"/>
              <a:sym typeface="Arial" panose="020B0604020202020204"/>
            </a:endParaRPr>
          </a:p>
        </p:txBody>
      </p:sp>
      <p:cxnSp>
        <p:nvCxnSpPr>
          <p:cNvPr id="23" name="直接连接符 22"/>
          <p:cNvCxnSpPr/>
          <p:nvPr/>
        </p:nvCxnSpPr>
        <p:spPr>
          <a:xfrm>
            <a:off x="4068390" y="1711150"/>
            <a:ext cx="0" cy="16588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2"/>
                                        </p:tgtEl>
                                        <p:attrNameLst>
                                          <p:attrName>style.visibility</p:attrName>
                                        </p:attrNameLst>
                                      </p:cBhvr>
                                      <p:to>
                                        <p:strVal val="visible"/>
                                      </p:to>
                                    </p:set>
                                    <p:anim by="(-#ppt_w*2)" calcmode="lin" valueType="num">
                                      <p:cBhvr rctx="PPT">
                                        <p:cTn id="15" dur="500" autoRev="1" fill="hold">
                                          <p:stCondLst>
                                            <p:cond delay="0"/>
                                          </p:stCondLst>
                                        </p:cTn>
                                        <p:tgtEl>
                                          <p:spTgt spid="22"/>
                                        </p:tgtEl>
                                        <p:attrNameLst>
                                          <p:attrName>ppt_w</p:attrName>
                                        </p:attrNameLst>
                                      </p:cBhvr>
                                    </p:anim>
                                    <p:anim by="(#ppt_w*0.50)" calcmode="lin" valueType="num">
                                      <p:cBhvr>
                                        <p:cTn id="16" dur="500" decel="50000" autoRev="1" fill="hold">
                                          <p:stCondLst>
                                            <p:cond delay="0"/>
                                          </p:stCondLst>
                                        </p:cTn>
                                        <p:tgtEl>
                                          <p:spTgt spid="22"/>
                                        </p:tgtEl>
                                        <p:attrNameLst>
                                          <p:attrName>ppt_x</p:attrName>
                                        </p:attrNameLst>
                                      </p:cBhvr>
                                    </p:anim>
                                    <p:anim from="(-#ppt_h/2)" to="(#ppt_y)" calcmode="lin" valueType="num">
                                      <p:cBhvr>
                                        <p:cTn id="17" dur="1000" fill="hold">
                                          <p:stCondLst>
                                            <p:cond delay="0"/>
                                          </p:stCondLst>
                                        </p:cTn>
                                        <p:tgtEl>
                                          <p:spTgt spid="22"/>
                                        </p:tgtEl>
                                        <p:attrNameLst>
                                          <p:attrName>ppt_y</p:attrName>
                                        </p:attrNameLst>
                                      </p:cBhvr>
                                    </p:anim>
                                    <p:animRot by="21600000">
                                      <p:cBhvr>
                                        <p:cTn id="18" dur="1000" fill="hold">
                                          <p:stCondLst>
                                            <p:cond delay="0"/>
                                          </p:stCondLst>
                                        </p:cTn>
                                        <p:tgtEl>
                                          <p:spTgt spid="2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strVal val="4*#ppt_w"/>
                                          </p:val>
                                        </p:tav>
                                        <p:tav tm="100000">
                                          <p:val>
                                            <p:strVal val="#ppt_w"/>
                                          </p:val>
                                        </p:tav>
                                      </p:tavLst>
                                    </p:anim>
                                    <p:anim calcmode="lin" valueType="num">
                                      <p:cBhvr>
                                        <p:cTn id="29" dur="500" fill="hold"/>
                                        <p:tgtEl>
                                          <p:spTgt spid="16"/>
                                        </p:tgtEl>
                                        <p:attrNameLst>
                                          <p:attrName>ppt_h</p:attrName>
                                        </p:attrNameLst>
                                      </p:cBhvr>
                                      <p:tavLst>
                                        <p:tav tm="0">
                                          <p:val>
                                            <p:strVal val="4*#ppt_h"/>
                                          </p:val>
                                        </p:tav>
                                        <p:tav tm="100000">
                                          <p:val>
                                            <p:strVal val="#ppt_h"/>
                                          </p:val>
                                        </p:tav>
                                      </p:tavLst>
                                    </p:anim>
                                  </p:childTnLst>
                                </p:cTn>
                              </p:par>
                            </p:childTnLst>
                          </p:cTn>
                        </p:par>
                        <p:par>
                          <p:cTn id="30" fill="hold">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ppt_x</p:attrName>
                                        </p:attrNameLst>
                                      </p:cBhvr>
                                      <p:tavLst>
                                        <p:tav tm="0">
                                          <p:val>
                                            <p:strVal val="#ppt_x-#ppt_w*1.125000"/>
                                          </p:val>
                                        </p:tav>
                                        <p:tav tm="100000">
                                          <p:val>
                                            <p:strVal val="#ppt_x"/>
                                          </p:val>
                                        </p:tav>
                                      </p:tavLst>
                                    </p:anim>
                                    <p:animEffect transition="in" filter="wipe(right)">
                                      <p:cBhvr>
                                        <p:cTn id="34" dur="500"/>
                                        <p:tgtEl>
                                          <p:spTgt spid="17"/>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ppt_x</p:attrName>
                                        </p:attrNameLst>
                                      </p:cBhvr>
                                      <p:tavLst>
                                        <p:tav tm="0">
                                          <p:val>
                                            <p:strVal val="#ppt_x-#ppt_w*1.125000"/>
                                          </p:val>
                                        </p:tav>
                                        <p:tav tm="100000">
                                          <p:val>
                                            <p:strVal val="#ppt_x"/>
                                          </p:val>
                                        </p:tav>
                                      </p:tavLst>
                                    </p:anim>
                                    <p:animEffect transition="in" filter="wipe(right)">
                                      <p:cBhvr>
                                        <p:cTn id="38" dur="500"/>
                                        <p:tgtEl>
                                          <p:spTgt spid="18"/>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ppt_x</p:attrName>
                                        </p:attrNameLst>
                                      </p:cBhvr>
                                      <p:tavLst>
                                        <p:tav tm="0">
                                          <p:val>
                                            <p:strVal val="#ppt_x-#ppt_w*1.125000"/>
                                          </p:val>
                                        </p:tav>
                                        <p:tav tm="100000">
                                          <p:val>
                                            <p:strVal val="#ppt_x"/>
                                          </p:val>
                                        </p:tav>
                                      </p:tavLst>
                                    </p:anim>
                                    <p:animEffect transition="in" filter="wipe(right)">
                                      <p:cBhvr>
                                        <p:cTn id="42" dur="500"/>
                                        <p:tgtEl>
                                          <p:spTgt spid="19"/>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p:tgtEl>
                                          <p:spTgt spid="21"/>
                                        </p:tgtEl>
                                        <p:attrNameLst>
                                          <p:attrName>ppt_x</p:attrName>
                                        </p:attrNameLst>
                                      </p:cBhvr>
                                      <p:tavLst>
                                        <p:tav tm="0">
                                          <p:val>
                                            <p:strVal val="#ppt_x-#ppt_w*1.125000"/>
                                          </p:val>
                                        </p:tav>
                                        <p:tav tm="100000">
                                          <p:val>
                                            <p:strVal val="#ppt_x"/>
                                          </p:val>
                                        </p:tav>
                                      </p:tavLst>
                                    </p:anim>
                                    <p:animEffect transition="in" filter="wipe(right)">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p:bldP spid="19"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MH_Others_1"/>
          <p:cNvCxnSpPr/>
          <p:nvPr>
            <p:custDataLst>
              <p:tags r:id="rId1"/>
            </p:custDataLst>
          </p:nvPr>
        </p:nvCxnSpPr>
        <p:spPr>
          <a:xfrm>
            <a:off x="4529142" y="284"/>
            <a:ext cx="0" cy="4136118"/>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MH_Others_2"/>
          <p:cNvSpPr/>
          <p:nvPr>
            <p:custDataLst>
              <p:tags r:id="rId2"/>
            </p:custDataLst>
          </p:nvPr>
        </p:nvSpPr>
        <p:spPr>
          <a:xfrm flipH="1" flipV="1">
            <a:off x="4379141" y="283"/>
            <a:ext cx="300004" cy="17143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1425">
              <a:latin typeface="Arial" panose="020B0604020202020204"/>
              <a:ea typeface="微软雅黑" panose="020B0503020204020204" charset="-122"/>
              <a:sym typeface="Arial" panose="020B0604020202020204"/>
            </a:endParaRPr>
          </a:p>
        </p:txBody>
      </p:sp>
      <p:sp>
        <p:nvSpPr>
          <p:cNvPr id="10" name="MH_Others_3"/>
          <p:cNvSpPr/>
          <p:nvPr>
            <p:custDataLst>
              <p:tags r:id="rId3"/>
            </p:custDataLst>
          </p:nvPr>
        </p:nvSpPr>
        <p:spPr>
          <a:xfrm>
            <a:off x="4143423" y="414575"/>
            <a:ext cx="771440" cy="7714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zh-CN" altLang="en-US" sz="2100" b="1">
              <a:latin typeface="Arial" panose="020B0604020202020204"/>
              <a:ea typeface="微软雅黑" panose="020B0503020204020204" charset="-122"/>
              <a:sym typeface="Arial" panose="020B0604020202020204"/>
            </a:endParaRPr>
          </a:p>
        </p:txBody>
      </p:sp>
      <p:sp>
        <p:nvSpPr>
          <p:cNvPr id="11" name="MH_Number_1"/>
          <p:cNvSpPr/>
          <p:nvPr>
            <p:custDataLst>
              <p:tags r:id="rId4"/>
            </p:custDataLst>
          </p:nvPr>
        </p:nvSpPr>
        <p:spPr>
          <a:xfrm>
            <a:off x="4409413" y="1777180"/>
            <a:ext cx="239459" cy="2394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500" dirty="0">
                <a:solidFill>
                  <a:srgbClr val="FFFFFF"/>
                </a:solidFill>
                <a:latin typeface="Arial" panose="020B0604020202020204"/>
                <a:ea typeface="微软雅黑" panose="020B0503020204020204" charset="-122"/>
                <a:sym typeface="Arial" panose="020B0604020202020204"/>
              </a:rPr>
              <a:t>1</a:t>
            </a:r>
            <a:endParaRPr lang="zh-CN" altLang="en-US" sz="1500">
              <a:solidFill>
                <a:srgbClr val="FFFFFF"/>
              </a:solidFill>
              <a:latin typeface="Arial" panose="020B0604020202020204"/>
              <a:ea typeface="微软雅黑" panose="020B0503020204020204" charset="-122"/>
              <a:sym typeface="Arial" panose="020B0604020202020204"/>
            </a:endParaRPr>
          </a:p>
        </p:txBody>
      </p:sp>
      <p:sp>
        <p:nvSpPr>
          <p:cNvPr id="23" name="MH_Number_2"/>
          <p:cNvSpPr/>
          <p:nvPr>
            <p:custDataLst>
              <p:tags r:id="rId5"/>
            </p:custDataLst>
          </p:nvPr>
        </p:nvSpPr>
        <p:spPr>
          <a:xfrm>
            <a:off x="4409413" y="2519831"/>
            <a:ext cx="239459" cy="2394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500" dirty="0">
                <a:solidFill>
                  <a:srgbClr val="FFFFFF"/>
                </a:solidFill>
                <a:latin typeface="Arial" panose="020B0604020202020204"/>
                <a:ea typeface="微软雅黑" panose="020B0503020204020204" charset="-122"/>
                <a:sym typeface="Arial" panose="020B0604020202020204"/>
              </a:rPr>
              <a:t>2</a:t>
            </a:r>
            <a:endParaRPr lang="zh-CN" altLang="en-US" sz="1500">
              <a:solidFill>
                <a:srgbClr val="FFFFFF"/>
              </a:solidFill>
              <a:latin typeface="Arial" panose="020B0604020202020204"/>
              <a:ea typeface="微软雅黑" panose="020B0503020204020204" charset="-122"/>
              <a:sym typeface="Arial" panose="020B0604020202020204"/>
            </a:endParaRPr>
          </a:p>
        </p:txBody>
      </p:sp>
      <p:sp>
        <p:nvSpPr>
          <p:cNvPr id="24" name="MH_Number_3"/>
          <p:cNvSpPr/>
          <p:nvPr>
            <p:custDataLst>
              <p:tags r:id="rId6"/>
            </p:custDataLst>
          </p:nvPr>
        </p:nvSpPr>
        <p:spPr>
          <a:xfrm>
            <a:off x="4409413" y="3262482"/>
            <a:ext cx="239459" cy="2394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500" dirty="0">
                <a:solidFill>
                  <a:srgbClr val="FFFFFF"/>
                </a:solidFill>
                <a:latin typeface="Arial" panose="020B0604020202020204"/>
                <a:ea typeface="微软雅黑" panose="020B0503020204020204" charset="-122"/>
                <a:sym typeface="Arial" panose="020B0604020202020204"/>
              </a:rPr>
              <a:t>3</a:t>
            </a:r>
            <a:endParaRPr lang="zh-CN" altLang="en-US" sz="1500">
              <a:solidFill>
                <a:srgbClr val="FFFFFF"/>
              </a:solidFill>
              <a:latin typeface="Arial" panose="020B0604020202020204"/>
              <a:ea typeface="微软雅黑" panose="020B0503020204020204" charset="-122"/>
              <a:sym typeface="Arial" panose="020B0604020202020204"/>
            </a:endParaRPr>
          </a:p>
        </p:txBody>
      </p:sp>
      <p:sp>
        <p:nvSpPr>
          <p:cNvPr id="25" name="MH_Number_4"/>
          <p:cNvSpPr/>
          <p:nvPr>
            <p:custDataLst>
              <p:tags r:id="rId7"/>
            </p:custDataLst>
          </p:nvPr>
        </p:nvSpPr>
        <p:spPr>
          <a:xfrm>
            <a:off x="4409413" y="4005132"/>
            <a:ext cx="239459" cy="2394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1500" dirty="0">
                <a:solidFill>
                  <a:srgbClr val="FFFFFF"/>
                </a:solidFill>
                <a:latin typeface="Arial" panose="020B0604020202020204"/>
                <a:ea typeface="微软雅黑" panose="020B0503020204020204" charset="-122"/>
                <a:sym typeface="Arial" panose="020B0604020202020204"/>
              </a:rPr>
              <a:t>4</a:t>
            </a:r>
            <a:endParaRPr lang="zh-CN" altLang="en-US" sz="1500">
              <a:solidFill>
                <a:srgbClr val="FFFFFF"/>
              </a:solidFill>
              <a:latin typeface="Arial" panose="020B0604020202020204"/>
              <a:ea typeface="微软雅黑" panose="020B0503020204020204" charset="-122"/>
              <a:sym typeface="Arial" panose="020B0604020202020204"/>
            </a:endParaRPr>
          </a:p>
        </p:txBody>
      </p:sp>
      <p:sp>
        <p:nvSpPr>
          <p:cNvPr id="16" name="MH_Others_4"/>
          <p:cNvSpPr/>
          <p:nvPr>
            <p:custDataLst>
              <p:tags r:id="rId8"/>
            </p:custDataLst>
          </p:nvPr>
        </p:nvSpPr>
        <p:spPr>
          <a:xfrm>
            <a:off x="4112489" y="414575"/>
            <a:ext cx="833311" cy="771440"/>
          </a:xfrm>
          <a:prstGeom prst="rect">
            <a:avLst/>
          </a:prstGeom>
        </p:spPr>
        <p:txBody>
          <a:bodyPr wrap="square" anchor="ctr" anchorCtr="0">
            <a:noAutofit/>
          </a:bodyPr>
          <a:lstStyle/>
          <a:p>
            <a:pPr lvl="0" algn="ctr"/>
            <a:r>
              <a:rPr lang="zh-CN" altLang="en-US" sz="2700" b="1">
                <a:solidFill>
                  <a:prstClr val="white"/>
                </a:solidFill>
                <a:latin typeface="Arial" panose="020B0604020202020204"/>
                <a:ea typeface="微软雅黑" panose="020B0503020204020204" charset="-122"/>
                <a:sym typeface="Arial" panose="020B0604020202020204"/>
              </a:rPr>
              <a:t>目录</a:t>
            </a:r>
            <a:endParaRPr lang="zh-CN" altLang="en-US" sz="2700" b="1">
              <a:solidFill>
                <a:prstClr val="white"/>
              </a:solidFill>
              <a:latin typeface="Arial" panose="020B0604020202020204"/>
              <a:ea typeface="微软雅黑" panose="020B0503020204020204" charset="-122"/>
              <a:sym typeface="Arial" panose="020B0604020202020204"/>
            </a:endParaRPr>
          </a:p>
        </p:txBody>
      </p:sp>
      <p:sp>
        <p:nvSpPr>
          <p:cNvPr id="36" name="MH_Entry_1"/>
          <p:cNvSpPr txBox="1">
            <a:spLocks noChangeArrowheads="1"/>
          </p:cNvSpPr>
          <p:nvPr>
            <p:custDataLst>
              <p:tags r:id="rId9"/>
            </p:custDataLst>
          </p:nvPr>
        </p:nvSpPr>
        <p:spPr bwMode="auto">
          <a:xfrm>
            <a:off x="2506247" y="1743120"/>
            <a:ext cx="1751325" cy="3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990">
                <a:solidFill>
                  <a:schemeClr val="accent1"/>
                </a:solidFill>
                <a:latin typeface="Arial" panose="020B0604020202020204"/>
                <a:ea typeface="微软雅黑" panose="020B0503020204020204" charset="-122"/>
                <a:sym typeface="Arial" panose="020B0604020202020204"/>
              </a:rPr>
              <a:t>年度工作概述</a:t>
            </a:r>
            <a:endParaRPr lang="en-US" altLang="zh-CN" sz="1990" dirty="0">
              <a:solidFill>
                <a:schemeClr val="accent1"/>
              </a:solidFill>
              <a:latin typeface="Arial" panose="020B0604020202020204"/>
              <a:ea typeface="微软雅黑" panose="020B0503020204020204" charset="-122"/>
              <a:sym typeface="Arial" panose="020B0604020202020204"/>
            </a:endParaRPr>
          </a:p>
        </p:txBody>
      </p:sp>
      <p:sp>
        <p:nvSpPr>
          <p:cNvPr id="40" name="MH_Entry_2"/>
          <p:cNvSpPr txBox="1">
            <a:spLocks noChangeArrowheads="1"/>
          </p:cNvSpPr>
          <p:nvPr>
            <p:custDataLst>
              <p:tags r:id="rId10"/>
            </p:custDataLst>
          </p:nvPr>
        </p:nvSpPr>
        <p:spPr bwMode="auto">
          <a:xfrm>
            <a:off x="4740762" y="2485164"/>
            <a:ext cx="1801783" cy="3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990">
                <a:solidFill>
                  <a:schemeClr val="accent2"/>
                </a:solidFill>
                <a:latin typeface="Arial" panose="020B0604020202020204"/>
                <a:ea typeface="微软雅黑" panose="020B0503020204020204" charset="-122"/>
                <a:sym typeface="Arial" panose="020B0604020202020204"/>
              </a:rPr>
              <a:t>工作完成情况</a:t>
            </a:r>
            <a:endParaRPr lang="en-US" altLang="zh-CN" sz="1990" dirty="0">
              <a:solidFill>
                <a:schemeClr val="accent2"/>
              </a:solidFill>
              <a:latin typeface="Arial" panose="020B0604020202020204"/>
              <a:ea typeface="微软雅黑" panose="020B0503020204020204" charset="-122"/>
              <a:sym typeface="Arial" panose="020B0604020202020204"/>
            </a:endParaRPr>
          </a:p>
        </p:txBody>
      </p:sp>
      <p:sp>
        <p:nvSpPr>
          <p:cNvPr id="41" name="MH_Entry_3"/>
          <p:cNvSpPr txBox="1">
            <a:spLocks noChangeArrowheads="1"/>
          </p:cNvSpPr>
          <p:nvPr>
            <p:custDataLst>
              <p:tags r:id="rId11"/>
            </p:custDataLst>
          </p:nvPr>
        </p:nvSpPr>
        <p:spPr bwMode="auto">
          <a:xfrm>
            <a:off x="2506247" y="3227208"/>
            <a:ext cx="1751325" cy="3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990">
                <a:solidFill>
                  <a:schemeClr val="accent3"/>
                </a:solidFill>
                <a:latin typeface="Arial" panose="020B0604020202020204"/>
                <a:ea typeface="微软雅黑" panose="020B0503020204020204" charset="-122"/>
                <a:sym typeface="Arial" panose="020B0604020202020204"/>
              </a:rPr>
              <a:t>成功项目展示</a:t>
            </a:r>
            <a:endParaRPr lang="en-US" altLang="zh-CN" sz="1990" dirty="0">
              <a:solidFill>
                <a:schemeClr val="accent3"/>
              </a:solidFill>
              <a:latin typeface="Arial" panose="020B0604020202020204"/>
              <a:ea typeface="微软雅黑" panose="020B0503020204020204" charset="-122"/>
              <a:sym typeface="Arial" panose="020B0604020202020204"/>
            </a:endParaRPr>
          </a:p>
        </p:txBody>
      </p:sp>
      <p:sp>
        <p:nvSpPr>
          <p:cNvPr id="42" name="MH_Entry_4"/>
          <p:cNvSpPr txBox="1">
            <a:spLocks noChangeArrowheads="1"/>
          </p:cNvSpPr>
          <p:nvPr>
            <p:custDataLst>
              <p:tags r:id="rId12"/>
            </p:custDataLst>
          </p:nvPr>
        </p:nvSpPr>
        <p:spPr bwMode="auto">
          <a:xfrm>
            <a:off x="4740762" y="3969251"/>
            <a:ext cx="1801783" cy="3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990">
                <a:solidFill>
                  <a:schemeClr val="accent4"/>
                </a:solidFill>
                <a:latin typeface="Arial" panose="020B0604020202020204"/>
                <a:ea typeface="微软雅黑" panose="020B0503020204020204" charset="-122"/>
                <a:sym typeface="Arial" panose="020B0604020202020204"/>
              </a:rPr>
              <a:t>明年工作计划</a:t>
            </a:r>
            <a:endParaRPr lang="en-US" altLang="zh-CN" sz="1990" dirty="0">
              <a:solidFill>
                <a:schemeClr val="accent4"/>
              </a:solidFill>
              <a:latin typeface="Arial" panose="020B0604020202020204"/>
              <a:ea typeface="微软雅黑" panose="020B0503020204020204" charset="-122"/>
              <a:sym typeface="Arial" panose="020B0604020202020204"/>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0-#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1+#ppt_w/2"/>
                                          </p:val>
                                        </p:tav>
                                        <p:tav tm="100000">
                                          <p:val>
                                            <p:strVal val="#ppt_x"/>
                                          </p:val>
                                        </p:tav>
                                      </p:tavLst>
                                    </p:anim>
                                    <p:anim calcmode="lin" valueType="num">
                                      <p:cBhvr additive="base">
                                        <p:cTn id="51"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0-#ppt_w/2"/>
                                          </p:val>
                                        </p:tav>
                                        <p:tav tm="100000">
                                          <p:val>
                                            <p:strVal val="#ppt_x"/>
                                          </p:val>
                                        </p:tav>
                                      </p:tavLst>
                                    </p:anim>
                                    <p:anim calcmode="lin" valueType="num">
                                      <p:cBhvr additive="base">
                                        <p:cTn id="6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fill="hold"/>
                                        <p:tgtEl>
                                          <p:spTgt spid="42"/>
                                        </p:tgtEl>
                                        <p:attrNameLst>
                                          <p:attrName>ppt_x</p:attrName>
                                        </p:attrNameLst>
                                      </p:cBhvr>
                                      <p:tavLst>
                                        <p:tav tm="0">
                                          <p:val>
                                            <p:strVal val="1+#ppt_w/2"/>
                                          </p:val>
                                        </p:tav>
                                        <p:tav tm="100000">
                                          <p:val>
                                            <p:strVal val="#ppt_x"/>
                                          </p:val>
                                        </p:tav>
                                      </p:tavLst>
                                    </p:anim>
                                    <p:anim calcmode="lin" valueType="num">
                                      <p:cBhvr additive="base">
                                        <p:cTn id="7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24" grpId="0" animBg="1"/>
      <p:bldP spid="25" grpId="0" animBg="1"/>
      <p:bldP spid="16" grpId="0"/>
      <p:bldP spid="36"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计划总体思路</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6" name="Oval 59"/>
          <p:cNvSpPr/>
          <p:nvPr/>
        </p:nvSpPr>
        <p:spPr>
          <a:xfrm>
            <a:off x="3725819" y="3291396"/>
            <a:ext cx="789417" cy="78941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995">
              <a:latin typeface="Arial" panose="020B0604020202020204"/>
              <a:ea typeface="微软雅黑" panose="020B0503020204020204" charset="-122"/>
              <a:sym typeface="Arial" panose="020B0604020202020204"/>
            </a:endParaRPr>
          </a:p>
        </p:txBody>
      </p:sp>
      <p:sp>
        <p:nvSpPr>
          <p:cNvPr id="7" name="Oval 57"/>
          <p:cNvSpPr/>
          <p:nvPr/>
        </p:nvSpPr>
        <p:spPr>
          <a:xfrm>
            <a:off x="4710388" y="2934953"/>
            <a:ext cx="789417" cy="78941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995">
              <a:latin typeface="Arial" panose="020B0604020202020204"/>
              <a:ea typeface="微软雅黑" panose="020B0503020204020204" charset="-122"/>
              <a:sym typeface="Arial" panose="020B0604020202020204"/>
            </a:endParaRPr>
          </a:p>
        </p:txBody>
      </p:sp>
      <p:sp>
        <p:nvSpPr>
          <p:cNvPr id="8" name="Oval 58"/>
          <p:cNvSpPr/>
          <p:nvPr/>
        </p:nvSpPr>
        <p:spPr>
          <a:xfrm>
            <a:off x="2960780" y="2634140"/>
            <a:ext cx="789417" cy="789417"/>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995">
              <a:latin typeface="Arial" panose="020B0604020202020204"/>
              <a:ea typeface="微软雅黑" panose="020B0503020204020204" charset="-122"/>
              <a:sym typeface="Arial" panose="020B0604020202020204"/>
            </a:endParaRPr>
          </a:p>
        </p:txBody>
      </p:sp>
      <p:sp>
        <p:nvSpPr>
          <p:cNvPr id="9" name="Oval 54"/>
          <p:cNvSpPr/>
          <p:nvPr/>
        </p:nvSpPr>
        <p:spPr>
          <a:xfrm>
            <a:off x="4928518" y="2019852"/>
            <a:ext cx="789417" cy="78941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995">
              <a:latin typeface="Arial" panose="020B0604020202020204"/>
              <a:ea typeface="微软雅黑" panose="020B0503020204020204" charset="-122"/>
              <a:sym typeface="Arial" panose="020B0604020202020204"/>
            </a:endParaRPr>
          </a:p>
        </p:txBody>
      </p:sp>
      <p:sp>
        <p:nvSpPr>
          <p:cNvPr id="10" name="Oval 53"/>
          <p:cNvSpPr/>
          <p:nvPr/>
        </p:nvSpPr>
        <p:spPr>
          <a:xfrm>
            <a:off x="4137940" y="1364501"/>
            <a:ext cx="789417" cy="78941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995">
              <a:latin typeface="Arial" panose="020B0604020202020204"/>
              <a:ea typeface="微软雅黑" panose="020B0503020204020204" charset="-122"/>
              <a:sym typeface="Arial" panose="020B0604020202020204"/>
            </a:endParaRPr>
          </a:p>
        </p:txBody>
      </p:sp>
      <p:sp>
        <p:nvSpPr>
          <p:cNvPr id="11" name="Oval 44"/>
          <p:cNvSpPr/>
          <p:nvPr/>
        </p:nvSpPr>
        <p:spPr>
          <a:xfrm>
            <a:off x="3197605" y="1643718"/>
            <a:ext cx="789417" cy="789417"/>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sz="995">
              <a:latin typeface="Arial" panose="020B0604020202020204"/>
              <a:ea typeface="微软雅黑" panose="020B0503020204020204" charset="-122"/>
              <a:sym typeface="Arial" panose="020B0604020202020204"/>
            </a:endParaRPr>
          </a:p>
        </p:txBody>
      </p:sp>
      <p:sp>
        <p:nvSpPr>
          <p:cNvPr id="12" name="Hexagon 43"/>
          <p:cNvSpPr/>
          <p:nvPr/>
        </p:nvSpPr>
        <p:spPr>
          <a:xfrm>
            <a:off x="3516856" y="2178055"/>
            <a:ext cx="562725" cy="485108"/>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dirty="0">
                <a:latin typeface="Arial" panose="020B0604020202020204"/>
                <a:ea typeface="微软雅黑" panose="020B0503020204020204" charset="-122"/>
                <a:sym typeface="Arial" panose="020B0604020202020204"/>
              </a:rPr>
              <a:t>01</a:t>
            </a:r>
            <a:endParaRPr lang="en-US" sz="1400" dirty="0">
              <a:latin typeface="Arial" panose="020B0604020202020204"/>
              <a:ea typeface="微软雅黑" panose="020B0503020204020204" charset="-122"/>
              <a:sym typeface="Arial" panose="020B0604020202020204"/>
            </a:endParaRPr>
          </a:p>
        </p:txBody>
      </p:sp>
      <p:sp>
        <p:nvSpPr>
          <p:cNvPr id="13" name="Hexagon 45"/>
          <p:cNvSpPr/>
          <p:nvPr/>
        </p:nvSpPr>
        <p:spPr>
          <a:xfrm>
            <a:off x="4579401" y="2178055"/>
            <a:ext cx="562725" cy="485108"/>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dirty="0">
                <a:latin typeface="Arial" panose="020B0604020202020204"/>
                <a:ea typeface="微软雅黑" panose="020B0503020204020204" charset="-122"/>
                <a:sym typeface="Arial" panose="020B0604020202020204"/>
              </a:rPr>
              <a:t>03</a:t>
            </a:r>
            <a:endParaRPr lang="en-US" sz="1400" dirty="0">
              <a:latin typeface="Arial" panose="020B0604020202020204"/>
              <a:ea typeface="微软雅黑" panose="020B0503020204020204" charset="-122"/>
              <a:sym typeface="Arial" panose="020B0604020202020204"/>
            </a:endParaRPr>
          </a:p>
        </p:txBody>
      </p:sp>
      <p:sp>
        <p:nvSpPr>
          <p:cNvPr id="14" name="Hexagon 46"/>
          <p:cNvSpPr/>
          <p:nvPr/>
        </p:nvSpPr>
        <p:spPr>
          <a:xfrm>
            <a:off x="4052723" y="1898102"/>
            <a:ext cx="562725" cy="485108"/>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dirty="0">
                <a:latin typeface="Arial" panose="020B0604020202020204"/>
                <a:ea typeface="微软雅黑" panose="020B0503020204020204" charset="-122"/>
                <a:sym typeface="Arial" panose="020B0604020202020204"/>
              </a:rPr>
              <a:t>02</a:t>
            </a:r>
            <a:endParaRPr lang="en-US" sz="1400" dirty="0">
              <a:latin typeface="Arial" panose="020B0604020202020204"/>
              <a:ea typeface="微软雅黑" panose="020B0503020204020204" charset="-122"/>
              <a:sym typeface="Arial" panose="020B0604020202020204"/>
            </a:endParaRPr>
          </a:p>
        </p:txBody>
      </p:sp>
      <p:sp>
        <p:nvSpPr>
          <p:cNvPr id="15" name="Hexagon 47"/>
          <p:cNvSpPr/>
          <p:nvPr/>
        </p:nvSpPr>
        <p:spPr>
          <a:xfrm>
            <a:off x="3516856" y="2765656"/>
            <a:ext cx="562725" cy="485108"/>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dirty="0">
                <a:latin typeface="Arial" panose="020B0604020202020204"/>
                <a:ea typeface="微软雅黑" panose="020B0503020204020204" charset="-122"/>
                <a:sym typeface="Arial" panose="020B0604020202020204"/>
              </a:rPr>
              <a:t>06</a:t>
            </a:r>
            <a:endParaRPr lang="en-US" sz="1400" dirty="0">
              <a:latin typeface="Arial" panose="020B0604020202020204"/>
              <a:ea typeface="微软雅黑" panose="020B0503020204020204" charset="-122"/>
              <a:sym typeface="Arial" panose="020B0604020202020204"/>
            </a:endParaRPr>
          </a:p>
        </p:txBody>
      </p:sp>
      <p:sp>
        <p:nvSpPr>
          <p:cNvPr id="16" name="Hexagon 49"/>
          <p:cNvSpPr/>
          <p:nvPr/>
        </p:nvSpPr>
        <p:spPr>
          <a:xfrm>
            <a:off x="4559470" y="2748048"/>
            <a:ext cx="562725" cy="485108"/>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dirty="0">
                <a:latin typeface="Arial" panose="020B0604020202020204"/>
                <a:ea typeface="微软雅黑" panose="020B0503020204020204" charset="-122"/>
                <a:sym typeface="Arial" panose="020B0604020202020204"/>
              </a:rPr>
              <a:t>04</a:t>
            </a:r>
            <a:endParaRPr lang="en-US" sz="1400" dirty="0">
              <a:latin typeface="Arial" panose="020B0604020202020204"/>
              <a:ea typeface="微软雅黑" panose="020B0503020204020204" charset="-122"/>
              <a:sym typeface="Arial" panose="020B0604020202020204"/>
            </a:endParaRPr>
          </a:p>
        </p:txBody>
      </p:sp>
      <p:sp>
        <p:nvSpPr>
          <p:cNvPr id="17" name="Hexagon 51"/>
          <p:cNvSpPr/>
          <p:nvPr/>
        </p:nvSpPr>
        <p:spPr>
          <a:xfrm>
            <a:off x="4052723" y="3067134"/>
            <a:ext cx="562725" cy="485108"/>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dirty="0">
                <a:latin typeface="Arial" panose="020B0604020202020204"/>
                <a:ea typeface="微软雅黑" panose="020B0503020204020204" charset="-122"/>
                <a:sym typeface="Arial" panose="020B0604020202020204"/>
              </a:rPr>
              <a:t>05</a:t>
            </a:r>
            <a:endParaRPr lang="en-US" sz="1400" dirty="0">
              <a:latin typeface="Arial" panose="020B0604020202020204"/>
              <a:ea typeface="微软雅黑" panose="020B0503020204020204" charset="-122"/>
              <a:sym typeface="Arial" panose="020B0604020202020204"/>
            </a:endParaRPr>
          </a:p>
        </p:txBody>
      </p:sp>
      <p:sp>
        <p:nvSpPr>
          <p:cNvPr id="18" name="Freeform 62"/>
          <p:cNvSpPr>
            <a:spLocks noEditPoints="1"/>
          </p:cNvSpPr>
          <p:nvPr/>
        </p:nvSpPr>
        <p:spPr bwMode="auto">
          <a:xfrm>
            <a:off x="3470565" y="1833313"/>
            <a:ext cx="228754" cy="334197"/>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5" dirty="0">
              <a:latin typeface="Arial" panose="020B0604020202020204"/>
              <a:ea typeface="微软雅黑" panose="020B0503020204020204" charset="-122"/>
              <a:sym typeface="Arial" panose="020B0604020202020204"/>
            </a:endParaRPr>
          </a:p>
        </p:txBody>
      </p:sp>
      <p:sp>
        <p:nvSpPr>
          <p:cNvPr id="19" name="Freeform 69"/>
          <p:cNvSpPr/>
          <p:nvPr/>
        </p:nvSpPr>
        <p:spPr bwMode="auto">
          <a:xfrm>
            <a:off x="4469020" y="1586481"/>
            <a:ext cx="139870" cy="262730"/>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5" dirty="0">
              <a:latin typeface="Arial" panose="020B0604020202020204"/>
              <a:ea typeface="微软雅黑" panose="020B0503020204020204" charset="-122"/>
              <a:sym typeface="Arial" panose="020B0604020202020204"/>
            </a:endParaRPr>
          </a:p>
        </p:txBody>
      </p:sp>
      <p:sp>
        <p:nvSpPr>
          <p:cNvPr id="20" name="Freeform 23"/>
          <p:cNvSpPr>
            <a:spLocks noEditPoints="1"/>
          </p:cNvSpPr>
          <p:nvPr/>
        </p:nvSpPr>
        <p:spPr bwMode="auto">
          <a:xfrm>
            <a:off x="5220633" y="2303083"/>
            <a:ext cx="220192" cy="208208"/>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5" dirty="0">
              <a:latin typeface="Arial" panose="020B0604020202020204"/>
              <a:ea typeface="微软雅黑" panose="020B0503020204020204" charset="-122"/>
              <a:sym typeface="Arial" panose="020B0604020202020204"/>
            </a:endParaRPr>
          </a:p>
        </p:txBody>
      </p:sp>
      <p:sp>
        <p:nvSpPr>
          <p:cNvPr id="21" name="Freeform 57"/>
          <p:cNvSpPr>
            <a:spLocks noEditPoints="1"/>
          </p:cNvSpPr>
          <p:nvPr/>
        </p:nvSpPr>
        <p:spPr bwMode="auto">
          <a:xfrm>
            <a:off x="5001972" y="3282709"/>
            <a:ext cx="206249" cy="182846"/>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5" dirty="0">
              <a:latin typeface="Arial" panose="020B0604020202020204"/>
              <a:ea typeface="微软雅黑" panose="020B0503020204020204" charset="-122"/>
              <a:sym typeface="Arial" panose="020B0604020202020204"/>
            </a:endParaRPr>
          </a:p>
        </p:txBody>
      </p:sp>
      <p:sp>
        <p:nvSpPr>
          <p:cNvPr id="22" name="Freeform 83"/>
          <p:cNvSpPr>
            <a:spLocks noEditPoints="1"/>
          </p:cNvSpPr>
          <p:nvPr/>
        </p:nvSpPr>
        <p:spPr bwMode="auto">
          <a:xfrm>
            <a:off x="4011329" y="3595115"/>
            <a:ext cx="203654" cy="30547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5" dirty="0">
              <a:latin typeface="Arial" panose="020B0604020202020204"/>
              <a:ea typeface="微软雅黑" panose="020B0503020204020204" charset="-122"/>
              <a:sym typeface="Arial" panose="020B0604020202020204"/>
            </a:endParaRPr>
          </a:p>
        </p:txBody>
      </p:sp>
      <p:sp>
        <p:nvSpPr>
          <p:cNvPr id="23" name="Freeform 40"/>
          <p:cNvSpPr>
            <a:spLocks noEditPoints="1"/>
          </p:cNvSpPr>
          <p:nvPr/>
        </p:nvSpPr>
        <p:spPr bwMode="auto">
          <a:xfrm>
            <a:off x="3182220" y="2884121"/>
            <a:ext cx="288345" cy="290466"/>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5" dirty="0">
              <a:latin typeface="Arial" panose="020B0604020202020204"/>
              <a:ea typeface="微软雅黑" panose="020B0503020204020204" charset="-122"/>
              <a:sym typeface="Arial" panose="020B0604020202020204"/>
            </a:endParaRPr>
          </a:p>
        </p:txBody>
      </p:sp>
      <p:grpSp>
        <p:nvGrpSpPr>
          <p:cNvPr id="24" name="Group 22"/>
          <p:cNvGrpSpPr/>
          <p:nvPr/>
        </p:nvGrpSpPr>
        <p:grpSpPr>
          <a:xfrm>
            <a:off x="1100866" y="2766499"/>
            <a:ext cx="1720004" cy="532897"/>
            <a:chOff x="844734" y="1912933"/>
            <a:chExt cx="2287091" cy="688497"/>
          </a:xfrm>
        </p:grpSpPr>
        <p:sp>
          <p:nvSpPr>
            <p:cNvPr id="25" name="Footer Text"/>
            <p:cNvSpPr txBox="1"/>
            <p:nvPr/>
          </p:nvSpPr>
          <p:spPr>
            <a:xfrm>
              <a:off x="844734" y="2190531"/>
              <a:ext cx="2287091" cy="410899"/>
            </a:xfrm>
            <a:prstGeom prst="rect">
              <a:avLst/>
            </a:prstGeom>
            <a:noFill/>
          </p:spPr>
          <p:txBody>
            <a:bodyPr wrap="square" lIns="0" tIns="0" rIns="0" bIns="0" rtlCol="0" anchor="t" anchorCtr="0">
              <a:spAutoFit/>
            </a:bodyPr>
            <a:lstStyle/>
            <a:p>
              <a:pPr algn="r">
                <a:lnSpc>
                  <a:spcPct val="120000"/>
                </a:lnSpc>
              </a:pPr>
              <a:r>
                <a:rPr lang="zh-CN" altLang="en-US" sz="900" dirty="0">
                  <a:solidFill>
                    <a:schemeClr val="bg1">
                      <a:lumMod val="65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lang="en-US" altLang="zh-CN" sz="900" dirty="0">
                <a:solidFill>
                  <a:schemeClr val="bg1">
                    <a:lumMod val="65000"/>
                  </a:schemeClr>
                </a:solidFill>
                <a:latin typeface="Arial" panose="020B0604020202020204"/>
                <a:ea typeface="微软雅黑" panose="020B0503020204020204" charset="-122"/>
                <a:sym typeface="Arial" panose="020B0604020202020204"/>
              </a:endParaRPr>
            </a:p>
          </p:txBody>
        </p:sp>
        <p:sp>
          <p:nvSpPr>
            <p:cNvPr id="26" name="TextBox 71"/>
            <p:cNvSpPr txBox="1"/>
            <p:nvPr/>
          </p:nvSpPr>
          <p:spPr>
            <a:xfrm>
              <a:off x="1818812" y="1912933"/>
              <a:ext cx="1313013" cy="239829"/>
            </a:xfrm>
            <a:prstGeom prst="rect">
              <a:avLst/>
            </a:prstGeom>
            <a:noFill/>
          </p:spPr>
          <p:txBody>
            <a:bodyPr wrap="none" lIns="0" tIns="0" rIns="0" bIns="0" rtlCol="0" anchor="t" anchorCtr="0">
              <a:spAutoFit/>
            </a:bodyPr>
            <a:lstStyle/>
            <a:p>
              <a:pPr algn="r">
                <a:lnSpc>
                  <a:spcPct val="120000"/>
                </a:lnSpc>
              </a:pPr>
              <a:r>
                <a:rPr lang="zh-CN" altLang="en-US" sz="1100" b="1" dirty="0">
                  <a:solidFill>
                    <a:schemeClr val="bg1">
                      <a:lumMod val="65000"/>
                    </a:schemeClr>
                  </a:solidFill>
                  <a:latin typeface="Arial" panose="020B0604020202020204"/>
                  <a:ea typeface="微软雅黑" panose="020B0503020204020204" charset="-122"/>
                  <a:sym typeface="Arial" panose="020B0604020202020204"/>
                </a:rPr>
                <a:t>请替换文字内容</a:t>
              </a:r>
              <a:endParaRPr lang="en-US" altLang="zh-CN" sz="1100" b="1" dirty="0">
                <a:solidFill>
                  <a:schemeClr val="bg1">
                    <a:lumMod val="65000"/>
                  </a:schemeClr>
                </a:solidFill>
                <a:latin typeface="Arial" panose="020B0604020202020204"/>
                <a:ea typeface="微软雅黑" panose="020B0503020204020204" charset="-122"/>
                <a:sym typeface="Arial" panose="020B0604020202020204"/>
              </a:endParaRPr>
            </a:p>
          </p:txBody>
        </p:sp>
      </p:grpSp>
      <p:grpSp>
        <p:nvGrpSpPr>
          <p:cNvPr id="27" name="Group 25"/>
          <p:cNvGrpSpPr/>
          <p:nvPr/>
        </p:nvGrpSpPr>
        <p:grpSpPr>
          <a:xfrm>
            <a:off x="1839805" y="3489549"/>
            <a:ext cx="1720004" cy="848642"/>
            <a:chOff x="844734" y="1912933"/>
            <a:chExt cx="2287091" cy="1096438"/>
          </a:xfrm>
        </p:grpSpPr>
        <p:sp>
          <p:nvSpPr>
            <p:cNvPr id="28" name="Footer Text"/>
            <p:cNvSpPr txBox="1"/>
            <p:nvPr/>
          </p:nvSpPr>
          <p:spPr>
            <a:xfrm>
              <a:off x="844734" y="2150459"/>
              <a:ext cx="2287091" cy="858912"/>
            </a:xfrm>
            <a:prstGeom prst="rect">
              <a:avLst/>
            </a:prstGeom>
            <a:noFill/>
          </p:spPr>
          <p:txBody>
            <a:bodyPr wrap="square" lIns="0" tIns="0" rIns="0" bIns="0" rtlCol="0" anchor="t" anchorCtr="0">
              <a:spAutoFit/>
            </a:bodyPr>
            <a:lstStyle/>
            <a:p>
              <a:pPr algn="r">
                <a:lnSpc>
                  <a:spcPct val="120000"/>
                </a:lnSpc>
              </a:pPr>
              <a:r>
                <a:rPr lang="zh-CN" altLang="en-US" sz="900" dirty="0">
                  <a:solidFill>
                    <a:schemeClr val="bg1">
                      <a:lumMod val="65000"/>
                    </a:schemeClr>
                  </a:solidFill>
                  <a:latin typeface="Arial" panose="020B0604020202020204"/>
                  <a:ea typeface="微软雅黑" panose="020B0503020204020204" charset="-122"/>
                  <a:sym typeface="Arial" panose="020B0604020202020204"/>
                </a:rPr>
                <a:t>点击输入简要文字内容，概括精炼言简意赅的说明分项内容。，修改文字内容，也可以直接复制你的内容到此</a:t>
              </a:r>
              <a:endParaRPr lang="en-US" altLang="zh-CN" sz="900" dirty="0">
                <a:solidFill>
                  <a:schemeClr val="bg1">
                    <a:lumMod val="65000"/>
                  </a:schemeClr>
                </a:solidFill>
                <a:latin typeface="Arial" panose="020B0604020202020204"/>
                <a:ea typeface="微软雅黑" panose="020B0503020204020204" charset="-122"/>
                <a:sym typeface="Arial" panose="020B0604020202020204"/>
              </a:endParaRPr>
            </a:p>
          </p:txBody>
        </p:sp>
        <p:sp>
          <p:nvSpPr>
            <p:cNvPr id="29" name="TextBox 74"/>
            <p:cNvSpPr txBox="1"/>
            <p:nvPr/>
          </p:nvSpPr>
          <p:spPr>
            <a:xfrm>
              <a:off x="1818812" y="1912933"/>
              <a:ext cx="1313013" cy="239830"/>
            </a:xfrm>
            <a:prstGeom prst="rect">
              <a:avLst/>
            </a:prstGeom>
            <a:noFill/>
          </p:spPr>
          <p:txBody>
            <a:bodyPr wrap="none" lIns="0" tIns="0" rIns="0" bIns="0" rtlCol="0" anchor="t" anchorCtr="0">
              <a:spAutoFit/>
            </a:bodyPr>
            <a:lstStyle/>
            <a:p>
              <a:pPr algn="r">
                <a:lnSpc>
                  <a:spcPct val="120000"/>
                </a:lnSpc>
              </a:pPr>
              <a:r>
                <a:rPr lang="zh-CN" altLang="en-US" sz="1100" b="1" dirty="0">
                  <a:solidFill>
                    <a:schemeClr val="bg1">
                      <a:lumMod val="65000"/>
                    </a:schemeClr>
                  </a:solidFill>
                  <a:latin typeface="Arial" panose="020B0604020202020204"/>
                  <a:ea typeface="微软雅黑" panose="020B0503020204020204" charset="-122"/>
                  <a:sym typeface="Arial" panose="020B0604020202020204"/>
                </a:rPr>
                <a:t>请替换文字内容</a:t>
              </a:r>
              <a:endParaRPr lang="en-US" altLang="zh-CN" sz="1100" b="1" dirty="0">
                <a:solidFill>
                  <a:schemeClr val="bg1">
                    <a:lumMod val="65000"/>
                  </a:schemeClr>
                </a:solidFill>
                <a:latin typeface="Arial" panose="020B0604020202020204"/>
                <a:ea typeface="微软雅黑" panose="020B0503020204020204" charset="-122"/>
                <a:sym typeface="Arial" panose="020B0604020202020204"/>
              </a:endParaRPr>
            </a:p>
          </p:txBody>
        </p:sp>
      </p:grpSp>
      <p:grpSp>
        <p:nvGrpSpPr>
          <p:cNvPr id="30" name="Group 32"/>
          <p:cNvGrpSpPr/>
          <p:nvPr/>
        </p:nvGrpSpPr>
        <p:grpSpPr>
          <a:xfrm>
            <a:off x="5228769" y="1398876"/>
            <a:ext cx="1733658" cy="529636"/>
            <a:chOff x="844734" y="1912933"/>
            <a:chExt cx="2287091" cy="684284"/>
          </a:xfrm>
        </p:grpSpPr>
        <p:sp>
          <p:nvSpPr>
            <p:cNvPr id="35" name="Footer Text"/>
            <p:cNvSpPr txBox="1"/>
            <p:nvPr/>
          </p:nvSpPr>
          <p:spPr>
            <a:xfrm>
              <a:off x="844734" y="2186318"/>
              <a:ext cx="2287091" cy="410899"/>
            </a:xfrm>
            <a:prstGeom prst="rect">
              <a:avLst/>
            </a:prstGeom>
            <a:noFill/>
          </p:spPr>
          <p:txBody>
            <a:bodyPr wrap="square" lIns="0" tIns="0" rIns="0" bIns="0" rtlCol="0" anchor="t" anchorCtr="0">
              <a:spAutoFit/>
            </a:bodyPr>
            <a:lstStyle/>
            <a:p>
              <a:pPr>
                <a:lnSpc>
                  <a:spcPct val="120000"/>
                </a:lnSpc>
              </a:pPr>
              <a:r>
                <a:rPr lang="zh-CN" altLang="en-US" sz="900" dirty="0">
                  <a:solidFill>
                    <a:schemeClr val="bg1">
                      <a:lumMod val="65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lang="en-US" altLang="zh-CN" sz="900" dirty="0">
                <a:solidFill>
                  <a:schemeClr val="bg1">
                    <a:lumMod val="65000"/>
                  </a:schemeClr>
                </a:solidFill>
                <a:latin typeface="Arial" panose="020B0604020202020204"/>
                <a:ea typeface="微软雅黑" panose="020B0503020204020204" charset="-122"/>
                <a:sym typeface="Arial" panose="020B0604020202020204"/>
              </a:endParaRPr>
            </a:p>
          </p:txBody>
        </p:sp>
        <p:sp>
          <p:nvSpPr>
            <p:cNvPr id="36" name="TextBox 83"/>
            <p:cNvSpPr txBox="1"/>
            <p:nvPr/>
          </p:nvSpPr>
          <p:spPr>
            <a:xfrm>
              <a:off x="844734" y="1912933"/>
              <a:ext cx="1302672" cy="239829"/>
            </a:xfrm>
            <a:prstGeom prst="rect">
              <a:avLst/>
            </a:prstGeom>
            <a:noFill/>
          </p:spPr>
          <p:txBody>
            <a:bodyPr wrap="none" lIns="0" tIns="0" rIns="0" bIns="0" rtlCol="0" anchor="t" anchorCtr="0">
              <a:spAutoFit/>
            </a:bodyPr>
            <a:lstStyle/>
            <a:p>
              <a:pPr>
                <a:lnSpc>
                  <a:spcPct val="120000"/>
                </a:lnSpc>
              </a:pPr>
              <a:r>
                <a:rPr lang="zh-CN" altLang="en-US" sz="1100" b="1" dirty="0">
                  <a:solidFill>
                    <a:schemeClr val="bg1">
                      <a:lumMod val="65000"/>
                    </a:schemeClr>
                  </a:solidFill>
                  <a:latin typeface="Arial" panose="020B0604020202020204"/>
                  <a:ea typeface="微软雅黑" panose="020B0503020204020204" charset="-122"/>
                  <a:sym typeface="Arial" panose="020B0604020202020204"/>
                </a:rPr>
                <a:t>请替换文字内容</a:t>
              </a:r>
              <a:endParaRPr lang="en-US" sz="1100" b="1" dirty="0">
                <a:solidFill>
                  <a:schemeClr val="bg1">
                    <a:lumMod val="65000"/>
                  </a:schemeClr>
                </a:solidFill>
                <a:latin typeface="Arial" panose="020B0604020202020204"/>
                <a:ea typeface="微软雅黑" panose="020B0503020204020204" charset="-122"/>
                <a:sym typeface="Arial" panose="020B0604020202020204"/>
              </a:endParaRPr>
            </a:p>
          </p:txBody>
        </p:sp>
      </p:grpSp>
      <p:grpSp>
        <p:nvGrpSpPr>
          <p:cNvPr id="37" name="Group 35"/>
          <p:cNvGrpSpPr/>
          <p:nvPr/>
        </p:nvGrpSpPr>
        <p:grpSpPr>
          <a:xfrm>
            <a:off x="5993235" y="2106622"/>
            <a:ext cx="1733658" cy="528763"/>
            <a:chOff x="844734" y="1912933"/>
            <a:chExt cx="2287091" cy="683156"/>
          </a:xfrm>
        </p:grpSpPr>
        <p:sp>
          <p:nvSpPr>
            <p:cNvPr id="38" name="Footer Text"/>
            <p:cNvSpPr txBox="1"/>
            <p:nvPr/>
          </p:nvSpPr>
          <p:spPr>
            <a:xfrm>
              <a:off x="844734" y="2185190"/>
              <a:ext cx="2287091" cy="410899"/>
            </a:xfrm>
            <a:prstGeom prst="rect">
              <a:avLst/>
            </a:prstGeom>
            <a:noFill/>
          </p:spPr>
          <p:txBody>
            <a:bodyPr wrap="square" lIns="0" tIns="0" rIns="0" bIns="0" rtlCol="0" anchor="t" anchorCtr="0">
              <a:spAutoFit/>
            </a:bodyPr>
            <a:lstStyle/>
            <a:p>
              <a:pPr>
                <a:lnSpc>
                  <a:spcPct val="120000"/>
                </a:lnSpc>
              </a:pPr>
              <a:r>
                <a:rPr lang="zh-CN" altLang="en-US" sz="900" dirty="0">
                  <a:solidFill>
                    <a:schemeClr val="bg1">
                      <a:lumMod val="65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lang="en-US" altLang="zh-CN" sz="900" dirty="0">
                <a:solidFill>
                  <a:schemeClr val="bg1">
                    <a:lumMod val="65000"/>
                  </a:schemeClr>
                </a:solidFill>
                <a:latin typeface="Arial" panose="020B0604020202020204"/>
                <a:ea typeface="微软雅黑" panose="020B0503020204020204" charset="-122"/>
                <a:sym typeface="Arial" panose="020B0604020202020204"/>
              </a:endParaRPr>
            </a:p>
          </p:txBody>
        </p:sp>
        <p:sp>
          <p:nvSpPr>
            <p:cNvPr id="39" name="TextBox 86"/>
            <p:cNvSpPr txBox="1"/>
            <p:nvPr/>
          </p:nvSpPr>
          <p:spPr>
            <a:xfrm>
              <a:off x="844734" y="1912933"/>
              <a:ext cx="1302672" cy="239829"/>
            </a:xfrm>
            <a:prstGeom prst="rect">
              <a:avLst/>
            </a:prstGeom>
            <a:noFill/>
          </p:spPr>
          <p:txBody>
            <a:bodyPr wrap="none" lIns="0" tIns="0" rIns="0" bIns="0" rtlCol="0" anchor="t" anchorCtr="0">
              <a:spAutoFit/>
            </a:bodyPr>
            <a:lstStyle/>
            <a:p>
              <a:pPr>
                <a:lnSpc>
                  <a:spcPct val="120000"/>
                </a:lnSpc>
              </a:pPr>
              <a:r>
                <a:rPr lang="zh-CN" altLang="en-US" sz="1100" b="1" dirty="0">
                  <a:solidFill>
                    <a:schemeClr val="bg1">
                      <a:lumMod val="65000"/>
                    </a:schemeClr>
                  </a:solidFill>
                  <a:latin typeface="Arial" panose="020B0604020202020204"/>
                  <a:ea typeface="微软雅黑" panose="020B0503020204020204" charset="-122"/>
                  <a:sym typeface="Arial" panose="020B0604020202020204"/>
                </a:rPr>
                <a:t>请替换文字内容</a:t>
              </a:r>
              <a:endParaRPr lang="en-US" sz="1100" b="1" dirty="0">
                <a:solidFill>
                  <a:schemeClr val="bg1">
                    <a:lumMod val="65000"/>
                  </a:schemeClr>
                </a:solidFill>
                <a:latin typeface="Arial" panose="020B0604020202020204"/>
                <a:ea typeface="微软雅黑" panose="020B0503020204020204" charset="-122"/>
                <a:sym typeface="Arial" panose="020B0604020202020204"/>
              </a:endParaRPr>
            </a:p>
          </p:txBody>
        </p:sp>
      </p:grpSp>
      <p:grpSp>
        <p:nvGrpSpPr>
          <p:cNvPr id="40" name="Group 22"/>
          <p:cNvGrpSpPr/>
          <p:nvPr/>
        </p:nvGrpSpPr>
        <p:grpSpPr>
          <a:xfrm>
            <a:off x="1344474" y="1764613"/>
            <a:ext cx="1720004" cy="516415"/>
            <a:chOff x="844734" y="1912933"/>
            <a:chExt cx="2287091" cy="667203"/>
          </a:xfrm>
        </p:grpSpPr>
        <p:sp>
          <p:nvSpPr>
            <p:cNvPr id="41" name="Footer Text"/>
            <p:cNvSpPr txBox="1"/>
            <p:nvPr/>
          </p:nvSpPr>
          <p:spPr>
            <a:xfrm>
              <a:off x="844734" y="2169237"/>
              <a:ext cx="2287091" cy="410899"/>
            </a:xfrm>
            <a:prstGeom prst="rect">
              <a:avLst/>
            </a:prstGeom>
            <a:noFill/>
          </p:spPr>
          <p:txBody>
            <a:bodyPr wrap="square" lIns="0" tIns="0" rIns="0" bIns="0" rtlCol="0" anchor="t" anchorCtr="0">
              <a:spAutoFit/>
            </a:bodyPr>
            <a:lstStyle/>
            <a:p>
              <a:pPr algn="r">
                <a:lnSpc>
                  <a:spcPct val="120000"/>
                </a:lnSpc>
              </a:pPr>
              <a:r>
                <a:rPr lang="zh-CN" altLang="en-US" sz="900" dirty="0">
                  <a:solidFill>
                    <a:schemeClr val="bg1">
                      <a:lumMod val="65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lang="en-US" altLang="zh-CN" sz="900" dirty="0">
                <a:solidFill>
                  <a:schemeClr val="bg1">
                    <a:lumMod val="65000"/>
                  </a:schemeClr>
                </a:solidFill>
                <a:latin typeface="Arial" panose="020B0604020202020204"/>
                <a:ea typeface="微软雅黑" panose="020B0503020204020204" charset="-122"/>
                <a:sym typeface="Arial" panose="020B0604020202020204"/>
              </a:endParaRPr>
            </a:p>
          </p:txBody>
        </p:sp>
        <p:sp>
          <p:nvSpPr>
            <p:cNvPr id="42" name="TextBox 89"/>
            <p:cNvSpPr txBox="1"/>
            <p:nvPr/>
          </p:nvSpPr>
          <p:spPr>
            <a:xfrm>
              <a:off x="1818812" y="1912933"/>
              <a:ext cx="1313013" cy="239830"/>
            </a:xfrm>
            <a:prstGeom prst="rect">
              <a:avLst/>
            </a:prstGeom>
            <a:noFill/>
          </p:spPr>
          <p:txBody>
            <a:bodyPr wrap="none" lIns="0" tIns="0" rIns="0" bIns="0" rtlCol="0" anchor="t" anchorCtr="0">
              <a:spAutoFit/>
            </a:bodyPr>
            <a:lstStyle/>
            <a:p>
              <a:pPr algn="r">
                <a:lnSpc>
                  <a:spcPct val="120000"/>
                </a:lnSpc>
              </a:pPr>
              <a:r>
                <a:rPr lang="zh-CN" altLang="en-US" sz="1100" b="1" dirty="0">
                  <a:solidFill>
                    <a:schemeClr val="bg1">
                      <a:lumMod val="65000"/>
                    </a:schemeClr>
                  </a:solidFill>
                  <a:latin typeface="Arial" panose="020B0604020202020204"/>
                  <a:ea typeface="微软雅黑" panose="020B0503020204020204" charset="-122"/>
                  <a:sym typeface="Arial" panose="020B0604020202020204"/>
                </a:rPr>
                <a:t>请替换文字内容</a:t>
              </a:r>
              <a:endParaRPr lang="en-US" sz="1100" b="1" dirty="0">
                <a:solidFill>
                  <a:schemeClr val="bg1">
                    <a:lumMod val="65000"/>
                  </a:schemeClr>
                </a:solidFill>
                <a:latin typeface="Arial" panose="020B0604020202020204"/>
                <a:ea typeface="微软雅黑" panose="020B0503020204020204" charset="-122"/>
                <a:sym typeface="Arial" panose="020B0604020202020204"/>
              </a:endParaRPr>
            </a:p>
          </p:txBody>
        </p:sp>
      </p:grpSp>
      <p:grpSp>
        <p:nvGrpSpPr>
          <p:cNvPr id="43" name="Group 35"/>
          <p:cNvGrpSpPr/>
          <p:nvPr/>
        </p:nvGrpSpPr>
        <p:grpSpPr>
          <a:xfrm>
            <a:off x="5796136" y="3075806"/>
            <a:ext cx="1733658" cy="492992"/>
            <a:chOff x="844734" y="1912933"/>
            <a:chExt cx="2287091" cy="636942"/>
          </a:xfrm>
        </p:grpSpPr>
        <p:sp>
          <p:nvSpPr>
            <p:cNvPr id="44" name="Footer Text"/>
            <p:cNvSpPr txBox="1"/>
            <p:nvPr/>
          </p:nvSpPr>
          <p:spPr>
            <a:xfrm>
              <a:off x="844734" y="2138975"/>
              <a:ext cx="2287091" cy="410900"/>
            </a:xfrm>
            <a:prstGeom prst="rect">
              <a:avLst/>
            </a:prstGeom>
            <a:noFill/>
          </p:spPr>
          <p:txBody>
            <a:bodyPr wrap="square" lIns="0" tIns="0" rIns="0" bIns="0" rtlCol="0" anchor="t" anchorCtr="0">
              <a:spAutoFit/>
            </a:bodyPr>
            <a:lstStyle/>
            <a:p>
              <a:pPr>
                <a:lnSpc>
                  <a:spcPct val="120000"/>
                </a:lnSpc>
              </a:pPr>
              <a:r>
                <a:rPr lang="zh-CN" altLang="en-US" sz="900" dirty="0">
                  <a:solidFill>
                    <a:schemeClr val="bg1">
                      <a:lumMod val="65000"/>
                    </a:schemeClr>
                  </a:solidFill>
                  <a:latin typeface="Arial" panose="020B0604020202020204"/>
                  <a:ea typeface="微软雅黑" panose="020B0503020204020204" charset="-122"/>
                  <a:sym typeface="Arial" panose="020B0604020202020204"/>
                </a:rPr>
                <a:t>点击输入简要文字内容，概括精炼言简意赅的说明分项内容。</a:t>
              </a:r>
              <a:endParaRPr lang="en-US" altLang="zh-CN" sz="900" dirty="0">
                <a:solidFill>
                  <a:schemeClr val="bg1">
                    <a:lumMod val="65000"/>
                  </a:schemeClr>
                </a:solidFill>
                <a:latin typeface="Arial" panose="020B0604020202020204"/>
                <a:ea typeface="微软雅黑" panose="020B0503020204020204" charset="-122"/>
                <a:sym typeface="Arial" panose="020B0604020202020204"/>
              </a:endParaRPr>
            </a:p>
          </p:txBody>
        </p:sp>
        <p:sp>
          <p:nvSpPr>
            <p:cNvPr id="45" name="TextBox 92"/>
            <p:cNvSpPr txBox="1"/>
            <p:nvPr/>
          </p:nvSpPr>
          <p:spPr>
            <a:xfrm>
              <a:off x="844734" y="1912933"/>
              <a:ext cx="1302672" cy="239830"/>
            </a:xfrm>
            <a:prstGeom prst="rect">
              <a:avLst/>
            </a:prstGeom>
            <a:noFill/>
          </p:spPr>
          <p:txBody>
            <a:bodyPr wrap="none" lIns="0" tIns="0" rIns="0" bIns="0" rtlCol="0" anchor="t" anchorCtr="0">
              <a:spAutoFit/>
            </a:bodyPr>
            <a:lstStyle/>
            <a:p>
              <a:pPr>
                <a:lnSpc>
                  <a:spcPct val="120000"/>
                </a:lnSpc>
              </a:pPr>
              <a:r>
                <a:rPr lang="zh-CN" altLang="en-US" sz="1100" b="1" dirty="0">
                  <a:solidFill>
                    <a:schemeClr val="bg1">
                      <a:lumMod val="65000"/>
                    </a:schemeClr>
                  </a:solidFill>
                  <a:latin typeface="Arial" panose="020B0604020202020204"/>
                  <a:ea typeface="微软雅黑" panose="020B0503020204020204" charset="-122"/>
                  <a:sym typeface="Arial" panose="020B0604020202020204"/>
                </a:rPr>
                <a:t>请替换文字内容</a:t>
              </a:r>
              <a:endParaRPr lang="en-US" sz="1100" b="1" dirty="0">
                <a:solidFill>
                  <a:schemeClr val="bg1">
                    <a:lumMod val="65000"/>
                  </a:schemeClr>
                </a:solidFill>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right)">
                                      <p:cBhvr>
                                        <p:cTn id="25" dur="500"/>
                                        <p:tgtEl>
                                          <p:spTgt spid="4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500" fill="hold"/>
                                        <p:tgtEl>
                                          <p:spTgt spid="7"/>
                                        </p:tgtEl>
                                        <p:attrNameLst>
                                          <p:attrName>ppt_w</p:attrName>
                                        </p:attrNameLst>
                                      </p:cBhvr>
                                      <p:tavLst>
                                        <p:tav tm="0">
                                          <p:val>
                                            <p:fltVal val="0"/>
                                          </p:val>
                                        </p:tav>
                                        <p:tav tm="100000">
                                          <p:val>
                                            <p:strVal val="#ppt_w"/>
                                          </p:val>
                                        </p:tav>
                                      </p:tavLst>
                                    </p:anim>
                                    <p:anim calcmode="lin" valueType="num">
                                      <p:cBhvr>
                                        <p:cTn id="80" dur="500" fill="hold"/>
                                        <p:tgtEl>
                                          <p:spTgt spid="7"/>
                                        </p:tgtEl>
                                        <p:attrNameLst>
                                          <p:attrName>ppt_h</p:attrName>
                                        </p:attrNameLst>
                                      </p:cBhvr>
                                      <p:tavLst>
                                        <p:tav tm="0">
                                          <p:val>
                                            <p:fltVal val="0"/>
                                          </p:val>
                                        </p:tav>
                                        <p:tav tm="100000">
                                          <p:val>
                                            <p:strVal val="#ppt_h"/>
                                          </p:val>
                                        </p:tav>
                                      </p:tavLst>
                                    </p:anim>
                                    <p:animEffect transition="in" filter="fade">
                                      <p:cBhvr>
                                        <p:cTn id="81" dur="500"/>
                                        <p:tgtEl>
                                          <p:spTgt spid="7"/>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fltVal val="0"/>
                                          </p:val>
                                        </p:tav>
                                        <p:tav tm="100000">
                                          <p:val>
                                            <p:strVal val="#ppt_h"/>
                                          </p:val>
                                        </p:tav>
                                      </p:tavLst>
                                    </p:anim>
                                    <p:animEffect transition="in" filter="fade">
                                      <p:cBhvr>
                                        <p:cTn id="87" dur="500"/>
                                        <p:tgtEl>
                                          <p:spTgt spid="21"/>
                                        </p:tgtEl>
                                      </p:cBhvr>
                                    </p:animEffect>
                                  </p:childTnLst>
                                </p:cTn>
                              </p:par>
                            </p:childTnLst>
                          </p:cTn>
                        </p:par>
                        <p:par>
                          <p:cTn id="88" fill="hold">
                            <p:stCondLst>
                              <p:cond delay="7500"/>
                            </p:stCondLst>
                            <p:childTnLst>
                              <p:par>
                                <p:cTn id="89" presetID="22" presetClass="entr" presetSubtype="8"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left)">
                                      <p:cBhvr>
                                        <p:cTn id="91" dur="500"/>
                                        <p:tgtEl>
                                          <p:spTgt spid="43"/>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fltVal val="0"/>
                                          </p:val>
                                        </p:tav>
                                        <p:tav tm="100000">
                                          <p:val>
                                            <p:strVal val="#ppt_w"/>
                                          </p:val>
                                        </p:tav>
                                      </p:tavLst>
                                    </p:anim>
                                    <p:anim calcmode="lin" valueType="num">
                                      <p:cBhvr>
                                        <p:cTn id="96" dur="500" fill="hold"/>
                                        <p:tgtEl>
                                          <p:spTgt spid="17"/>
                                        </p:tgtEl>
                                        <p:attrNameLst>
                                          <p:attrName>ppt_h</p:attrName>
                                        </p:attrNameLst>
                                      </p:cBhvr>
                                      <p:tavLst>
                                        <p:tav tm="0">
                                          <p:val>
                                            <p:fltVal val="0"/>
                                          </p:val>
                                        </p:tav>
                                        <p:tav tm="100000">
                                          <p:val>
                                            <p:strVal val="#ppt_h"/>
                                          </p:val>
                                        </p:tav>
                                      </p:tavLst>
                                    </p:anim>
                                    <p:animEffect transition="in" filter="fade">
                                      <p:cBhvr>
                                        <p:cTn id="97" dur="500"/>
                                        <p:tgtEl>
                                          <p:spTgt spid="1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p:cTn id="101" dur="500" fill="hold"/>
                                        <p:tgtEl>
                                          <p:spTgt spid="6"/>
                                        </p:tgtEl>
                                        <p:attrNameLst>
                                          <p:attrName>ppt_w</p:attrName>
                                        </p:attrNameLst>
                                      </p:cBhvr>
                                      <p:tavLst>
                                        <p:tav tm="0">
                                          <p:val>
                                            <p:fltVal val="0"/>
                                          </p:val>
                                        </p:tav>
                                        <p:tav tm="100000">
                                          <p:val>
                                            <p:strVal val="#ppt_w"/>
                                          </p:val>
                                        </p:tav>
                                      </p:tavLst>
                                    </p:anim>
                                    <p:anim calcmode="lin" valueType="num">
                                      <p:cBhvr>
                                        <p:cTn id="102" dur="500" fill="hold"/>
                                        <p:tgtEl>
                                          <p:spTgt spid="6"/>
                                        </p:tgtEl>
                                        <p:attrNameLst>
                                          <p:attrName>ppt_h</p:attrName>
                                        </p:attrNameLst>
                                      </p:cBhvr>
                                      <p:tavLst>
                                        <p:tav tm="0">
                                          <p:val>
                                            <p:fltVal val="0"/>
                                          </p:val>
                                        </p:tav>
                                        <p:tav tm="100000">
                                          <p:val>
                                            <p:strVal val="#ppt_h"/>
                                          </p:val>
                                        </p:tav>
                                      </p:tavLst>
                                    </p:anim>
                                    <p:animEffect transition="in" filter="fade">
                                      <p:cBhvr>
                                        <p:cTn id="103" dur="500"/>
                                        <p:tgtEl>
                                          <p:spTgt spid="6"/>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500" fill="hold"/>
                                        <p:tgtEl>
                                          <p:spTgt spid="22"/>
                                        </p:tgtEl>
                                        <p:attrNameLst>
                                          <p:attrName>ppt_w</p:attrName>
                                        </p:attrNameLst>
                                      </p:cBhvr>
                                      <p:tavLst>
                                        <p:tav tm="0">
                                          <p:val>
                                            <p:fltVal val="0"/>
                                          </p:val>
                                        </p:tav>
                                        <p:tav tm="100000">
                                          <p:val>
                                            <p:strVal val="#ppt_w"/>
                                          </p:val>
                                        </p:tav>
                                      </p:tavLst>
                                    </p:anim>
                                    <p:anim calcmode="lin" valueType="num">
                                      <p:cBhvr>
                                        <p:cTn id="108" dur="500" fill="hold"/>
                                        <p:tgtEl>
                                          <p:spTgt spid="22"/>
                                        </p:tgtEl>
                                        <p:attrNameLst>
                                          <p:attrName>ppt_h</p:attrName>
                                        </p:attrNameLst>
                                      </p:cBhvr>
                                      <p:tavLst>
                                        <p:tav tm="0">
                                          <p:val>
                                            <p:fltVal val="0"/>
                                          </p:val>
                                        </p:tav>
                                        <p:tav tm="100000">
                                          <p:val>
                                            <p:strVal val="#ppt_h"/>
                                          </p:val>
                                        </p:tav>
                                      </p:tavLst>
                                    </p:anim>
                                    <p:animEffect transition="in" filter="fade">
                                      <p:cBhvr>
                                        <p:cTn id="109" dur="500"/>
                                        <p:tgtEl>
                                          <p:spTgt spid="22"/>
                                        </p:tgtEl>
                                      </p:cBhvr>
                                    </p:animEffect>
                                  </p:childTnLst>
                                </p:cTn>
                              </p:par>
                            </p:childTnLst>
                          </p:cTn>
                        </p:par>
                        <p:par>
                          <p:cTn id="110" fill="hold">
                            <p:stCondLst>
                              <p:cond delay="9500"/>
                            </p:stCondLst>
                            <p:childTnLst>
                              <p:par>
                                <p:cTn id="111" presetID="22" presetClass="entr" presetSubtype="2" fill="hold" nodeType="after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wipe(right)">
                                      <p:cBhvr>
                                        <p:cTn id="113" dur="500"/>
                                        <p:tgtEl>
                                          <p:spTgt spid="27"/>
                                        </p:tgtEl>
                                      </p:cBhvr>
                                    </p:animEffect>
                                  </p:childTnLst>
                                </p:cTn>
                              </p:par>
                            </p:childTnLst>
                          </p:cTn>
                        </p:par>
                        <p:par>
                          <p:cTn id="114" fill="hold">
                            <p:stCondLst>
                              <p:cond delay="10000"/>
                            </p:stCondLst>
                            <p:childTnLst>
                              <p:par>
                                <p:cTn id="115" presetID="53" presetClass="entr" presetSubtype="16"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p:cTn id="117" dur="500" fill="hold"/>
                                        <p:tgtEl>
                                          <p:spTgt spid="15"/>
                                        </p:tgtEl>
                                        <p:attrNameLst>
                                          <p:attrName>ppt_w</p:attrName>
                                        </p:attrNameLst>
                                      </p:cBhvr>
                                      <p:tavLst>
                                        <p:tav tm="0">
                                          <p:val>
                                            <p:fltVal val="0"/>
                                          </p:val>
                                        </p:tav>
                                        <p:tav tm="100000">
                                          <p:val>
                                            <p:strVal val="#ppt_w"/>
                                          </p:val>
                                        </p:tav>
                                      </p:tavLst>
                                    </p:anim>
                                    <p:anim calcmode="lin" valueType="num">
                                      <p:cBhvr>
                                        <p:cTn id="118" dur="500" fill="hold"/>
                                        <p:tgtEl>
                                          <p:spTgt spid="15"/>
                                        </p:tgtEl>
                                        <p:attrNameLst>
                                          <p:attrName>ppt_h</p:attrName>
                                        </p:attrNameLst>
                                      </p:cBhvr>
                                      <p:tavLst>
                                        <p:tav tm="0">
                                          <p:val>
                                            <p:fltVal val="0"/>
                                          </p:val>
                                        </p:tav>
                                        <p:tav tm="100000">
                                          <p:val>
                                            <p:strVal val="#ppt_h"/>
                                          </p:val>
                                        </p:tav>
                                      </p:tavLst>
                                    </p:anim>
                                    <p:animEffect transition="in" filter="fade">
                                      <p:cBhvr>
                                        <p:cTn id="119" dur="500"/>
                                        <p:tgtEl>
                                          <p:spTgt spid="15"/>
                                        </p:tgtEl>
                                      </p:cBhvr>
                                    </p:animEffect>
                                  </p:childTnLst>
                                </p:cTn>
                              </p:par>
                            </p:childTnLst>
                          </p:cTn>
                        </p:par>
                        <p:par>
                          <p:cTn id="120" fill="hold">
                            <p:stCondLst>
                              <p:cond delay="10500"/>
                            </p:stCondLst>
                            <p:childTnLst>
                              <p:par>
                                <p:cTn id="121" presetID="53" presetClass="entr" presetSubtype="16" fill="hold" grpId="0"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23"/>
                                        </p:tgtEl>
                                        <p:attrNameLst>
                                          <p:attrName>style.visibility</p:attrName>
                                        </p:attrNameLst>
                                      </p:cBhvr>
                                      <p:to>
                                        <p:strVal val="visible"/>
                                      </p:to>
                                    </p:set>
                                    <p:anim calcmode="lin" valueType="num">
                                      <p:cBhvr>
                                        <p:cTn id="129" dur="500" fill="hold"/>
                                        <p:tgtEl>
                                          <p:spTgt spid="23"/>
                                        </p:tgtEl>
                                        <p:attrNameLst>
                                          <p:attrName>ppt_w</p:attrName>
                                        </p:attrNameLst>
                                      </p:cBhvr>
                                      <p:tavLst>
                                        <p:tav tm="0">
                                          <p:val>
                                            <p:fltVal val="0"/>
                                          </p:val>
                                        </p:tav>
                                        <p:tav tm="100000">
                                          <p:val>
                                            <p:strVal val="#ppt_w"/>
                                          </p:val>
                                        </p:tav>
                                      </p:tavLst>
                                    </p:anim>
                                    <p:anim calcmode="lin" valueType="num">
                                      <p:cBhvr>
                                        <p:cTn id="130" dur="500" fill="hold"/>
                                        <p:tgtEl>
                                          <p:spTgt spid="23"/>
                                        </p:tgtEl>
                                        <p:attrNameLst>
                                          <p:attrName>ppt_h</p:attrName>
                                        </p:attrNameLst>
                                      </p:cBhvr>
                                      <p:tavLst>
                                        <p:tav tm="0">
                                          <p:val>
                                            <p:fltVal val="0"/>
                                          </p:val>
                                        </p:tav>
                                        <p:tav tm="100000">
                                          <p:val>
                                            <p:strVal val="#ppt_h"/>
                                          </p:val>
                                        </p:tav>
                                      </p:tavLst>
                                    </p:anim>
                                    <p:animEffect transition="in" filter="fade">
                                      <p:cBhvr>
                                        <p:cTn id="131" dur="500"/>
                                        <p:tgtEl>
                                          <p:spTgt spid="23"/>
                                        </p:tgtEl>
                                      </p:cBhvr>
                                    </p:animEffect>
                                  </p:childTnLst>
                                </p:cTn>
                              </p:par>
                            </p:childTnLst>
                          </p:cTn>
                        </p:par>
                        <p:par>
                          <p:cTn id="132" fill="hold">
                            <p:stCondLst>
                              <p:cond delay="11500"/>
                            </p:stCondLst>
                            <p:childTnLst>
                              <p:par>
                                <p:cTn id="133" presetID="22" presetClass="entr" presetSubtype="2" fill="hold"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具体目标规划</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grpSp>
        <p:nvGrpSpPr>
          <p:cNvPr id="6" name="Group 3"/>
          <p:cNvGrpSpPr/>
          <p:nvPr/>
        </p:nvGrpSpPr>
        <p:grpSpPr>
          <a:xfrm>
            <a:off x="1475656" y="1203598"/>
            <a:ext cx="2979404" cy="2959496"/>
            <a:chOff x="1134282" y="1929437"/>
            <a:chExt cx="4961718" cy="4928563"/>
          </a:xfrm>
        </p:grpSpPr>
        <p:sp>
          <p:nvSpPr>
            <p:cNvPr id="7" name="Freeform 5"/>
            <p:cNvSpPr/>
            <p:nvPr/>
          </p:nvSpPr>
          <p:spPr bwMode="auto">
            <a:xfrm>
              <a:off x="1912099" y="4596238"/>
              <a:ext cx="936427" cy="960622"/>
            </a:xfrm>
            <a:custGeom>
              <a:avLst/>
              <a:gdLst>
                <a:gd name="T0" fmla="*/ 419 w 442"/>
                <a:gd name="T1" fmla="*/ 163 h 453"/>
                <a:gd name="T2" fmla="*/ 166 w 442"/>
                <a:gd name="T3" fmla="*/ 33 h 453"/>
                <a:gd name="T4" fmla="*/ 34 w 442"/>
                <a:gd name="T5" fmla="*/ 285 h 453"/>
                <a:gd name="T6" fmla="*/ 286 w 442"/>
                <a:gd name="T7" fmla="*/ 415 h 453"/>
                <a:gd name="T8" fmla="*/ 299 w 442"/>
                <a:gd name="T9" fmla="*/ 410 h 453"/>
                <a:gd name="T10" fmla="*/ 391 w 442"/>
                <a:gd name="T11" fmla="*/ 453 h 453"/>
                <a:gd name="T12" fmla="*/ 373 w 442"/>
                <a:gd name="T13" fmla="*/ 361 h 453"/>
                <a:gd name="T14" fmla="*/ 419 w 442"/>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53">
                  <a:moveTo>
                    <a:pt x="419" y="163"/>
                  </a:moveTo>
                  <a:cubicBezTo>
                    <a:pt x="386" y="58"/>
                    <a:pt x="273" y="0"/>
                    <a:pt x="166" y="33"/>
                  </a:cubicBezTo>
                  <a:cubicBezTo>
                    <a:pt x="60" y="67"/>
                    <a:pt x="0" y="180"/>
                    <a:pt x="34" y="285"/>
                  </a:cubicBezTo>
                  <a:cubicBezTo>
                    <a:pt x="67" y="390"/>
                    <a:pt x="180" y="448"/>
                    <a:pt x="286" y="415"/>
                  </a:cubicBezTo>
                  <a:cubicBezTo>
                    <a:pt x="291" y="413"/>
                    <a:pt x="295" y="412"/>
                    <a:pt x="299" y="410"/>
                  </a:cubicBezTo>
                  <a:cubicBezTo>
                    <a:pt x="391" y="453"/>
                    <a:pt x="391" y="453"/>
                    <a:pt x="391" y="453"/>
                  </a:cubicBezTo>
                  <a:cubicBezTo>
                    <a:pt x="373" y="361"/>
                    <a:pt x="373" y="361"/>
                    <a:pt x="373" y="361"/>
                  </a:cubicBezTo>
                  <a:cubicBezTo>
                    <a:pt x="421" y="309"/>
                    <a:pt x="442" y="235"/>
                    <a:pt x="419" y="163"/>
                  </a:cubicBezTo>
                  <a:close/>
                </a:path>
              </a:pathLst>
            </a:custGeom>
            <a:solidFill>
              <a:schemeClr val="accent4"/>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8" name="Freeform 6"/>
            <p:cNvSpPr/>
            <p:nvPr/>
          </p:nvSpPr>
          <p:spPr bwMode="auto">
            <a:xfrm>
              <a:off x="4101276" y="3967173"/>
              <a:ext cx="848609" cy="905064"/>
            </a:xfrm>
            <a:custGeom>
              <a:avLst/>
              <a:gdLst>
                <a:gd name="T0" fmla="*/ 327 w 400"/>
                <a:gd name="T1" fmla="*/ 333 h 427"/>
                <a:gd name="T2" fmla="*/ 330 w 400"/>
                <a:gd name="T3" fmla="*/ 76 h 427"/>
                <a:gd name="T4" fmla="*/ 74 w 400"/>
                <a:gd name="T5" fmla="*/ 70 h 427"/>
                <a:gd name="T6" fmla="*/ 70 w 400"/>
                <a:gd name="T7" fmla="*/ 326 h 427"/>
                <a:gd name="T8" fmla="*/ 79 w 400"/>
                <a:gd name="T9" fmla="*/ 335 h 427"/>
                <a:gd name="T10" fmla="*/ 81 w 400"/>
                <a:gd name="T11" fmla="*/ 427 h 427"/>
                <a:gd name="T12" fmla="*/ 149 w 400"/>
                <a:gd name="T13" fmla="*/ 375 h 427"/>
                <a:gd name="T14" fmla="*/ 327 w 400"/>
                <a:gd name="T15" fmla="*/ 333 h 4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7">
                  <a:moveTo>
                    <a:pt x="327" y="333"/>
                  </a:moveTo>
                  <a:cubicBezTo>
                    <a:pt x="399" y="263"/>
                    <a:pt x="400" y="149"/>
                    <a:pt x="330" y="76"/>
                  </a:cubicBezTo>
                  <a:cubicBezTo>
                    <a:pt x="260" y="3"/>
                    <a:pt x="145" y="0"/>
                    <a:pt x="74" y="70"/>
                  </a:cubicBezTo>
                  <a:cubicBezTo>
                    <a:pt x="2" y="139"/>
                    <a:pt x="0" y="254"/>
                    <a:pt x="70" y="326"/>
                  </a:cubicBezTo>
                  <a:cubicBezTo>
                    <a:pt x="73" y="329"/>
                    <a:pt x="76" y="332"/>
                    <a:pt x="79" y="335"/>
                  </a:cubicBezTo>
                  <a:cubicBezTo>
                    <a:pt x="81" y="427"/>
                    <a:pt x="81" y="427"/>
                    <a:pt x="81" y="427"/>
                  </a:cubicBezTo>
                  <a:cubicBezTo>
                    <a:pt x="149" y="375"/>
                    <a:pt x="149" y="375"/>
                    <a:pt x="149" y="375"/>
                  </a:cubicBezTo>
                  <a:cubicBezTo>
                    <a:pt x="210" y="393"/>
                    <a:pt x="278" y="380"/>
                    <a:pt x="327" y="333"/>
                  </a:cubicBezTo>
                  <a:close/>
                </a:path>
              </a:pathLst>
            </a:custGeom>
            <a:solidFill>
              <a:schemeClr val="accent4"/>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9" name="Freeform 7"/>
            <p:cNvSpPr/>
            <p:nvPr/>
          </p:nvSpPr>
          <p:spPr bwMode="auto">
            <a:xfrm>
              <a:off x="1180879" y="4537095"/>
              <a:ext cx="714193" cy="733012"/>
            </a:xfrm>
            <a:custGeom>
              <a:avLst/>
              <a:gdLst>
                <a:gd name="T0" fmla="*/ 305 w 337"/>
                <a:gd name="T1" fmla="*/ 93 h 346"/>
                <a:gd name="T2" fmla="*/ 96 w 337"/>
                <a:gd name="T3" fmla="*/ 43 h 346"/>
                <a:gd name="T4" fmla="*/ 44 w 337"/>
                <a:gd name="T5" fmla="*/ 252 h 346"/>
                <a:gd name="T6" fmla="*/ 253 w 337"/>
                <a:gd name="T7" fmla="*/ 302 h 346"/>
                <a:gd name="T8" fmla="*/ 261 w 337"/>
                <a:gd name="T9" fmla="*/ 296 h 346"/>
                <a:gd name="T10" fmla="*/ 337 w 337"/>
                <a:gd name="T11" fmla="*/ 311 h 346"/>
                <a:gd name="T12" fmla="*/ 307 w 337"/>
                <a:gd name="T13" fmla="*/ 246 h 346"/>
                <a:gd name="T14" fmla="*/ 305 w 337"/>
                <a:gd name="T15" fmla="*/ 9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346">
                  <a:moveTo>
                    <a:pt x="305" y="93"/>
                  </a:moveTo>
                  <a:cubicBezTo>
                    <a:pt x="262" y="22"/>
                    <a:pt x="168" y="0"/>
                    <a:pt x="96" y="43"/>
                  </a:cubicBezTo>
                  <a:cubicBezTo>
                    <a:pt x="24" y="87"/>
                    <a:pt x="0" y="181"/>
                    <a:pt x="44" y="252"/>
                  </a:cubicBezTo>
                  <a:cubicBezTo>
                    <a:pt x="87" y="323"/>
                    <a:pt x="181" y="346"/>
                    <a:pt x="253" y="302"/>
                  </a:cubicBezTo>
                  <a:cubicBezTo>
                    <a:pt x="256" y="300"/>
                    <a:pt x="259" y="298"/>
                    <a:pt x="261" y="296"/>
                  </a:cubicBezTo>
                  <a:cubicBezTo>
                    <a:pt x="337" y="311"/>
                    <a:pt x="337" y="311"/>
                    <a:pt x="337" y="311"/>
                  </a:cubicBezTo>
                  <a:cubicBezTo>
                    <a:pt x="307" y="246"/>
                    <a:pt x="307" y="246"/>
                    <a:pt x="307" y="246"/>
                  </a:cubicBezTo>
                  <a:cubicBezTo>
                    <a:pt x="333" y="200"/>
                    <a:pt x="334" y="142"/>
                    <a:pt x="305" y="93"/>
                  </a:cubicBezTo>
                  <a:close/>
                </a:path>
              </a:pathLst>
            </a:custGeom>
            <a:solidFill>
              <a:schemeClr val="accent1"/>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10" name="Freeform 8"/>
            <p:cNvSpPr/>
            <p:nvPr/>
          </p:nvSpPr>
          <p:spPr bwMode="auto">
            <a:xfrm>
              <a:off x="2827915" y="2781630"/>
              <a:ext cx="807388" cy="896998"/>
            </a:xfrm>
            <a:custGeom>
              <a:avLst/>
              <a:gdLst>
                <a:gd name="T0" fmla="*/ 348 w 381"/>
                <a:gd name="T1" fmla="*/ 249 h 423"/>
                <a:gd name="T2" fmla="*/ 250 w 381"/>
                <a:gd name="T3" fmla="*/ 33 h 423"/>
                <a:gd name="T4" fmla="*/ 33 w 381"/>
                <a:gd name="T5" fmla="*/ 128 h 423"/>
                <a:gd name="T6" fmla="*/ 131 w 381"/>
                <a:gd name="T7" fmla="*/ 344 h 423"/>
                <a:gd name="T8" fmla="*/ 141 w 381"/>
                <a:gd name="T9" fmla="*/ 348 h 423"/>
                <a:gd name="T10" fmla="*/ 179 w 381"/>
                <a:gd name="T11" fmla="*/ 423 h 423"/>
                <a:gd name="T12" fmla="*/ 215 w 381"/>
                <a:gd name="T13" fmla="*/ 354 h 423"/>
                <a:gd name="T14" fmla="*/ 348 w 381"/>
                <a:gd name="T15" fmla="*/ 249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423">
                  <a:moveTo>
                    <a:pt x="348" y="249"/>
                  </a:moveTo>
                  <a:cubicBezTo>
                    <a:pt x="381" y="163"/>
                    <a:pt x="337" y="66"/>
                    <a:pt x="250" y="33"/>
                  </a:cubicBezTo>
                  <a:cubicBezTo>
                    <a:pt x="163" y="0"/>
                    <a:pt x="66" y="42"/>
                    <a:pt x="33" y="128"/>
                  </a:cubicBezTo>
                  <a:cubicBezTo>
                    <a:pt x="0" y="214"/>
                    <a:pt x="44" y="311"/>
                    <a:pt x="131" y="344"/>
                  </a:cubicBezTo>
                  <a:cubicBezTo>
                    <a:pt x="134" y="345"/>
                    <a:pt x="138" y="347"/>
                    <a:pt x="141" y="348"/>
                  </a:cubicBezTo>
                  <a:cubicBezTo>
                    <a:pt x="179" y="423"/>
                    <a:pt x="179" y="423"/>
                    <a:pt x="179" y="423"/>
                  </a:cubicBezTo>
                  <a:cubicBezTo>
                    <a:pt x="215" y="354"/>
                    <a:pt x="215" y="354"/>
                    <a:pt x="215" y="354"/>
                  </a:cubicBezTo>
                  <a:cubicBezTo>
                    <a:pt x="274" y="345"/>
                    <a:pt x="325" y="307"/>
                    <a:pt x="348" y="249"/>
                  </a:cubicBezTo>
                  <a:close/>
                </a:path>
              </a:pathLst>
            </a:custGeom>
            <a:solidFill>
              <a:schemeClr val="accent1"/>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11" name="Freeform 9"/>
            <p:cNvSpPr/>
            <p:nvPr/>
          </p:nvSpPr>
          <p:spPr bwMode="auto">
            <a:xfrm>
              <a:off x="2266059" y="3674148"/>
              <a:ext cx="964206" cy="1078907"/>
            </a:xfrm>
            <a:custGeom>
              <a:avLst/>
              <a:gdLst>
                <a:gd name="T0" fmla="*/ 449 w 455"/>
                <a:gd name="T1" fmla="*/ 209 h 509"/>
                <a:gd name="T2" fmla="*/ 212 w 455"/>
                <a:gd name="T3" fmla="*/ 10 h 509"/>
                <a:gd name="T4" fmla="*/ 10 w 455"/>
                <a:gd name="T5" fmla="*/ 244 h 509"/>
                <a:gd name="T6" fmla="*/ 247 w 455"/>
                <a:gd name="T7" fmla="*/ 443 h 509"/>
                <a:gd name="T8" fmla="*/ 261 w 455"/>
                <a:gd name="T9" fmla="*/ 441 h 509"/>
                <a:gd name="T10" fmla="*/ 349 w 455"/>
                <a:gd name="T11" fmla="*/ 509 h 509"/>
                <a:gd name="T12" fmla="*/ 352 w 455"/>
                <a:gd name="T13" fmla="*/ 407 h 509"/>
                <a:gd name="T14" fmla="*/ 449 w 455"/>
                <a:gd name="T15" fmla="*/ 209 h 5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09">
                  <a:moveTo>
                    <a:pt x="449" y="209"/>
                  </a:moveTo>
                  <a:cubicBezTo>
                    <a:pt x="439" y="89"/>
                    <a:pt x="333" y="0"/>
                    <a:pt x="212" y="10"/>
                  </a:cubicBezTo>
                  <a:cubicBezTo>
                    <a:pt x="91" y="19"/>
                    <a:pt x="0" y="124"/>
                    <a:pt x="10" y="244"/>
                  </a:cubicBezTo>
                  <a:cubicBezTo>
                    <a:pt x="20" y="364"/>
                    <a:pt x="126" y="453"/>
                    <a:pt x="247" y="443"/>
                  </a:cubicBezTo>
                  <a:cubicBezTo>
                    <a:pt x="252" y="443"/>
                    <a:pt x="257" y="442"/>
                    <a:pt x="261" y="441"/>
                  </a:cubicBezTo>
                  <a:cubicBezTo>
                    <a:pt x="349" y="509"/>
                    <a:pt x="349" y="509"/>
                    <a:pt x="349" y="509"/>
                  </a:cubicBezTo>
                  <a:cubicBezTo>
                    <a:pt x="352" y="407"/>
                    <a:pt x="352" y="407"/>
                    <a:pt x="352" y="407"/>
                  </a:cubicBezTo>
                  <a:cubicBezTo>
                    <a:pt x="416" y="364"/>
                    <a:pt x="455" y="290"/>
                    <a:pt x="449" y="209"/>
                  </a:cubicBezTo>
                  <a:close/>
                </a:path>
              </a:pathLst>
            </a:custGeom>
            <a:solidFill>
              <a:schemeClr val="accent3"/>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12" name="Freeform 10"/>
            <p:cNvSpPr/>
            <p:nvPr/>
          </p:nvSpPr>
          <p:spPr bwMode="auto">
            <a:xfrm>
              <a:off x="4743782" y="2536098"/>
              <a:ext cx="1049335" cy="1133569"/>
            </a:xfrm>
            <a:custGeom>
              <a:avLst/>
              <a:gdLst>
                <a:gd name="T0" fmla="*/ 421 w 495"/>
                <a:gd name="T1" fmla="*/ 382 h 535"/>
                <a:gd name="T2" fmla="*/ 382 w 495"/>
                <a:gd name="T3" fmla="*/ 75 h 535"/>
                <a:gd name="T4" fmla="*/ 74 w 495"/>
                <a:gd name="T5" fmla="*/ 111 h 535"/>
                <a:gd name="T6" fmla="*/ 114 w 495"/>
                <a:gd name="T7" fmla="*/ 418 h 535"/>
                <a:gd name="T8" fmla="*/ 126 w 495"/>
                <a:gd name="T9" fmla="*/ 426 h 535"/>
                <a:gd name="T10" fmla="*/ 144 w 495"/>
                <a:gd name="T11" fmla="*/ 535 h 535"/>
                <a:gd name="T12" fmla="*/ 216 w 495"/>
                <a:gd name="T13" fmla="*/ 462 h 535"/>
                <a:gd name="T14" fmla="*/ 421 w 495"/>
                <a:gd name="T15" fmla="*/ 382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35">
                  <a:moveTo>
                    <a:pt x="421" y="382"/>
                  </a:moveTo>
                  <a:cubicBezTo>
                    <a:pt x="495" y="287"/>
                    <a:pt x="478" y="150"/>
                    <a:pt x="382" y="75"/>
                  </a:cubicBezTo>
                  <a:cubicBezTo>
                    <a:pt x="286" y="0"/>
                    <a:pt x="148" y="16"/>
                    <a:pt x="74" y="111"/>
                  </a:cubicBezTo>
                  <a:cubicBezTo>
                    <a:pt x="0" y="205"/>
                    <a:pt x="18" y="343"/>
                    <a:pt x="114" y="418"/>
                  </a:cubicBezTo>
                  <a:cubicBezTo>
                    <a:pt x="118" y="421"/>
                    <a:pt x="122" y="424"/>
                    <a:pt x="126" y="426"/>
                  </a:cubicBezTo>
                  <a:cubicBezTo>
                    <a:pt x="144" y="535"/>
                    <a:pt x="144" y="535"/>
                    <a:pt x="144" y="535"/>
                  </a:cubicBezTo>
                  <a:cubicBezTo>
                    <a:pt x="216" y="462"/>
                    <a:pt x="216" y="462"/>
                    <a:pt x="216" y="462"/>
                  </a:cubicBezTo>
                  <a:cubicBezTo>
                    <a:pt x="291" y="474"/>
                    <a:pt x="371" y="446"/>
                    <a:pt x="421" y="382"/>
                  </a:cubicBezTo>
                  <a:close/>
                </a:path>
              </a:pathLst>
            </a:custGeom>
            <a:solidFill>
              <a:schemeClr val="accent4"/>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13" name="Freeform 11"/>
            <p:cNvSpPr/>
            <p:nvPr/>
          </p:nvSpPr>
          <p:spPr bwMode="auto">
            <a:xfrm>
              <a:off x="5040392" y="3557655"/>
              <a:ext cx="1055608" cy="1013492"/>
            </a:xfrm>
            <a:custGeom>
              <a:avLst/>
              <a:gdLst>
                <a:gd name="T0" fmla="*/ 314 w 498"/>
                <a:gd name="T1" fmla="*/ 456 h 478"/>
                <a:gd name="T2" fmla="*/ 465 w 498"/>
                <a:gd name="T3" fmla="*/ 186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4"/>
                    <a:pt x="498" y="304"/>
                    <a:pt x="465" y="186"/>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14" name="Freeform 12"/>
            <p:cNvSpPr/>
            <p:nvPr/>
          </p:nvSpPr>
          <p:spPr bwMode="auto">
            <a:xfrm>
              <a:off x="1757073" y="2694708"/>
              <a:ext cx="1091453" cy="1019765"/>
            </a:xfrm>
            <a:custGeom>
              <a:avLst/>
              <a:gdLst>
                <a:gd name="T0" fmla="*/ 396 w 515"/>
                <a:gd name="T1" fmla="*/ 85 h 481"/>
                <a:gd name="T2" fmla="*/ 87 w 515"/>
                <a:gd name="T3" fmla="*/ 87 h 481"/>
                <a:gd name="T4" fmla="*/ 85 w 515"/>
                <a:gd name="T5" fmla="*/ 396 h 481"/>
                <a:gd name="T6" fmla="*/ 395 w 515"/>
                <a:gd name="T7" fmla="*/ 394 h 481"/>
                <a:gd name="T8" fmla="*/ 405 w 515"/>
                <a:gd name="T9" fmla="*/ 384 h 481"/>
                <a:gd name="T10" fmla="*/ 515 w 515"/>
                <a:gd name="T11" fmla="*/ 378 h 481"/>
                <a:gd name="T12" fmla="*/ 451 w 515"/>
                <a:gd name="T13" fmla="*/ 299 h 481"/>
                <a:gd name="T14" fmla="*/ 396 w 515"/>
                <a:gd name="T15" fmla="*/ 85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81">
                  <a:moveTo>
                    <a:pt x="396" y="85"/>
                  </a:moveTo>
                  <a:cubicBezTo>
                    <a:pt x="311" y="0"/>
                    <a:pt x="173" y="1"/>
                    <a:pt x="87" y="87"/>
                  </a:cubicBezTo>
                  <a:cubicBezTo>
                    <a:pt x="1" y="173"/>
                    <a:pt x="0" y="312"/>
                    <a:pt x="85" y="396"/>
                  </a:cubicBezTo>
                  <a:cubicBezTo>
                    <a:pt x="170" y="481"/>
                    <a:pt x="309" y="480"/>
                    <a:pt x="395" y="394"/>
                  </a:cubicBezTo>
                  <a:cubicBezTo>
                    <a:pt x="398" y="391"/>
                    <a:pt x="402" y="387"/>
                    <a:pt x="405" y="384"/>
                  </a:cubicBezTo>
                  <a:cubicBezTo>
                    <a:pt x="515" y="378"/>
                    <a:pt x="515" y="378"/>
                    <a:pt x="515" y="378"/>
                  </a:cubicBezTo>
                  <a:cubicBezTo>
                    <a:pt x="451" y="299"/>
                    <a:pt x="451" y="299"/>
                    <a:pt x="451" y="299"/>
                  </a:cubicBezTo>
                  <a:cubicBezTo>
                    <a:pt x="472" y="225"/>
                    <a:pt x="454" y="143"/>
                    <a:pt x="396" y="85"/>
                  </a:cubicBezTo>
                  <a:close/>
                </a:path>
              </a:pathLst>
            </a:custGeom>
            <a:solidFill>
              <a:schemeClr val="accent4"/>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15" name="Freeform 13"/>
            <p:cNvSpPr/>
            <p:nvPr/>
          </p:nvSpPr>
          <p:spPr bwMode="auto">
            <a:xfrm>
              <a:off x="4619224" y="4537095"/>
              <a:ext cx="1051128" cy="1015284"/>
            </a:xfrm>
            <a:custGeom>
              <a:avLst/>
              <a:gdLst>
                <a:gd name="T0" fmla="*/ 315 w 496"/>
                <a:gd name="T1" fmla="*/ 456 h 479"/>
                <a:gd name="T2" fmla="*/ 461 w 496"/>
                <a:gd name="T3" fmla="*/ 183 h 479"/>
                <a:gd name="T4" fmla="*/ 190 w 496"/>
                <a:gd name="T5" fmla="*/ 34 h 479"/>
                <a:gd name="T6" fmla="*/ 44 w 496"/>
                <a:gd name="T7" fmla="*/ 306 h 479"/>
                <a:gd name="T8" fmla="*/ 49 w 496"/>
                <a:gd name="T9" fmla="*/ 320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1" y="183"/>
                  </a:cubicBezTo>
                  <a:cubicBezTo>
                    <a:pt x="427" y="67"/>
                    <a:pt x="306" y="0"/>
                    <a:pt x="190" y="34"/>
                  </a:cubicBezTo>
                  <a:cubicBezTo>
                    <a:pt x="75" y="68"/>
                    <a:pt x="10" y="190"/>
                    <a:pt x="44" y="306"/>
                  </a:cubicBezTo>
                  <a:cubicBezTo>
                    <a:pt x="45" y="311"/>
                    <a:pt x="47" y="316"/>
                    <a:pt x="49" y="320"/>
                  </a:cubicBezTo>
                  <a:cubicBezTo>
                    <a:pt x="0" y="420"/>
                    <a:pt x="0" y="420"/>
                    <a:pt x="0" y="420"/>
                  </a:cubicBezTo>
                  <a:cubicBezTo>
                    <a:pt x="101" y="402"/>
                    <a:pt x="101" y="402"/>
                    <a:pt x="101" y="402"/>
                  </a:cubicBezTo>
                  <a:cubicBezTo>
                    <a:pt x="156" y="456"/>
                    <a:pt x="237" y="479"/>
                    <a:pt x="315" y="456"/>
                  </a:cubicBezTo>
                  <a:close/>
                </a:path>
              </a:pathLst>
            </a:custGeom>
            <a:solidFill>
              <a:schemeClr val="accent1"/>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16" name="Freeform 14"/>
            <p:cNvSpPr/>
            <p:nvPr/>
          </p:nvSpPr>
          <p:spPr bwMode="auto">
            <a:xfrm>
              <a:off x="3232953" y="3644577"/>
              <a:ext cx="734804" cy="833375"/>
            </a:xfrm>
            <a:custGeom>
              <a:avLst/>
              <a:gdLst>
                <a:gd name="T0" fmla="*/ 329 w 347"/>
                <a:gd name="T1" fmla="*/ 206 h 393"/>
                <a:gd name="T2" fmla="*/ 207 w 347"/>
                <a:gd name="T3" fmla="*/ 19 h 393"/>
                <a:gd name="T4" fmla="*/ 19 w 347"/>
                <a:gd name="T5" fmla="*/ 139 h 393"/>
                <a:gd name="T6" fmla="*/ 141 w 347"/>
                <a:gd name="T7" fmla="*/ 326 h 393"/>
                <a:gd name="T8" fmla="*/ 151 w 347"/>
                <a:gd name="T9" fmla="*/ 328 h 393"/>
                <a:gd name="T10" fmla="*/ 198 w 347"/>
                <a:gd name="T11" fmla="*/ 393 h 393"/>
                <a:gd name="T12" fmla="*/ 221 w 347"/>
                <a:gd name="T13" fmla="*/ 323 h 393"/>
                <a:gd name="T14" fmla="*/ 329 w 347"/>
                <a:gd name="T15" fmla="*/ 206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393">
                  <a:moveTo>
                    <a:pt x="329" y="206"/>
                  </a:moveTo>
                  <a:cubicBezTo>
                    <a:pt x="347" y="121"/>
                    <a:pt x="293" y="37"/>
                    <a:pt x="207" y="19"/>
                  </a:cubicBezTo>
                  <a:cubicBezTo>
                    <a:pt x="121" y="0"/>
                    <a:pt x="37" y="54"/>
                    <a:pt x="19" y="139"/>
                  </a:cubicBezTo>
                  <a:cubicBezTo>
                    <a:pt x="0" y="224"/>
                    <a:pt x="55" y="307"/>
                    <a:pt x="141" y="326"/>
                  </a:cubicBezTo>
                  <a:cubicBezTo>
                    <a:pt x="144" y="327"/>
                    <a:pt x="148" y="327"/>
                    <a:pt x="151" y="328"/>
                  </a:cubicBezTo>
                  <a:cubicBezTo>
                    <a:pt x="198" y="393"/>
                    <a:pt x="198" y="393"/>
                    <a:pt x="198" y="393"/>
                  </a:cubicBezTo>
                  <a:cubicBezTo>
                    <a:pt x="221" y="323"/>
                    <a:pt x="221" y="323"/>
                    <a:pt x="221" y="323"/>
                  </a:cubicBezTo>
                  <a:cubicBezTo>
                    <a:pt x="274" y="307"/>
                    <a:pt x="317" y="263"/>
                    <a:pt x="329" y="206"/>
                  </a:cubicBezTo>
                  <a:close/>
                </a:path>
              </a:pathLst>
            </a:custGeom>
            <a:solidFill>
              <a:schemeClr val="accent2"/>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17" name="Freeform 15"/>
            <p:cNvSpPr/>
            <p:nvPr/>
          </p:nvSpPr>
          <p:spPr bwMode="auto">
            <a:xfrm>
              <a:off x="1134282" y="3061214"/>
              <a:ext cx="602181" cy="608454"/>
            </a:xfrm>
            <a:custGeom>
              <a:avLst/>
              <a:gdLst>
                <a:gd name="T0" fmla="*/ 249 w 284"/>
                <a:gd name="T1" fmla="*/ 73 h 287"/>
                <a:gd name="T2" fmla="*/ 74 w 284"/>
                <a:gd name="T3" fmla="*/ 39 h 287"/>
                <a:gd name="T4" fmla="*/ 39 w 284"/>
                <a:gd name="T5" fmla="*/ 215 h 287"/>
                <a:gd name="T6" fmla="*/ 214 w 284"/>
                <a:gd name="T7" fmla="*/ 248 h 287"/>
                <a:gd name="T8" fmla="*/ 221 w 284"/>
                <a:gd name="T9" fmla="*/ 243 h 287"/>
                <a:gd name="T10" fmla="*/ 284 w 284"/>
                <a:gd name="T11" fmla="*/ 252 h 287"/>
                <a:gd name="T12" fmla="*/ 257 w 284"/>
                <a:gd name="T13" fmla="*/ 200 h 287"/>
                <a:gd name="T14" fmla="*/ 249 w 284"/>
                <a:gd name="T15" fmla="*/ 7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87">
                  <a:moveTo>
                    <a:pt x="249" y="73"/>
                  </a:moveTo>
                  <a:cubicBezTo>
                    <a:pt x="211" y="15"/>
                    <a:pt x="132" y="0"/>
                    <a:pt x="74" y="39"/>
                  </a:cubicBezTo>
                  <a:cubicBezTo>
                    <a:pt x="16" y="79"/>
                    <a:pt x="0" y="157"/>
                    <a:pt x="39" y="215"/>
                  </a:cubicBezTo>
                  <a:cubicBezTo>
                    <a:pt x="77" y="272"/>
                    <a:pt x="156" y="287"/>
                    <a:pt x="214" y="248"/>
                  </a:cubicBezTo>
                  <a:cubicBezTo>
                    <a:pt x="217" y="246"/>
                    <a:pt x="219" y="245"/>
                    <a:pt x="221" y="243"/>
                  </a:cubicBezTo>
                  <a:cubicBezTo>
                    <a:pt x="284" y="252"/>
                    <a:pt x="284" y="252"/>
                    <a:pt x="284" y="252"/>
                  </a:cubicBezTo>
                  <a:cubicBezTo>
                    <a:pt x="257" y="200"/>
                    <a:pt x="257" y="200"/>
                    <a:pt x="257" y="200"/>
                  </a:cubicBezTo>
                  <a:cubicBezTo>
                    <a:pt x="277" y="161"/>
                    <a:pt x="276" y="112"/>
                    <a:pt x="249" y="73"/>
                  </a:cubicBezTo>
                  <a:close/>
                </a:path>
              </a:pathLst>
            </a:custGeom>
            <a:solidFill>
              <a:schemeClr val="accent1"/>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18" name="Freeform 16"/>
            <p:cNvSpPr/>
            <p:nvPr/>
          </p:nvSpPr>
          <p:spPr bwMode="auto">
            <a:xfrm>
              <a:off x="2391513" y="1989476"/>
              <a:ext cx="821726" cy="919401"/>
            </a:xfrm>
            <a:custGeom>
              <a:avLst/>
              <a:gdLst>
                <a:gd name="T0" fmla="*/ 359 w 388"/>
                <a:gd name="T1" fmla="*/ 245 h 434"/>
                <a:gd name="T2" fmla="*/ 246 w 388"/>
                <a:gd name="T3" fmla="*/ 29 h 434"/>
                <a:gd name="T4" fmla="*/ 29 w 388"/>
                <a:gd name="T5" fmla="*/ 139 h 434"/>
                <a:gd name="T6" fmla="*/ 142 w 388"/>
                <a:gd name="T7" fmla="*/ 355 h 434"/>
                <a:gd name="T8" fmla="*/ 153 w 388"/>
                <a:gd name="T9" fmla="*/ 359 h 434"/>
                <a:gd name="T10" fmla="*/ 196 w 388"/>
                <a:gd name="T11" fmla="*/ 434 h 434"/>
                <a:gd name="T12" fmla="*/ 229 w 388"/>
                <a:gd name="T13" fmla="*/ 361 h 434"/>
                <a:gd name="T14" fmla="*/ 359 w 388"/>
                <a:gd name="T15" fmla="*/ 245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434">
                  <a:moveTo>
                    <a:pt x="359" y="245"/>
                  </a:moveTo>
                  <a:cubicBezTo>
                    <a:pt x="388" y="155"/>
                    <a:pt x="338" y="58"/>
                    <a:pt x="246" y="29"/>
                  </a:cubicBezTo>
                  <a:cubicBezTo>
                    <a:pt x="155" y="0"/>
                    <a:pt x="58" y="49"/>
                    <a:pt x="29" y="139"/>
                  </a:cubicBezTo>
                  <a:cubicBezTo>
                    <a:pt x="0" y="229"/>
                    <a:pt x="50" y="326"/>
                    <a:pt x="142" y="355"/>
                  </a:cubicBezTo>
                  <a:cubicBezTo>
                    <a:pt x="145" y="357"/>
                    <a:pt x="149" y="358"/>
                    <a:pt x="153" y="359"/>
                  </a:cubicBezTo>
                  <a:cubicBezTo>
                    <a:pt x="196" y="434"/>
                    <a:pt x="196" y="434"/>
                    <a:pt x="196" y="434"/>
                  </a:cubicBezTo>
                  <a:cubicBezTo>
                    <a:pt x="229" y="361"/>
                    <a:pt x="229" y="361"/>
                    <a:pt x="229" y="361"/>
                  </a:cubicBezTo>
                  <a:cubicBezTo>
                    <a:pt x="288" y="349"/>
                    <a:pt x="340" y="306"/>
                    <a:pt x="359" y="245"/>
                  </a:cubicBezTo>
                  <a:close/>
                </a:path>
              </a:pathLst>
            </a:custGeom>
            <a:solidFill>
              <a:schemeClr val="accent2"/>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19" name="Freeform 17"/>
            <p:cNvSpPr/>
            <p:nvPr/>
          </p:nvSpPr>
          <p:spPr bwMode="auto">
            <a:xfrm>
              <a:off x="3768822" y="2891851"/>
              <a:ext cx="1053816" cy="1145219"/>
            </a:xfrm>
            <a:custGeom>
              <a:avLst/>
              <a:gdLst>
                <a:gd name="T0" fmla="*/ 427 w 497"/>
                <a:gd name="T1" fmla="*/ 376 h 540"/>
                <a:gd name="T2" fmla="*/ 376 w 497"/>
                <a:gd name="T3" fmla="*/ 71 h 540"/>
                <a:gd name="T4" fmla="*/ 70 w 497"/>
                <a:gd name="T5" fmla="*/ 118 h 540"/>
                <a:gd name="T6" fmla="*/ 121 w 497"/>
                <a:gd name="T7" fmla="*/ 423 h 540"/>
                <a:gd name="T8" fmla="*/ 133 w 497"/>
                <a:gd name="T9" fmla="*/ 432 h 540"/>
                <a:gd name="T10" fmla="*/ 155 w 497"/>
                <a:gd name="T11" fmla="*/ 540 h 540"/>
                <a:gd name="T12" fmla="*/ 224 w 497"/>
                <a:gd name="T13" fmla="*/ 464 h 540"/>
                <a:gd name="T14" fmla="*/ 427 w 497"/>
                <a:gd name="T15" fmla="*/ 376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540">
                  <a:moveTo>
                    <a:pt x="427" y="376"/>
                  </a:moveTo>
                  <a:cubicBezTo>
                    <a:pt x="497" y="279"/>
                    <a:pt x="474" y="142"/>
                    <a:pt x="376" y="71"/>
                  </a:cubicBezTo>
                  <a:cubicBezTo>
                    <a:pt x="277" y="0"/>
                    <a:pt x="140" y="21"/>
                    <a:pt x="70" y="118"/>
                  </a:cubicBezTo>
                  <a:cubicBezTo>
                    <a:pt x="0" y="216"/>
                    <a:pt x="22" y="352"/>
                    <a:pt x="121" y="423"/>
                  </a:cubicBezTo>
                  <a:cubicBezTo>
                    <a:pt x="125" y="426"/>
                    <a:pt x="129" y="429"/>
                    <a:pt x="133" y="432"/>
                  </a:cubicBezTo>
                  <a:cubicBezTo>
                    <a:pt x="155" y="540"/>
                    <a:pt x="155" y="540"/>
                    <a:pt x="155" y="540"/>
                  </a:cubicBezTo>
                  <a:cubicBezTo>
                    <a:pt x="224" y="464"/>
                    <a:pt x="224" y="464"/>
                    <a:pt x="224" y="464"/>
                  </a:cubicBezTo>
                  <a:cubicBezTo>
                    <a:pt x="300" y="473"/>
                    <a:pt x="379" y="442"/>
                    <a:pt x="427" y="376"/>
                  </a:cubicBezTo>
                  <a:close/>
                </a:path>
              </a:pathLst>
            </a:custGeom>
            <a:solidFill>
              <a:schemeClr val="accent1"/>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20" name="Freeform 18"/>
            <p:cNvSpPr/>
            <p:nvPr/>
          </p:nvSpPr>
          <p:spPr bwMode="auto">
            <a:xfrm>
              <a:off x="3266109" y="1929437"/>
              <a:ext cx="1047544" cy="1172102"/>
            </a:xfrm>
            <a:custGeom>
              <a:avLst/>
              <a:gdLst>
                <a:gd name="T0" fmla="*/ 456 w 494"/>
                <a:gd name="T1" fmla="*/ 317 h 553"/>
                <a:gd name="T2" fmla="*/ 318 w 494"/>
                <a:gd name="T3" fmla="*/ 40 h 553"/>
                <a:gd name="T4" fmla="*/ 39 w 494"/>
                <a:gd name="T5" fmla="*/ 174 h 553"/>
                <a:gd name="T6" fmla="*/ 177 w 494"/>
                <a:gd name="T7" fmla="*/ 451 h 553"/>
                <a:gd name="T8" fmla="*/ 191 w 494"/>
                <a:gd name="T9" fmla="*/ 456 h 553"/>
                <a:gd name="T10" fmla="*/ 244 w 494"/>
                <a:gd name="T11" fmla="*/ 553 h 553"/>
                <a:gd name="T12" fmla="*/ 287 w 494"/>
                <a:gd name="T13" fmla="*/ 460 h 553"/>
                <a:gd name="T14" fmla="*/ 456 w 494"/>
                <a:gd name="T15" fmla="*/ 317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3">
                  <a:moveTo>
                    <a:pt x="456" y="317"/>
                  </a:moveTo>
                  <a:cubicBezTo>
                    <a:pt x="494" y="203"/>
                    <a:pt x="433" y="79"/>
                    <a:pt x="318" y="40"/>
                  </a:cubicBezTo>
                  <a:cubicBezTo>
                    <a:pt x="203" y="0"/>
                    <a:pt x="78" y="60"/>
                    <a:pt x="39" y="174"/>
                  </a:cubicBezTo>
                  <a:cubicBezTo>
                    <a:pt x="0" y="288"/>
                    <a:pt x="62" y="412"/>
                    <a:pt x="177" y="451"/>
                  </a:cubicBezTo>
                  <a:cubicBezTo>
                    <a:pt x="181" y="453"/>
                    <a:pt x="186" y="454"/>
                    <a:pt x="191" y="456"/>
                  </a:cubicBezTo>
                  <a:cubicBezTo>
                    <a:pt x="244" y="553"/>
                    <a:pt x="244" y="553"/>
                    <a:pt x="244" y="553"/>
                  </a:cubicBezTo>
                  <a:cubicBezTo>
                    <a:pt x="287" y="460"/>
                    <a:pt x="287" y="460"/>
                    <a:pt x="287" y="460"/>
                  </a:cubicBezTo>
                  <a:cubicBezTo>
                    <a:pt x="363" y="446"/>
                    <a:pt x="429" y="394"/>
                    <a:pt x="456" y="317"/>
                  </a:cubicBezTo>
                  <a:close/>
                </a:path>
              </a:pathLst>
            </a:custGeom>
            <a:solidFill>
              <a:schemeClr val="accent3"/>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21" name="Freeform 19"/>
            <p:cNvSpPr/>
            <p:nvPr/>
          </p:nvSpPr>
          <p:spPr bwMode="auto">
            <a:xfrm>
              <a:off x="1335905" y="3663395"/>
              <a:ext cx="919401" cy="931050"/>
            </a:xfrm>
            <a:custGeom>
              <a:avLst/>
              <a:gdLst>
                <a:gd name="T0" fmla="*/ 382 w 434"/>
                <a:gd name="T1" fmla="*/ 112 h 439"/>
                <a:gd name="T2" fmla="*/ 114 w 434"/>
                <a:gd name="T3" fmla="*/ 60 h 439"/>
                <a:gd name="T4" fmla="*/ 59 w 434"/>
                <a:gd name="T5" fmla="*/ 327 h 439"/>
                <a:gd name="T6" fmla="*/ 327 w 434"/>
                <a:gd name="T7" fmla="*/ 379 h 439"/>
                <a:gd name="T8" fmla="*/ 337 w 434"/>
                <a:gd name="T9" fmla="*/ 372 h 439"/>
                <a:gd name="T10" fmla="*/ 434 w 434"/>
                <a:gd name="T11" fmla="*/ 386 h 439"/>
                <a:gd name="T12" fmla="*/ 392 w 434"/>
                <a:gd name="T13" fmla="*/ 306 h 439"/>
                <a:gd name="T14" fmla="*/ 382 w 434"/>
                <a:gd name="T15" fmla="*/ 112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4" h="439">
                  <a:moveTo>
                    <a:pt x="382" y="112"/>
                  </a:moveTo>
                  <a:cubicBezTo>
                    <a:pt x="323" y="23"/>
                    <a:pt x="203" y="0"/>
                    <a:pt x="114" y="60"/>
                  </a:cubicBezTo>
                  <a:cubicBezTo>
                    <a:pt x="25" y="119"/>
                    <a:pt x="0" y="239"/>
                    <a:pt x="59" y="327"/>
                  </a:cubicBezTo>
                  <a:cubicBezTo>
                    <a:pt x="118" y="415"/>
                    <a:pt x="238" y="439"/>
                    <a:pt x="327" y="379"/>
                  </a:cubicBezTo>
                  <a:cubicBezTo>
                    <a:pt x="331" y="377"/>
                    <a:pt x="334" y="374"/>
                    <a:pt x="337" y="372"/>
                  </a:cubicBezTo>
                  <a:cubicBezTo>
                    <a:pt x="434" y="386"/>
                    <a:pt x="434" y="386"/>
                    <a:pt x="434" y="386"/>
                  </a:cubicBezTo>
                  <a:cubicBezTo>
                    <a:pt x="392" y="306"/>
                    <a:pt x="392" y="306"/>
                    <a:pt x="392" y="306"/>
                  </a:cubicBezTo>
                  <a:cubicBezTo>
                    <a:pt x="423" y="246"/>
                    <a:pt x="422" y="171"/>
                    <a:pt x="382" y="112"/>
                  </a:cubicBezTo>
                  <a:close/>
                </a:path>
              </a:pathLst>
            </a:custGeom>
            <a:solidFill>
              <a:schemeClr val="accent2"/>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22" name="Freeform 20"/>
            <p:cNvSpPr>
              <a:spLocks noEditPoints="1"/>
            </p:cNvSpPr>
            <p:nvPr/>
          </p:nvSpPr>
          <p:spPr bwMode="auto">
            <a:xfrm>
              <a:off x="3387083" y="3839927"/>
              <a:ext cx="432817" cy="351272"/>
            </a:xfrm>
            <a:custGeom>
              <a:avLst/>
              <a:gdLst>
                <a:gd name="T0" fmla="*/ 176 w 204"/>
                <a:gd name="T1" fmla="*/ 32 h 166"/>
                <a:gd name="T2" fmla="*/ 124 w 204"/>
                <a:gd name="T3" fmla="*/ 6 h 166"/>
                <a:gd name="T4" fmla="*/ 83 w 204"/>
                <a:gd name="T5" fmla="*/ 51 h 166"/>
                <a:gd name="T6" fmla="*/ 58 w 204"/>
                <a:gd name="T7" fmla="*/ 84 h 166"/>
                <a:gd name="T8" fmla="*/ 18 w 204"/>
                <a:gd name="T9" fmla="*/ 100 h 166"/>
                <a:gd name="T10" fmla="*/ 22 w 204"/>
                <a:gd name="T11" fmla="*/ 109 h 166"/>
                <a:gd name="T12" fmla="*/ 9 w 204"/>
                <a:gd name="T13" fmla="*/ 122 h 166"/>
                <a:gd name="T14" fmla="*/ 77 w 204"/>
                <a:gd name="T15" fmla="*/ 166 h 166"/>
                <a:gd name="T16" fmla="*/ 144 w 204"/>
                <a:gd name="T17" fmla="*/ 133 h 166"/>
                <a:gd name="T18" fmla="*/ 173 w 204"/>
                <a:gd name="T19" fmla="*/ 65 h 166"/>
                <a:gd name="T20" fmla="*/ 204 w 204"/>
                <a:gd name="T21" fmla="*/ 51 h 166"/>
                <a:gd name="T22" fmla="*/ 176 w 204"/>
                <a:gd name="T23" fmla="*/ 32 h 166"/>
                <a:gd name="T24" fmla="*/ 143 w 204"/>
                <a:gd name="T25" fmla="*/ 45 h 166"/>
                <a:gd name="T26" fmla="*/ 132 w 204"/>
                <a:gd name="T27" fmla="*/ 34 h 166"/>
                <a:gd name="T28" fmla="*/ 143 w 204"/>
                <a:gd name="T29" fmla="*/ 22 h 166"/>
                <a:gd name="T30" fmla="*/ 155 w 204"/>
                <a:gd name="T31" fmla="*/ 34 h 166"/>
                <a:gd name="T32" fmla="*/ 143 w 204"/>
                <a:gd name="T33"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66">
                  <a:moveTo>
                    <a:pt x="176" y="32"/>
                  </a:moveTo>
                  <a:cubicBezTo>
                    <a:pt x="169" y="11"/>
                    <a:pt x="146" y="0"/>
                    <a:pt x="124" y="6"/>
                  </a:cubicBezTo>
                  <a:cubicBezTo>
                    <a:pt x="95" y="15"/>
                    <a:pt x="83" y="51"/>
                    <a:pt x="83" y="51"/>
                  </a:cubicBezTo>
                  <a:cubicBezTo>
                    <a:pt x="78" y="63"/>
                    <a:pt x="73" y="74"/>
                    <a:pt x="58" y="84"/>
                  </a:cubicBezTo>
                  <a:cubicBezTo>
                    <a:pt x="30" y="103"/>
                    <a:pt x="1" y="49"/>
                    <a:pt x="18" y="100"/>
                  </a:cubicBezTo>
                  <a:cubicBezTo>
                    <a:pt x="19" y="103"/>
                    <a:pt x="20" y="106"/>
                    <a:pt x="22" y="109"/>
                  </a:cubicBezTo>
                  <a:cubicBezTo>
                    <a:pt x="3" y="99"/>
                    <a:pt x="0" y="98"/>
                    <a:pt x="9" y="122"/>
                  </a:cubicBezTo>
                  <a:cubicBezTo>
                    <a:pt x="18" y="150"/>
                    <a:pt x="48" y="163"/>
                    <a:pt x="77" y="166"/>
                  </a:cubicBezTo>
                  <a:cubicBezTo>
                    <a:pt x="103" y="166"/>
                    <a:pt x="132" y="159"/>
                    <a:pt x="144" y="133"/>
                  </a:cubicBezTo>
                  <a:cubicBezTo>
                    <a:pt x="152" y="114"/>
                    <a:pt x="152" y="87"/>
                    <a:pt x="173" y="65"/>
                  </a:cubicBezTo>
                  <a:cubicBezTo>
                    <a:pt x="173" y="65"/>
                    <a:pt x="186" y="53"/>
                    <a:pt x="204" y="51"/>
                  </a:cubicBezTo>
                  <a:cubicBezTo>
                    <a:pt x="180" y="50"/>
                    <a:pt x="176" y="32"/>
                    <a:pt x="176" y="32"/>
                  </a:cubicBezTo>
                  <a:close/>
                  <a:moveTo>
                    <a:pt x="143" y="45"/>
                  </a:moveTo>
                  <a:cubicBezTo>
                    <a:pt x="137" y="45"/>
                    <a:pt x="132" y="40"/>
                    <a:pt x="132" y="34"/>
                  </a:cubicBezTo>
                  <a:cubicBezTo>
                    <a:pt x="132" y="28"/>
                    <a:pt x="137" y="22"/>
                    <a:pt x="143" y="22"/>
                  </a:cubicBezTo>
                  <a:cubicBezTo>
                    <a:pt x="150" y="22"/>
                    <a:pt x="155" y="28"/>
                    <a:pt x="155" y="34"/>
                  </a:cubicBezTo>
                  <a:cubicBezTo>
                    <a:pt x="155" y="40"/>
                    <a:pt x="150" y="45"/>
                    <a:pt x="14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23" name="Freeform 21"/>
            <p:cNvSpPr/>
            <p:nvPr/>
          </p:nvSpPr>
          <p:spPr bwMode="auto">
            <a:xfrm>
              <a:off x="4324406" y="2016358"/>
              <a:ext cx="722259" cy="741973"/>
            </a:xfrm>
            <a:custGeom>
              <a:avLst/>
              <a:gdLst>
                <a:gd name="T0" fmla="*/ 265 w 341"/>
                <a:gd name="T1" fmla="*/ 291 h 350"/>
                <a:gd name="T2" fmla="*/ 289 w 341"/>
                <a:gd name="T3" fmla="*/ 78 h 350"/>
                <a:gd name="T4" fmla="*/ 76 w 341"/>
                <a:gd name="T5" fmla="*/ 51 h 350"/>
                <a:gd name="T6" fmla="*/ 52 w 341"/>
                <a:gd name="T7" fmla="*/ 265 h 350"/>
                <a:gd name="T8" fmla="*/ 59 w 341"/>
                <a:gd name="T9" fmla="*/ 273 h 350"/>
                <a:gd name="T10" fmla="*/ 53 w 341"/>
                <a:gd name="T11" fmla="*/ 350 h 350"/>
                <a:gd name="T12" fmla="*/ 113 w 341"/>
                <a:gd name="T13" fmla="*/ 312 h 350"/>
                <a:gd name="T14" fmla="*/ 265 w 341"/>
                <a:gd name="T15" fmla="*/ 291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50">
                  <a:moveTo>
                    <a:pt x="265" y="291"/>
                  </a:moveTo>
                  <a:cubicBezTo>
                    <a:pt x="331" y="240"/>
                    <a:pt x="341" y="144"/>
                    <a:pt x="289" y="78"/>
                  </a:cubicBezTo>
                  <a:cubicBezTo>
                    <a:pt x="237" y="11"/>
                    <a:pt x="141" y="0"/>
                    <a:pt x="76" y="51"/>
                  </a:cubicBezTo>
                  <a:cubicBezTo>
                    <a:pt x="10" y="103"/>
                    <a:pt x="0" y="199"/>
                    <a:pt x="52" y="265"/>
                  </a:cubicBezTo>
                  <a:cubicBezTo>
                    <a:pt x="54" y="268"/>
                    <a:pt x="56" y="270"/>
                    <a:pt x="59" y="273"/>
                  </a:cubicBezTo>
                  <a:cubicBezTo>
                    <a:pt x="53" y="350"/>
                    <a:pt x="53" y="350"/>
                    <a:pt x="53" y="350"/>
                  </a:cubicBezTo>
                  <a:cubicBezTo>
                    <a:pt x="113" y="312"/>
                    <a:pt x="113" y="312"/>
                    <a:pt x="113" y="312"/>
                  </a:cubicBezTo>
                  <a:cubicBezTo>
                    <a:pt x="163" y="332"/>
                    <a:pt x="221" y="326"/>
                    <a:pt x="265" y="291"/>
                  </a:cubicBezTo>
                  <a:close/>
                </a:path>
              </a:pathLst>
            </a:custGeom>
            <a:solidFill>
              <a:schemeClr val="accent2"/>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24" name="Freeform 22"/>
            <p:cNvSpPr/>
            <p:nvPr/>
          </p:nvSpPr>
          <p:spPr bwMode="auto">
            <a:xfrm>
              <a:off x="4445379" y="2249345"/>
              <a:ext cx="444467" cy="237467"/>
            </a:xfrm>
            <a:custGeom>
              <a:avLst/>
              <a:gdLst>
                <a:gd name="T0" fmla="*/ 190 w 210"/>
                <a:gd name="T1" fmla="*/ 22 h 112"/>
                <a:gd name="T2" fmla="*/ 49 w 210"/>
                <a:gd name="T3" fmla="*/ 22 h 112"/>
                <a:gd name="T4" fmla="*/ 46 w 210"/>
                <a:gd name="T5" fmla="*/ 22 h 112"/>
                <a:gd name="T6" fmla="*/ 31 w 210"/>
                <a:gd name="T7" fmla="*/ 3 h 112"/>
                <a:gd name="T8" fmla="*/ 23 w 210"/>
                <a:gd name="T9" fmla="*/ 1 h 112"/>
                <a:gd name="T10" fmla="*/ 14 w 210"/>
                <a:gd name="T11" fmla="*/ 1 h 112"/>
                <a:gd name="T12" fmla="*/ 10 w 210"/>
                <a:gd name="T13" fmla="*/ 0 h 112"/>
                <a:gd name="T14" fmla="*/ 0 w 210"/>
                <a:gd name="T15" fmla="*/ 10 h 112"/>
                <a:gd name="T16" fmla="*/ 10 w 210"/>
                <a:gd name="T17" fmla="*/ 20 h 112"/>
                <a:gd name="T18" fmla="*/ 19 w 210"/>
                <a:gd name="T19" fmla="*/ 16 h 112"/>
                <a:gd name="T20" fmla="*/ 24 w 210"/>
                <a:gd name="T21" fmla="*/ 16 h 112"/>
                <a:gd name="T22" fmla="*/ 31 w 210"/>
                <a:gd name="T23" fmla="*/ 20 h 112"/>
                <a:gd name="T24" fmla="*/ 36 w 210"/>
                <a:gd name="T25" fmla="*/ 26 h 112"/>
                <a:gd name="T26" fmla="*/ 37 w 210"/>
                <a:gd name="T27" fmla="*/ 32 h 112"/>
                <a:gd name="T28" fmla="*/ 75 w 210"/>
                <a:gd name="T29" fmla="*/ 108 h 112"/>
                <a:gd name="T30" fmla="*/ 77 w 210"/>
                <a:gd name="T31" fmla="*/ 109 h 112"/>
                <a:gd name="T32" fmla="*/ 78 w 210"/>
                <a:gd name="T33" fmla="*/ 110 h 112"/>
                <a:gd name="T34" fmla="*/ 81 w 210"/>
                <a:gd name="T35" fmla="*/ 111 h 112"/>
                <a:gd name="T36" fmla="*/ 83 w 210"/>
                <a:gd name="T37" fmla="*/ 112 h 112"/>
                <a:gd name="T38" fmla="*/ 145 w 210"/>
                <a:gd name="T39" fmla="*/ 112 h 112"/>
                <a:gd name="T40" fmla="*/ 161 w 210"/>
                <a:gd name="T41" fmla="*/ 105 h 112"/>
                <a:gd name="T42" fmla="*/ 161 w 210"/>
                <a:gd name="T43" fmla="*/ 103 h 112"/>
                <a:gd name="T44" fmla="*/ 161 w 210"/>
                <a:gd name="T45" fmla="*/ 102 h 112"/>
                <a:gd name="T46" fmla="*/ 160 w 210"/>
                <a:gd name="T47" fmla="*/ 101 h 112"/>
                <a:gd name="T48" fmla="*/ 160 w 210"/>
                <a:gd name="T49" fmla="*/ 100 h 112"/>
                <a:gd name="T50" fmla="*/ 159 w 210"/>
                <a:gd name="T51" fmla="*/ 100 h 112"/>
                <a:gd name="T52" fmla="*/ 158 w 210"/>
                <a:gd name="T53" fmla="*/ 99 h 112"/>
                <a:gd name="T54" fmla="*/ 155 w 210"/>
                <a:gd name="T55" fmla="*/ 99 h 112"/>
                <a:gd name="T56" fmla="*/ 89 w 210"/>
                <a:gd name="T57" fmla="*/ 99 h 112"/>
                <a:gd name="T58" fmla="*/ 84 w 210"/>
                <a:gd name="T59" fmla="*/ 95 h 112"/>
                <a:gd name="T60" fmla="*/ 79 w 210"/>
                <a:gd name="T61" fmla="*/ 86 h 112"/>
                <a:gd name="T62" fmla="*/ 89 w 210"/>
                <a:gd name="T63" fmla="*/ 84 h 112"/>
                <a:gd name="T64" fmla="*/ 168 w 210"/>
                <a:gd name="T65" fmla="*/ 84 h 112"/>
                <a:gd name="T66" fmla="*/ 169 w 210"/>
                <a:gd name="T67" fmla="*/ 84 h 112"/>
                <a:gd name="T68" fmla="*/ 170 w 210"/>
                <a:gd name="T69" fmla="*/ 83 h 112"/>
                <a:gd name="T70" fmla="*/ 172 w 210"/>
                <a:gd name="T71" fmla="*/ 83 h 112"/>
                <a:gd name="T72" fmla="*/ 173 w 210"/>
                <a:gd name="T73" fmla="*/ 83 h 112"/>
                <a:gd name="T74" fmla="*/ 174 w 210"/>
                <a:gd name="T75" fmla="*/ 82 h 112"/>
                <a:gd name="T76" fmla="*/ 174 w 210"/>
                <a:gd name="T77" fmla="*/ 81 h 112"/>
                <a:gd name="T78" fmla="*/ 175 w 210"/>
                <a:gd name="T79" fmla="*/ 80 h 112"/>
                <a:gd name="T80" fmla="*/ 175 w 210"/>
                <a:gd name="T81" fmla="*/ 80 h 112"/>
                <a:gd name="T82" fmla="*/ 202 w 210"/>
                <a:gd name="T83" fmla="*/ 32 h 112"/>
                <a:gd name="T84" fmla="*/ 190 w 210"/>
                <a:gd name="T85"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12">
                  <a:moveTo>
                    <a:pt x="190" y="22"/>
                  </a:moveTo>
                  <a:cubicBezTo>
                    <a:pt x="49" y="22"/>
                    <a:pt x="49" y="22"/>
                    <a:pt x="49" y="22"/>
                  </a:cubicBezTo>
                  <a:cubicBezTo>
                    <a:pt x="48" y="22"/>
                    <a:pt x="47" y="22"/>
                    <a:pt x="46" y="22"/>
                  </a:cubicBezTo>
                  <a:cubicBezTo>
                    <a:pt x="31" y="3"/>
                    <a:pt x="31" y="3"/>
                    <a:pt x="31" y="3"/>
                  </a:cubicBezTo>
                  <a:cubicBezTo>
                    <a:pt x="31" y="3"/>
                    <a:pt x="29" y="1"/>
                    <a:pt x="23" y="1"/>
                  </a:cubicBezTo>
                  <a:cubicBezTo>
                    <a:pt x="20" y="1"/>
                    <a:pt x="16" y="1"/>
                    <a:pt x="14" y="1"/>
                  </a:cubicBezTo>
                  <a:cubicBezTo>
                    <a:pt x="13" y="1"/>
                    <a:pt x="11" y="0"/>
                    <a:pt x="10" y="0"/>
                  </a:cubicBezTo>
                  <a:cubicBezTo>
                    <a:pt x="5" y="0"/>
                    <a:pt x="0" y="5"/>
                    <a:pt x="0" y="10"/>
                  </a:cubicBezTo>
                  <a:cubicBezTo>
                    <a:pt x="0" y="16"/>
                    <a:pt x="5" y="20"/>
                    <a:pt x="10" y="20"/>
                  </a:cubicBezTo>
                  <a:cubicBezTo>
                    <a:pt x="14" y="20"/>
                    <a:pt x="17" y="19"/>
                    <a:pt x="19" y="16"/>
                  </a:cubicBezTo>
                  <a:cubicBezTo>
                    <a:pt x="24" y="16"/>
                    <a:pt x="24" y="16"/>
                    <a:pt x="24" y="16"/>
                  </a:cubicBezTo>
                  <a:cubicBezTo>
                    <a:pt x="24" y="16"/>
                    <a:pt x="27" y="15"/>
                    <a:pt x="31" y="20"/>
                  </a:cubicBezTo>
                  <a:cubicBezTo>
                    <a:pt x="32" y="21"/>
                    <a:pt x="34" y="24"/>
                    <a:pt x="36" y="26"/>
                  </a:cubicBezTo>
                  <a:cubicBezTo>
                    <a:pt x="36" y="28"/>
                    <a:pt x="36" y="30"/>
                    <a:pt x="37" y="32"/>
                  </a:cubicBezTo>
                  <a:cubicBezTo>
                    <a:pt x="75" y="108"/>
                    <a:pt x="75" y="108"/>
                    <a:pt x="75" y="108"/>
                  </a:cubicBezTo>
                  <a:cubicBezTo>
                    <a:pt x="77" y="109"/>
                    <a:pt x="77" y="109"/>
                    <a:pt x="77" y="109"/>
                  </a:cubicBezTo>
                  <a:cubicBezTo>
                    <a:pt x="78" y="110"/>
                    <a:pt x="78" y="110"/>
                    <a:pt x="78" y="110"/>
                  </a:cubicBezTo>
                  <a:cubicBezTo>
                    <a:pt x="81" y="111"/>
                    <a:pt x="81" y="111"/>
                    <a:pt x="81" y="111"/>
                  </a:cubicBezTo>
                  <a:cubicBezTo>
                    <a:pt x="83" y="112"/>
                    <a:pt x="83" y="112"/>
                    <a:pt x="83" y="112"/>
                  </a:cubicBezTo>
                  <a:cubicBezTo>
                    <a:pt x="145" y="112"/>
                    <a:pt x="145" y="112"/>
                    <a:pt x="145" y="112"/>
                  </a:cubicBezTo>
                  <a:cubicBezTo>
                    <a:pt x="157" y="112"/>
                    <a:pt x="161" y="108"/>
                    <a:pt x="161" y="105"/>
                  </a:cubicBezTo>
                  <a:cubicBezTo>
                    <a:pt x="161" y="103"/>
                    <a:pt x="161" y="103"/>
                    <a:pt x="161" y="103"/>
                  </a:cubicBezTo>
                  <a:cubicBezTo>
                    <a:pt x="161" y="102"/>
                    <a:pt x="161" y="102"/>
                    <a:pt x="161" y="102"/>
                  </a:cubicBezTo>
                  <a:cubicBezTo>
                    <a:pt x="160" y="101"/>
                    <a:pt x="160" y="101"/>
                    <a:pt x="160" y="101"/>
                  </a:cubicBezTo>
                  <a:cubicBezTo>
                    <a:pt x="160" y="100"/>
                    <a:pt x="160" y="100"/>
                    <a:pt x="160" y="100"/>
                  </a:cubicBezTo>
                  <a:cubicBezTo>
                    <a:pt x="159" y="100"/>
                    <a:pt x="159" y="100"/>
                    <a:pt x="159" y="100"/>
                  </a:cubicBezTo>
                  <a:cubicBezTo>
                    <a:pt x="158" y="99"/>
                    <a:pt x="158" y="99"/>
                    <a:pt x="158" y="99"/>
                  </a:cubicBezTo>
                  <a:cubicBezTo>
                    <a:pt x="155" y="99"/>
                    <a:pt x="155" y="99"/>
                    <a:pt x="155" y="99"/>
                  </a:cubicBezTo>
                  <a:cubicBezTo>
                    <a:pt x="89" y="99"/>
                    <a:pt x="89" y="99"/>
                    <a:pt x="89" y="99"/>
                  </a:cubicBezTo>
                  <a:cubicBezTo>
                    <a:pt x="89" y="99"/>
                    <a:pt x="85" y="99"/>
                    <a:pt x="84" y="95"/>
                  </a:cubicBezTo>
                  <a:cubicBezTo>
                    <a:pt x="79" y="86"/>
                    <a:pt x="79" y="86"/>
                    <a:pt x="79" y="86"/>
                  </a:cubicBezTo>
                  <a:cubicBezTo>
                    <a:pt x="79" y="84"/>
                    <a:pt x="86" y="84"/>
                    <a:pt x="89" y="84"/>
                  </a:cubicBezTo>
                  <a:cubicBezTo>
                    <a:pt x="168" y="84"/>
                    <a:pt x="168" y="84"/>
                    <a:pt x="168" y="84"/>
                  </a:cubicBezTo>
                  <a:cubicBezTo>
                    <a:pt x="169" y="84"/>
                    <a:pt x="169" y="84"/>
                    <a:pt x="169" y="84"/>
                  </a:cubicBezTo>
                  <a:cubicBezTo>
                    <a:pt x="170" y="83"/>
                    <a:pt x="170" y="83"/>
                    <a:pt x="170" y="83"/>
                  </a:cubicBezTo>
                  <a:cubicBezTo>
                    <a:pt x="172" y="83"/>
                    <a:pt x="172" y="83"/>
                    <a:pt x="172" y="83"/>
                  </a:cubicBezTo>
                  <a:cubicBezTo>
                    <a:pt x="173" y="83"/>
                    <a:pt x="173" y="83"/>
                    <a:pt x="173" y="83"/>
                  </a:cubicBezTo>
                  <a:cubicBezTo>
                    <a:pt x="174" y="82"/>
                    <a:pt x="174" y="82"/>
                    <a:pt x="174" y="82"/>
                  </a:cubicBezTo>
                  <a:cubicBezTo>
                    <a:pt x="174" y="81"/>
                    <a:pt x="174" y="81"/>
                    <a:pt x="174" y="81"/>
                  </a:cubicBezTo>
                  <a:cubicBezTo>
                    <a:pt x="175" y="80"/>
                    <a:pt x="175" y="80"/>
                    <a:pt x="175" y="80"/>
                  </a:cubicBezTo>
                  <a:cubicBezTo>
                    <a:pt x="175" y="80"/>
                    <a:pt x="175" y="80"/>
                    <a:pt x="175" y="80"/>
                  </a:cubicBezTo>
                  <a:cubicBezTo>
                    <a:pt x="202" y="32"/>
                    <a:pt x="202" y="32"/>
                    <a:pt x="202" y="32"/>
                  </a:cubicBezTo>
                  <a:cubicBezTo>
                    <a:pt x="210" y="22"/>
                    <a:pt x="204" y="22"/>
                    <a:pt x="190"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25" name="Oval 23"/>
            <p:cNvSpPr>
              <a:spLocks noChangeArrowheads="1"/>
            </p:cNvSpPr>
            <p:nvPr/>
          </p:nvSpPr>
          <p:spPr bwMode="auto">
            <a:xfrm>
              <a:off x="4614743"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26" name="Oval 24"/>
            <p:cNvSpPr>
              <a:spLocks noChangeArrowheads="1"/>
            </p:cNvSpPr>
            <p:nvPr/>
          </p:nvSpPr>
          <p:spPr bwMode="auto">
            <a:xfrm>
              <a:off x="4724964"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27" name="Freeform 25"/>
            <p:cNvSpPr/>
            <p:nvPr/>
          </p:nvSpPr>
          <p:spPr bwMode="auto">
            <a:xfrm>
              <a:off x="4979457" y="2985045"/>
              <a:ext cx="194455" cy="257181"/>
            </a:xfrm>
            <a:custGeom>
              <a:avLst/>
              <a:gdLst>
                <a:gd name="T0" fmla="*/ 73 w 92"/>
                <a:gd name="T1" fmla="*/ 42 h 121"/>
                <a:gd name="T2" fmla="*/ 92 w 92"/>
                <a:gd name="T3" fmla="*/ 51 h 121"/>
                <a:gd name="T4" fmla="*/ 63 w 92"/>
                <a:gd name="T5" fmla="*/ 0 h 121"/>
                <a:gd name="T6" fmla="*/ 3 w 92"/>
                <a:gd name="T7" fmla="*/ 0 h 121"/>
                <a:gd name="T8" fmla="*/ 20 w 92"/>
                <a:gd name="T9" fmla="*/ 11 h 121"/>
                <a:gd name="T10" fmla="*/ 6 w 92"/>
                <a:gd name="T11" fmla="*/ 36 h 121"/>
                <a:gd name="T12" fmla="*/ 7 w 92"/>
                <a:gd name="T13" fmla="*/ 60 h 121"/>
                <a:gd name="T14" fmla="*/ 41 w 92"/>
                <a:gd name="T15" fmla="*/ 121 h 121"/>
                <a:gd name="T16" fmla="*/ 45 w 92"/>
                <a:gd name="T17" fmla="*/ 91 h 121"/>
                <a:gd name="T18" fmla="*/ 73 w 92"/>
                <a:gd name="T19" fmla="*/ 4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1">
                  <a:moveTo>
                    <a:pt x="73" y="42"/>
                  </a:moveTo>
                  <a:cubicBezTo>
                    <a:pt x="92" y="51"/>
                    <a:pt x="92" y="51"/>
                    <a:pt x="92" y="51"/>
                  </a:cubicBezTo>
                  <a:cubicBezTo>
                    <a:pt x="63" y="0"/>
                    <a:pt x="63" y="0"/>
                    <a:pt x="63" y="0"/>
                  </a:cubicBezTo>
                  <a:cubicBezTo>
                    <a:pt x="3" y="0"/>
                    <a:pt x="3" y="0"/>
                    <a:pt x="3" y="0"/>
                  </a:cubicBezTo>
                  <a:cubicBezTo>
                    <a:pt x="20" y="11"/>
                    <a:pt x="20" y="11"/>
                    <a:pt x="20" y="11"/>
                  </a:cubicBezTo>
                  <a:cubicBezTo>
                    <a:pt x="6" y="36"/>
                    <a:pt x="6" y="36"/>
                    <a:pt x="6" y="36"/>
                  </a:cubicBezTo>
                  <a:cubicBezTo>
                    <a:pt x="0" y="47"/>
                    <a:pt x="7" y="60"/>
                    <a:pt x="7" y="60"/>
                  </a:cubicBezTo>
                  <a:cubicBezTo>
                    <a:pt x="41" y="121"/>
                    <a:pt x="41" y="121"/>
                    <a:pt x="41" y="121"/>
                  </a:cubicBezTo>
                  <a:cubicBezTo>
                    <a:pt x="36" y="110"/>
                    <a:pt x="45" y="91"/>
                    <a:pt x="45" y="91"/>
                  </a:cubicBezTo>
                  <a:lnTo>
                    <a:pt x="73"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28" name="Freeform 26"/>
            <p:cNvSpPr/>
            <p:nvPr/>
          </p:nvSpPr>
          <p:spPr bwMode="auto">
            <a:xfrm>
              <a:off x="5040392" y="3174123"/>
              <a:ext cx="214169" cy="127246"/>
            </a:xfrm>
            <a:custGeom>
              <a:avLst/>
              <a:gdLst>
                <a:gd name="T0" fmla="*/ 58 w 101"/>
                <a:gd name="T1" fmla="*/ 60 h 60"/>
                <a:gd name="T2" fmla="*/ 101 w 101"/>
                <a:gd name="T3" fmla="*/ 59 h 60"/>
                <a:gd name="T4" fmla="*/ 101 w 101"/>
                <a:gd name="T5" fmla="*/ 0 h 60"/>
                <a:gd name="T6" fmla="*/ 29 w 101"/>
                <a:gd name="T7" fmla="*/ 0 h 60"/>
                <a:gd name="T8" fmla="*/ 58 w 101"/>
                <a:gd name="T9" fmla="*/ 60 h 60"/>
              </a:gdLst>
              <a:ahLst/>
              <a:cxnLst>
                <a:cxn ang="0">
                  <a:pos x="T0" y="T1"/>
                </a:cxn>
                <a:cxn ang="0">
                  <a:pos x="T2" y="T3"/>
                </a:cxn>
                <a:cxn ang="0">
                  <a:pos x="T4" y="T5"/>
                </a:cxn>
                <a:cxn ang="0">
                  <a:pos x="T6" y="T7"/>
                </a:cxn>
                <a:cxn ang="0">
                  <a:pos x="T8" y="T9"/>
                </a:cxn>
              </a:cxnLst>
              <a:rect l="0" t="0" r="r" b="b"/>
              <a:pathLst>
                <a:path w="101" h="60">
                  <a:moveTo>
                    <a:pt x="58" y="60"/>
                  </a:moveTo>
                  <a:cubicBezTo>
                    <a:pt x="101" y="59"/>
                    <a:pt x="101" y="59"/>
                    <a:pt x="101" y="59"/>
                  </a:cubicBezTo>
                  <a:cubicBezTo>
                    <a:pt x="101" y="0"/>
                    <a:pt x="101" y="0"/>
                    <a:pt x="101" y="0"/>
                  </a:cubicBezTo>
                  <a:cubicBezTo>
                    <a:pt x="29" y="0"/>
                    <a:pt x="29" y="0"/>
                    <a:pt x="29" y="0"/>
                  </a:cubicBezTo>
                  <a:cubicBezTo>
                    <a:pt x="29" y="0"/>
                    <a:pt x="0" y="54"/>
                    <a:pt x="5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29" name="Freeform 27"/>
            <p:cNvSpPr/>
            <p:nvPr/>
          </p:nvSpPr>
          <p:spPr bwMode="auto">
            <a:xfrm>
              <a:off x="5210651" y="2775358"/>
              <a:ext cx="262558" cy="167571"/>
            </a:xfrm>
            <a:custGeom>
              <a:avLst/>
              <a:gdLst>
                <a:gd name="T0" fmla="*/ 95 w 124"/>
                <a:gd name="T1" fmla="*/ 79 h 79"/>
                <a:gd name="T2" fmla="*/ 124 w 124"/>
                <a:gd name="T3" fmla="*/ 26 h 79"/>
                <a:gd name="T4" fmla="*/ 106 w 124"/>
                <a:gd name="T5" fmla="*/ 36 h 79"/>
                <a:gd name="T6" fmla="*/ 91 w 124"/>
                <a:gd name="T7" fmla="*/ 12 h 79"/>
                <a:gd name="T8" fmla="*/ 70 w 124"/>
                <a:gd name="T9" fmla="*/ 0 h 79"/>
                <a:gd name="T10" fmla="*/ 0 w 124"/>
                <a:gd name="T11" fmla="*/ 1 h 79"/>
                <a:gd name="T12" fmla="*/ 24 w 124"/>
                <a:gd name="T13" fmla="*/ 18 h 79"/>
                <a:gd name="T14" fmla="*/ 54 w 124"/>
                <a:gd name="T15" fmla="*/ 67 h 79"/>
                <a:gd name="T16" fmla="*/ 36 w 124"/>
                <a:gd name="T17" fmla="*/ 79 h 79"/>
                <a:gd name="T18" fmla="*/ 95 w 124"/>
                <a:gd name="T1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79">
                  <a:moveTo>
                    <a:pt x="95" y="79"/>
                  </a:moveTo>
                  <a:cubicBezTo>
                    <a:pt x="124" y="26"/>
                    <a:pt x="124" y="26"/>
                    <a:pt x="124" y="26"/>
                  </a:cubicBezTo>
                  <a:cubicBezTo>
                    <a:pt x="106" y="36"/>
                    <a:pt x="106" y="36"/>
                    <a:pt x="106" y="36"/>
                  </a:cubicBezTo>
                  <a:cubicBezTo>
                    <a:pt x="91" y="12"/>
                    <a:pt x="91" y="12"/>
                    <a:pt x="91" y="12"/>
                  </a:cubicBezTo>
                  <a:cubicBezTo>
                    <a:pt x="85" y="1"/>
                    <a:pt x="70" y="0"/>
                    <a:pt x="70" y="0"/>
                  </a:cubicBezTo>
                  <a:cubicBezTo>
                    <a:pt x="0" y="1"/>
                    <a:pt x="0" y="1"/>
                    <a:pt x="0" y="1"/>
                  </a:cubicBezTo>
                  <a:cubicBezTo>
                    <a:pt x="12" y="1"/>
                    <a:pt x="24" y="18"/>
                    <a:pt x="24" y="18"/>
                  </a:cubicBezTo>
                  <a:cubicBezTo>
                    <a:pt x="54" y="67"/>
                    <a:pt x="54" y="67"/>
                    <a:pt x="54" y="67"/>
                  </a:cubicBezTo>
                  <a:cubicBezTo>
                    <a:pt x="36" y="79"/>
                    <a:pt x="36" y="79"/>
                    <a:pt x="36" y="79"/>
                  </a:cubicBezTo>
                  <a:lnTo>
                    <a:pt x="9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30" name="Freeform 28"/>
            <p:cNvSpPr/>
            <p:nvPr/>
          </p:nvSpPr>
          <p:spPr bwMode="auto">
            <a:xfrm>
              <a:off x="5068171" y="2733240"/>
              <a:ext cx="184597" cy="241051"/>
            </a:xfrm>
            <a:custGeom>
              <a:avLst/>
              <a:gdLst>
                <a:gd name="T0" fmla="*/ 87 w 87"/>
                <a:gd name="T1" fmla="*/ 51 h 114"/>
                <a:gd name="T2" fmla="*/ 20 w 87"/>
                <a:gd name="T3" fmla="*/ 47 h 114"/>
                <a:gd name="T4" fmla="*/ 0 w 87"/>
                <a:gd name="T5" fmla="*/ 85 h 114"/>
                <a:gd name="T6" fmla="*/ 52 w 87"/>
                <a:gd name="T7" fmla="*/ 114 h 114"/>
                <a:gd name="T8" fmla="*/ 87 w 87"/>
                <a:gd name="T9" fmla="*/ 51 h 114"/>
              </a:gdLst>
              <a:ahLst/>
              <a:cxnLst>
                <a:cxn ang="0">
                  <a:pos x="T0" y="T1"/>
                </a:cxn>
                <a:cxn ang="0">
                  <a:pos x="T2" y="T3"/>
                </a:cxn>
                <a:cxn ang="0">
                  <a:pos x="T4" y="T5"/>
                </a:cxn>
                <a:cxn ang="0">
                  <a:pos x="T6" y="T7"/>
                </a:cxn>
                <a:cxn ang="0">
                  <a:pos x="T8" y="T9"/>
                </a:cxn>
              </a:cxnLst>
              <a:rect l="0" t="0" r="r" b="b"/>
              <a:pathLst>
                <a:path w="87" h="114">
                  <a:moveTo>
                    <a:pt x="87" y="51"/>
                  </a:moveTo>
                  <a:cubicBezTo>
                    <a:pt x="87" y="51"/>
                    <a:pt x="53" y="0"/>
                    <a:pt x="20" y="47"/>
                  </a:cubicBezTo>
                  <a:cubicBezTo>
                    <a:pt x="0" y="85"/>
                    <a:pt x="0" y="85"/>
                    <a:pt x="0" y="85"/>
                  </a:cubicBezTo>
                  <a:cubicBezTo>
                    <a:pt x="52" y="114"/>
                    <a:pt x="52" y="114"/>
                    <a:pt x="52" y="114"/>
                  </a:cubicBezTo>
                  <a:lnTo>
                    <a:pt x="87"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35" name="Freeform 29"/>
            <p:cNvSpPr/>
            <p:nvPr/>
          </p:nvSpPr>
          <p:spPr bwMode="auto">
            <a:xfrm>
              <a:off x="5297573" y="3124837"/>
              <a:ext cx="241051" cy="216857"/>
            </a:xfrm>
            <a:custGeom>
              <a:avLst/>
              <a:gdLst>
                <a:gd name="T0" fmla="*/ 87 w 114"/>
                <a:gd name="T1" fmla="*/ 18 h 102"/>
                <a:gd name="T2" fmla="*/ 30 w 114"/>
                <a:gd name="T3" fmla="*/ 20 h 102"/>
                <a:gd name="T4" fmla="*/ 28 w 114"/>
                <a:gd name="T5" fmla="*/ 0 h 102"/>
                <a:gd name="T6" fmla="*/ 0 w 114"/>
                <a:gd name="T7" fmla="*/ 52 h 102"/>
                <a:gd name="T8" fmla="*/ 32 w 114"/>
                <a:gd name="T9" fmla="*/ 102 h 102"/>
                <a:gd name="T10" fmla="*/ 32 w 114"/>
                <a:gd name="T11" fmla="*/ 82 h 102"/>
                <a:gd name="T12" fmla="*/ 61 w 114"/>
                <a:gd name="T13" fmla="*/ 80 h 102"/>
                <a:gd name="T14" fmla="*/ 81 w 114"/>
                <a:gd name="T15" fmla="*/ 66 h 102"/>
                <a:gd name="T16" fmla="*/ 114 w 114"/>
                <a:gd name="T17" fmla="*/ 5 h 102"/>
                <a:gd name="T18" fmla="*/ 87 w 114"/>
                <a:gd name="T1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02">
                  <a:moveTo>
                    <a:pt x="87" y="18"/>
                  </a:moveTo>
                  <a:cubicBezTo>
                    <a:pt x="30" y="20"/>
                    <a:pt x="30" y="20"/>
                    <a:pt x="30" y="20"/>
                  </a:cubicBezTo>
                  <a:cubicBezTo>
                    <a:pt x="28" y="0"/>
                    <a:pt x="28" y="0"/>
                    <a:pt x="28" y="0"/>
                  </a:cubicBezTo>
                  <a:cubicBezTo>
                    <a:pt x="0" y="52"/>
                    <a:pt x="0" y="52"/>
                    <a:pt x="0" y="52"/>
                  </a:cubicBezTo>
                  <a:cubicBezTo>
                    <a:pt x="32" y="102"/>
                    <a:pt x="32" y="102"/>
                    <a:pt x="32" y="102"/>
                  </a:cubicBezTo>
                  <a:cubicBezTo>
                    <a:pt x="32" y="82"/>
                    <a:pt x="32" y="82"/>
                    <a:pt x="32" y="82"/>
                  </a:cubicBezTo>
                  <a:cubicBezTo>
                    <a:pt x="61" y="80"/>
                    <a:pt x="61" y="80"/>
                    <a:pt x="61" y="80"/>
                  </a:cubicBezTo>
                  <a:cubicBezTo>
                    <a:pt x="73" y="79"/>
                    <a:pt x="81" y="66"/>
                    <a:pt x="81" y="66"/>
                  </a:cubicBezTo>
                  <a:cubicBezTo>
                    <a:pt x="114" y="5"/>
                    <a:pt x="114" y="5"/>
                    <a:pt x="114" y="5"/>
                  </a:cubicBezTo>
                  <a:cubicBezTo>
                    <a:pt x="108" y="15"/>
                    <a:pt x="87" y="18"/>
                    <a:pt x="87"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36" name="Freeform 30"/>
            <p:cNvSpPr/>
            <p:nvPr/>
          </p:nvSpPr>
          <p:spPr bwMode="auto">
            <a:xfrm>
              <a:off x="5380015" y="2944721"/>
              <a:ext cx="211480" cy="197142"/>
            </a:xfrm>
            <a:custGeom>
              <a:avLst/>
              <a:gdLst>
                <a:gd name="T0" fmla="*/ 39 w 100"/>
                <a:gd name="T1" fmla="*/ 93 h 93"/>
                <a:gd name="T2" fmla="*/ 74 w 100"/>
                <a:gd name="T3" fmla="*/ 36 h 93"/>
                <a:gd name="T4" fmla="*/ 50 w 100"/>
                <a:gd name="T5" fmla="*/ 0 h 93"/>
                <a:gd name="T6" fmla="*/ 0 w 100"/>
                <a:gd name="T7" fmla="*/ 32 h 93"/>
                <a:gd name="T8" fmla="*/ 39 w 100"/>
                <a:gd name="T9" fmla="*/ 93 h 93"/>
              </a:gdLst>
              <a:ahLst/>
              <a:cxnLst>
                <a:cxn ang="0">
                  <a:pos x="T0" y="T1"/>
                </a:cxn>
                <a:cxn ang="0">
                  <a:pos x="T2" y="T3"/>
                </a:cxn>
                <a:cxn ang="0">
                  <a:pos x="T4" y="T5"/>
                </a:cxn>
                <a:cxn ang="0">
                  <a:pos x="T6" y="T7"/>
                </a:cxn>
                <a:cxn ang="0">
                  <a:pos x="T8" y="T9"/>
                </a:cxn>
              </a:cxnLst>
              <a:rect l="0" t="0" r="r" b="b"/>
              <a:pathLst>
                <a:path w="100" h="93">
                  <a:moveTo>
                    <a:pt x="39" y="93"/>
                  </a:moveTo>
                  <a:cubicBezTo>
                    <a:pt x="39" y="93"/>
                    <a:pt x="100" y="88"/>
                    <a:pt x="74" y="36"/>
                  </a:cubicBezTo>
                  <a:cubicBezTo>
                    <a:pt x="50" y="0"/>
                    <a:pt x="50" y="0"/>
                    <a:pt x="50" y="0"/>
                  </a:cubicBezTo>
                  <a:cubicBezTo>
                    <a:pt x="0" y="32"/>
                    <a:pt x="0" y="32"/>
                    <a:pt x="0" y="32"/>
                  </a:cubicBezTo>
                  <a:lnTo>
                    <a:pt x="39"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37" name="Freeform 31"/>
            <p:cNvSpPr>
              <a:spLocks noEditPoints="1"/>
            </p:cNvSpPr>
            <p:nvPr/>
          </p:nvSpPr>
          <p:spPr bwMode="auto">
            <a:xfrm>
              <a:off x="4095003" y="3121253"/>
              <a:ext cx="398765" cy="591427"/>
            </a:xfrm>
            <a:custGeom>
              <a:avLst/>
              <a:gdLst>
                <a:gd name="T0" fmla="*/ 98 w 188"/>
                <a:gd name="T1" fmla="*/ 1 h 279"/>
                <a:gd name="T2" fmla="*/ 22 w 188"/>
                <a:gd name="T3" fmla="*/ 34 h 279"/>
                <a:gd name="T4" fmla="*/ 2 w 188"/>
                <a:gd name="T5" fmla="*/ 99 h 279"/>
                <a:gd name="T6" fmla="*/ 24 w 188"/>
                <a:gd name="T7" fmla="*/ 155 h 279"/>
                <a:gd name="T8" fmla="*/ 24 w 188"/>
                <a:gd name="T9" fmla="*/ 155 h 279"/>
                <a:gd name="T10" fmla="*/ 37 w 188"/>
                <a:gd name="T11" fmla="*/ 201 h 279"/>
                <a:gd name="T12" fmla="*/ 42 w 188"/>
                <a:gd name="T13" fmla="*/ 267 h 279"/>
                <a:gd name="T14" fmla="*/ 47 w 188"/>
                <a:gd name="T15" fmla="*/ 271 h 279"/>
                <a:gd name="T16" fmla="*/ 82 w 188"/>
                <a:gd name="T17" fmla="*/ 279 h 279"/>
                <a:gd name="T18" fmla="*/ 126 w 188"/>
                <a:gd name="T19" fmla="*/ 273 h 279"/>
                <a:gd name="T20" fmla="*/ 137 w 188"/>
                <a:gd name="T21" fmla="*/ 249 h 279"/>
                <a:gd name="T22" fmla="*/ 145 w 188"/>
                <a:gd name="T23" fmla="*/ 187 h 279"/>
                <a:gd name="T24" fmla="*/ 157 w 188"/>
                <a:gd name="T25" fmla="*/ 159 h 279"/>
                <a:gd name="T26" fmla="*/ 174 w 188"/>
                <a:gd name="T27" fmla="*/ 132 h 279"/>
                <a:gd name="T28" fmla="*/ 186 w 188"/>
                <a:gd name="T29" fmla="*/ 75 h 279"/>
                <a:gd name="T30" fmla="*/ 99 w 188"/>
                <a:gd name="T31" fmla="*/ 1 h 279"/>
                <a:gd name="T32" fmla="*/ 165 w 188"/>
                <a:gd name="T33" fmla="*/ 78 h 279"/>
                <a:gd name="T34" fmla="*/ 126 w 188"/>
                <a:gd name="T35" fmla="*/ 171 h 279"/>
                <a:gd name="T36" fmla="*/ 123 w 188"/>
                <a:gd name="T37" fmla="*/ 186 h 279"/>
                <a:gd name="T38" fmla="*/ 120 w 188"/>
                <a:gd name="T39" fmla="*/ 195 h 279"/>
                <a:gd name="T40" fmla="*/ 98 w 188"/>
                <a:gd name="T41" fmla="*/ 200 h 279"/>
                <a:gd name="T42" fmla="*/ 98 w 188"/>
                <a:gd name="T43" fmla="*/ 148 h 279"/>
                <a:gd name="T44" fmla="*/ 126 w 188"/>
                <a:gd name="T45" fmla="*/ 73 h 279"/>
                <a:gd name="T46" fmla="*/ 114 w 188"/>
                <a:gd name="T47" fmla="*/ 67 h 279"/>
                <a:gd name="T48" fmla="*/ 100 w 188"/>
                <a:gd name="T49" fmla="*/ 66 h 279"/>
                <a:gd name="T50" fmla="*/ 77 w 188"/>
                <a:gd name="T51" fmla="*/ 67 h 279"/>
                <a:gd name="T52" fmla="*/ 68 w 188"/>
                <a:gd name="T53" fmla="*/ 68 h 279"/>
                <a:gd name="T54" fmla="*/ 54 w 188"/>
                <a:gd name="T55" fmla="*/ 76 h 279"/>
                <a:gd name="T56" fmla="*/ 81 w 188"/>
                <a:gd name="T57" fmla="*/ 153 h 279"/>
                <a:gd name="T58" fmla="*/ 60 w 188"/>
                <a:gd name="T59" fmla="*/ 197 h 279"/>
                <a:gd name="T60" fmla="*/ 57 w 188"/>
                <a:gd name="T61" fmla="*/ 192 h 279"/>
                <a:gd name="T62" fmla="*/ 55 w 188"/>
                <a:gd name="T63" fmla="*/ 183 h 279"/>
                <a:gd name="T64" fmla="*/ 54 w 188"/>
                <a:gd name="T65" fmla="*/ 169 h 279"/>
                <a:gd name="T66" fmla="*/ 30 w 188"/>
                <a:gd name="T67" fmla="*/ 119 h 279"/>
                <a:gd name="T68" fmla="*/ 24 w 188"/>
                <a:gd name="T69" fmla="*/ 73 h 279"/>
                <a:gd name="T70" fmla="*/ 39 w 188"/>
                <a:gd name="T71" fmla="*/ 45 h 279"/>
                <a:gd name="T72" fmla="*/ 97 w 188"/>
                <a:gd name="T73" fmla="*/ 20 h 279"/>
                <a:gd name="T74" fmla="*/ 97 w 188"/>
                <a:gd name="T75" fmla="*/ 20 h 279"/>
                <a:gd name="T76" fmla="*/ 153 w 188"/>
                <a:gd name="T77" fmla="*/ 48 h 279"/>
                <a:gd name="T78" fmla="*/ 73 w 188"/>
                <a:gd name="T79" fmla="*/ 70 h 279"/>
                <a:gd name="T80" fmla="*/ 81 w 188"/>
                <a:gd name="T81" fmla="*/ 76 h 279"/>
                <a:gd name="T82" fmla="*/ 84 w 188"/>
                <a:gd name="T83" fmla="*/ 69 h 279"/>
                <a:gd name="T84" fmla="*/ 93 w 188"/>
                <a:gd name="T85" fmla="*/ 69 h 279"/>
                <a:gd name="T86" fmla="*/ 97 w 188"/>
                <a:gd name="T87" fmla="*/ 69 h 279"/>
                <a:gd name="T88" fmla="*/ 99 w 188"/>
                <a:gd name="T89" fmla="*/ 79 h 279"/>
                <a:gd name="T90" fmla="*/ 104 w 188"/>
                <a:gd name="T91" fmla="*/ 78 h 279"/>
                <a:gd name="T92" fmla="*/ 117 w 188"/>
                <a:gd name="T93" fmla="*/ 79 h 279"/>
                <a:gd name="T94" fmla="*/ 64 w 188"/>
                <a:gd name="T95" fmla="*/ 79 h 279"/>
                <a:gd name="T96" fmla="*/ 73 w 188"/>
                <a:gd name="T97" fmla="*/ 70 h 279"/>
                <a:gd name="T98" fmla="*/ 115 w 188"/>
                <a:gd name="T99" fmla="*/ 72 h 279"/>
                <a:gd name="T100" fmla="*/ 117 w 188"/>
                <a:gd name="T101" fmla="*/ 71 h 279"/>
                <a:gd name="T102" fmla="*/ 109 w 188"/>
                <a:gd name="T103" fmla="*/ 69 h 279"/>
                <a:gd name="T104" fmla="*/ 104 w 188"/>
                <a:gd name="T105" fmla="*/ 70 h 279"/>
                <a:gd name="T106" fmla="*/ 63 w 188"/>
                <a:gd name="T107" fmla="*/ 76 h 279"/>
                <a:gd name="T108" fmla="*/ 63 w 188"/>
                <a:gd name="T109" fmla="*/ 7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279">
                  <a:moveTo>
                    <a:pt x="99" y="1"/>
                  </a:moveTo>
                  <a:cubicBezTo>
                    <a:pt x="98" y="1"/>
                    <a:pt x="98" y="1"/>
                    <a:pt x="98" y="1"/>
                  </a:cubicBezTo>
                  <a:cubicBezTo>
                    <a:pt x="98" y="1"/>
                    <a:pt x="97" y="1"/>
                    <a:pt x="97" y="1"/>
                  </a:cubicBezTo>
                  <a:cubicBezTo>
                    <a:pt x="58" y="0"/>
                    <a:pt x="34" y="19"/>
                    <a:pt x="22" y="34"/>
                  </a:cubicBezTo>
                  <a:cubicBezTo>
                    <a:pt x="9" y="51"/>
                    <a:pt x="4" y="67"/>
                    <a:pt x="3" y="69"/>
                  </a:cubicBezTo>
                  <a:cubicBezTo>
                    <a:pt x="1" y="78"/>
                    <a:pt x="0" y="88"/>
                    <a:pt x="2" y="99"/>
                  </a:cubicBezTo>
                  <a:cubicBezTo>
                    <a:pt x="3" y="108"/>
                    <a:pt x="6" y="117"/>
                    <a:pt x="10" y="126"/>
                  </a:cubicBezTo>
                  <a:cubicBezTo>
                    <a:pt x="16" y="142"/>
                    <a:pt x="24" y="154"/>
                    <a:pt x="24" y="155"/>
                  </a:cubicBezTo>
                  <a:cubicBezTo>
                    <a:pt x="24" y="155"/>
                    <a:pt x="24" y="155"/>
                    <a:pt x="24" y="155"/>
                  </a:cubicBezTo>
                  <a:cubicBezTo>
                    <a:pt x="24" y="155"/>
                    <a:pt x="24" y="155"/>
                    <a:pt x="24" y="155"/>
                  </a:cubicBezTo>
                  <a:cubicBezTo>
                    <a:pt x="31" y="164"/>
                    <a:pt x="33" y="177"/>
                    <a:pt x="33" y="183"/>
                  </a:cubicBezTo>
                  <a:cubicBezTo>
                    <a:pt x="32" y="191"/>
                    <a:pt x="35" y="197"/>
                    <a:pt x="37" y="201"/>
                  </a:cubicBezTo>
                  <a:cubicBezTo>
                    <a:pt x="35" y="219"/>
                    <a:pt x="35" y="234"/>
                    <a:pt x="36" y="245"/>
                  </a:cubicBezTo>
                  <a:cubicBezTo>
                    <a:pt x="37" y="255"/>
                    <a:pt x="39" y="262"/>
                    <a:pt x="42" y="267"/>
                  </a:cubicBezTo>
                  <a:cubicBezTo>
                    <a:pt x="44" y="270"/>
                    <a:pt x="44" y="270"/>
                    <a:pt x="44" y="270"/>
                  </a:cubicBezTo>
                  <a:cubicBezTo>
                    <a:pt x="47" y="271"/>
                    <a:pt x="47" y="271"/>
                    <a:pt x="47" y="271"/>
                  </a:cubicBezTo>
                  <a:cubicBezTo>
                    <a:pt x="52" y="274"/>
                    <a:pt x="64" y="278"/>
                    <a:pt x="82" y="279"/>
                  </a:cubicBezTo>
                  <a:cubicBezTo>
                    <a:pt x="82" y="279"/>
                    <a:pt x="82" y="279"/>
                    <a:pt x="82" y="279"/>
                  </a:cubicBezTo>
                  <a:cubicBezTo>
                    <a:pt x="95" y="279"/>
                    <a:pt x="108" y="278"/>
                    <a:pt x="122" y="274"/>
                  </a:cubicBezTo>
                  <a:cubicBezTo>
                    <a:pt x="126" y="273"/>
                    <a:pt x="126" y="273"/>
                    <a:pt x="126" y="273"/>
                  </a:cubicBezTo>
                  <a:cubicBezTo>
                    <a:pt x="128" y="270"/>
                    <a:pt x="128" y="270"/>
                    <a:pt x="128" y="270"/>
                  </a:cubicBezTo>
                  <a:cubicBezTo>
                    <a:pt x="132" y="265"/>
                    <a:pt x="135" y="258"/>
                    <a:pt x="137" y="249"/>
                  </a:cubicBezTo>
                  <a:cubicBezTo>
                    <a:pt x="139" y="237"/>
                    <a:pt x="140" y="223"/>
                    <a:pt x="140" y="205"/>
                  </a:cubicBezTo>
                  <a:cubicBezTo>
                    <a:pt x="142" y="201"/>
                    <a:pt x="145" y="195"/>
                    <a:pt x="145" y="187"/>
                  </a:cubicBezTo>
                  <a:cubicBezTo>
                    <a:pt x="146" y="181"/>
                    <a:pt x="149" y="167"/>
                    <a:pt x="157" y="160"/>
                  </a:cubicBezTo>
                  <a:cubicBezTo>
                    <a:pt x="157" y="159"/>
                    <a:pt x="157" y="159"/>
                    <a:pt x="157" y="159"/>
                  </a:cubicBezTo>
                  <a:cubicBezTo>
                    <a:pt x="157" y="159"/>
                    <a:pt x="157" y="159"/>
                    <a:pt x="157" y="159"/>
                  </a:cubicBezTo>
                  <a:cubicBezTo>
                    <a:pt x="157" y="159"/>
                    <a:pt x="166" y="147"/>
                    <a:pt x="174" y="132"/>
                  </a:cubicBezTo>
                  <a:cubicBezTo>
                    <a:pt x="179" y="122"/>
                    <a:pt x="183" y="113"/>
                    <a:pt x="185" y="105"/>
                  </a:cubicBezTo>
                  <a:cubicBezTo>
                    <a:pt x="187" y="94"/>
                    <a:pt x="188" y="84"/>
                    <a:pt x="186" y="75"/>
                  </a:cubicBezTo>
                  <a:cubicBezTo>
                    <a:pt x="186" y="72"/>
                    <a:pt x="183" y="56"/>
                    <a:pt x="171" y="39"/>
                  </a:cubicBezTo>
                  <a:cubicBezTo>
                    <a:pt x="160" y="22"/>
                    <a:pt x="138" y="3"/>
                    <a:pt x="99" y="1"/>
                  </a:cubicBezTo>
                  <a:close/>
                  <a:moveTo>
                    <a:pt x="165" y="77"/>
                  </a:moveTo>
                  <a:cubicBezTo>
                    <a:pt x="165" y="78"/>
                    <a:pt x="165" y="78"/>
                    <a:pt x="165" y="78"/>
                  </a:cubicBezTo>
                  <a:cubicBezTo>
                    <a:pt x="170" y="106"/>
                    <a:pt x="142" y="143"/>
                    <a:pt x="140" y="146"/>
                  </a:cubicBezTo>
                  <a:cubicBezTo>
                    <a:pt x="134" y="153"/>
                    <a:pt x="129" y="161"/>
                    <a:pt x="126" y="171"/>
                  </a:cubicBezTo>
                  <a:cubicBezTo>
                    <a:pt x="124" y="178"/>
                    <a:pt x="123" y="184"/>
                    <a:pt x="123" y="185"/>
                  </a:cubicBezTo>
                  <a:cubicBezTo>
                    <a:pt x="123" y="186"/>
                    <a:pt x="123" y="186"/>
                    <a:pt x="123" y="186"/>
                  </a:cubicBezTo>
                  <a:cubicBezTo>
                    <a:pt x="123" y="186"/>
                    <a:pt x="123" y="186"/>
                    <a:pt x="123" y="186"/>
                  </a:cubicBezTo>
                  <a:cubicBezTo>
                    <a:pt x="123" y="191"/>
                    <a:pt x="120" y="194"/>
                    <a:pt x="120" y="195"/>
                  </a:cubicBezTo>
                  <a:cubicBezTo>
                    <a:pt x="117" y="197"/>
                    <a:pt x="117" y="197"/>
                    <a:pt x="117" y="197"/>
                  </a:cubicBezTo>
                  <a:cubicBezTo>
                    <a:pt x="110" y="199"/>
                    <a:pt x="104" y="200"/>
                    <a:pt x="98" y="200"/>
                  </a:cubicBezTo>
                  <a:cubicBezTo>
                    <a:pt x="100" y="153"/>
                    <a:pt x="100" y="153"/>
                    <a:pt x="100" y="153"/>
                  </a:cubicBezTo>
                  <a:cubicBezTo>
                    <a:pt x="100" y="151"/>
                    <a:pt x="99" y="150"/>
                    <a:pt x="98" y="148"/>
                  </a:cubicBezTo>
                  <a:cubicBezTo>
                    <a:pt x="129" y="74"/>
                    <a:pt x="129" y="74"/>
                    <a:pt x="129" y="74"/>
                  </a:cubicBezTo>
                  <a:cubicBezTo>
                    <a:pt x="126" y="73"/>
                    <a:pt x="126" y="73"/>
                    <a:pt x="126" y="73"/>
                  </a:cubicBezTo>
                  <a:cubicBezTo>
                    <a:pt x="126" y="72"/>
                    <a:pt x="126" y="71"/>
                    <a:pt x="126" y="71"/>
                  </a:cubicBezTo>
                  <a:cubicBezTo>
                    <a:pt x="124" y="66"/>
                    <a:pt x="119" y="65"/>
                    <a:pt x="114" y="67"/>
                  </a:cubicBezTo>
                  <a:cubicBezTo>
                    <a:pt x="113" y="66"/>
                    <a:pt x="113" y="65"/>
                    <a:pt x="112" y="65"/>
                  </a:cubicBezTo>
                  <a:cubicBezTo>
                    <a:pt x="108" y="63"/>
                    <a:pt x="104" y="64"/>
                    <a:pt x="100" y="66"/>
                  </a:cubicBezTo>
                  <a:cubicBezTo>
                    <a:pt x="97" y="65"/>
                    <a:pt x="93" y="66"/>
                    <a:pt x="90" y="66"/>
                  </a:cubicBezTo>
                  <a:cubicBezTo>
                    <a:pt x="87" y="64"/>
                    <a:pt x="81" y="65"/>
                    <a:pt x="77" y="67"/>
                  </a:cubicBezTo>
                  <a:cubicBezTo>
                    <a:pt x="76" y="66"/>
                    <a:pt x="74" y="66"/>
                    <a:pt x="72" y="66"/>
                  </a:cubicBezTo>
                  <a:cubicBezTo>
                    <a:pt x="71" y="67"/>
                    <a:pt x="69" y="67"/>
                    <a:pt x="68" y="68"/>
                  </a:cubicBezTo>
                  <a:cubicBezTo>
                    <a:pt x="63" y="63"/>
                    <a:pt x="57" y="69"/>
                    <a:pt x="56" y="75"/>
                  </a:cubicBezTo>
                  <a:cubicBezTo>
                    <a:pt x="54" y="76"/>
                    <a:pt x="54" y="76"/>
                    <a:pt x="54" y="76"/>
                  </a:cubicBezTo>
                  <a:cubicBezTo>
                    <a:pt x="82" y="148"/>
                    <a:pt x="82" y="148"/>
                    <a:pt x="82" y="148"/>
                  </a:cubicBezTo>
                  <a:cubicBezTo>
                    <a:pt x="81" y="150"/>
                    <a:pt x="81" y="151"/>
                    <a:pt x="81" y="153"/>
                  </a:cubicBezTo>
                  <a:cubicBezTo>
                    <a:pt x="79" y="200"/>
                    <a:pt x="79" y="200"/>
                    <a:pt x="79" y="200"/>
                  </a:cubicBezTo>
                  <a:cubicBezTo>
                    <a:pt x="71" y="200"/>
                    <a:pt x="64" y="198"/>
                    <a:pt x="60" y="197"/>
                  </a:cubicBezTo>
                  <a:cubicBezTo>
                    <a:pt x="60" y="196"/>
                    <a:pt x="60" y="196"/>
                    <a:pt x="60" y="196"/>
                  </a:cubicBezTo>
                  <a:cubicBezTo>
                    <a:pt x="57" y="192"/>
                    <a:pt x="57" y="192"/>
                    <a:pt x="57" y="192"/>
                  </a:cubicBezTo>
                  <a:cubicBezTo>
                    <a:pt x="57" y="192"/>
                    <a:pt x="55" y="189"/>
                    <a:pt x="55" y="184"/>
                  </a:cubicBezTo>
                  <a:cubicBezTo>
                    <a:pt x="55" y="183"/>
                    <a:pt x="55" y="183"/>
                    <a:pt x="55" y="183"/>
                  </a:cubicBezTo>
                  <a:cubicBezTo>
                    <a:pt x="55" y="183"/>
                    <a:pt x="55" y="183"/>
                    <a:pt x="55" y="183"/>
                  </a:cubicBezTo>
                  <a:cubicBezTo>
                    <a:pt x="55" y="182"/>
                    <a:pt x="55" y="176"/>
                    <a:pt x="54" y="169"/>
                  </a:cubicBezTo>
                  <a:cubicBezTo>
                    <a:pt x="51" y="158"/>
                    <a:pt x="48" y="150"/>
                    <a:pt x="42" y="143"/>
                  </a:cubicBezTo>
                  <a:cubicBezTo>
                    <a:pt x="41" y="142"/>
                    <a:pt x="35" y="132"/>
                    <a:pt x="30" y="119"/>
                  </a:cubicBezTo>
                  <a:cubicBezTo>
                    <a:pt x="25" y="106"/>
                    <a:pt x="20" y="88"/>
                    <a:pt x="24" y="73"/>
                  </a:cubicBezTo>
                  <a:cubicBezTo>
                    <a:pt x="24" y="73"/>
                    <a:pt x="24" y="73"/>
                    <a:pt x="24" y="73"/>
                  </a:cubicBezTo>
                  <a:cubicBezTo>
                    <a:pt x="24" y="73"/>
                    <a:pt x="24" y="73"/>
                    <a:pt x="24" y="73"/>
                  </a:cubicBezTo>
                  <a:cubicBezTo>
                    <a:pt x="24" y="72"/>
                    <a:pt x="28" y="58"/>
                    <a:pt x="39" y="45"/>
                  </a:cubicBezTo>
                  <a:cubicBezTo>
                    <a:pt x="53" y="28"/>
                    <a:pt x="72" y="19"/>
                    <a:pt x="96" y="20"/>
                  </a:cubicBezTo>
                  <a:cubicBezTo>
                    <a:pt x="97" y="20"/>
                    <a:pt x="97" y="20"/>
                    <a:pt x="97" y="20"/>
                  </a:cubicBezTo>
                  <a:cubicBezTo>
                    <a:pt x="97" y="20"/>
                    <a:pt x="97" y="20"/>
                    <a:pt x="97" y="20"/>
                  </a:cubicBezTo>
                  <a:cubicBezTo>
                    <a:pt x="97" y="20"/>
                    <a:pt x="97" y="20"/>
                    <a:pt x="97" y="20"/>
                  </a:cubicBezTo>
                  <a:cubicBezTo>
                    <a:pt x="97" y="20"/>
                    <a:pt x="97" y="20"/>
                    <a:pt x="98" y="20"/>
                  </a:cubicBezTo>
                  <a:cubicBezTo>
                    <a:pt x="122" y="21"/>
                    <a:pt x="140" y="30"/>
                    <a:pt x="153" y="48"/>
                  </a:cubicBezTo>
                  <a:cubicBezTo>
                    <a:pt x="162" y="62"/>
                    <a:pt x="165" y="77"/>
                    <a:pt x="165" y="77"/>
                  </a:cubicBezTo>
                  <a:close/>
                  <a:moveTo>
                    <a:pt x="73" y="70"/>
                  </a:moveTo>
                  <a:cubicBezTo>
                    <a:pt x="72" y="72"/>
                    <a:pt x="72" y="74"/>
                    <a:pt x="73" y="76"/>
                  </a:cubicBezTo>
                  <a:cubicBezTo>
                    <a:pt x="74" y="80"/>
                    <a:pt x="79" y="79"/>
                    <a:pt x="81" y="76"/>
                  </a:cubicBezTo>
                  <a:cubicBezTo>
                    <a:pt x="82" y="74"/>
                    <a:pt x="81" y="72"/>
                    <a:pt x="80" y="70"/>
                  </a:cubicBezTo>
                  <a:cubicBezTo>
                    <a:pt x="81" y="69"/>
                    <a:pt x="83" y="69"/>
                    <a:pt x="84" y="69"/>
                  </a:cubicBezTo>
                  <a:cubicBezTo>
                    <a:pt x="77" y="75"/>
                    <a:pt x="90" y="83"/>
                    <a:pt x="93" y="73"/>
                  </a:cubicBezTo>
                  <a:cubicBezTo>
                    <a:pt x="93" y="72"/>
                    <a:pt x="93" y="70"/>
                    <a:pt x="93" y="69"/>
                  </a:cubicBezTo>
                  <a:cubicBezTo>
                    <a:pt x="93" y="69"/>
                    <a:pt x="93" y="69"/>
                    <a:pt x="93" y="69"/>
                  </a:cubicBezTo>
                  <a:cubicBezTo>
                    <a:pt x="94" y="69"/>
                    <a:pt x="96" y="69"/>
                    <a:pt x="97" y="69"/>
                  </a:cubicBezTo>
                  <a:cubicBezTo>
                    <a:pt x="96" y="70"/>
                    <a:pt x="96" y="70"/>
                    <a:pt x="96" y="70"/>
                  </a:cubicBezTo>
                  <a:cubicBezTo>
                    <a:pt x="93" y="73"/>
                    <a:pt x="94" y="80"/>
                    <a:pt x="99" y="79"/>
                  </a:cubicBezTo>
                  <a:cubicBezTo>
                    <a:pt x="101" y="79"/>
                    <a:pt x="102" y="78"/>
                    <a:pt x="103" y="77"/>
                  </a:cubicBezTo>
                  <a:cubicBezTo>
                    <a:pt x="104" y="78"/>
                    <a:pt x="104" y="78"/>
                    <a:pt x="104" y="78"/>
                  </a:cubicBezTo>
                  <a:cubicBezTo>
                    <a:pt x="109" y="81"/>
                    <a:pt x="112" y="79"/>
                    <a:pt x="114" y="76"/>
                  </a:cubicBezTo>
                  <a:cubicBezTo>
                    <a:pt x="114" y="77"/>
                    <a:pt x="116" y="79"/>
                    <a:pt x="117" y="79"/>
                  </a:cubicBezTo>
                  <a:cubicBezTo>
                    <a:pt x="90" y="144"/>
                    <a:pt x="90" y="144"/>
                    <a:pt x="90" y="144"/>
                  </a:cubicBezTo>
                  <a:cubicBezTo>
                    <a:pt x="64" y="79"/>
                    <a:pt x="64" y="79"/>
                    <a:pt x="64" y="79"/>
                  </a:cubicBezTo>
                  <a:cubicBezTo>
                    <a:pt x="70" y="81"/>
                    <a:pt x="71" y="75"/>
                    <a:pt x="70" y="71"/>
                  </a:cubicBezTo>
                  <a:cubicBezTo>
                    <a:pt x="71" y="71"/>
                    <a:pt x="72" y="70"/>
                    <a:pt x="73" y="70"/>
                  </a:cubicBezTo>
                  <a:close/>
                  <a:moveTo>
                    <a:pt x="117" y="71"/>
                  </a:moveTo>
                  <a:cubicBezTo>
                    <a:pt x="116" y="71"/>
                    <a:pt x="116" y="72"/>
                    <a:pt x="115" y="72"/>
                  </a:cubicBezTo>
                  <a:cubicBezTo>
                    <a:pt x="115" y="72"/>
                    <a:pt x="115" y="71"/>
                    <a:pt x="115" y="70"/>
                  </a:cubicBezTo>
                  <a:cubicBezTo>
                    <a:pt x="116" y="70"/>
                    <a:pt x="116" y="70"/>
                    <a:pt x="117" y="71"/>
                  </a:cubicBezTo>
                  <a:close/>
                  <a:moveTo>
                    <a:pt x="103" y="68"/>
                  </a:moveTo>
                  <a:cubicBezTo>
                    <a:pt x="105" y="68"/>
                    <a:pt x="107" y="68"/>
                    <a:pt x="109" y="69"/>
                  </a:cubicBezTo>
                  <a:cubicBezTo>
                    <a:pt x="107" y="70"/>
                    <a:pt x="106" y="71"/>
                    <a:pt x="105" y="72"/>
                  </a:cubicBezTo>
                  <a:cubicBezTo>
                    <a:pt x="105" y="71"/>
                    <a:pt x="105" y="70"/>
                    <a:pt x="104" y="70"/>
                  </a:cubicBezTo>
                  <a:cubicBezTo>
                    <a:pt x="104" y="69"/>
                    <a:pt x="104" y="69"/>
                    <a:pt x="103" y="68"/>
                  </a:cubicBezTo>
                  <a:close/>
                  <a:moveTo>
                    <a:pt x="63" y="76"/>
                  </a:moveTo>
                  <a:cubicBezTo>
                    <a:pt x="63" y="75"/>
                    <a:pt x="63" y="75"/>
                    <a:pt x="63" y="75"/>
                  </a:cubicBezTo>
                  <a:cubicBezTo>
                    <a:pt x="63" y="75"/>
                    <a:pt x="63" y="75"/>
                    <a:pt x="63" y="75"/>
                  </a:cubicBezTo>
                  <a:cubicBezTo>
                    <a:pt x="63" y="75"/>
                    <a:pt x="63" y="76"/>
                    <a:pt x="6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38" name="Freeform 32"/>
            <p:cNvSpPr/>
            <p:nvPr/>
          </p:nvSpPr>
          <p:spPr bwMode="auto">
            <a:xfrm>
              <a:off x="4101276" y="2421397"/>
              <a:ext cx="26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39" name="Freeform 33"/>
            <p:cNvSpPr>
              <a:spLocks noEditPoints="1"/>
            </p:cNvSpPr>
            <p:nvPr/>
          </p:nvSpPr>
          <p:spPr bwMode="auto">
            <a:xfrm>
              <a:off x="3461460" y="2222463"/>
              <a:ext cx="672077" cy="465974"/>
            </a:xfrm>
            <a:custGeom>
              <a:avLst/>
              <a:gdLst>
                <a:gd name="T0" fmla="*/ 314 w 317"/>
                <a:gd name="T1" fmla="*/ 82 h 220"/>
                <a:gd name="T2" fmla="*/ 309 w 317"/>
                <a:gd name="T3" fmla="*/ 76 h 220"/>
                <a:gd name="T4" fmla="*/ 303 w 317"/>
                <a:gd name="T5" fmla="*/ 71 h 220"/>
                <a:gd name="T6" fmla="*/ 302 w 317"/>
                <a:gd name="T7" fmla="*/ 72 h 220"/>
                <a:gd name="T8" fmla="*/ 306 w 317"/>
                <a:gd name="T9" fmla="*/ 83 h 220"/>
                <a:gd name="T10" fmla="*/ 306 w 317"/>
                <a:gd name="T11" fmla="*/ 87 h 220"/>
                <a:gd name="T12" fmla="*/ 305 w 317"/>
                <a:gd name="T13" fmla="*/ 92 h 220"/>
                <a:gd name="T14" fmla="*/ 302 w 317"/>
                <a:gd name="T15" fmla="*/ 94 h 220"/>
                <a:gd name="T16" fmla="*/ 302 w 317"/>
                <a:gd name="T17" fmla="*/ 95 h 220"/>
                <a:gd name="T18" fmla="*/ 302 w 317"/>
                <a:gd name="T19" fmla="*/ 94 h 220"/>
                <a:gd name="T20" fmla="*/ 302 w 317"/>
                <a:gd name="T21" fmla="*/ 94 h 220"/>
                <a:gd name="T22" fmla="*/ 301 w 317"/>
                <a:gd name="T23" fmla="*/ 95 h 220"/>
                <a:gd name="T24" fmla="*/ 298 w 317"/>
                <a:gd name="T25" fmla="*/ 96 h 220"/>
                <a:gd name="T26" fmla="*/ 158 w 317"/>
                <a:gd name="T27" fmla="*/ 0 h 220"/>
                <a:gd name="T28" fmla="*/ 17 w 317"/>
                <a:gd name="T29" fmla="*/ 11 h 220"/>
                <a:gd name="T30" fmla="*/ 20 w 317"/>
                <a:gd name="T31" fmla="*/ 99 h 220"/>
                <a:gd name="T32" fmla="*/ 8 w 317"/>
                <a:gd name="T33" fmla="*/ 99 h 220"/>
                <a:gd name="T34" fmla="*/ 8 w 317"/>
                <a:gd name="T35" fmla="*/ 147 h 220"/>
                <a:gd name="T36" fmla="*/ 90 w 317"/>
                <a:gd name="T37" fmla="*/ 185 h 220"/>
                <a:gd name="T38" fmla="*/ 113 w 317"/>
                <a:gd name="T39" fmla="*/ 220 h 220"/>
                <a:gd name="T40" fmla="*/ 134 w 317"/>
                <a:gd name="T41" fmla="*/ 196 h 220"/>
                <a:gd name="T42" fmla="*/ 176 w 317"/>
                <a:gd name="T43" fmla="*/ 197 h 220"/>
                <a:gd name="T44" fmla="*/ 196 w 317"/>
                <a:gd name="T45" fmla="*/ 220 h 220"/>
                <a:gd name="T46" fmla="*/ 219 w 317"/>
                <a:gd name="T47" fmla="*/ 188 h 220"/>
                <a:gd name="T48" fmla="*/ 302 w 317"/>
                <a:gd name="T49" fmla="*/ 110 h 220"/>
                <a:gd name="T50" fmla="*/ 309 w 317"/>
                <a:gd name="T51" fmla="*/ 106 h 220"/>
                <a:gd name="T52" fmla="*/ 311 w 317"/>
                <a:gd name="T53" fmla="*/ 104 h 220"/>
                <a:gd name="T54" fmla="*/ 311 w 317"/>
                <a:gd name="T55" fmla="*/ 104 h 220"/>
                <a:gd name="T56" fmla="*/ 312 w 317"/>
                <a:gd name="T57" fmla="*/ 103 h 220"/>
                <a:gd name="T58" fmla="*/ 312 w 317"/>
                <a:gd name="T59" fmla="*/ 103 h 220"/>
                <a:gd name="T60" fmla="*/ 316 w 317"/>
                <a:gd name="T61" fmla="*/ 96 h 220"/>
                <a:gd name="T62" fmla="*/ 315 w 317"/>
                <a:gd name="T63" fmla="*/ 85 h 220"/>
                <a:gd name="T64" fmla="*/ 52 w 317"/>
                <a:gd name="T65" fmla="*/ 100 h 220"/>
                <a:gd name="T66" fmla="*/ 75 w 317"/>
                <a:gd name="T67" fmla="*/ 100 h 220"/>
                <a:gd name="T68" fmla="*/ 201 w 317"/>
                <a:gd name="T69" fmla="*/ 25 h 220"/>
                <a:gd name="T70" fmla="*/ 158 w 317"/>
                <a:gd name="T71" fmla="*/ 31 h 220"/>
                <a:gd name="T72" fmla="*/ 119 w 317"/>
                <a:gd name="T73" fmla="*/ 38 h 220"/>
                <a:gd name="T74" fmla="*/ 113 w 317"/>
                <a:gd name="T75" fmla="*/ 26 h 220"/>
                <a:gd name="T76" fmla="*/ 158 w 317"/>
                <a:gd name="T77" fmla="*/ 13 h 220"/>
                <a:gd name="T78" fmla="*/ 201 w 317"/>
                <a:gd name="T79" fmla="*/ 2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5" y="85"/>
                  </a:moveTo>
                  <a:cubicBezTo>
                    <a:pt x="315" y="84"/>
                    <a:pt x="314" y="83"/>
                    <a:pt x="314" y="82"/>
                  </a:cubicBezTo>
                  <a:cubicBezTo>
                    <a:pt x="313" y="81"/>
                    <a:pt x="313" y="80"/>
                    <a:pt x="312" y="80"/>
                  </a:cubicBezTo>
                  <a:cubicBezTo>
                    <a:pt x="311" y="78"/>
                    <a:pt x="310" y="77"/>
                    <a:pt x="309" y="76"/>
                  </a:cubicBezTo>
                  <a:cubicBezTo>
                    <a:pt x="308" y="75"/>
                    <a:pt x="306" y="74"/>
                    <a:pt x="305" y="73"/>
                  </a:cubicBezTo>
                  <a:cubicBezTo>
                    <a:pt x="304" y="72"/>
                    <a:pt x="304" y="72"/>
                    <a:pt x="303" y="71"/>
                  </a:cubicBezTo>
                  <a:cubicBezTo>
                    <a:pt x="301" y="70"/>
                    <a:pt x="300" y="70"/>
                    <a:pt x="300" y="70"/>
                  </a:cubicBezTo>
                  <a:cubicBezTo>
                    <a:pt x="300" y="70"/>
                    <a:pt x="301" y="71"/>
                    <a:pt x="302" y="72"/>
                  </a:cubicBezTo>
                  <a:cubicBezTo>
                    <a:pt x="302" y="74"/>
                    <a:pt x="303" y="76"/>
                    <a:pt x="304" y="79"/>
                  </a:cubicBezTo>
                  <a:cubicBezTo>
                    <a:pt x="305" y="80"/>
                    <a:pt x="305" y="81"/>
                    <a:pt x="306" y="83"/>
                  </a:cubicBezTo>
                  <a:cubicBezTo>
                    <a:pt x="306" y="84"/>
                    <a:pt x="306" y="84"/>
                    <a:pt x="306" y="85"/>
                  </a:cubicBezTo>
                  <a:cubicBezTo>
                    <a:pt x="306" y="86"/>
                    <a:pt x="306" y="86"/>
                    <a:pt x="306" y="87"/>
                  </a:cubicBezTo>
                  <a:cubicBezTo>
                    <a:pt x="306" y="89"/>
                    <a:pt x="306" y="90"/>
                    <a:pt x="306" y="91"/>
                  </a:cubicBezTo>
                  <a:cubicBezTo>
                    <a:pt x="305" y="91"/>
                    <a:pt x="305" y="92"/>
                    <a:pt x="305" y="92"/>
                  </a:cubicBezTo>
                  <a:cubicBezTo>
                    <a:pt x="305" y="92"/>
                    <a:pt x="304" y="92"/>
                    <a:pt x="304" y="93"/>
                  </a:cubicBezTo>
                  <a:cubicBezTo>
                    <a:pt x="302" y="94"/>
                    <a:pt x="302" y="94"/>
                    <a:pt x="302" y="94"/>
                  </a:cubicBezTo>
                  <a:cubicBezTo>
                    <a:pt x="302" y="95"/>
                    <a:pt x="302" y="95"/>
                    <a:pt x="302" y="95"/>
                  </a:cubicBezTo>
                  <a:cubicBezTo>
                    <a:pt x="302" y="95"/>
                    <a:pt x="302" y="95"/>
                    <a:pt x="302" y="95"/>
                  </a:cubicBezTo>
                  <a:cubicBezTo>
                    <a:pt x="302" y="95"/>
                    <a:pt x="302" y="94"/>
                    <a:pt x="302" y="94"/>
                  </a:cubicBezTo>
                  <a:cubicBezTo>
                    <a:pt x="302" y="94"/>
                    <a:pt x="302" y="94"/>
                    <a:pt x="302" y="94"/>
                  </a:cubicBezTo>
                  <a:cubicBezTo>
                    <a:pt x="302" y="94"/>
                    <a:pt x="302" y="94"/>
                    <a:pt x="302" y="94"/>
                  </a:cubicBezTo>
                  <a:cubicBezTo>
                    <a:pt x="302" y="94"/>
                    <a:pt x="302" y="94"/>
                    <a:pt x="302" y="94"/>
                  </a:cubicBezTo>
                  <a:cubicBezTo>
                    <a:pt x="302" y="95"/>
                    <a:pt x="302" y="95"/>
                    <a:pt x="302" y="95"/>
                  </a:cubicBezTo>
                  <a:cubicBezTo>
                    <a:pt x="301" y="95"/>
                    <a:pt x="301" y="95"/>
                    <a:pt x="301" y="95"/>
                  </a:cubicBezTo>
                  <a:cubicBezTo>
                    <a:pt x="300" y="95"/>
                    <a:pt x="300" y="96"/>
                    <a:pt x="299" y="96"/>
                  </a:cubicBezTo>
                  <a:cubicBezTo>
                    <a:pt x="299" y="96"/>
                    <a:pt x="298" y="96"/>
                    <a:pt x="298" y="96"/>
                  </a:cubicBezTo>
                  <a:cubicBezTo>
                    <a:pt x="297" y="96"/>
                    <a:pt x="297" y="96"/>
                    <a:pt x="297" y="96"/>
                  </a:cubicBezTo>
                  <a:cubicBezTo>
                    <a:pt x="295" y="43"/>
                    <a:pt x="233" y="0"/>
                    <a:pt x="158" y="0"/>
                  </a:cubicBezTo>
                  <a:cubicBezTo>
                    <a:pt x="123" y="0"/>
                    <a:pt x="90" y="10"/>
                    <a:pt x="65" y="26"/>
                  </a:cubicBezTo>
                  <a:cubicBezTo>
                    <a:pt x="55" y="19"/>
                    <a:pt x="39" y="11"/>
                    <a:pt x="17" y="11"/>
                  </a:cubicBezTo>
                  <a:cubicBezTo>
                    <a:pt x="17" y="11"/>
                    <a:pt x="31" y="33"/>
                    <a:pt x="40" y="48"/>
                  </a:cubicBezTo>
                  <a:cubicBezTo>
                    <a:pt x="27" y="63"/>
                    <a:pt x="20" y="80"/>
                    <a:pt x="20" y="99"/>
                  </a:cubicBezTo>
                  <a:cubicBezTo>
                    <a:pt x="20" y="99"/>
                    <a:pt x="20" y="99"/>
                    <a:pt x="20" y="99"/>
                  </a:cubicBezTo>
                  <a:cubicBezTo>
                    <a:pt x="8" y="99"/>
                    <a:pt x="8" y="99"/>
                    <a:pt x="8" y="99"/>
                  </a:cubicBezTo>
                  <a:cubicBezTo>
                    <a:pt x="8" y="99"/>
                    <a:pt x="0" y="108"/>
                    <a:pt x="0" y="123"/>
                  </a:cubicBezTo>
                  <a:cubicBezTo>
                    <a:pt x="0" y="138"/>
                    <a:pt x="8" y="147"/>
                    <a:pt x="8" y="147"/>
                  </a:cubicBezTo>
                  <a:cubicBezTo>
                    <a:pt x="44" y="155"/>
                    <a:pt x="44" y="155"/>
                    <a:pt x="44" y="155"/>
                  </a:cubicBezTo>
                  <a:cubicBezTo>
                    <a:pt x="56" y="167"/>
                    <a:pt x="72" y="177"/>
                    <a:pt x="90" y="185"/>
                  </a:cubicBezTo>
                  <a:cubicBezTo>
                    <a:pt x="98" y="216"/>
                    <a:pt x="98" y="216"/>
                    <a:pt x="98" y="216"/>
                  </a:cubicBezTo>
                  <a:cubicBezTo>
                    <a:pt x="98" y="216"/>
                    <a:pt x="101" y="220"/>
                    <a:pt x="113" y="220"/>
                  </a:cubicBezTo>
                  <a:cubicBezTo>
                    <a:pt x="125" y="220"/>
                    <a:pt x="130" y="216"/>
                    <a:pt x="130" y="216"/>
                  </a:cubicBezTo>
                  <a:cubicBezTo>
                    <a:pt x="134" y="196"/>
                    <a:pt x="134" y="196"/>
                    <a:pt x="134" y="196"/>
                  </a:cubicBezTo>
                  <a:cubicBezTo>
                    <a:pt x="142" y="197"/>
                    <a:pt x="150" y="198"/>
                    <a:pt x="158" y="198"/>
                  </a:cubicBezTo>
                  <a:cubicBezTo>
                    <a:pt x="164" y="198"/>
                    <a:pt x="170" y="197"/>
                    <a:pt x="176" y="197"/>
                  </a:cubicBezTo>
                  <a:cubicBezTo>
                    <a:pt x="181" y="216"/>
                    <a:pt x="181" y="216"/>
                    <a:pt x="181" y="216"/>
                  </a:cubicBezTo>
                  <a:cubicBezTo>
                    <a:pt x="181" y="216"/>
                    <a:pt x="184" y="220"/>
                    <a:pt x="196" y="220"/>
                  </a:cubicBezTo>
                  <a:cubicBezTo>
                    <a:pt x="208" y="220"/>
                    <a:pt x="212" y="216"/>
                    <a:pt x="212" y="216"/>
                  </a:cubicBezTo>
                  <a:cubicBezTo>
                    <a:pt x="219" y="188"/>
                    <a:pt x="219" y="188"/>
                    <a:pt x="219" y="188"/>
                  </a:cubicBezTo>
                  <a:cubicBezTo>
                    <a:pt x="260" y="173"/>
                    <a:pt x="290" y="145"/>
                    <a:pt x="295" y="112"/>
                  </a:cubicBezTo>
                  <a:cubicBezTo>
                    <a:pt x="298" y="111"/>
                    <a:pt x="300" y="111"/>
                    <a:pt x="302" y="110"/>
                  </a:cubicBezTo>
                  <a:cubicBezTo>
                    <a:pt x="304" y="110"/>
                    <a:pt x="305" y="109"/>
                    <a:pt x="306" y="108"/>
                  </a:cubicBezTo>
                  <a:cubicBezTo>
                    <a:pt x="307" y="108"/>
                    <a:pt x="308" y="107"/>
                    <a:pt x="309" y="106"/>
                  </a:cubicBezTo>
                  <a:cubicBezTo>
                    <a:pt x="310" y="105"/>
                    <a:pt x="310" y="105"/>
                    <a:pt x="310" y="105"/>
                  </a:cubicBezTo>
                  <a:cubicBezTo>
                    <a:pt x="311" y="104"/>
                    <a:pt x="311" y="104"/>
                    <a:pt x="311" y="104"/>
                  </a:cubicBezTo>
                  <a:cubicBezTo>
                    <a:pt x="311" y="104"/>
                    <a:pt x="311" y="104"/>
                    <a:pt x="311" y="104"/>
                  </a:cubicBezTo>
                  <a:cubicBezTo>
                    <a:pt x="311" y="104"/>
                    <a:pt x="311" y="104"/>
                    <a:pt x="311" y="104"/>
                  </a:cubicBezTo>
                  <a:cubicBezTo>
                    <a:pt x="311" y="104"/>
                    <a:pt x="311" y="104"/>
                    <a:pt x="311"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5" y="98"/>
                    <a:pt x="316" y="96"/>
                  </a:cubicBezTo>
                  <a:cubicBezTo>
                    <a:pt x="316" y="95"/>
                    <a:pt x="317" y="94"/>
                    <a:pt x="317" y="92"/>
                  </a:cubicBezTo>
                  <a:cubicBezTo>
                    <a:pt x="317" y="90"/>
                    <a:pt x="316" y="87"/>
                    <a:pt x="315" y="85"/>
                  </a:cubicBezTo>
                  <a:close/>
                  <a:moveTo>
                    <a:pt x="63" y="111"/>
                  </a:moveTo>
                  <a:cubicBezTo>
                    <a:pt x="57" y="111"/>
                    <a:pt x="52" y="106"/>
                    <a:pt x="52" y="100"/>
                  </a:cubicBezTo>
                  <a:cubicBezTo>
                    <a:pt x="52" y="93"/>
                    <a:pt x="57" y="88"/>
                    <a:pt x="63" y="88"/>
                  </a:cubicBezTo>
                  <a:cubicBezTo>
                    <a:pt x="70" y="88"/>
                    <a:pt x="75" y="93"/>
                    <a:pt x="75" y="100"/>
                  </a:cubicBezTo>
                  <a:cubicBezTo>
                    <a:pt x="75" y="106"/>
                    <a:pt x="70" y="111"/>
                    <a:pt x="63" y="111"/>
                  </a:cubicBezTo>
                  <a:close/>
                  <a:moveTo>
                    <a:pt x="201" y="25"/>
                  </a:moveTo>
                  <a:cubicBezTo>
                    <a:pt x="200" y="27"/>
                    <a:pt x="197" y="37"/>
                    <a:pt x="194" y="37"/>
                  </a:cubicBezTo>
                  <a:cubicBezTo>
                    <a:pt x="183" y="33"/>
                    <a:pt x="170" y="31"/>
                    <a:pt x="158" y="31"/>
                  </a:cubicBezTo>
                  <a:cubicBezTo>
                    <a:pt x="144" y="31"/>
                    <a:pt x="131" y="33"/>
                    <a:pt x="119" y="37"/>
                  </a:cubicBezTo>
                  <a:cubicBezTo>
                    <a:pt x="119" y="37"/>
                    <a:pt x="119" y="38"/>
                    <a:pt x="119" y="38"/>
                  </a:cubicBezTo>
                  <a:cubicBezTo>
                    <a:pt x="119" y="38"/>
                    <a:pt x="119" y="37"/>
                    <a:pt x="118" y="37"/>
                  </a:cubicBezTo>
                  <a:cubicBezTo>
                    <a:pt x="115" y="36"/>
                    <a:pt x="113" y="28"/>
                    <a:pt x="113" y="26"/>
                  </a:cubicBezTo>
                  <a:cubicBezTo>
                    <a:pt x="112" y="23"/>
                    <a:pt x="113" y="20"/>
                    <a:pt x="116" y="19"/>
                  </a:cubicBezTo>
                  <a:cubicBezTo>
                    <a:pt x="129" y="15"/>
                    <a:pt x="143" y="13"/>
                    <a:pt x="158" y="13"/>
                  </a:cubicBezTo>
                  <a:cubicBezTo>
                    <a:pt x="171" y="13"/>
                    <a:pt x="185" y="15"/>
                    <a:pt x="197" y="18"/>
                  </a:cubicBezTo>
                  <a:cubicBezTo>
                    <a:pt x="200" y="19"/>
                    <a:pt x="201" y="22"/>
                    <a:pt x="201"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40" name="Freeform 34"/>
            <p:cNvSpPr/>
            <p:nvPr/>
          </p:nvSpPr>
          <p:spPr bwMode="auto">
            <a:xfrm>
              <a:off x="4245549" y="4200160"/>
              <a:ext cx="415792" cy="270623"/>
            </a:xfrm>
            <a:custGeom>
              <a:avLst/>
              <a:gdLst>
                <a:gd name="T0" fmla="*/ 95 w 196"/>
                <a:gd name="T1" fmla="*/ 123 h 128"/>
                <a:gd name="T2" fmla="*/ 181 w 196"/>
                <a:gd name="T3" fmla="*/ 66 h 128"/>
                <a:gd name="T4" fmla="*/ 195 w 196"/>
                <a:gd name="T5" fmla="*/ 66 h 128"/>
                <a:gd name="T6" fmla="*/ 196 w 196"/>
                <a:gd name="T7" fmla="*/ 64 h 128"/>
                <a:gd name="T8" fmla="*/ 101 w 196"/>
                <a:gd name="T9" fmla="*/ 0 h 128"/>
                <a:gd name="T10" fmla="*/ 6 w 196"/>
                <a:gd name="T11" fmla="*/ 64 h 128"/>
                <a:gd name="T12" fmla="*/ 29 w 196"/>
                <a:gd name="T13" fmla="*/ 106 h 128"/>
                <a:gd name="T14" fmla="*/ 0 w 196"/>
                <a:gd name="T15" fmla="*/ 126 h 128"/>
                <a:gd name="T16" fmla="*/ 14 w 196"/>
                <a:gd name="T17" fmla="*/ 128 h 128"/>
                <a:gd name="T18" fmla="*/ 45 w 196"/>
                <a:gd name="T19" fmla="*/ 116 h 128"/>
                <a:gd name="T20" fmla="*/ 94 w 196"/>
                <a:gd name="T21" fmla="*/ 127 h 128"/>
                <a:gd name="T22" fmla="*/ 95 w 196"/>
                <a:gd name="T23"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28">
                  <a:moveTo>
                    <a:pt x="95" y="123"/>
                  </a:moveTo>
                  <a:cubicBezTo>
                    <a:pt x="103" y="90"/>
                    <a:pt x="135" y="66"/>
                    <a:pt x="181" y="66"/>
                  </a:cubicBezTo>
                  <a:cubicBezTo>
                    <a:pt x="186" y="66"/>
                    <a:pt x="191" y="66"/>
                    <a:pt x="195" y="66"/>
                  </a:cubicBezTo>
                  <a:cubicBezTo>
                    <a:pt x="196" y="66"/>
                    <a:pt x="196" y="65"/>
                    <a:pt x="196" y="64"/>
                  </a:cubicBezTo>
                  <a:cubicBezTo>
                    <a:pt x="196" y="29"/>
                    <a:pt x="153" y="0"/>
                    <a:pt x="101" y="0"/>
                  </a:cubicBezTo>
                  <a:cubicBezTo>
                    <a:pt x="48" y="0"/>
                    <a:pt x="6" y="29"/>
                    <a:pt x="6" y="64"/>
                  </a:cubicBezTo>
                  <a:cubicBezTo>
                    <a:pt x="6" y="80"/>
                    <a:pt x="15" y="95"/>
                    <a:pt x="29" y="106"/>
                  </a:cubicBezTo>
                  <a:cubicBezTo>
                    <a:pt x="22" y="115"/>
                    <a:pt x="12" y="122"/>
                    <a:pt x="0" y="126"/>
                  </a:cubicBezTo>
                  <a:cubicBezTo>
                    <a:pt x="5" y="127"/>
                    <a:pt x="9" y="128"/>
                    <a:pt x="14" y="128"/>
                  </a:cubicBezTo>
                  <a:cubicBezTo>
                    <a:pt x="26" y="128"/>
                    <a:pt x="37" y="123"/>
                    <a:pt x="45" y="116"/>
                  </a:cubicBezTo>
                  <a:cubicBezTo>
                    <a:pt x="60" y="123"/>
                    <a:pt x="74" y="126"/>
                    <a:pt x="94" y="127"/>
                  </a:cubicBezTo>
                  <a:cubicBezTo>
                    <a:pt x="94" y="125"/>
                    <a:pt x="95" y="124"/>
                    <a:pt x="95" y="1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41" name="Freeform 35"/>
            <p:cNvSpPr>
              <a:spLocks noEditPoints="1"/>
            </p:cNvSpPr>
            <p:nvPr/>
          </p:nvSpPr>
          <p:spPr bwMode="auto">
            <a:xfrm>
              <a:off x="4483016" y="4374004"/>
              <a:ext cx="319908" cy="207000"/>
            </a:xfrm>
            <a:custGeom>
              <a:avLst/>
              <a:gdLst>
                <a:gd name="T0" fmla="*/ 128 w 151"/>
                <a:gd name="T1" fmla="*/ 81 h 98"/>
                <a:gd name="T2" fmla="*/ 146 w 151"/>
                <a:gd name="T3" fmla="*/ 49 h 98"/>
                <a:gd name="T4" fmla="*/ 73 w 151"/>
                <a:gd name="T5" fmla="*/ 0 h 98"/>
                <a:gd name="T6" fmla="*/ 0 w 151"/>
                <a:gd name="T7" fmla="*/ 49 h 98"/>
                <a:gd name="T8" fmla="*/ 73 w 151"/>
                <a:gd name="T9" fmla="*/ 98 h 98"/>
                <a:gd name="T10" fmla="*/ 116 w 151"/>
                <a:gd name="T11" fmla="*/ 89 h 98"/>
                <a:gd name="T12" fmla="*/ 140 w 151"/>
                <a:gd name="T13" fmla="*/ 98 h 98"/>
                <a:gd name="T14" fmla="*/ 151 w 151"/>
                <a:gd name="T15" fmla="*/ 97 h 98"/>
                <a:gd name="T16" fmla="*/ 128 w 151"/>
                <a:gd name="T17" fmla="*/ 81 h 98"/>
                <a:gd name="T18" fmla="*/ 45 w 151"/>
                <a:gd name="T19" fmla="*/ 58 h 98"/>
                <a:gd name="T20" fmla="*/ 37 w 151"/>
                <a:gd name="T21" fmla="*/ 49 h 98"/>
                <a:gd name="T22" fmla="*/ 45 w 151"/>
                <a:gd name="T23" fmla="*/ 41 h 98"/>
                <a:gd name="T24" fmla="*/ 54 w 151"/>
                <a:gd name="T25" fmla="*/ 49 h 98"/>
                <a:gd name="T26" fmla="*/ 45 w 151"/>
                <a:gd name="T27" fmla="*/ 58 h 98"/>
                <a:gd name="T28" fmla="*/ 75 w 151"/>
                <a:gd name="T29" fmla="*/ 58 h 98"/>
                <a:gd name="T30" fmla="*/ 67 w 151"/>
                <a:gd name="T31" fmla="*/ 49 h 98"/>
                <a:gd name="T32" fmla="*/ 75 w 151"/>
                <a:gd name="T33" fmla="*/ 41 h 98"/>
                <a:gd name="T34" fmla="*/ 84 w 151"/>
                <a:gd name="T35" fmla="*/ 49 h 98"/>
                <a:gd name="T36" fmla="*/ 75 w 151"/>
                <a:gd name="T37" fmla="*/ 58 h 98"/>
                <a:gd name="T38" fmla="*/ 105 w 151"/>
                <a:gd name="T39" fmla="*/ 58 h 98"/>
                <a:gd name="T40" fmla="*/ 97 w 151"/>
                <a:gd name="T41" fmla="*/ 49 h 98"/>
                <a:gd name="T42" fmla="*/ 105 w 151"/>
                <a:gd name="T43" fmla="*/ 41 h 98"/>
                <a:gd name="T44" fmla="*/ 114 w 151"/>
                <a:gd name="T45" fmla="*/ 49 h 98"/>
                <a:gd name="T46" fmla="*/ 105 w 151"/>
                <a:gd name="T47" fmla="*/ 5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8" y="81"/>
                  </a:moveTo>
                  <a:cubicBezTo>
                    <a:pt x="140" y="73"/>
                    <a:pt x="146" y="62"/>
                    <a:pt x="146" y="49"/>
                  </a:cubicBezTo>
                  <a:cubicBezTo>
                    <a:pt x="146" y="22"/>
                    <a:pt x="114" y="0"/>
                    <a:pt x="73" y="0"/>
                  </a:cubicBezTo>
                  <a:cubicBezTo>
                    <a:pt x="33" y="0"/>
                    <a:pt x="0" y="22"/>
                    <a:pt x="0" y="49"/>
                  </a:cubicBezTo>
                  <a:cubicBezTo>
                    <a:pt x="0" y="76"/>
                    <a:pt x="33" y="98"/>
                    <a:pt x="73" y="98"/>
                  </a:cubicBezTo>
                  <a:cubicBezTo>
                    <a:pt x="89" y="98"/>
                    <a:pt x="104" y="95"/>
                    <a:pt x="116" y="89"/>
                  </a:cubicBezTo>
                  <a:cubicBezTo>
                    <a:pt x="122" y="95"/>
                    <a:pt x="131" y="98"/>
                    <a:pt x="140" y="98"/>
                  </a:cubicBezTo>
                  <a:cubicBezTo>
                    <a:pt x="144" y="98"/>
                    <a:pt x="147" y="98"/>
                    <a:pt x="151" y="97"/>
                  </a:cubicBezTo>
                  <a:cubicBezTo>
                    <a:pt x="142" y="94"/>
                    <a:pt x="134" y="89"/>
                    <a:pt x="128" y="81"/>
                  </a:cubicBezTo>
                  <a:close/>
                  <a:moveTo>
                    <a:pt x="45" y="58"/>
                  </a:moveTo>
                  <a:cubicBezTo>
                    <a:pt x="41" y="58"/>
                    <a:pt x="37" y="54"/>
                    <a:pt x="37" y="49"/>
                  </a:cubicBezTo>
                  <a:cubicBezTo>
                    <a:pt x="37" y="45"/>
                    <a:pt x="41" y="41"/>
                    <a:pt x="45" y="41"/>
                  </a:cubicBezTo>
                  <a:cubicBezTo>
                    <a:pt x="50" y="41"/>
                    <a:pt x="54" y="45"/>
                    <a:pt x="54" y="49"/>
                  </a:cubicBezTo>
                  <a:cubicBezTo>
                    <a:pt x="54" y="54"/>
                    <a:pt x="50" y="58"/>
                    <a:pt x="45" y="58"/>
                  </a:cubicBezTo>
                  <a:close/>
                  <a:moveTo>
                    <a:pt x="75" y="58"/>
                  </a:moveTo>
                  <a:cubicBezTo>
                    <a:pt x="71" y="58"/>
                    <a:pt x="67" y="54"/>
                    <a:pt x="67" y="49"/>
                  </a:cubicBezTo>
                  <a:cubicBezTo>
                    <a:pt x="67" y="45"/>
                    <a:pt x="71" y="41"/>
                    <a:pt x="75" y="41"/>
                  </a:cubicBezTo>
                  <a:cubicBezTo>
                    <a:pt x="80" y="41"/>
                    <a:pt x="84" y="45"/>
                    <a:pt x="84" y="49"/>
                  </a:cubicBezTo>
                  <a:cubicBezTo>
                    <a:pt x="84" y="54"/>
                    <a:pt x="80" y="58"/>
                    <a:pt x="75" y="58"/>
                  </a:cubicBezTo>
                  <a:close/>
                  <a:moveTo>
                    <a:pt x="105" y="58"/>
                  </a:moveTo>
                  <a:cubicBezTo>
                    <a:pt x="100" y="58"/>
                    <a:pt x="97" y="54"/>
                    <a:pt x="97" y="49"/>
                  </a:cubicBezTo>
                  <a:cubicBezTo>
                    <a:pt x="97" y="45"/>
                    <a:pt x="100" y="41"/>
                    <a:pt x="105" y="41"/>
                  </a:cubicBezTo>
                  <a:cubicBezTo>
                    <a:pt x="110" y="41"/>
                    <a:pt x="114" y="45"/>
                    <a:pt x="114" y="49"/>
                  </a:cubicBezTo>
                  <a:cubicBezTo>
                    <a:pt x="114" y="54"/>
                    <a:pt x="110" y="58"/>
                    <a:pt x="10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42" name="Freeform 36"/>
            <p:cNvSpPr>
              <a:spLocks noEditPoints="1"/>
            </p:cNvSpPr>
            <p:nvPr/>
          </p:nvSpPr>
          <p:spPr bwMode="auto">
            <a:xfrm>
              <a:off x="2480227" y="3975239"/>
              <a:ext cx="535869" cy="394285"/>
            </a:xfrm>
            <a:custGeom>
              <a:avLst/>
              <a:gdLst>
                <a:gd name="T0" fmla="*/ 223 w 253"/>
                <a:gd name="T1" fmla="*/ 0 h 186"/>
                <a:gd name="T2" fmla="*/ 31 w 253"/>
                <a:gd name="T3" fmla="*/ 0 h 186"/>
                <a:gd name="T4" fmla="*/ 0 w 253"/>
                <a:gd name="T5" fmla="*/ 31 h 186"/>
                <a:gd name="T6" fmla="*/ 0 w 253"/>
                <a:gd name="T7" fmla="*/ 155 h 186"/>
                <a:gd name="T8" fmla="*/ 31 w 253"/>
                <a:gd name="T9" fmla="*/ 186 h 186"/>
                <a:gd name="T10" fmla="*/ 223 w 253"/>
                <a:gd name="T11" fmla="*/ 186 h 186"/>
                <a:gd name="T12" fmla="*/ 253 w 253"/>
                <a:gd name="T13" fmla="*/ 155 h 186"/>
                <a:gd name="T14" fmla="*/ 253 w 253"/>
                <a:gd name="T15" fmla="*/ 31 h 186"/>
                <a:gd name="T16" fmla="*/ 223 w 253"/>
                <a:gd name="T17" fmla="*/ 0 h 186"/>
                <a:gd name="T18" fmla="*/ 216 w 253"/>
                <a:gd name="T19" fmla="*/ 24 h 186"/>
                <a:gd name="T20" fmla="*/ 128 w 253"/>
                <a:gd name="T21" fmla="*/ 86 h 186"/>
                <a:gd name="T22" fmla="*/ 46 w 253"/>
                <a:gd name="T23" fmla="*/ 24 h 186"/>
                <a:gd name="T24" fmla="*/ 216 w 253"/>
                <a:gd name="T25" fmla="*/ 24 h 186"/>
                <a:gd name="T26" fmla="*/ 223 w 253"/>
                <a:gd name="T27" fmla="*/ 162 h 186"/>
                <a:gd name="T28" fmla="*/ 31 w 253"/>
                <a:gd name="T29" fmla="*/ 162 h 186"/>
                <a:gd name="T30" fmla="*/ 24 w 253"/>
                <a:gd name="T31" fmla="*/ 155 h 186"/>
                <a:gd name="T32" fmla="*/ 24 w 253"/>
                <a:gd name="T33" fmla="*/ 37 h 186"/>
                <a:gd name="T34" fmla="*/ 128 w 253"/>
                <a:gd name="T35" fmla="*/ 115 h 186"/>
                <a:gd name="T36" fmla="*/ 230 w 253"/>
                <a:gd name="T37" fmla="*/ 43 h 186"/>
                <a:gd name="T38" fmla="*/ 230 w 253"/>
                <a:gd name="T39" fmla="*/ 155 h 186"/>
                <a:gd name="T40" fmla="*/ 223 w 253"/>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3" y="172"/>
                    <a:pt x="253" y="155"/>
                  </a:cubicBezTo>
                  <a:cubicBezTo>
                    <a:pt x="253" y="31"/>
                    <a:pt x="253" y="31"/>
                    <a:pt x="253" y="31"/>
                  </a:cubicBezTo>
                  <a:cubicBezTo>
                    <a:pt x="253" y="14"/>
                    <a:pt x="240" y="0"/>
                    <a:pt x="223" y="0"/>
                  </a:cubicBezTo>
                  <a:close/>
                  <a:moveTo>
                    <a:pt x="216" y="24"/>
                  </a:moveTo>
                  <a:cubicBezTo>
                    <a:pt x="128" y="86"/>
                    <a:pt x="128" y="86"/>
                    <a:pt x="128" y="86"/>
                  </a:cubicBezTo>
                  <a:cubicBezTo>
                    <a:pt x="46" y="24"/>
                    <a:pt x="46" y="24"/>
                    <a:pt x="46" y="24"/>
                  </a:cubicBezTo>
                  <a:lnTo>
                    <a:pt x="216" y="24"/>
                  </a:lnTo>
                  <a:close/>
                  <a:moveTo>
                    <a:pt x="223" y="162"/>
                  </a:moveTo>
                  <a:cubicBezTo>
                    <a:pt x="31" y="162"/>
                    <a:pt x="31" y="162"/>
                    <a:pt x="31" y="162"/>
                  </a:cubicBezTo>
                  <a:cubicBezTo>
                    <a:pt x="27" y="162"/>
                    <a:pt x="24" y="159"/>
                    <a:pt x="24" y="155"/>
                  </a:cubicBezTo>
                  <a:cubicBezTo>
                    <a:pt x="24" y="37"/>
                    <a:pt x="24" y="37"/>
                    <a:pt x="24" y="37"/>
                  </a:cubicBezTo>
                  <a:cubicBezTo>
                    <a:pt x="128" y="115"/>
                    <a:pt x="128" y="115"/>
                    <a:pt x="128" y="115"/>
                  </a:cubicBezTo>
                  <a:cubicBezTo>
                    <a:pt x="230" y="43"/>
                    <a:pt x="230" y="43"/>
                    <a:pt x="230" y="43"/>
                  </a:cubicBezTo>
                  <a:cubicBezTo>
                    <a:pt x="230" y="155"/>
                    <a:pt x="230" y="155"/>
                    <a:pt x="230" y="155"/>
                  </a:cubicBezTo>
                  <a:cubicBezTo>
                    <a:pt x="230" y="159"/>
                    <a:pt x="226"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43" name="Freeform 37"/>
            <p:cNvSpPr>
              <a:spLocks noEditPoints="1"/>
            </p:cNvSpPr>
            <p:nvPr/>
          </p:nvSpPr>
          <p:spPr bwMode="auto">
            <a:xfrm>
              <a:off x="3016097" y="2976981"/>
              <a:ext cx="411311" cy="422064"/>
            </a:xfrm>
            <a:custGeom>
              <a:avLst/>
              <a:gdLst>
                <a:gd name="T0" fmla="*/ 142 w 194"/>
                <a:gd name="T1" fmla="*/ 188 h 199"/>
                <a:gd name="T2" fmla="*/ 90 w 194"/>
                <a:gd name="T3" fmla="*/ 199 h 199"/>
                <a:gd name="T4" fmla="*/ 0 w 194"/>
                <a:gd name="T5" fmla="*/ 109 h 199"/>
                <a:gd name="T6" fmla="*/ 107 w 194"/>
                <a:gd name="T7" fmla="*/ 0 h 199"/>
                <a:gd name="T8" fmla="*/ 194 w 194"/>
                <a:gd name="T9" fmla="*/ 82 h 199"/>
                <a:gd name="T10" fmla="*/ 140 w 194"/>
                <a:gd name="T11" fmla="*/ 151 h 199"/>
                <a:gd name="T12" fmla="*/ 115 w 194"/>
                <a:gd name="T13" fmla="*/ 129 h 199"/>
                <a:gd name="T14" fmla="*/ 115 w 194"/>
                <a:gd name="T15" fmla="*/ 129 h 199"/>
                <a:gd name="T16" fmla="*/ 77 w 194"/>
                <a:gd name="T17" fmla="*/ 151 h 199"/>
                <a:gd name="T18" fmla="*/ 45 w 194"/>
                <a:gd name="T19" fmla="*/ 113 h 199"/>
                <a:gd name="T20" fmla="*/ 113 w 194"/>
                <a:gd name="T21" fmla="*/ 46 h 199"/>
                <a:gd name="T22" fmla="*/ 147 w 194"/>
                <a:gd name="T23" fmla="*/ 53 h 199"/>
                <a:gd name="T24" fmla="*/ 138 w 194"/>
                <a:gd name="T25" fmla="*/ 107 h 199"/>
                <a:gd name="T26" fmla="*/ 145 w 194"/>
                <a:gd name="T27" fmla="*/ 131 h 199"/>
                <a:gd name="T28" fmla="*/ 173 w 194"/>
                <a:gd name="T29" fmla="*/ 83 h 199"/>
                <a:gd name="T30" fmla="*/ 105 w 194"/>
                <a:gd name="T31" fmla="*/ 17 h 199"/>
                <a:gd name="T32" fmla="*/ 22 w 194"/>
                <a:gd name="T33" fmla="*/ 106 h 199"/>
                <a:gd name="T34" fmla="*/ 95 w 194"/>
                <a:gd name="T35" fmla="*/ 181 h 199"/>
                <a:gd name="T36" fmla="*/ 137 w 194"/>
                <a:gd name="T37" fmla="*/ 172 h 199"/>
                <a:gd name="T38" fmla="*/ 142 w 194"/>
                <a:gd name="T39" fmla="*/ 188 h 199"/>
                <a:gd name="T40" fmla="*/ 117 w 194"/>
                <a:gd name="T41" fmla="*/ 70 h 199"/>
                <a:gd name="T42" fmla="*/ 108 w 194"/>
                <a:gd name="T43" fmla="*/ 69 h 199"/>
                <a:gd name="T44" fmla="*/ 74 w 194"/>
                <a:gd name="T45" fmla="*/ 110 h 199"/>
                <a:gd name="T46" fmla="*/ 88 w 194"/>
                <a:gd name="T47" fmla="*/ 127 h 199"/>
                <a:gd name="T48" fmla="*/ 113 w 194"/>
                <a:gd name="T49" fmla="*/ 97 h 199"/>
                <a:gd name="T50" fmla="*/ 117 w 194"/>
                <a:gd name="T51" fmla="*/ 7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8"/>
                  </a:moveTo>
                  <a:cubicBezTo>
                    <a:pt x="125" y="196"/>
                    <a:pt x="110" y="199"/>
                    <a:pt x="90" y="199"/>
                  </a:cubicBezTo>
                  <a:cubicBezTo>
                    <a:pt x="42" y="199"/>
                    <a:pt x="0" y="165"/>
                    <a:pt x="0" y="109"/>
                  </a:cubicBezTo>
                  <a:cubicBezTo>
                    <a:pt x="0" y="50"/>
                    <a:pt x="43" y="0"/>
                    <a:pt x="107" y="0"/>
                  </a:cubicBezTo>
                  <a:cubicBezTo>
                    <a:pt x="158" y="0"/>
                    <a:pt x="194" y="34"/>
                    <a:pt x="194" y="82"/>
                  </a:cubicBezTo>
                  <a:cubicBezTo>
                    <a:pt x="194" y="124"/>
                    <a:pt x="171" y="151"/>
                    <a:pt x="140" y="151"/>
                  </a:cubicBezTo>
                  <a:cubicBezTo>
                    <a:pt x="126" y="151"/>
                    <a:pt x="117" y="143"/>
                    <a:pt x="115" y="129"/>
                  </a:cubicBezTo>
                  <a:cubicBezTo>
                    <a:pt x="115" y="129"/>
                    <a:pt x="115" y="129"/>
                    <a:pt x="115" y="129"/>
                  </a:cubicBezTo>
                  <a:cubicBezTo>
                    <a:pt x="105" y="143"/>
                    <a:pt x="93" y="151"/>
                    <a:pt x="77" y="151"/>
                  </a:cubicBezTo>
                  <a:cubicBezTo>
                    <a:pt x="59" y="151"/>
                    <a:pt x="45" y="137"/>
                    <a:pt x="45" y="113"/>
                  </a:cubicBezTo>
                  <a:cubicBezTo>
                    <a:pt x="45" y="78"/>
                    <a:pt x="71" y="46"/>
                    <a:pt x="113" y="46"/>
                  </a:cubicBezTo>
                  <a:cubicBezTo>
                    <a:pt x="125" y="46"/>
                    <a:pt x="139" y="50"/>
                    <a:pt x="147" y="53"/>
                  </a:cubicBezTo>
                  <a:cubicBezTo>
                    <a:pt x="138" y="107"/>
                    <a:pt x="138" y="107"/>
                    <a:pt x="138" y="107"/>
                  </a:cubicBezTo>
                  <a:cubicBezTo>
                    <a:pt x="135" y="123"/>
                    <a:pt x="137" y="131"/>
                    <a:pt x="145" y="131"/>
                  </a:cubicBezTo>
                  <a:cubicBezTo>
                    <a:pt x="157" y="132"/>
                    <a:pt x="173" y="116"/>
                    <a:pt x="173" y="83"/>
                  </a:cubicBezTo>
                  <a:cubicBezTo>
                    <a:pt x="173" y="46"/>
                    <a:pt x="149" y="17"/>
                    <a:pt x="105" y="17"/>
                  </a:cubicBezTo>
                  <a:cubicBezTo>
                    <a:pt x="60" y="17"/>
                    <a:pt x="22" y="51"/>
                    <a:pt x="22" y="106"/>
                  </a:cubicBezTo>
                  <a:cubicBezTo>
                    <a:pt x="22" y="154"/>
                    <a:pt x="53" y="181"/>
                    <a:pt x="95" y="181"/>
                  </a:cubicBezTo>
                  <a:cubicBezTo>
                    <a:pt x="110" y="181"/>
                    <a:pt x="126" y="178"/>
                    <a:pt x="137" y="172"/>
                  </a:cubicBezTo>
                  <a:lnTo>
                    <a:pt x="142" y="188"/>
                  </a:lnTo>
                  <a:close/>
                  <a:moveTo>
                    <a:pt x="117" y="70"/>
                  </a:moveTo>
                  <a:cubicBezTo>
                    <a:pt x="115" y="70"/>
                    <a:pt x="111" y="69"/>
                    <a:pt x="108" y="69"/>
                  </a:cubicBezTo>
                  <a:cubicBezTo>
                    <a:pt x="89" y="69"/>
                    <a:pt x="74" y="88"/>
                    <a:pt x="74" y="110"/>
                  </a:cubicBezTo>
                  <a:cubicBezTo>
                    <a:pt x="74" y="121"/>
                    <a:pt x="79" y="127"/>
                    <a:pt x="88" y="127"/>
                  </a:cubicBezTo>
                  <a:cubicBezTo>
                    <a:pt x="99" y="127"/>
                    <a:pt x="110" y="114"/>
                    <a:pt x="113" y="97"/>
                  </a:cubicBezTo>
                  <a:lnTo>
                    <a:pt x="117"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44" name="Freeform 38"/>
            <p:cNvSpPr/>
            <p:nvPr/>
          </p:nvSpPr>
          <p:spPr bwMode="auto">
            <a:xfrm>
              <a:off x="4826223" y="4782627"/>
              <a:ext cx="443571" cy="430129"/>
            </a:xfrm>
            <a:custGeom>
              <a:avLst/>
              <a:gdLst>
                <a:gd name="T0" fmla="*/ 11 w 209"/>
                <a:gd name="T1" fmla="*/ 203 h 203"/>
                <a:gd name="T2" fmla="*/ 26 w 209"/>
                <a:gd name="T3" fmla="*/ 167 h 203"/>
                <a:gd name="T4" fmla="*/ 79 w 209"/>
                <a:gd name="T5" fmla="*/ 120 h 203"/>
                <a:gd name="T6" fmla="*/ 52 w 209"/>
                <a:gd name="T7" fmla="*/ 64 h 203"/>
                <a:gd name="T8" fmla="*/ 106 w 209"/>
                <a:gd name="T9" fmla="*/ 0 h 203"/>
                <a:gd name="T10" fmla="*/ 159 w 209"/>
                <a:gd name="T11" fmla="*/ 69 h 203"/>
                <a:gd name="T12" fmla="*/ 133 w 209"/>
                <a:gd name="T13" fmla="*/ 121 h 203"/>
                <a:gd name="T14" fmla="*/ 190 w 209"/>
                <a:gd name="T15" fmla="*/ 164 h 203"/>
                <a:gd name="T16" fmla="*/ 209 w 209"/>
                <a:gd name="T17" fmla="*/ 203 h 203"/>
                <a:gd name="T18" fmla="*/ 11 w 209"/>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3">
                  <a:moveTo>
                    <a:pt x="11" y="203"/>
                  </a:moveTo>
                  <a:cubicBezTo>
                    <a:pt x="11" y="203"/>
                    <a:pt x="0" y="175"/>
                    <a:pt x="26" y="167"/>
                  </a:cubicBezTo>
                  <a:cubicBezTo>
                    <a:pt x="52" y="159"/>
                    <a:pt x="79" y="150"/>
                    <a:pt x="79" y="120"/>
                  </a:cubicBezTo>
                  <a:cubicBezTo>
                    <a:pt x="79" y="120"/>
                    <a:pt x="52" y="108"/>
                    <a:pt x="52" y="64"/>
                  </a:cubicBezTo>
                  <a:cubicBezTo>
                    <a:pt x="52" y="24"/>
                    <a:pt x="73" y="0"/>
                    <a:pt x="106" y="0"/>
                  </a:cubicBezTo>
                  <a:cubicBezTo>
                    <a:pt x="140" y="0"/>
                    <a:pt x="159" y="26"/>
                    <a:pt x="159" y="69"/>
                  </a:cubicBezTo>
                  <a:cubicBezTo>
                    <a:pt x="159" y="69"/>
                    <a:pt x="152" y="111"/>
                    <a:pt x="133" y="121"/>
                  </a:cubicBezTo>
                  <a:cubicBezTo>
                    <a:pt x="134" y="129"/>
                    <a:pt x="130" y="155"/>
                    <a:pt x="190" y="164"/>
                  </a:cubicBezTo>
                  <a:cubicBezTo>
                    <a:pt x="208" y="166"/>
                    <a:pt x="209" y="184"/>
                    <a:pt x="209" y="203"/>
                  </a:cubicBezTo>
                  <a:lnTo>
                    <a:pt x="11" y="2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45" name="Freeform 39"/>
            <p:cNvSpPr/>
            <p:nvPr/>
          </p:nvSpPr>
          <p:spPr bwMode="auto">
            <a:xfrm>
              <a:off x="5216924" y="4841769"/>
              <a:ext cx="285857" cy="369194"/>
            </a:xfrm>
            <a:custGeom>
              <a:avLst/>
              <a:gdLst>
                <a:gd name="T0" fmla="*/ 40 w 135"/>
                <a:gd name="T1" fmla="*/ 174 h 174"/>
                <a:gd name="T2" fmla="*/ 135 w 135"/>
                <a:gd name="T3" fmla="*/ 174 h 174"/>
                <a:gd name="T4" fmla="*/ 118 w 135"/>
                <a:gd name="T5" fmla="*/ 141 h 174"/>
                <a:gd name="T6" fmla="*/ 70 w 135"/>
                <a:gd name="T7" fmla="*/ 104 h 174"/>
                <a:gd name="T8" fmla="*/ 92 w 135"/>
                <a:gd name="T9" fmla="*/ 59 h 174"/>
                <a:gd name="T10" fmla="*/ 47 w 135"/>
                <a:gd name="T11" fmla="*/ 0 h 174"/>
                <a:gd name="T12" fmla="*/ 0 w 135"/>
                <a:gd name="T13" fmla="*/ 54 h 174"/>
                <a:gd name="T14" fmla="*/ 23 w 135"/>
                <a:gd name="T15" fmla="*/ 103 h 174"/>
                <a:gd name="T16" fmla="*/ 13 w 135"/>
                <a:gd name="T17" fmla="*/ 124 h 174"/>
                <a:gd name="T18" fmla="*/ 38 w 135"/>
                <a:gd name="T19" fmla="*/ 145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2"/>
                    <a:pt x="118" y="141"/>
                  </a:cubicBezTo>
                  <a:cubicBezTo>
                    <a:pt x="67" y="133"/>
                    <a:pt x="71" y="110"/>
                    <a:pt x="70" y="104"/>
                  </a:cubicBezTo>
                  <a:cubicBezTo>
                    <a:pt x="86" y="95"/>
                    <a:pt x="92" y="59"/>
                    <a:pt x="92" y="59"/>
                  </a:cubicBezTo>
                  <a:cubicBezTo>
                    <a:pt x="92" y="22"/>
                    <a:pt x="76" y="0"/>
                    <a:pt x="47" y="0"/>
                  </a:cubicBezTo>
                  <a:cubicBezTo>
                    <a:pt x="18" y="0"/>
                    <a:pt x="0" y="20"/>
                    <a:pt x="0" y="54"/>
                  </a:cubicBezTo>
                  <a:cubicBezTo>
                    <a:pt x="0" y="93"/>
                    <a:pt x="23" y="103"/>
                    <a:pt x="23" y="103"/>
                  </a:cubicBezTo>
                  <a:cubicBezTo>
                    <a:pt x="23" y="114"/>
                    <a:pt x="18" y="121"/>
                    <a:pt x="13" y="124"/>
                  </a:cubicBezTo>
                  <a:cubicBezTo>
                    <a:pt x="13" y="124"/>
                    <a:pt x="33" y="129"/>
                    <a:pt x="38" y="145"/>
                  </a:cubicBezTo>
                  <a:cubicBezTo>
                    <a:pt x="41"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46" name="Freeform 40"/>
            <p:cNvSpPr/>
            <p:nvPr/>
          </p:nvSpPr>
          <p:spPr bwMode="auto">
            <a:xfrm>
              <a:off x="1507060" y="3922368"/>
              <a:ext cx="534077" cy="381740"/>
            </a:xfrm>
            <a:custGeom>
              <a:avLst/>
              <a:gdLst>
                <a:gd name="T0" fmla="*/ 252 w 252"/>
                <a:gd name="T1" fmla="*/ 12 h 180"/>
                <a:gd name="T2" fmla="*/ 244 w 252"/>
                <a:gd name="T3" fmla="*/ 0 h 180"/>
                <a:gd name="T4" fmla="*/ 92 w 252"/>
                <a:gd name="T5" fmla="*/ 9 h 180"/>
                <a:gd name="T6" fmla="*/ 62 w 252"/>
                <a:gd name="T7" fmla="*/ 128 h 180"/>
                <a:gd name="T8" fmla="*/ 47 w 252"/>
                <a:gd name="T9" fmla="*/ 122 h 180"/>
                <a:gd name="T10" fmla="*/ 4 w 252"/>
                <a:gd name="T11" fmla="*/ 139 h 180"/>
                <a:gd name="T12" fmla="*/ 34 w 252"/>
                <a:gd name="T13" fmla="*/ 175 h 180"/>
                <a:gd name="T14" fmla="*/ 77 w 252"/>
                <a:gd name="T15" fmla="*/ 158 h 180"/>
                <a:gd name="T16" fmla="*/ 78 w 252"/>
                <a:gd name="T17" fmla="*/ 153 h 180"/>
                <a:gd name="T18" fmla="*/ 103 w 252"/>
                <a:gd name="T19" fmla="*/ 55 h 180"/>
                <a:gd name="T20" fmla="*/ 210 w 252"/>
                <a:gd name="T21" fmla="*/ 48 h 180"/>
                <a:gd name="T22" fmla="*/ 190 w 252"/>
                <a:gd name="T23" fmla="*/ 123 h 180"/>
                <a:gd name="T24" fmla="*/ 176 w 252"/>
                <a:gd name="T25" fmla="*/ 116 h 180"/>
                <a:gd name="T26" fmla="*/ 132 w 252"/>
                <a:gd name="T27" fmla="*/ 133 h 180"/>
                <a:gd name="T28" fmla="*/ 162 w 252"/>
                <a:gd name="T29" fmla="*/ 169 h 180"/>
                <a:gd name="T30" fmla="*/ 205 w 252"/>
                <a:gd name="T31" fmla="*/ 152 h 180"/>
                <a:gd name="T32" fmla="*/ 206 w 252"/>
                <a:gd name="T33" fmla="*/ 146 h 180"/>
                <a:gd name="T34" fmla="*/ 207 w 252"/>
                <a:gd name="T35" fmla="*/ 146 h 180"/>
                <a:gd name="T36" fmla="*/ 252 w 252"/>
                <a:gd name="T37"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180">
                  <a:moveTo>
                    <a:pt x="252" y="12"/>
                  </a:moveTo>
                  <a:cubicBezTo>
                    <a:pt x="244" y="0"/>
                    <a:pt x="244" y="0"/>
                    <a:pt x="244" y="0"/>
                  </a:cubicBezTo>
                  <a:cubicBezTo>
                    <a:pt x="92" y="9"/>
                    <a:pt x="92" y="9"/>
                    <a:pt x="92" y="9"/>
                  </a:cubicBezTo>
                  <a:cubicBezTo>
                    <a:pt x="62" y="128"/>
                    <a:pt x="62" y="128"/>
                    <a:pt x="62" y="128"/>
                  </a:cubicBezTo>
                  <a:cubicBezTo>
                    <a:pt x="57" y="126"/>
                    <a:pt x="53" y="123"/>
                    <a:pt x="47" y="122"/>
                  </a:cubicBezTo>
                  <a:cubicBezTo>
                    <a:pt x="27" y="117"/>
                    <a:pt x="8" y="124"/>
                    <a:pt x="4" y="139"/>
                  </a:cubicBezTo>
                  <a:cubicBezTo>
                    <a:pt x="0" y="153"/>
                    <a:pt x="14" y="169"/>
                    <a:pt x="34" y="175"/>
                  </a:cubicBezTo>
                  <a:cubicBezTo>
                    <a:pt x="54" y="180"/>
                    <a:pt x="73" y="172"/>
                    <a:pt x="77" y="158"/>
                  </a:cubicBezTo>
                  <a:cubicBezTo>
                    <a:pt x="78" y="156"/>
                    <a:pt x="78" y="155"/>
                    <a:pt x="78" y="153"/>
                  </a:cubicBezTo>
                  <a:cubicBezTo>
                    <a:pt x="103" y="55"/>
                    <a:pt x="103" y="55"/>
                    <a:pt x="103" y="55"/>
                  </a:cubicBezTo>
                  <a:cubicBezTo>
                    <a:pt x="210" y="48"/>
                    <a:pt x="210" y="48"/>
                    <a:pt x="210" y="48"/>
                  </a:cubicBezTo>
                  <a:cubicBezTo>
                    <a:pt x="190" y="123"/>
                    <a:pt x="190" y="123"/>
                    <a:pt x="190" y="123"/>
                  </a:cubicBezTo>
                  <a:cubicBezTo>
                    <a:pt x="186" y="120"/>
                    <a:pt x="181" y="118"/>
                    <a:pt x="176" y="116"/>
                  </a:cubicBezTo>
                  <a:cubicBezTo>
                    <a:pt x="155" y="111"/>
                    <a:pt x="136" y="118"/>
                    <a:pt x="132" y="133"/>
                  </a:cubicBezTo>
                  <a:cubicBezTo>
                    <a:pt x="129" y="147"/>
                    <a:pt x="142" y="163"/>
                    <a:pt x="162" y="169"/>
                  </a:cubicBezTo>
                  <a:cubicBezTo>
                    <a:pt x="182" y="174"/>
                    <a:pt x="202" y="166"/>
                    <a:pt x="205" y="152"/>
                  </a:cubicBezTo>
                  <a:cubicBezTo>
                    <a:pt x="206" y="150"/>
                    <a:pt x="206" y="148"/>
                    <a:pt x="206" y="146"/>
                  </a:cubicBezTo>
                  <a:cubicBezTo>
                    <a:pt x="207" y="146"/>
                    <a:pt x="207" y="146"/>
                    <a:pt x="207" y="146"/>
                  </a:cubicBezTo>
                  <a:lnTo>
                    <a:pt x="25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47" name="Freeform 41"/>
            <p:cNvSpPr/>
            <p:nvPr/>
          </p:nvSpPr>
          <p:spPr bwMode="auto">
            <a:xfrm>
              <a:off x="2132540" y="4865069"/>
              <a:ext cx="521531" cy="471350"/>
            </a:xfrm>
            <a:custGeom>
              <a:avLst/>
              <a:gdLst>
                <a:gd name="T0" fmla="*/ 242 w 246"/>
                <a:gd name="T1" fmla="*/ 65 h 222"/>
                <a:gd name="T2" fmla="*/ 181 w 246"/>
                <a:gd name="T3" fmla="*/ 1 h 222"/>
                <a:gd name="T4" fmla="*/ 122 w 246"/>
                <a:gd name="T5" fmla="*/ 37 h 222"/>
                <a:gd name="T6" fmla="*/ 62 w 246"/>
                <a:gd name="T7" fmla="*/ 3 h 222"/>
                <a:gd name="T8" fmla="*/ 3 w 246"/>
                <a:gd name="T9" fmla="*/ 68 h 222"/>
                <a:gd name="T10" fmla="*/ 48 w 246"/>
                <a:gd name="T11" fmla="*/ 155 h 222"/>
                <a:gd name="T12" fmla="*/ 124 w 246"/>
                <a:gd name="T13" fmla="*/ 222 h 222"/>
                <a:gd name="T14" fmla="*/ 124 w 246"/>
                <a:gd name="T15" fmla="*/ 222 h 222"/>
                <a:gd name="T16" fmla="*/ 124 w 246"/>
                <a:gd name="T17" fmla="*/ 222 h 222"/>
                <a:gd name="T18" fmla="*/ 124 w 246"/>
                <a:gd name="T19" fmla="*/ 222 h 222"/>
                <a:gd name="T20" fmla="*/ 124 w 246"/>
                <a:gd name="T21" fmla="*/ 222 h 222"/>
                <a:gd name="T22" fmla="*/ 199 w 246"/>
                <a:gd name="T23" fmla="*/ 154 h 222"/>
                <a:gd name="T24" fmla="*/ 242 w 246"/>
                <a:gd name="T25" fmla="*/ 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22">
                  <a:moveTo>
                    <a:pt x="242" y="65"/>
                  </a:moveTo>
                  <a:cubicBezTo>
                    <a:pt x="238" y="0"/>
                    <a:pt x="181" y="1"/>
                    <a:pt x="181" y="1"/>
                  </a:cubicBezTo>
                  <a:cubicBezTo>
                    <a:pt x="143" y="0"/>
                    <a:pt x="123" y="36"/>
                    <a:pt x="122" y="37"/>
                  </a:cubicBezTo>
                  <a:cubicBezTo>
                    <a:pt x="121" y="36"/>
                    <a:pt x="100" y="1"/>
                    <a:pt x="62" y="3"/>
                  </a:cubicBezTo>
                  <a:cubicBezTo>
                    <a:pt x="62" y="3"/>
                    <a:pt x="5" y="3"/>
                    <a:pt x="3" y="68"/>
                  </a:cubicBezTo>
                  <a:cubicBezTo>
                    <a:pt x="3" y="68"/>
                    <a:pt x="0" y="111"/>
                    <a:pt x="48" y="155"/>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99" y="154"/>
                    <a:pt x="199" y="154"/>
                    <a:pt x="199" y="154"/>
                  </a:cubicBezTo>
                  <a:cubicBezTo>
                    <a:pt x="246" y="108"/>
                    <a:pt x="242" y="65"/>
                    <a:pt x="24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48" name="Freeform 42"/>
            <p:cNvSpPr>
              <a:spLocks noEditPoints="1"/>
            </p:cNvSpPr>
            <p:nvPr/>
          </p:nvSpPr>
          <p:spPr bwMode="auto">
            <a:xfrm>
              <a:off x="1910306" y="2938448"/>
              <a:ext cx="694479" cy="577090"/>
            </a:xfrm>
            <a:custGeom>
              <a:avLst/>
              <a:gdLst>
                <a:gd name="T0" fmla="*/ 328 w 328"/>
                <a:gd name="T1" fmla="*/ 39 h 272"/>
                <a:gd name="T2" fmla="*/ 163 w 328"/>
                <a:gd name="T3" fmla="*/ 0 h 272"/>
                <a:gd name="T4" fmla="*/ 0 w 328"/>
                <a:gd name="T5" fmla="*/ 46 h 272"/>
                <a:gd name="T6" fmla="*/ 2 w 328"/>
                <a:gd name="T7" fmla="*/ 56 h 272"/>
                <a:gd name="T8" fmla="*/ 67 w 328"/>
                <a:gd name="T9" fmla="*/ 72 h 272"/>
                <a:gd name="T10" fmla="*/ 69 w 328"/>
                <a:gd name="T11" fmla="*/ 152 h 272"/>
                <a:gd name="T12" fmla="*/ 164 w 328"/>
                <a:gd name="T13" fmla="*/ 197 h 272"/>
                <a:gd name="T14" fmla="*/ 264 w 328"/>
                <a:gd name="T15" fmla="*/ 148 h 272"/>
                <a:gd name="T16" fmla="*/ 263 w 328"/>
                <a:gd name="T17" fmla="*/ 69 h 272"/>
                <a:gd name="T18" fmla="*/ 267 w 328"/>
                <a:gd name="T19" fmla="*/ 67 h 272"/>
                <a:gd name="T20" fmla="*/ 274 w 328"/>
                <a:gd name="T21" fmla="*/ 131 h 272"/>
                <a:gd name="T22" fmla="*/ 273 w 328"/>
                <a:gd name="T23" fmla="*/ 201 h 272"/>
                <a:gd name="T24" fmla="*/ 262 w 328"/>
                <a:gd name="T25" fmla="*/ 214 h 272"/>
                <a:gd name="T26" fmla="*/ 272 w 328"/>
                <a:gd name="T27" fmla="*/ 226 h 272"/>
                <a:gd name="T28" fmla="*/ 257 w 328"/>
                <a:gd name="T29" fmla="*/ 270 h 272"/>
                <a:gd name="T30" fmla="*/ 262 w 328"/>
                <a:gd name="T31" fmla="*/ 271 h 272"/>
                <a:gd name="T32" fmla="*/ 268 w 328"/>
                <a:gd name="T33" fmla="*/ 254 h 272"/>
                <a:gd name="T34" fmla="*/ 265 w 328"/>
                <a:gd name="T35" fmla="*/ 271 h 272"/>
                <a:gd name="T36" fmla="*/ 269 w 328"/>
                <a:gd name="T37" fmla="*/ 272 h 272"/>
                <a:gd name="T38" fmla="*/ 272 w 328"/>
                <a:gd name="T39" fmla="*/ 259 h 272"/>
                <a:gd name="T40" fmla="*/ 273 w 328"/>
                <a:gd name="T41" fmla="*/ 271 h 272"/>
                <a:gd name="T42" fmla="*/ 277 w 328"/>
                <a:gd name="T43" fmla="*/ 272 h 272"/>
                <a:gd name="T44" fmla="*/ 277 w 328"/>
                <a:gd name="T45" fmla="*/ 259 h 272"/>
                <a:gd name="T46" fmla="*/ 279 w 328"/>
                <a:gd name="T47" fmla="*/ 272 h 272"/>
                <a:gd name="T48" fmla="*/ 283 w 328"/>
                <a:gd name="T49" fmla="*/ 272 h 272"/>
                <a:gd name="T50" fmla="*/ 281 w 328"/>
                <a:gd name="T51" fmla="*/ 256 h 272"/>
                <a:gd name="T52" fmla="*/ 286 w 328"/>
                <a:gd name="T53" fmla="*/ 270 h 272"/>
                <a:gd name="T54" fmla="*/ 290 w 328"/>
                <a:gd name="T55" fmla="*/ 270 h 272"/>
                <a:gd name="T56" fmla="*/ 279 w 328"/>
                <a:gd name="T57" fmla="*/ 225 h 272"/>
                <a:gd name="T58" fmla="*/ 287 w 328"/>
                <a:gd name="T59" fmla="*/ 213 h 272"/>
                <a:gd name="T60" fmla="*/ 278 w 328"/>
                <a:gd name="T61" fmla="*/ 201 h 272"/>
                <a:gd name="T62" fmla="*/ 280 w 328"/>
                <a:gd name="T63" fmla="*/ 132 h 272"/>
                <a:gd name="T64" fmla="*/ 272 w 328"/>
                <a:gd name="T65" fmla="*/ 66 h 272"/>
                <a:gd name="T66" fmla="*/ 328 w 328"/>
                <a:gd name="T67" fmla="*/ 51 h 272"/>
                <a:gd name="T68" fmla="*/ 328 w 328"/>
                <a:gd name="T69" fmla="*/ 39 h 272"/>
                <a:gd name="T70" fmla="*/ 163 w 328"/>
                <a:gd name="T71" fmla="*/ 57 h 272"/>
                <a:gd name="T72" fmla="*/ 66 w 328"/>
                <a:gd name="T73" fmla="*/ 42 h 272"/>
                <a:gd name="T74" fmla="*/ 162 w 328"/>
                <a:gd name="T75" fmla="*/ 23 h 272"/>
                <a:gd name="T76" fmla="*/ 258 w 328"/>
                <a:gd name="T77" fmla="*/ 38 h 272"/>
                <a:gd name="T78" fmla="*/ 163 w 328"/>
                <a:gd name="T79" fmla="*/ 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2">
                  <a:moveTo>
                    <a:pt x="328" y="39"/>
                  </a:moveTo>
                  <a:cubicBezTo>
                    <a:pt x="163" y="0"/>
                    <a:pt x="163" y="0"/>
                    <a:pt x="163" y="0"/>
                  </a:cubicBezTo>
                  <a:cubicBezTo>
                    <a:pt x="0" y="46"/>
                    <a:pt x="0" y="46"/>
                    <a:pt x="0" y="46"/>
                  </a:cubicBezTo>
                  <a:cubicBezTo>
                    <a:pt x="2" y="56"/>
                    <a:pt x="2" y="56"/>
                    <a:pt x="2" y="56"/>
                  </a:cubicBezTo>
                  <a:cubicBezTo>
                    <a:pt x="67" y="72"/>
                    <a:pt x="67" y="72"/>
                    <a:pt x="67" y="72"/>
                  </a:cubicBezTo>
                  <a:cubicBezTo>
                    <a:pt x="69" y="152"/>
                    <a:pt x="69" y="152"/>
                    <a:pt x="69" y="152"/>
                  </a:cubicBezTo>
                  <a:cubicBezTo>
                    <a:pt x="84" y="197"/>
                    <a:pt x="164" y="197"/>
                    <a:pt x="164" y="197"/>
                  </a:cubicBezTo>
                  <a:cubicBezTo>
                    <a:pt x="257" y="194"/>
                    <a:pt x="264" y="148"/>
                    <a:pt x="264" y="148"/>
                  </a:cubicBezTo>
                  <a:cubicBezTo>
                    <a:pt x="263" y="69"/>
                    <a:pt x="263" y="69"/>
                    <a:pt x="263" y="69"/>
                  </a:cubicBezTo>
                  <a:cubicBezTo>
                    <a:pt x="267" y="67"/>
                    <a:pt x="267" y="67"/>
                    <a:pt x="267" y="67"/>
                  </a:cubicBezTo>
                  <a:cubicBezTo>
                    <a:pt x="271" y="78"/>
                    <a:pt x="276" y="97"/>
                    <a:pt x="274" y="131"/>
                  </a:cubicBezTo>
                  <a:cubicBezTo>
                    <a:pt x="272" y="179"/>
                    <a:pt x="272" y="194"/>
                    <a:pt x="273" y="201"/>
                  </a:cubicBezTo>
                  <a:cubicBezTo>
                    <a:pt x="267" y="202"/>
                    <a:pt x="262" y="208"/>
                    <a:pt x="262" y="214"/>
                  </a:cubicBezTo>
                  <a:cubicBezTo>
                    <a:pt x="263" y="220"/>
                    <a:pt x="267" y="224"/>
                    <a:pt x="272" y="226"/>
                  </a:cubicBezTo>
                  <a:cubicBezTo>
                    <a:pt x="271" y="231"/>
                    <a:pt x="266" y="249"/>
                    <a:pt x="257" y="270"/>
                  </a:cubicBezTo>
                  <a:cubicBezTo>
                    <a:pt x="262" y="271"/>
                    <a:pt x="262" y="271"/>
                    <a:pt x="262" y="271"/>
                  </a:cubicBezTo>
                  <a:cubicBezTo>
                    <a:pt x="262" y="271"/>
                    <a:pt x="267" y="258"/>
                    <a:pt x="268" y="254"/>
                  </a:cubicBezTo>
                  <a:cubicBezTo>
                    <a:pt x="268" y="257"/>
                    <a:pt x="265" y="270"/>
                    <a:pt x="265" y="271"/>
                  </a:cubicBezTo>
                  <a:cubicBezTo>
                    <a:pt x="269" y="272"/>
                    <a:pt x="269" y="272"/>
                    <a:pt x="269" y="272"/>
                  </a:cubicBezTo>
                  <a:cubicBezTo>
                    <a:pt x="269" y="272"/>
                    <a:pt x="272" y="261"/>
                    <a:pt x="272" y="259"/>
                  </a:cubicBezTo>
                  <a:cubicBezTo>
                    <a:pt x="272" y="259"/>
                    <a:pt x="272" y="271"/>
                    <a:pt x="273" y="271"/>
                  </a:cubicBezTo>
                  <a:cubicBezTo>
                    <a:pt x="277" y="272"/>
                    <a:pt x="277" y="272"/>
                    <a:pt x="277" y="272"/>
                  </a:cubicBezTo>
                  <a:cubicBezTo>
                    <a:pt x="277" y="272"/>
                    <a:pt x="276" y="261"/>
                    <a:pt x="277" y="259"/>
                  </a:cubicBezTo>
                  <a:cubicBezTo>
                    <a:pt x="277" y="259"/>
                    <a:pt x="279" y="266"/>
                    <a:pt x="279" y="272"/>
                  </a:cubicBezTo>
                  <a:cubicBezTo>
                    <a:pt x="283" y="272"/>
                    <a:pt x="283" y="272"/>
                    <a:pt x="283" y="272"/>
                  </a:cubicBezTo>
                  <a:cubicBezTo>
                    <a:pt x="283" y="272"/>
                    <a:pt x="282" y="259"/>
                    <a:pt x="281" y="256"/>
                  </a:cubicBezTo>
                  <a:cubicBezTo>
                    <a:pt x="281" y="256"/>
                    <a:pt x="285" y="264"/>
                    <a:pt x="286" y="270"/>
                  </a:cubicBezTo>
                  <a:cubicBezTo>
                    <a:pt x="290" y="270"/>
                    <a:pt x="290" y="270"/>
                    <a:pt x="290" y="270"/>
                  </a:cubicBezTo>
                  <a:cubicBezTo>
                    <a:pt x="290" y="270"/>
                    <a:pt x="282" y="234"/>
                    <a:pt x="279" y="225"/>
                  </a:cubicBezTo>
                  <a:cubicBezTo>
                    <a:pt x="284" y="224"/>
                    <a:pt x="288" y="219"/>
                    <a:pt x="287" y="213"/>
                  </a:cubicBezTo>
                  <a:cubicBezTo>
                    <a:pt x="287" y="208"/>
                    <a:pt x="283" y="203"/>
                    <a:pt x="278" y="201"/>
                  </a:cubicBezTo>
                  <a:cubicBezTo>
                    <a:pt x="277" y="194"/>
                    <a:pt x="278" y="181"/>
                    <a:pt x="280" y="132"/>
                  </a:cubicBezTo>
                  <a:cubicBezTo>
                    <a:pt x="281" y="103"/>
                    <a:pt x="278" y="81"/>
                    <a:pt x="272" y="66"/>
                  </a:cubicBezTo>
                  <a:cubicBezTo>
                    <a:pt x="328" y="51"/>
                    <a:pt x="328" y="51"/>
                    <a:pt x="328" y="51"/>
                  </a:cubicBezTo>
                  <a:lnTo>
                    <a:pt x="328" y="39"/>
                  </a:lnTo>
                  <a:close/>
                  <a:moveTo>
                    <a:pt x="163" y="57"/>
                  </a:moveTo>
                  <a:cubicBezTo>
                    <a:pt x="110" y="59"/>
                    <a:pt x="66" y="52"/>
                    <a:pt x="66" y="42"/>
                  </a:cubicBezTo>
                  <a:cubicBezTo>
                    <a:pt x="66" y="33"/>
                    <a:pt x="109" y="24"/>
                    <a:pt x="162" y="23"/>
                  </a:cubicBezTo>
                  <a:cubicBezTo>
                    <a:pt x="215" y="22"/>
                    <a:pt x="258" y="29"/>
                    <a:pt x="258" y="38"/>
                  </a:cubicBezTo>
                  <a:cubicBezTo>
                    <a:pt x="258" y="48"/>
                    <a:pt x="216" y="56"/>
                    <a:pt x="16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49" name="Freeform 43"/>
            <p:cNvSpPr>
              <a:spLocks noEditPoints="1"/>
            </p:cNvSpPr>
            <p:nvPr/>
          </p:nvSpPr>
          <p:spPr bwMode="auto">
            <a:xfrm>
              <a:off x="1269594" y="3178604"/>
              <a:ext cx="347688" cy="355753"/>
            </a:xfrm>
            <a:custGeom>
              <a:avLst/>
              <a:gdLst>
                <a:gd name="T0" fmla="*/ 81 w 164"/>
                <a:gd name="T1" fmla="*/ 73 h 168"/>
                <a:gd name="T2" fmla="*/ 128 w 164"/>
                <a:gd name="T3" fmla="*/ 55 h 168"/>
                <a:gd name="T4" fmla="*/ 151 w 164"/>
                <a:gd name="T5" fmla="*/ 65 h 168"/>
                <a:gd name="T6" fmla="*/ 152 w 164"/>
                <a:gd name="T7" fmla="*/ 66 h 168"/>
                <a:gd name="T8" fmla="*/ 161 w 164"/>
                <a:gd name="T9" fmla="*/ 99 h 168"/>
                <a:gd name="T10" fmla="*/ 144 w 164"/>
                <a:gd name="T11" fmla="*/ 134 h 168"/>
                <a:gd name="T12" fmla="*/ 155 w 164"/>
                <a:gd name="T13" fmla="*/ 145 h 168"/>
                <a:gd name="T14" fmla="*/ 154 w 164"/>
                <a:gd name="T15" fmla="*/ 156 h 168"/>
                <a:gd name="T16" fmla="*/ 144 w 164"/>
                <a:gd name="T17" fmla="*/ 157 h 168"/>
                <a:gd name="T18" fmla="*/ 132 w 164"/>
                <a:gd name="T19" fmla="*/ 146 h 168"/>
                <a:gd name="T20" fmla="*/ 93 w 164"/>
                <a:gd name="T21" fmla="*/ 166 h 168"/>
                <a:gd name="T22" fmla="*/ 62 w 164"/>
                <a:gd name="T23" fmla="*/ 160 h 168"/>
                <a:gd name="T24" fmla="*/ 64 w 164"/>
                <a:gd name="T25" fmla="*/ 143 h 168"/>
                <a:gd name="T26" fmla="*/ 79 w 164"/>
                <a:gd name="T27" fmla="*/ 141 h 168"/>
                <a:gd name="T28" fmla="*/ 119 w 164"/>
                <a:gd name="T29" fmla="*/ 134 h 168"/>
                <a:gd name="T30" fmla="*/ 82 w 164"/>
                <a:gd name="T31" fmla="*/ 97 h 168"/>
                <a:gd name="T32" fmla="*/ 17 w 164"/>
                <a:gd name="T33" fmla="*/ 105 h 168"/>
                <a:gd name="T34" fmla="*/ 23 w 164"/>
                <a:gd name="T35" fmla="*/ 41 h 168"/>
                <a:gd name="T36" fmla="*/ 12 w 164"/>
                <a:gd name="T37" fmla="*/ 30 h 168"/>
                <a:gd name="T38" fmla="*/ 14 w 164"/>
                <a:gd name="T39" fmla="*/ 20 h 168"/>
                <a:gd name="T40" fmla="*/ 24 w 164"/>
                <a:gd name="T41" fmla="*/ 18 h 168"/>
                <a:gd name="T42" fmla="*/ 35 w 164"/>
                <a:gd name="T43" fmla="*/ 29 h 168"/>
                <a:gd name="T44" fmla="*/ 95 w 164"/>
                <a:gd name="T45" fmla="*/ 17 h 168"/>
                <a:gd name="T46" fmla="*/ 93 w 164"/>
                <a:gd name="T47" fmla="*/ 32 h 168"/>
                <a:gd name="T48" fmla="*/ 81 w 164"/>
                <a:gd name="T49" fmla="*/ 35 h 168"/>
                <a:gd name="T50" fmla="*/ 47 w 164"/>
                <a:gd name="T51" fmla="*/ 41 h 168"/>
                <a:gd name="T52" fmla="*/ 81 w 164"/>
                <a:gd name="T53" fmla="*/ 73 h 168"/>
                <a:gd name="T54" fmla="*/ 35 w 164"/>
                <a:gd name="T55" fmla="*/ 53 h 168"/>
                <a:gd name="T56" fmla="*/ 34 w 164"/>
                <a:gd name="T57" fmla="*/ 85 h 168"/>
                <a:gd name="T58" fmla="*/ 66 w 164"/>
                <a:gd name="T59" fmla="*/ 82 h 168"/>
                <a:gd name="T60" fmla="*/ 35 w 164"/>
                <a:gd name="T61" fmla="*/ 53 h 168"/>
                <a:gd name="T62" fmla="*/ 131 w 164"/>
                <a:gd name="T63" fmla="*/ 122 h 168"/>
                <a:gd name="T64" fmla="*/ 134 w 164"/>
                <a:gd name="T65" fmla="*/ 85 h 168"/>
                <a:gd name="T66" fmla="*/ 97 w 164"/>
                <a:gd name="T67" fmla="*/ 89 h 168"/>
                <a:gd name="T68" fmla="*/ 131 w 164"/>
                <a:gd name="T69" fmla="*/ 1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8">
                  <a:moveTo>
                    <a:pt x="81" y="73"/>
                  </a:moveTo>
                  <a:cubicBezTo>
                    <a:pt x="103" y="60"/>
                    <a:pt x="115" y="55"/>
                    <a:pt x="128" y="55"/>
                  </a:cubicBezTo>
                  <a:cubicBezTo>
                    <a:pt x="137" y="56"/>
                    <a:pt x="145" y="59"/>
                    <a:pt x="151" y="65"/>
                  </a:cubicBezTo>
                  <a:cubicBezTo>
                    <a:pt x="152" y="66"/>
                    <a:pt x="152" y="66"/>
                    <a:pt x="152" y="66"/>
                  </a:cubicBezTo>
                  <a:cubicBezTo>
                    <a:pt x="158" y="73"/>
                    <a:pt x="164" y="84"/>
                    <a:pt x="161" y="99"/>
                  </a:cubicBezTo>
                  <a:cubicBezTo>
                    <a:pt x="159" y="115"/>
                    <a:pt x="149" y="127"/>
                    <a:pt x="144" y="134"/>
                  </a:cubicBezTo>
                  <a:cubicBezTo>
                    <a:pt x="155" y="145"/>
                    <a:pt x="155" y="145"/>
                    <a:pt x="155" y="145"/>
                  </a:cubicBezTo>
                  <a:cubicBezTo>
                    <a:pt x="157" y="147"/>
                    <a:pt x="159" y="150"/>
                    <a:pt x="154" y="156"/>
                  </a:cubicBezTo>
                  <a:cubicBezTo>
                    <a:pt x="149" y="161"/>
                    <a:pt x="145" y="158"/>
                    <a:pt x="144" y="157"/>
                  </a:cubicBezTo>
                  <a:cubicBezTo>
                    <a:pt x="132" y="146"/>
                    <a:pt x="132" y="146"/>
                    <a:pt x="132" y="146"/>
                  </a:cubicBezTo>
                  <a:cubicBezTo>
                    <a:pt x="126" y="152"/>
                    <a:pt x="113" y="164"/>
                    <a:pt x="93" y="166"/>
                  </a:cubicBezTo>
                  <a:cubicBezTo>
                    <a:pt x="80" y="168"/>
                    <a:pt x="67" y="164"/>
                    <a:pt x="62" y="160"/>
                  </a:cubicBezTo>
                  <a:cubicBezTo>
                    <a:pt x="57" y="155"/>
                    <a:pt x="59" y="148"/>
                    <a:pt x="64" y="143"/>
                  </a:cubicBezTo>
                  <a:cubicBezTo>
                    <a:pt x="70" y="137"/>
                    <a:pt x="75" y="139"/>
                    <a:pt x="79" y="141"/>
                  </a:cubicBezTo>
                  <a:cubicBezTo>
                    <a:pt x="87" y="144"/>
                    <a:pt x="102" y="149"/>
                    <a:pt x="119" y="134"/>
                  </a:cubicBezTo>
                  <a:cubicBezTo>
                    <a:pt x="82" y="97"/>
                    <a:pt x="82" y="97"/>
                    <a:pt x="82" y="97"/>
                  </a:cubicBezTo>
                  <a:cubicBezTo>
                    <a:pt x="62" y="109"/>
                    <a:pt x="37" y="124"/>
                    <a:pt x="17" y="105"/>
                  </a:cubicBezTo>
                  <a:cubicBezTo>
                    <a:pt x="0" y="88"/>
                    <a:pt x="4" y="63"/>
                    <a:pt x="23" y="41"/>
                  </a:cubicBezTo>
                  <a:cubicBezTo>
                    <a:pt x="12" y="30"/>
                    <a:pt x="12" y="30"/>
                    <a:pt x="12" y="30"/>
                  </a:cubicBezTo>
                  <a:cubicBezTo>
                    <a:pt x="11" y="28"/>
                    <a:pt x="8" y="25"/>
                    <a:pt x="14" y="20"/>
                  </a:cubicBezTo>
                  <a:cubicBezTo>
                    <a:pt x="19" y="14"/>
                    <a:pt x="22" y="17"/>
                    <a:pt x="24" y="18"/>
                  </a:cubicBezTo>
                  <a:cubicBezTo>
                    <a:pt x="35" y="29"/>
                    <a:pt x="35" y="29"/>
                    <a:pt x="35" y="29"/>
                  </a:cubicBezTo>
                  <a:cubicBezTo>
                    <a:pt x="66" y="0"/>
                    <a:pt x="92" y="14"/>
                    <a:pt x="95" y="17"/>
                  </a:cubicBezTo>
                  <a:cubicBezTo>
                    <a:pt x="100" y="21"/>
                    <a:pt x="98" y="27"/>
                    <a:pt x="93" y="32"/>
                  </a:cubicBezTo>
                  <a:cubicBezTo>
                    <a:pt x="88" y="37"/>
                    <a:pt x="84" y="36"/>
                    <a:pt x="81" y="35"/>
                  </a:cubicBezTo>
                  <a:cubicBezTo>
                    <a:pt x="73" y="33"/>
                    <a:pt x="63" y="29"/>
                    <a:pt x="47" y="41"/>
                  </a:cubicBezTo>
                  <a:lnTo>
                    <a:pt x="81" y="73"/>
                  </a:lnTo>
                  <a:close/>
                  <a:moveTo>
                    <a:pt x="35" y="53"/>
                  </a:moveTo>
                  <a:cubicBezTo>
                    <a:pt x="23" y="68"/>
                    <a:pt x="28" y="80"/>
                    <a:pt x="34" y="85"/>
                  </a:cubicBezTo>
                  <a:cubicBezTo>
                    <a:pt x="43" y="94"/>
                    <a:pt x="54" y="88"/>
                    <a:pt x="66" y="82"/>
                  </a:cubicBezTo>
                  <a:lnTo>
                    <a:pt x="35" y="53"/>
                  </a:lnTo>
                  <a:close/>
                  <a:moveTo>
                    <a:pt x="131" y="122"/>
                  </a:moveTo>
                  <a:cubicBezTo>
                    <a:pt x="135" y="117"/>
                    <a:pt x="148" y="98"/>
                    <a:pt x="134" y="85"/>
                  </a:cubicBezTo>
                  <a:cubicBezTo>
                    <a:pt x="124" y="75"/>
                    <a:pt x="111" y="80"/>
                    <a:pt x="97" y="89"/>
                  </a:cubicBezTo>
                  <a:lnTo>
                    <a:pt x="131" y="1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50" name="Freeform 44"/>
            <p:cNvSpPr/>
            <p:nvPr/>
          </p:nvSpPr>
          <p:spPr bwMode="auto">
            <a:xfrm>
              <a:off x="2585967" y="2154358"/>
              <a:ext cx="383531" cy="453428"/>
            </a:xfrm>
            <a:custGeom>
              <a:avLst/>
              <a:gdLst>
                <a:gd name="T0" fmla="*/ 140 w 181"/>
                <a:gd name="T1" fmla="*/ 0 h 214"/>
                <a:gd name="T2" fmla="*/ 132 w 181"/>
                <a:gd name="T3" fmla="*/ 16 h 214"/>
                <a:gd name="T4" fmla="*/ 74 w 181"/>
                <a:gd name="T5" fmla="*/ 95 h 214"/>
                <a:gd name="T6" fmla="*/ 74 w 181"/>
                <a:gd name="T7" fmla="*/ 95 h 214"/>
                <a:gd name="T8" fmla="*/ 33 w 181"/>
                <a:gd name="T9" fmla="*/ 125 h 214"/>
                <a:gd name="T10" fmla="*/ 0 w 181"/>
                <a:gd name="T11" fmla="*/ 162 h 214"/>
                <a:gd name="T12" fmla="*/ 1 w 181"/>
                <a:gd name="T13" fmla="*/ 166 h 214"/>
                <a:gd name="T14" fmla="*/ 3 w 181"/>
                <a:gd name="T15" fmla="*/ 179 h 214"/>
                <a:gd name="T16" fmla="*/ 97 w 181"/>
                <a:gd name="T17" fmla="*/ 197 h 214"/>
                <a:gd name="T18" fmla="*/ 109 w 181"/>
                <a:gd name="T19" fmla="*/ 117 h 214"/>
                <a:gd name="T20" fmla="*/ 143 w 181"/>
                <a:gd name="T21" fmla="*/ 76 h 214"/>
                <a:gd name="T22" fmla="*/ 138 w 181"/>
                <a:gd name="T23" fmla="*/ 198 h 214"/>
                <a:gd name="T24" fmla="*/ 155 w 181"/>
                <a:gd name="T25" fmla="*/ 198 h 214"/>
                <a:gd name="T26" fmla="*/ 159 w 181"/>
                <a:gd name="T27" fmla="*/ 105 h 214"/>
                <a:gd name="T28" fmla="*/ 171 w 181"/>
                <a:gd name="T29" fmla="*/ 49 h 214"/>
                <a:gd name="T30" fmla="*/ 140 w 181"/>
                <a:gd name="T3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214">
                  <a:moveTo>
                    <a:pt x="140" y="0"/>
                  </a:moveTo>
                  <a:cubicBezTo>
                    <a:pt x="140" y="0"/>
                    <a:pt x="143" y="2"/>
                    <a:pt x="132" y="16"/>
                  </a:cubicBezTo>
                  <a:cubicBezTo>
                    <a:pt x="119" y="33"/>
                    <a:pt x="95" y="43"/>
                    <a:pt x="74" y="95"/>
                  </a:cubicBezTo>
                  <a:cubicBezTo>
                    <a:pt x="74" y="95"/>
                    <a:pt x="74" y="95"/>
                    <a:pt x="74" y="95"/>
                  </a:cubicBezTo>
                  <a:cubicBezTo>
                    <a:pt x="55" y="137"/>
                    <a:pt x="33" y="125"/>
                    <a:pt x="33" y="125"/>
                  </a:cubicBezTo>
                  <a:cubicBezTo>
                    <a:pt x="26" y="158"/>
                    <a:pt x="0" y="148"/>
                    <a:pt x="0" y="162"/>
                  </a:cubicBezTo>
                  <a:cubicBezTo>
                    <a:pt x="0" y="162"/>
                    <a:pt x="0" y="164"/>
                    <a:pt x="1" y="166"/>
                  </a:cubicBezTo>
                  <a:cubicBezTo>
                    <a:pt x="3" y="179"/>
                    <a:pt x="3" y="179"/>
                    <a:pt x="3" y="179"/>
                  </a:cubicBezTo>
                  <a:cubicBezTo>
                    <a:pt x="3" y="179"/>
                    <a:pt x="13" y="214"/>
                    <a:pt x="97" y="197"/>
                  </a:cubicBezTo>
                  <a:cubicBezTo>
                    <a:pt x="100" y="185"/>
                    <a:pt x="103" y="159"/>
                    <a:pt x="109" y="117"/>
                  </a:cubicBezTo>
                  <a:cubicBezTo>
                    <a:pt x="117" y="57"/>
                    <a:pt x="143" y="76"/>
                    <a:pt x="143" y="76"/>
                  </a:cubicBezTo>
                  <a:cubicBezTo>
                    <a:pt x="138" y="198"/>
                    <a:pt x="138" y="198"/>
                    <a:pt x="138" y="198"/>
                  </a:cubicBezTo>
                  <a:cubicBezTo>
                    <a:pt x="146" y="201"/>
                    <a:pt x="155" y="198"/>
                    <a:pt x="155" y="198"/>
                  </a:cubicBezTo>
                  <a:cubicBezTo>
                    <a:pt x="155" y="198"/>
                    <a:pt x="155" y="142"/>
                    <a:pt x="159" y="105"/>
                  </a:cubicBezTo>
                  <a:cubicBezTo>
                    <a:pt x="162" y="68"/>
                    <a:pt x="171" y="49"/>
                    <a:pt x="171" y="49"/>
                  </a:cubicBezTo>
                  <a:cubicBezTo>
                    <a:pt x="171" y="49"/>
                    <a:pt x="181" y="9"/>
                    <a:pt x="1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51" name="Freeform 45"/>
            <p:cNvSpPr>
              <a:spLocks noEditPoints="1"/>
            </p:cNvSpPr>
            <p:nvPr/>
          </p:nvSpPr>
          <p:spPr bwMode="auto">
            <a:xfrm>
              <a:off x="1412074" y="4684952"/>
              <a:ext cx="279584" cy="415792"/>
            </a:xfrm>
            <a:custGeom>
              <a:avLst/>
              <a:gdLst>
                <a:gd name="T0" fmla="*/ 110 w 132"/>
                <a:gd name="T1" fmla="*/ 0 h 196"/>
                <a:gd name="T2" fmla="*/ 21 w 132"/>
                <a:gd name="T3" fmla="*/ 0 h 196"/>
                <a:gd name="T4" fmla="*/ 0 w 132"/>
                <a:gd name="T5" fmla="*/ 21 h 196"/>
                <a:gd name="T6" fmla="*/ 0 w 132"/>
                <a:gd name="T7" fmla="*/ 175 h 196"/>
                <a:gd name="T8" fmla="*/ 21 w 132"/>
                <a:gd name="T9" fmla="*/ 196 h 196"/>
                <a:gd name="T10" fmla="*/ 110 w 132"/>
                <a:gd name="T11" fmla="*/ 196 h 196"/>
                <a:gd name="T12" fmla="*/ 132 w 132"/>
                <a:gd name="T13" fmla="*/ 175 h 196"/>
                <a:gd name="T14" fmla="*/ 132 w 132"/>
                <a:gd name="T15" fmla="*/ 21 h 196"/>
                <a:gd name="T16" fmla="*/ 110 w 132"/>
                <a:gd name="T17" fmla="*/ 0 h 196"/>
                <a:gd name="T18" fmla="*/ 66 w 132"/>
                <a:gd name="T19" fmla="*/ 177 h 196"/>
                <a:gd name="T20" fmla="*/ 54 w 132"/>
                <a:gd name="T21" fmla="*/ 165 h 196"/>
                <a:gd name="T22" fmla="*/ 66 w 132"/>
                <a:gd name="T23" fmla="*/ 153 h 196"/>
                <a:gd name="T24" fmla="*/ 78 w 132"/>
                <a:gd name="T25" fmla="*/ 165 h 196"/>
                <a:gd name="T26" fmla="*/ 66 w 132"/>
                <a:gd name="T27" fmla="*/ 177 h 196"/>
                <a:gd name="T28" fmla="*/ 113 w 132"/>
                <a:gd name="T29" fmla="*/ 141 h 196"/>
                <a:gd name="T30" fmla="*/ 18 w 132"/>
                <a:gd name="T31" fmla="*/ 141 h 196"/>
                <a:gd name="T32" fmla="*/ 18 w 132"/>
                <a:gd name="T33" fmla="*/ 19 h 196"/>
                <a:gd name="T34" fmla="*/ 113 w 132"/>
                <a:gd name="T35" fmla="*/ 19 h 196"/>
                <a:gd name="T36" fmla="*/ 113 w 132"/>
                <a:gd name="T37" fmla="*/ 1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96">
                  <a:moveTo>
                    <a:pt x="110" y="0"/>
                  </a:moveTo>
                  <a:cubicBezTo>
                    <a:pt x="21" y="0"/>
                    <a:pt x="21" y="0"/>
                    <a:pt x="21" y="0"/>
                  </a:cubicBezTo>
                  <a:cubicBezTo>
                    <a:pt x="9" y="0"/>
                    <a:pt x="0" y="9"/>
                    <a:pt x="0" y="21"/>
                  </a:cubicBezTo>
                  <a:cubicBezTo>
                    <a:pt x="0" y="175"/>
                    <a:pt x="0" y="175"/>
                    <a:pt x="0" y="175"/>
                  </a:cubicBezTo>
                  <a:cubicBezTo>
                    <a:pt x="0" y="187"/>
                    <a:pt x="9" y="196"/>
                    <a:pt x="21" y="196"/>
                  </a:cubicBezTo>
                  <a:cubicBezTo>
                    <a:pt x="110" y="196"/>
                    <a:pt x="110" y="196"/>
                    <a:pt x="110" y="196"/>
                  </a:cubicBezTo>
                  <a:cubicBezTo>
                    <a:pt x="122" y="196"/>
                    <a:pt x="132" y="187"/>
                    <a:pt x="132" y="175"/>
                  </a:cubicBezTo>
                  <a:cubicBezTo>
                    <a:pt x="132" y="21"/>
                    <a:pt x="132" y="21"/>
                    <a:pt x="132" y="21"/>
                  </a:cubicBezTo>
                  <a:cubicBezTo>
                    <a:pt x="132" y="9"/>
                    <a:pt x="122" y="0"/>
                    <a:pt x="110" y="0"/>
                  </a:cubicBezTo>
                  <a:close/>
                  <a:moveTo>
                    <a:pt x="66" y="177"/>
                  </a:moveTo>
                  <a:cubicBezTo>
                    <a:pt x="59" y="177"/>
                    <a:pt x="54" y="172"/>
                    <a:pt x="54" y="165"/>
                  </a:cubicBezTo>
                  <a:cubicBezTo>
                    <a:pt x="54" y="158"/>
                    <a:pt x="59" y="153"/>
                    <a:pt x="66" y="153"/>
                  </a:cubicBezTo>
                  <a:cubicBezTo>
                    <a:pt x="72" y="153"/>
                    <a:pt x="78" y="158"/>
                    <a:pt x="78" y="165"/>
                  </a:cubicBezTo>
                  <a:cubicBezTo>
                    <a:pt x="78" y="172"/>
                    <a:pt x="72" y="177"/>
                    <a:pt x="66" y="177"/>
                  </a:cubicBezTo>
                  <a:close/>
                  <a:moveTo>
                    <a:pt x="113" y="141"/>
                  </a:moveTo>
                  <a:cubicBezTo>
                    <a:pt x="18" y="141"/>
                    <a:pt x="18" y="141"/>
                    <a:pt x="18" y="141"/>
                  </a:cubicBezTo>
                  <a:cubicBezTo>
                    <a:pt x="18" y="19"/>
                    <a:pt x="18" y="19"/>
                    <a:pt x="18" y="19"/>
                  </a:cubicBezTo>
                  <a:cubicBezTo>
                    <a:pt x="113" y="19"/>
                    <a:pt x="113" y="19"/>
                    <a:pt x="113" y="19"/>
                  </a:cubicBezTo>
                  <a:lnTo>
                    <a:pt x="113"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52" name="Freeform 46"/>
            <p:cNvSpPr>
              <a:spLocks noEditPoints="1"/>
            </p:cNvSpPr>
            <p:nvPr/>
          </p:nvSpPr>
          <p:spPr bwMode="auto">
            <a:xfrm>
              <a:off x="5263522" y="3830966"/>
              <a:ext cx="695375" cy="456116"/>
            </a:xfrm>
            <a:custGeom>
              <a:avLst/>
              <a:gdLst>
                <a:gd name="T0" fmla="*/ 286 w 328"/>
                <a:gd name="T1" fmla="*/ 33 h 215"/>
                <a:gd name="T2" fmla="*/ 225 w 328"/>
                <a:gd name="T3" fmla="*/ 36 h 215"/>
                <a:gd name="T4" fmla="*/ 147 w 328"/>
                <a:gd name="T5" fmla="*/ 17 h 215"/>
                <a:gd name="T6" fmla="*/ 147 w 328"/>
                <a:gd name="T7" fmla="*/ 0 h 215"/>
                <a:gd name="T8" fmla="*/ 105 w 328"/>
                <a:gd name="T9" fmla="*/ 0 h 215"/>
                <a:gd name="T10" fmla="*/ 105 w 328"/>
                <a:gd name="T11" fmla="*/ 45 h 215"/>
                <a:gd name="T12" fmla="*/ 71 w 328"/>
                <a:gd name="T13" fmla="*/ 45 h 215"/>
                <a:gd name="T14" fmla="*/ 71 w 328"/>
                <a:gd name="T15" fmla="*/ 81 h 215"/>
                <a:gd name="T16" fmla="*/ 0 w 328"/>
                <a:gd name="T17" fmla="*/ 143 h 215"/>
                <a:gd name="T18" fmla="*/ 48 w 328"/>
                <a:gd name="T19" fmla="*/ 197 h 215"/>
                <a:gd name="T20" fmla="*/ 48 w 328"/>
                <a:gd name="T21" fmla="*/ 207 h 215"/>
                <a:gd name="T22" fmla="*/ 126 w 328"/>
                <a:gd name="T23" fmla="*/ 215 h 215"/>
                <a:gd name="T24" fmla="*/ 204 w 328"/>
                <a:gd name="T25" fmla="*/ 207 h 215"/>
                <a:gd name="T26" fmla="*/ 204 w 328"/>
                <a:gd name="T27" fmla="*/ 197 h 215"/>
                <a:gd name="T28" fmla="*/ 252 w 328"/>
                <a:gd name="T29" fmla="*/ 143 h 215"/>
                <a:gd name="T30" fmla="*/ 181 w 328"/>
                <a:gd name="T31" fmla="*/ 81 h 215"/>
                <a:gd name="T32" fmla="*/ 181 w 328"/>
                <a:gd name="T33" fmla="*/ 45 h 215"/>
                <a:gd name="T34" fmla="*/ 147 w 328"/>
                <a:gd name="T35" fmla="*/ 45 h 215"/>
                <a:gd name="T36" fmla="*/ 147 w 328"/>
                <a:gd name="T37" fmla="*/ 31 h 215"/>
                <a:gd name="T38" fmla="*/ 218 w 328"/>
                <a:gd name="T39" fmla="*/ 47 h 215"/>
                <a:gd name="T40" fmla="*/ 252 w 328"/>
                <a:gd name="T41" fmla="*/ 104 h 215"/>
                <a:gd name="T42" fmla="*/ 318 w 328"/>
                <a:gd name="T43" fmla="*/ 93 h 215"/>
                <a:gd name="T44" fmla="*/ 286 w 328"/>
                <a:gd name="T45" fmla="*/ 33 h 215"/>
                <a:gd name="T46" fmla="*/ 239 w 328"/>
                <a:gd name="T47" fmla="*/ 142 h 215"/>
                <a:gd name="T48" fmla="*/ 240 w 328"/>
                <a:gd name="T49" fmla="*/ 143 h 215"/>
                <a:gd name="T50" fmla="*/ 127 w 328"/>
                <a:gd name="T51" fmla="*/ 197 h 215"/>
                <a:gd name="T52" fmla="*/ 14 w 328"/>
                <a:gd name="T53" fmla="*/ 143 h 215"/>
                <a:gd name="T54" fmla="*/ 14 w 328"/>
                <a:gd name="T55" fmla="*/ 142 h 215"/>
                <a:gd name="T56" fmla="*/ 91 w 328"/>
                <a:gd name="T57" fmla="*/ 143 h 215"/>
                <a:gd name="T58" fmla="*/ 239 w 328"/>
                <a:gd name="T59" fmla="*/ 14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8" h="215">
                  <a:moveTo>
                    <a:pt x="286" y="33"/>
                  </a:moveTo>
                  <a:cubicBezTo>
                    <a:pt x="262" y="22"/>
                    <a:pt x="238" y="24"/>
                    <a:pt x="225" y="36"/>
                  </a:cubicBezTo>
                  <a:cubicBezTo>
                    <a:pt x="200" y="23"/>
                    <a:pt x="168" y="19"/>
                    <a:pt x="147" y="17"/>
                  </a:cubicBezTo>
                  <a:cubicBezTo>
                    <a:pt x="147" y="0"/>
                    <a:pt x="147" y="0"/>
                    <a:pt x="147" y="0"/>
                  </a:cubicBezTo>
                  <a:cubicBezTo>
                    <a:pt x="105" y="0"/>
                    <a:pt x="105" y="0"/>
                    <a:pt x="105" y="0"/>
                  </a:cubicBezTo>
                  <a:cubicBezTo>
                    <a:pt x="105" y="45"/>
                    <a:pt x="105" y="45"/>
                    <a:pt x="105" y="45"/>
                  </a:cubicBezTo>
                  <a:cubicBezTo>
                    <a:pt x="71" y="45"/>
                    <a:pt x="71" y="45"/>
                    <a:pt x="71" y="45"/>
                  </a:cubicBezTo>
                  <a:cubicBezTo>
                    <a:pt x="71" y="81"/>
                    <a:pt x="71" y="81"/>
                    <a:pt x="71" y="81"/>
                  </a:cubicBezTo>
                  <a:cubicBezTo>
                    <a:pt x="29" y="92"/>
                    <a:pt x="0" y="116"/>
                    <a:pt x="0" y="143"/>
                  </a:cubicBezTo>
                  <a:cubicBezTo>
                    <a:pt x="0" y="165"/>
                    <a:pt x="19" y="184"/>
                    <a:pt x="48" y="197"/>
                  </a:cubicBezTo>
                  <a:cubicBezTo>
                    <a:pt x="48" y="207"/>
                    <a:pt x="48" y="207"/>
                    <a:pt x="48" y="207"/>
                  </a:cubicBezTo>
                  <a:cubicBezTo>
                    <a:pt x="48" y="207"/>
                    <a:pt x="64" y="215"/>
                    <a:pt x="126" y="215"/>
                  </a:cubicBezTo>
                  <a:cubicBezTo>
                    <a:pt x="188" y="215"/>
                    <a:pt x="204" y="207"/>
                    <a:pt x="204" y="207"/>
                  </a:cubicBezTo>
                  <a:cubicBezTo>
                    <a:pt x="204" y="197"/>
                    <a:pt x="204" y="197"/>
                    <a:pt x="204" y="197"/>
                  </a:cubicBezTo>
                  <a:cubicBezTo>
                    <a:pt x="233" y="184"/>
                    <a:pt x="252" y="165"/>
                    <a:pt x="252" y="143"/>
                  </a:cubicBezTo>
                  <a:cubicBezTo>
                    <a:pt x="252" y="116"/>
                    <a:pt x="223" y="92"/>
                    <a:pt x="181" y="81"/>
                  </a:cubicBezTo>
                  <a:cubicBezTo>
                    <a:pt x="181" y="45"/>
                    <a:pt x="181" y="45"/>
                    <a:pt x="181" y="45"/>
                  </a:cubicBezTo>
                  <a:cubicBezTo>
                    <a:pt x="147" y="45"/>
                    <a:pt x="147" y="45"/>
                    <a:pt x="147" y="45"/>
                  </a:cubicBezTo>
                  <a:cubicBezTo>
                    <a:pt x="147" y="31"/>
                    <a:pt x="147" y="31"/>
                    <a:pt x="147" y="31"/>
                  </a:cubicBezTo>
                  <a:cubicBezTo>
                    <a:pt x="166" y="32"/>
                    <a:pt x="195" y="36"/>
                    <a:pt x="218" y="47"/>
                  </a:cubicBezTo>
                  <a:cubicBezTo>
                    <a:pt x="211" y="66"/>
                    <a:pt x="225" y="91"/>
                    <a:pt x="252" y="104"/>
                  </a:cubicBezTo>
                  <a:cubicBezTo>
                    <a:pt x="279" y="117"/>
                    <a:pt x="309" y="112"/>
                    <a:pt x="318" y="93"/>
                  </a:cubicBezTo>
                  <a:cubicBezTo>
                    <a:pt x="328" y="73"/>
                    <a:pt x="313" y="47"/>
                    <a:pt x="286" y="33"/>
                  </a:cubicBezTo>
                  <a:close/>
                  <a:moveTo>
                    <a:pt x="239" y="142"/>
                  </a:moveTo>
                  <a:cubicBezTo>
                    <a:pt x="239" y="142"/>
                    <a:pt x="240" y="142"/>
                    <a:pt x="240" y="143"/>
                  </a:cubicBezTo>
                  <a:cubicBezTo>
                    <a:pt x="240" y="173"/>
                    <a:pt x="189" y="197"/>
                    <a:pt x="127" y="197"/>
                  </a:cubicBezTo>
                  <a:cubicBezTo>
                    <a:pt x="64" y="197"/>
                    <a:pt x="14" y="173"/>
                    <a:pt x="14" y="143"/>
                  </a:cubicBezTo>
                  <a:cubicBezTo>
                    <a:pt x="14" y="142"/>
                    <a:pt x="14" y="142"/>
                    <a:pt x="14" y="142"/>
                  </a:cubicBezTo>
                  <a:cubicBezTo>
                    <a:pt x="34" y="145"/>
                    <a:pt x="63" y="147"/>
                    <a:pt x="91" y="143"/>
                  </a:cubicBezTo>
                  <a:cubicBezTo>
                    <a:pt x="131" y="136"/>
                    <a:pt x="190" y="154"/>
                    <a:pt x="239"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sp>
          <p:nvSpPr>
            <p:cNvPr id="53" name="Freeform 47"/>
            <p:cNvSpPr/>
            <p:nvPr/>
          </p:nvSpPr>
          <p:spPr bwMode="auto">
            <a:xfrm>
              <a:off x="2809097" y="4486017"/>
              <a:ext cx="1697218" cy="2371983"/>
            </a:xfrm>
            <a:custGeom>
              <a:avLst/>
              <a:gdLst>
                <a:gd name="T0" fmla="*/ 790 w 801"/>
                <a:gd name="T1" fmla="*/ 577 h 1119"/>
                <a:gd name="T2" fmla="*/ 788 w 801"/>
                <a:gd name="T3" fmla="*/ 521 h 1119"/>
                <a:gd name="T4" fmla="*/ 756 w 801"/>
                <a:gd name="T5" fmla="*/ 497 h 1119"/>
                <a:gd name="T6" fmla="*/ 766 w 801"/>
                <a:gd name="T7" fmla="*/ 440 h 1119"/>
                <a:gd name="T8" fmla="*/ 788 w 801"/>
                <a:gd name="T9" fmla="*/ 382 h 1119"/>
                <a:gd name="T10" fmla="*/ 729 w 801"/>
                <a:gd name="T11" fmla="*/ 345 h 1119"/>
                <a:gd name="T12" fmla="*/ 699 w 801"/>
                <a:gd name="T13" fmla="*/ 316 h 1119"/>
                <a:gd name="T14" fmla="*/ 695 w 801"/>
                <a:gd name="T15" fmla="*/ 305 h 1119"/>
                <a:gd name="T16" fmla="*/ 701 w 801"/>
                <a:gd name="T17" fmla="*/ 263 h 1119"/>
                <a:gd name="T18" fmla="*/ 584 w 801"/>
                <a:gd name="T19" fmla="*/ 134 h 1119"/>
                <a:gd name="T20" fmla="*/ 579 w 801"/>
                <a:gd name="T21" fmla="*/ 106 h 1119"/>
                <a:gd name="T22" fmla="*/ 409 w 801"/>
                <a:gd name="T23" fmla="*/ 31 h 1119"/>
                <a:gd name="T24" fmla="*/ 400 w 801"/>
                <a:gd name="T25" fmla="*/ 32 h 1119"/>
                <a:gd name="T26" fmla="*/ 226 w 801"/>
                <a:gd name="T27" fmla="*/ 143 h 1119"/>
                <a:gd name="T28" fmla="*/ 158 w 801"/>
                <a:gd name="T29" fmla="*/ 186 h 1119"/>
                <a:gd name="T30" fmla="*/ 142 w 801"/>
                <a:gd name="T31" fmla="*/ 199 h 1119"/>
                <a:gd name="T32" fmla="*/ 139 w 801"/>
                <a:gd name="T33" fmla="*/ 201 h 1119"/>
                <a:gd name="T34" fmla="*/ 134 w 801"/>
                <a:gd name="T35" fmla="*/ 234 h 1119"/>
                <a:gd name="T36" fmla="*/ 59 w 801"/>
                <a:gd name="T37" fmla="*/ 234 h 1119"/>
                <a:gd name="T38" fmla="*/ 102 w 801"/>
                <a:gd name="T39" fmla="*/ 249 h 1119"/>
                <a:gd name="T40" fmla="*/ 26 w 801"/>
                <a:gd name="T41" fmla="*/ 385 h 1119"/>
                <a:gd name="T42" fmla="*/ 59 w 801"/>
                <a:gd name="T43" fmla="*/ 373 h 1119"/>
                <a:gd name="T44" fmla="*/ 54 w 801"/>
                <a:gd name="T45" fmla="*/ 409 h 1119"/>
                <a:gd name="T46" fmla="*/ 113 w 801"/>
                <a:gd name="T47" fmla="*/ 506 h 1119"/>
                <a:gd name="T48" fmla="*/ 105 w 801"/>
                <a:gd name="T49" fmla="*/ 691 h 1119"/>
                <a:gd name="T50" fmla="*/ 173 w 801"/>
                <a:gd name="T51" fmla="*/ 638 h 1119"/>
                <a:gd name="T52" fmla="*/ 160 w 801"/>
                <a:gd name="T53" fmla="*/ 588 h 1119"/>
                <a:gd name="T54" fmla="*/ 286 w 801"/>
                <a:gd name="T55" fmla="*/ 702 h 1119"/>
                <a:gd name="T56" fmla="*/ 273 w 801"/>
                <a:gd name="T57" fmla="*/ 730 h 1119"/>
                <a:gd name="T58" fmla="*/ 152 w 801"/>
                <a:gd name="T59" fmla="*/ 824 h 1119"/>
                <a:gd name="T60" fmla="*/ 225 w 801"/>
                <a:gd name="T61" fmla="*/ 820 h 1119"/>
                <a:gd name="T62" fmla="*/ 96 w 801"/>
                <a:gd name="T63" fmla="*/ 1037 h 1119"/>
                <a:gd name="T64" fmla="*/ 624 w 801"/>
                <a:gd name="T65" fmla="*/ 1119 h 1119"/>
                <a:gd name="T66" fmla="*/ 557 w 801"/>
                <a:gd name="T67" fmla="*/ 950 h 1119"/>
                <a:gd name="T68" fmla="*/ 548 w 801"/>
                <a:gd name="T69" fmla="*/ 846 h 1119"/>
                <a:gd name="T70" fmla="*/ 552 w 801"/>
                <a:gd name="T71" fmla="*/ 839 h 1119"/>
                <a:gd name="T72" fmla="*/ 600 w 801"/>
                <a:gd name="T73" fmla="*/ 735 h 1119"/>
                <a:gd name="T74" fmla="*/ 655 w 801"/>
                <a:gd name="T75" fmla="*/ 62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1" h="1119">
                  <a:moveTo>
                    <a:pt x="722" y="622"/>
                  </a:moveTo>
                  <a:cubicBezTo>
                    <a:pt x="722" y="622"/>
                    <a:pt x="789" y="617"/>
                    <a:pt x="790" y="577"/>
                  </a:cubicBezTo>
                  <a:cubicBezTo>
                    <a:pt x="790" y="577"/>
                    <a:pt x="791" y="565"/>
                    <a:pt x="782" y="552"/>
                  </a:cubicBezTo>
                  <a:cubicBezTo>
                    <a:pt x="782" y="552"/>
                    <a:pt x="770" y="537"/>
                    <a:pt x="788" y="521"/>
                  </a:cubicBezTo>
                  <a:cubicBezTo>
                    <a:pt x="788" y="521"/>
                    <a:pt x="791" y="487"/>
                    <a:pt x="758" y="499"/>
                  </a:cubicBezTo>
                  <a:cubicBezTo>
                    <a:pt x="756" y="497"/>
                    <a:pt x="756" y="497"/>
                    <a:pt x="756" y="497"/>
                  </a:cubicBezTo>
                  <a:cubicBezTo>
                    <a:pt x="756" y="497"/>
                    <a:pt x="785" y="478"/>
                    <a:pt x="781" y="463"/>
                  </a:cubicBezTo>
                  <a:cubicBezTo>
                    <a:pt x="781" y="463"/>
                    <a:pt x="771" y="454"/>
                    <a:pt x="766" y="440"/>
                  </a:cubicBezTo>
                  <a:cubicBezTo>
                    <a:pt x="766" y="440"/>
                    <a:pt x="762" y="431"/>
                    <a:pt x="779" y="420"/>
                  </a:cubicBezTo>
                  <a:cubicBezTo>
                    <a:pt x="779" y="420"/>
                    <a:pt x="801" y="397"/>
                    <a:pt x="788" y="382"/>
                  </a:cubicBezTo>
                  <a:cubicBezTo>
                    <a:pt x="788" y="382"/>
                    <a:pt x="783" y="371"/>
                    <a:pt x="757" y="364"/>
                  </a:cubicBezTo>
                  <a:cubicBezTo>
                    <a:pt x="757" y="364"/>
                    <a:pt x="741" y="356"/>
                    <a:pt x="729" y="345"/>
                  </a:cubicBezTo>
                  <a:cubicBezTo>
                    <a:pt x="729" y="345"/>
                    <a:pt x="714" y="332"/>
                    <a:pt x="704" y="325"/>
                  </a:cubicBezTo>
                  <a:cubicBezTo>
                    <a:pt x="704" y="325"/>
                    <a:pt x="701" y="322"/>
                    <a:pt x="699" y="316"/>
                  </a:cubicBezTo>
                  <a:cubicBezTo>
                    <a:pt x="699" y="316"/>
                    <a:pt x="714" y="309"/>
                    <a:pt x="705" y="297"/>
                  </a:cubicBezTo>
                  <a:cubicBezTo>
                    <a:pt x="705" y="297"/>
                    <a:pt x="701" y="310"/>
                    <a:pt x="695" y="305"/>
                  </a:cubicBezTo>
                  <a:cubicBezTo>
                    <a:pt x="695" y="305"/>
                    <a:pt x="696" y="282"/>
                    <a:pt x="705" y="276"/>
                  </a:cubicBezTo>
                  <a:cubicBezTo>
                    <a:pt x="705" y="276"/>
                    <a:pt x="713" y="265"/>
                    <a:pt x="701" y="263"/>
                  </a:cubicBezTo>
                  <a:cubicBezTo>
                    <a:pt x="701" y="263"/>
                    <a:pt x="666" y="204"/>
                    <a:pt x="661" y="197"/>
                  </a:cubicBezTo>
                  <a:cubicBezTo>
                    <a:pt x="661" y="197"/>
                    <a:pt x="621" y="142"/>
                    <a:pt x="584" y="134"/>
                  </a:cubicBezTo>
                  <a:cubicBezTo>
                    <a:pt x="584" y="134"/>
                    <a:pt x="622" y="96"/>
                    <a:pt x="582" y="78"/>
                  </a:cubicBezTo>
                  <a:cubicBezTo>
                    <a:pt x="582" y="78"/>
                    <a:pt x="599" y="105"/>
                    <a:pt x="579" y="106"/>
                  </a:cubicBezTo>
                  <a:cubicBezTo>
                    <a:pt x="579" y="106"/>
                    <a:pt x="579" y="54"/>
                    <a:pt x="511" y="37"/>
                  </a:cubicBezTo>
                  <a:cubicBezTo>
                    <a:pt x="444" y="20"/>
                    <a:pt x="418" y="30"/>
                    <a:pt x="409" y="31"/>
                  </a:cubicBezTo>
                  <a:cubicBezTo>
                    <a:pt x="409" y="31"/>
                    <a:pt x="458" y="6"/>
                    <a:pt x="505" y="22"/>
                  </a:cubicBezTo>
                  <a:cubicBezTo>
                    <a:pt x="505" y="22"/>
                    <a:pt x="464" y="0"/>
                    <a:pt x="400" y="32"/>
                  </a:cubicBezTo>
                  <a:cubicBezTo>
                    <a:pt x="400" y="32"/>
                    <a:pt x="320" y="46"/>
                    <a:pt x="289" y="91"/>
                  </a:cubicBezTo>
                  <a:cubicBezTo>
                    <a:pt x="289" y="91"/>
                    <a:pt x="264" y="92"/>
                    <a:pt x="226" y="143"/>
                  </a:cubicBezTo>
                  <a:cubicBezTo>
                    <a:pt x="226" y="143"/>
                    <a:pt x="204" y="171"/>
                    <a:pt x="189" y="171"/>
                  </a:cubicBezTo>
                  <a:cubicBezTo>
                    <a:pt x="173" y="172"/>
                    <a:pt x="160" y="174"/>
                    <a:pt x="158" y="186"/>
                  </a:cubicBezTo>
                  <a:cubicBezTo>
                    <a:pt x="157" y="198"/>
                    <a:pt x="152" y="216"/>
                    <a:pt x="162" y="221"/>
                  </a:cubicBezTo>
                  <a:cubicBezTo>
                    <a:pt x="162" y="221"/>
                    <a:pt x="152" y="221"/>
                    <a:pt x="142" y="199"/>
                  </a:cubicBezTo>
                  <a:cubicBezTo>
                    <a:pt x="142" y="199"/>
                    <a:pt x="127" y="169"/>
                    <a:pt x="101" y="185"/>
                  </a:cubicBezTo>
                  <a:cubicBezTo>
                    <a:pt x="101" y="185"/>
                    <a:pt x="124" y="175"/>
                    <a:pt x="139" y="201"/>
                  </a:cubicBezTo>
                  <a:cubicBezTo>
                    <a:pt x="139" y="201"/>
                    <a:pt x="146" y="217"/>
                    <a:pt x="156" y="223"/>
                  </a:cubicBezTo>
                  <a:cubicBezTo>
                    <a:pt x="156" y="223"/>
                    <a:pt x="138" y="230"/>
                    <a:pt x="134" y="234"/>
                  </a:cubicBezTo>
                  <a:cubicBezTo>
                    <a:pt x="134" y="234"/>
                    <a:pt x="120" y="223"/>
                    <a:pt x="93" y="235"/>
                  </a:cubicBezTo>
                  <a:cubicBezTo>
                    <a:pt x="93" y="235"/>
                    <a:pt x="78" y="244"/>
                    <a:pt x="59" y="234"/>
                  </a:cubicBezTo>
                  <a:cubicBezTo>
                    <a:pt x="59" y="234"/>
                    <a:pt x="71" y="247"/>
                    <a:pt x="93" y="239"/>
                  </a:cubicBezTo>
                  <a:cubicBezTo>
                    <a:pt x="93" y="239"/>
                    <a:pt x="112" y="235"/>
                    <a:pt x="102" y="249"/>
                  </a:cubicBezTo>
                  <a:cubicBezTo>
                    <a:pt x="102" y="249"/>
                    <a:pt x="35" y="290"/>
                    <a:pt x="58" y="351"/>
                  </a:cubicBezTo>
                  <a:cubicBezTo>
                    <a:pt x="58" y="351"/>
                    <a:pt x="20" y="358"/>
                    <a:pt x="26" y="385"/>
                  </a:cubicBezTo>
                  <a:cubicBezTo>
                    <a:pt x="26" y="385"/>
                    <a:pt x="27" y="361"/>
                    <a:pt x="58" y="359"/>
                  </a:cubicBezTo>
                  <a:cubicBezTo>
                    <a:pt x="58" y="359"/>
                    <a:pt x="57" y="370"/>
                    <a:pt x="59" y="373"/>
                  </a:cubicBezTo>
                  <a:cubicBezTo>
                    <a:pt x="59" y="373"/>
                    <a:pt x="0" y="432"/>
                    <a:pt x="65" y="486"/>
                  </a:cubicBezTo>
                  <a:cubicBezTo>
                    <a:pt x="65" y="486"/>
                    <a:pt x="23" y="443"/>
                    <a:pt x="54" y="409"/>
                  </a:cubicBezTo>
                  <a:cubicBezTo>
                    <a:pt x="54" y="409"/>
                    <a:pt x="42" y="477"/>
                    <a:pt x="96" y="499"/>
                  </a:cubicBezTo>
                  <a:cubicBezTo>
                    <a:pt x="96" y="499"/>
                    <a:pt x="109" y="510"/>
                    <a:pt x="113" y="506"/>
                  </a:cubicBezTo>
                  <a:cubicBezTo>
                    <a:pt x="113" y="506"/>
                    <a:pt x="114" y="553"/>
                    <a:pt x="129" y="562"/>
                  </a:cubicBezTo>
                  <a:cubicBezTo>
                    <a:pt x="129" y="562"/>
                    <a:pt x="37" y="636"/>
                    <a:pt x="105" y="691"/>
                  </a:cubicBezTo>
                  <a:cubicBezTo>
                    <a:pt x="105" y="691"/>
                    <a:pt x="44" y="642"/>
                    <a:pt x="134" y="568"/>
                  </a:cubicBezTo>
                  <a:cubicBezTo>
                    <a:pt x="134" y="568"/>
                    <a:pt x="136" y="625"/>
                    <a:pt x="173" y="638"/>
                  </a:cubicBezTo>
                  <a:cubicBezTo>
                    <a:pt x="173" y="638"/>
                    <a:pt x="141" y="622"/>
                    <a:pt x="144" y="576"/>
                  </a:cubicBezTo>
                  <a:cubicBezTo>
                    <a:pt x="144" y="576"/>
                    <a:pt x="146" y="587"/>
                    <a:pt x="160" y="588"/>
                  </a:cubicBezTo>
                  <a:cubicBezTo>
                    <a:pt x="160" y="588"/>
                    <a:pt x="158" y="611"/>
                    <a:pt x="172" y="618"/>
                  </a:cubicBezTo>
                  <a:cubicBezTo>
                    <a:pt x="172" y="618"/>
                    <a:pt x="187" y="722"/>
                    <a:pt x="286" y="702"/>
                  </a:cubicBezTo>
                  <a:cubicBezTo>
                    <a:pt x="286" y="702"/>
                    <a:pt x="251" y="747"/>
                    <a:pt x="212" y="700"/>
                  </a:cubicBezTo>
                  <a:cubicBezTo>
                    <a:pt x="212" y="700"/>
                    <a:pt x="228" y="736"/>
                    <a:pt x="273" y="730"/>
                  </a:cubicBezTo>
                  <a:cubicBezTo>
                    <a:pt x="273" y="730"/>
                    <a:pt x="277" y="754"/>
                    <a:pt x="250" y="764"/>
                  </a:cubicBezTo>
                  <a:cubicBezTo>
                    <a:pt x="222" y="773"/>
                    <a:pt x="169" y="784"/>
                    <a:pt x="152" y="824"/>
                  </a:cubicBezTo>
                  <a:cubicBezTo>
                    <a:pt x="152" y="824"/>
                    <a:pt x="137" y="849"/>
                    <a:pt x="150" y="906"/>
                  </a:cubicBezTo>
                  <a:cubicBezTo>
                    <a:pt x="150" y="906"/>
                    <a:pt x="127" y="811"/>
                    <a:pt x="225" y="820"/>
                  </a:cubicBezTo>
                  <a:cubicBezTo>
                    <a:pt x="225" y="820"/>
                    <a:pt x="152" y="872"/>
                    <a:pt x="128" y="935"/>
                  </a:cubicBezTo>
                  <a:cubicBezTo>
                    <a:pt x="104" y="999"/>
                    <a:pt x="103" y="1011"/>
                    <a:pt x="96" y="1037"/>
                  </a:cubicBezTo>
                  <a:cubicBezTo>
                    <a:pt x="88" y="1063"/>
                    <a:pt x="78" y="1119"/>
                    <a:pt x="78" y="1119"/>
                  </a:cubicBezTo>
                  <a:cubicBezTo>
                    <a:pt x="624" y="1119"/>
                    <a:pt x="624" y="1119"/>
                    <a:pt x="624" y="1119"/>
                  </a:cubicBezTo>
                  <a:cubicBezTo>
                    <a:pt x="624" y="1119"/>
                    <a:pt x="592" y="1076"/>
                    <a:pt x="581" y="1038"/>
                  </a:cubicBezTo>
                  <a:cubicBezTo>
                    <a:pt x="569" y="1001"/>
                    <a:pt x="562" y="958"/>
                    <a:pt x="557" y="950"/>
                  </a:cubicBezTo>
                  <a:cubicBezTo>
                    <a:pt x="552" y="942"/>
                    <a:pt x="544" y="934"/>
                    <a:pt x="544" y="911"/>
                  </a:cubicBezTo>
                  <a:cubicBezTo>
                    <a:pt x="543" y="888"/>
                    <a:pt x="540" y="858"/>
                    <a:pt x="548" y="846"/>
                  </a:cubicBezTo>
                  <a:cubicBezTo>
                    <a:pt x="548" y="846"/>
                    <a:pt x="572" y="844"/>
                    <a:pt x="563" y="879"/>
                  </a:cubicBezTo>
                  <a:cubicBezTo>
                    <a:pt x="563" y="879"/>
                    <a:pt x="577" y="857"/>
                    <a:pt x="552" y="839"/>
                  </a:cubicBezTo>
                  <a:cubicBezTo>
                    <a:pt x="552" y="839"/>
                    <a:pt x="571" y="799"/>
                    <a:pt x="579" y="785"/>
                  </a:cubicBezTo>
                  <a:cubicBezTo>
                    <a:pt x="587" y="772"/>
                    <a:pt x="595" y="741"/>
                    <a:pt x="600" y="735"/>
                  </a:cubicBezTo>
                  <a:cubicBezTo>
                    <a:pt x="605" y="728"/>
                    <a:pt x="619" y="701"/>
                    <a:pt x="621" y="683"/>
                  </a:cubicBezTo>
                  <a:cubicBezTo>
                    <a:pt x="624" y="665"/>
                    <a:pt x="632" y="630"/>
                    <a:pt x="655" y="626"/>
                  </a:cubicBezTo>
                  <a:cubicBezTo>
                    <a:pt x="655" y="626"/>
                    <a:pt x="668" y="619"/>
                    <a:pt x="722" y="622"/>
                  </a:cubicBezTo>
                  <a:close/>
                </a:path>
              </a:pathLst>
            </a:custGeom>
            <a:solidFill>
              <a:schemeClr val="tx2">
                <a:lumMod val="60000"/>
                <a:lumOff val="40000"/>
              </a:schemeClr>
            </a:solidFill>
            <a:ln>
              <a:noFill/>
            </a:ln>
          </p:spPr>
          <p:txBody>
            <a:bodyPr vert="horz" wrap="square" lIns="59551" tIns="29776" rIns="59551" bIns="29776" numCol="1" anchor="t" anchorCtr="0" compatLnSpc="1"/>
            <a:lstStyle/>
            <a:p>
              <a:pPr algn="just">
                <a:lnSpc>
                  <a:spcPct val="120000"/>
                </a:lnSpc>
              </a:pPr>
              <a:endParaRPr lang="en-GB" sz="640">
                <a:latin typeface="Arial" panose="020B0604020202020204"/>
                <a:ea typeface="微软雅黑" panose="020B0503020204020204" charset="-122"/>
                <a:cs typeface="+mn-ea"/>
                <a:sym typeface="Arial" panose="020B0604020202020204"/>
              </a:endParaRPr>
            </a:p>
          </p:txBody>
        </p:sp>
      </p:grpSp>
      <p:sp>
        <p:nvSpPr>
          <p:cNvPr id="54" name="Rectangle 80"/>
          <p:cNvSpPr/>
          <p:nvPr/>
        </p:nvSpPr>
        <p:spPr>
          <a:xfrm>
            <a:off x="4887970" y="2475409"/>
            <a:ext cx="2635447" cy="2135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40" dirty="0">
              <a:latin typeface="Arial" panose="020B0604020202020204"/>
              <a:ea typeface="微软雅黑" panose="020B0503020204020204" charset="-122"/>
              <a:cs typeface="+mn-ea"/>
              <a:sym typeface="Arial" panose="020B0604020202020204"/>
            </a:endParaRPr>
          </a:p>
        </p:txBody>
      </p:sp>
      <p:grpSp>
        <p:nvGrpSpPr>
          <p:cNvPr id="55" name="Group 81"/>
          <p:cNvGrpSpPr/>
          <p:nvPr/>
        </p:nvGrpSpPr>
        <p:grpSpPr>
          <a:xfrm>
            <a:off x="4876119" y="2467715"/>
            <a:ext cx="1329574" cy="247144"/>
            <a:chOff x="7183923" y="3575245"/>
            <a:chExt cx="2041562" cy="379490"/>
          </a:xfrm>
        </p:grpSpPr>
        <p:sp>
          <p:nvSpPr>
            <p:cNvPr id="56" name="Rectangle 82"/>
            <p:cNvSpPr/>
            <p:nvPr/>
          </p:nvSpPr>
          <p:spPr>
            <a:xfrm>
              <a:off x="7202120" y="3587057"/>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95" dirty="0">
                <a:solidFill>
                  <a:schemeClr val="bg1"/>
                </a:solidFill>
                <a:latin typeface="Arial" panose="020B0604020202020204"/>
                <a:ea typeface="微软雅黑" panose="020B0503020204020204" charset="-122"/>
                <a:cs typeface="+mn-ea"/>
                <a:sym typeface="Arial" panose="020B0604020202020204"/>
              </a:endParaRPr>
            </a:p>
          </p:txBody>
        </p:sp>
        <p:sp>
          <p:nvSpPr>
            <p:cNvPr id="57" name="Content Placeholder 2"/>
            <p:cNvSpPr txBox="1"/>
            <p:nvPr/>
          </p:nvSpPr>
          <p:spPr>
            <a:xfrm>
              <a:off x="7183923" y="3575245"/>
              <a:ext cx="716892" cy="379490"/>
            </a:xfrm>
            <a:prstGeom prst="rect">
              <a:avLst/>
            </a:prstGeom>
            <a:noFill/>
          </p:spPr>
          <p:txBody>
            <a:bodyPr vert="horz" wrap="square" lIns="79401" tIns="39700" rIns="79401" bIns="3970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995">
                  <a:solidFill>
                    <a:schemeClr val="bg1"/>
                  </a:solidFill>
                  <a:latin typeface="Arial" panose="020B0604020202020204"/>
                  <a:ea typeface="微软雅黑" panose="020B0503020204020204" charset="-122"/>
                  <a:cs typeface="+mn-ea"/>
                  <a:sym typeface="Arial" panose="020B0604020202020204"/>
                </a:rPr>
                <a:t>50%</a:t>
              </a:r>
              <a:endParaRPr lang="en-US" sz="995" dirty="0">
                <a:solidFill>
                  <a:schemeClr val="bg1"/>
                </a:solidFill>
                <a:latin typeface="Arial" panose="020B0604020202020204"/>
                <a:ea typeface="微软雅黑" panose="020B0503020204020204" charset="-122"/>
                <a:cs typeface="+mn-ea"/>
                <a:sym typeface="Arial" panose="020B0604020202020204"/>
              </a:endParaRPr>
            </a:p>
          </p:txBody>
        </p:sp>
      </p:grpSp>
      <p:sp>
        <p:nvSpPr>
          <p:cNvPr id="58" name="Rectangle 84"/>
          <p:cNvSpPr/>
          <p:nvPr/>
        </p:nvSpPr>
        <p:spPr>
          <a:xfrm>
            <a:off x="4887970" y="3439207"/>
            <a:ext cx="2635447" cy="2135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40" dirty="0">
              <a:latin typeface="Arial" panose="020B0604020202020204"/>
              <a:ea typeface="微软雅黑" panose="020B0503020204020204" charset="-122"/>
              <a:cs typeface="+mn-ea"/>
              <a:sym typeface="Arial" panose="020B0604020202020204"/>
            </a:endParaRPr>
          </a:p>
        </p:txBody>
      </p:sp>
      <p:grpSp>
        <p:nvGrpSpPr>
          <p:cNvPr id="59" name="Group 85"/>
          <p:cNvGrpSpPr/>
          <p:nvPr/>
        </p:nvGrpSpPr>
        <p:grpSpPr>
          <a:xfrm>
            <a:off x="4876119" y="3432377"/>
            <a:ext cx="1097034" cy="247144"/>
            <a:chOff x="7183923" y="5056502"/>
            <a:chExt cx="1684497" cy="379491"/>
          </a:xfrm>
        </p:grpSpPr>
        <p:sp>
          <p:nvSpPr>
            <p:cNvPr id="60" name="Rectangle 86"/>
            <p:cNvSpPr/>
            <p:nvPr/>
          </p:nvSpPr>
          <p:spPr>
            <a:xfrm>
              <a:off x="7202120" y="5066968"/>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95" dirty="0">
                <a:solidFill>
                  <a:schemeClr val="bg1"/>
                </a:solidFill>
                <a:latin typeface="Arial" panose="020B0604020202020204"/>
                <a:ea typeface="微软雅黑" panose="020B0503020204020204" charset="-122"/>
                <a:cs typeface="+mn-ea"/>
                <a:sym typeface="Arial" panose="020B0604020202020204"/>
              </a:endParaRPr>
            </a:p>
          </p:txBody>
        </p:sp>
        <p:sp>
          <p:nvSpPr>
            <p:cNvPr id="61" name="Content Placeholder 2"/>
            <p:cNvSpPr txBox="1"/>
            <p:nvPr/>
          </p:nvSpPr>
          <p:spPr>
            <a:xfrm>
              <a:off x="7183923" y="5056502"/>
              <a:ext cx="716892" cy="379491"/>
            </a:xfrm>
            <a:prstGeom prst="rect">
              <a:avLst/>
            </a:prstGeom>
            <a:noFill/>
          </p:spPr>
          <p:txBody>
            <a:bodyPr vert="horz" wrap="square" lIns="79401" tIns="39700" rIns="79401" bIns="3970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995" dirty="0">
                  <a:solidFill>
                    <a:schemeClr val="bg1"/>
                  </a:solidFill>
                  <a:latin typeface="Arial" panose="020B0604020202020204"/>
                  <a:ea typeface="微软雅黑" panose="020B0503020204020204" charset="-122"/>
                  <a:cs typeface="+mn-ea"/>
                  <a:sym typeface="Arial" panose="020B0604020202020204"/>
                </a:rPr>
                <a:t>45%</a:t>
              </a:r>
              <a:endParaRPr lang="en-US" sz="995" dirty="0">
                <a:solidFill>
                  <a:schemeClr val="bg1"/>
                </a:solidFill>
                <a:latin typeface="Arial" panose="020B0604020202020204"/>
                <a:ea typeface="微软雅黑" panose="020B0503020204020204" charset="-122"/>
                <a:cs typeface="+mn-ea"/>
                <a:sym typeface="Arial" panose="020B0604020202020204"/>
              </a:endParaRPr>
            </a:p>
          </p:txBody>
        </p:sp>
      </p:grpSp>
      <p:sp>
        <p:nvSpPr>
          <p:cNvPr id="62" name="Rectangle 88"/>
          <p:cNvSpPr/>
          <p:nvPr/>
        </p:nvSpPr>
        <p:spPr>
          <a:xfrm>
            <a:off x="4887970" y="3116042"/>
            <a:ext cx="2635447" cy="2135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40" dirty="0">
              <a:latin typeface="Arial" panose="020B0604020202020204"/>
              <a:ea typeface="微软雅黑" panose="020B0503020204020204" charset="-122"/>
              <a:cs typeface="+mn-ea"/>
              <a:sym typeface="Arial" panose="020B0604020202020204"/>
            </a:endParaRPr>
          </a:p>
        </p:txBody>
      </p:sp>
      <p:grpSp>
        <p:nvGrpSpPr>
          <p:cNvPr id="63" name="Group 89"/>
          <p:cNvGrpSpPr/>
          <p:nvPr/>
        </p:nvGrpSpPr>
        <p:grpSpPr>
          <a:xfrm>
            <a:off x="4876119" y="3108345"/>
            <a:ext cx="1975517" cy="247144"/>
            <a:chOff x="7183923" y="4558935"/>
            <a:chExt cx="3033408" cy="379490"/>
          </a:xfrm>
        </p:grpSpPr>
        <p:sp>
          <p:nvSpPr>
            <p:cNvPr id="64" name="Rectangle 90"/>
            <p:cNvSpPr/>
            <p:nvPr/>
          </p:nvSpPr>
          <p:spPr>
            <a:xfrm>
              <a:off x="7202120" y="4570747"/>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95" dirty="0">
                <a:solidFill>
                  <a:schemeClr val="bg1"/>
                </a:solidFill>
                <a:latin typeface="Arial" panose="020B0604020202020204"/>
                <a:ea typeface="微软雅黑" panose="020B0503020204020204" charset="-122"/>
                <a:cs typeface="+mn-ea"/>
                <a:sym typeface="Arial" panose="020B0604020202020204"/>
              </a:endParaRPr>
            </a:p>
          </p:txBody>
        </p:sp>
        <p:sp>
          <p:nvSpPr>
            <p:cNvPr id="65" name="Content Placeholder 2"/>
            <p:cNvSpPr txBox="1"/>
            <p:nvPr/>
          </p:nvSpPr>
          <p:spPr>
            <a:xfrm>
              <a:off x="7183923" y="4558935"/>
              <a:ext cx="716892" cy="379490"/>
            </a:xfrm>
            <a:prstGeom prst="rect">
              <a:avLst/>
            </a:prstGeom>
            <a:noFill/>
          </p:spPr>
          <p:txBody>
            <a:bodyPr vert="horz" wrap="square" lIns="79401" tIns="39700" rIns="79401" bIns="3970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995" dirty="0">
                  <a:solidFill>
                    <a:schemeClr val="bg1"/>
                  </a:solidFill>
                  <a:latin typeface="Arial" panose="020B0604020202020204"/>
                  <a:ea typeface="微软雅黑" panose="020B0503020204020204" charset="-122"/>
                  <a:cs typeface="+mn-ea"/>
                  <a:sym typeface="Arial" panose="020B0604020202020204"/>
                </a:rPr>
                <a:t>75%</a:t>
              </a:r>
              <a:endParaRPr lang="en-US" sz="995" dirty="0">
                <a:solidFill>
                  <a:schemeClr val="bg1"/>
                </a:solidFill>
                <a:latin typeface="Arial" panose="020B0604020202020204"/>
                <a:ea typeface="微软雅黑" panose="020B0503020204020204" charset="-122"/>
                <a:cs typeface="+mn-ea"/>
                <a:sym typeface="Arial" panose="020B0604020202020204"/>
              </a:endParaRPr>
            </a:p>
          </p:txBody>
        </p:sp>
      </p:grpSp>
      <p:sp>
        <p:nvSpPr>
          <p:cNvPr id="66" name="Rectangle 92"/>
          <p:cNvSpPr/>
          <p:nvPr/>
        </p:nvSpPr>
        <p:spPr>
          <a:xfrm>
            <a:off x="4887970" y="2793193"/>
            <a:ext cx="2635447" cy="2135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40" dirty="0">
              <a:latin typeface="Arial" panose="020B0604020202020204"/>
              <a:ea typeface="微软雅黑" panose="020B0503020204020204" charset="-122"/>
              <a:cs typeface="+mn-ea"/>
              <a:sym typeface="Arial" panose="020B0604020202020204"/>
            </a:endParaRPr>
          </a:p>
        </p:txBody>
      </p:sp>
      <p:grpSp>
        <p:nvGrpSpPr>
          <p:cNvPr id="67" name="Group 93"/>
          <p:cNvGrpSpPr/>
          <p:nvPr/>
        </p:nvGrpSpPr>
        <p:grpSpPr>
          <a:xfrm>
            <a:off x="4876119" y="2785496"/>
            <a:ext cx="1562114" cy="247144"/>
            <a:chOff x="7183923" y="4063200"/>
            <a:chExt cx="2398628" cy="379490"/>
          </a:xfrm>
        </p:grpSpPr>
        <p:sp>
          <p:nvSpPr>
            <p:cNvPr id="68" name="Rectangle 94"/>
            <p:cNvSpPr/>
            <p:nvPr/>
          </p:nvSpPr>
          <p:spPr>
            <a:xfrm>
              <a:off x="7202120" y="4075012"/>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95" dirty="0">
                <a:solidFill>
                  <a:schemeClr val="bg1"/>
                </a:solidFill>
                <a:latin typeface="Arial" panose="020B0604020202020204"/>
                <a:ea typeface="微软雅黑" panose="020B0503020204020204" charset="-122"/>
                <a:cs typeface="+mn-ea"/>
                <a:sym typeface="Arial" panose="020B0604020202020204"/>
              </a:endParaRPr>
            </a:p>
          </p:txBody>
        </p:sp>
        <p:sp>
          <p:nvSpPr>
            <p:cNvPr id="69" name="Content Placeholder 2"/>
            <p:cNvSpPr txBox="1"/>
            <p:nvPr/>
          </p:nvSpPr>
          <p:spPr>
            <a:xfrm>
              <a:off x="7183923" y="4063200"/>
              <a:ext cx="716892" cy="379490"/>
            </a:xfrm>
            <a:prstGeom prst="rect">
              <a:avLst/>
            </a:prstGeom>
            <a:noFill/>
          </p:spPr>
          <p:txBody>
            <a:bodyPr vert="horz" wrap="square" lIns="79401" tIns="39700" rIns="79401" bIns="3970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995" dirty="0">
                  <a:solidFill>
                    <a:schemeClr val="bg1"/>
                  </a:solidFill>
                  <a:latin typeface="Arial" panose="020B0604020202020204"/>
                  <a:ea typeface="微软雅黑" panose="020B0503020204020204" charset="-122"/>
                  <a:cs typeface="+mn-ea"/>
                  <a:sym typeface="Arial" panose="020B0604020202020204"/>
                </a:rPr>
                <a:t>62%</a:t>
              </a:r>
              <a:endParaRPr lang="en-US" sz="995" dirty="0">
                <a:solidFill>
                  <a:schemeClr val="bg1"/>
                </a:solidFill>
                <a:latin typeface="Arial" panose="020B0604020202020204"/>
                <a:ea typeface="微软雅黑" panose="020B0503020204020204" charset="-122"/>
                <a:cs typeface="+mn-ea"/>
                <a:sym typeface="Arial" panose="020B0604020202020204"/>
              </a:endParaRPr>
            </a:p>
          </p:txBody>
        </p:sp>
      </p:grpSp>
      <p:grpSp>
        <p:nvGrpSpPr>
          <p:cNvPr id="70" name="Group 96"/>
          <p:cNvGrpSpPr/>
          <p:nvPr/>
        </p:nvGrpSpPr>
        <p:grpSpPr>
          <a:xfrm>
            <a:off x="4562442" y="2782707"/>
            <a:ext cx="215972" cy="216341"/>
            <a:chOff x="7275629" y="3973834"/>
            <a:chExt cx="464344" cy="465138"/>
          </a:xfrm>
          <a:solidFill>
            <a:schemeClr val="tx2">
              <a:lumMod val="60000"/>
              <a:lumOff val="40000"/>
            </a:schemeClr>
          </a:solidFill>
        </p:grpSpPr>
        <p:sp>
          <p:nvSpPr>
            <p:cNvPr id="71"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72"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73"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74"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75"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76"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grpSp>
      <p:grpSp>
        <p:nvGrpSpPr>
          <p:cNvPr id="77" name="Group 103"/>
          <p:cNvGrpSpPr/>
          <p:nvPr/>
        </p:nvGrpSpPr>
        <p:grpSpPr>
          <a:xfrm>
            <a:off x="4581231" y="3444857"/>
            <a:ext cx="183525" cy="209692"/>
            <a:chOff x="9162373" y="3045147"/>
            <a:chExt cx="406400" cy="464344"/>
          </a:xfrm>
          <a:solidFill>
            <a:schemeClr val="tx2">
              <a:lumMod val="60000"/>
              <a:lumOff val="40000"/>
            </a:schemeClr>
          </a:solidFill>
        </p:grpSpPr>
        <p:sp>
          <p:nvSpPr>
            <p:cNvPr id="78"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79"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80"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81"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grpSp>
      <p:grpSp>
        <p:nvGrpSpPr>
          <p:cNvPr id="82" name="Group 108"/>
          <p:cNvGrpSpPr/>
          <p:nvPr/>
        </p:nvGrpSpPr>
        <p:grpSpPr>
          <a:xfrm>
            <a:off x="4601536" y="2472032"/>
            <a:ext cx="148411" cy="216341"/>
            <a:chOff x="3582988" y="3510757"/>
            <a:chExt cx="319088" cy="465138"/>
          </a:xfrm>
          <a:solidFill>
            <a:schemeClr val="tx2">
              <a:lumMod val="60000"/>
              <a:lumOff val="40000"/>
            </a:schemeClr>
          </a:solidFill>
        </p:grpSpPr>
        <p:sp>
          <p:nvSpPr>
            <p:cNvPr id="83"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84"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grpSp>
      <p:grpSp>
        <p:nvGrpSpPr>
          <p:cNvPr id="85" name="Group 111"/>
          <p:cNvGrpSpPr/>
          <p:nvPr/>
        </p:nvGrpSpPr>
        <p:grpSpPr>
          <a:xfrm>
            <a:off x="4589685" y="3113781"/>
            <a:ext cx="162071" cy="216341"/>
            <a:chOff x="2639219" y="3510757"/>
            <a:chExt cx="348456" cy="465138"/>
          </a:xfrm>
          <a:solidFill>
            <a:schemeClr val="tx2">
              <a:lumMod val="60000"/>
              <a:lumOff val="40000"/>
            </a:schemeClr>
          </a:solidFill>
        </p:grpSpPr>
        <p:sp>
          <p:nvSpPr>
            <p:cNvPr id="86"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sp>
          <p:nvSpPr>
            <p:cNvPr id="87"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640">
                <a:solidFill>
                  <a:srgbClr val="FFFFFF"/>
                </a:solidFill>
                <a:effectLst>
                  <a:outerShdw blurRad="38100" dist="38100" dir="2700000" algn="tl">
                    <a:srgbClr val="000000"/>
                  </a:outerShdw>
                </a:effectLst>
                <a:latin typeface="Arial" panose="020B0604020202020204"/>
                <a:ea typeface="微软雅黑" panose="020B0503020204020204" charset="-122"/>
                <a:cs typeface="+mn-ea"/>
                <a:sym typeface="Arial" panose="020B0604020202020204"/>
              </a:endParaRPr>
            </a:p>
          </p:txBody>
        </p:sp>
      </p:grpSp>
      <p:sp>
        <p:nvSpPr>
          <p:cNvPr id="88" name="TextBox 115"/>
          <p:cNvSpPr txBox="1"/>
          <p:nvPr/>
        </p:nvSpPr>
        <p:spPr>
          <a:xfrm>
            <a:off x="4565556" y="1384869"/>
            <a:ext cx="897682" cy="168059"/>
          </a:xfrm>
          <a:prstGeom prst="rect">
            <a:avLst/>
          </a:prstGeom>
          <a:noFill/>
        </p:spPr>
        <p:txBody>
          <a:bodyPr wrap="none" lIns="0" tIns="0" rIns="0" bIns="0" rtlCol="0">
            <a:spAutoFit/>
          </a:bodyPr>
          <a:lstStyle/>
          <a:p>
            <a:pPr>
              <a:lnSpc>
                <a:spcPct val="120000"/>
              </a:lnSpc>
            </a:pPr>
            <a:r>
              <a:rPr lang="zh-CN" altLang="en-US" sz="995">
                <a:solidFill>
                  <a:schemeClr val="bg1">
                    <a:lumMod val="65000"/>
                  </a:schemeClr>
                </a:solidFill>
                <a:latin typeface="Arial" panose="020B0604020202020204"/>
                <a:ea typeface="微软雅黑" panose="020B0503020204020204" charset="-122"/>
                <a:cs typeface="+mn-ea"/>
                <a:sym typeface="Arial" panose="020B0604020202020204"/>
              </a:rPr>
              <a:t>请替换文字内容</a:t>
            </a:r>
            <a:endParaRPr lang="en-US" altLang="zh-CN" sz="995"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
        <p:nvSpPr>
          <p:cNvPr id="89" name="Rectangle 117"/>
          <p:cNvSpPr/>
          <p:nvPr/>
        </p:nvSpPr>
        <p:spPr>
          <a:xfrm>
            <a:off x="4565556" y="1543375"/>
            <a:ext cx="2957862" cy="201209"/>
          </a:xfrm>
          <a:prstGeom prst="rect">
            <a:avLst/>
          </a:prstGeom>
        </p:spPr>
        <p:txBody>
          <a:bodyPr wrap="square" lIns="0" tIns="0" rIns="0" bIns="0">
            <a:spAutoFit/>
          </a:bodyPr>
          <a:lstStyle/>
          <a:p>
            <a:pPr>
              <a:lnSpc>
                <a:spcPct val="120000"/>
              </a:lnSpc>
            </a:pPr>
            <a:r>
              <a:rPr lang="zh-CN" altLang="en-US" sz="570" dirty="0">
                <a:solidFill>
                  <a:schemeClr val="bg1">
                    <a:lumMod val="65000"/>
                  </a:schemeClr>
                </a:solidFill>
                <a:latin typeface="Arial" panose="020B0604020202020204"/>
                <a:ea typeface="微软雅黑" panose="020B0503020204020204" charset="-122"/>
                <a:cs typeface="+mn-ea"/>
                <a:sym typeface="Arial" panose="020B0604020202020204"/>
              </a:rPr>
              <a:t>点击输入简要文字内容，概括精炼言简意赅的说明分项内容。点击输入简要文字内容，概括精炼言简意赅的说明分项内容。</a:t>
            </a:r>
            <a:endParaRPr lang="en-US" altLang="zh-CN" sz="570"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wipe(left)">
                                      <p:cBhvr>
                                        <p:cTn id="13" dur="500"/>
                                        <p:tgtEl>
                                          <p:spTgt spid="8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500"/>
                                        <p:tgtEl>
                                          <p:spTgt spid="66"/>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Effect transition="in" filter="fade">
                                      <p:cBhvr>
                                        <p:cTn id="43" dur="500"/>
                                        <p:tgtEl>
                                          <p:spTgt spid="85"/>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p:cTn id="51" dur="500" fill="hold"/>
                                        <p:tgtEl>
                                          <p:spTgt spid="77"/>
                                        </p:tgtEl>
                                        <p:attrNameLst>
                                          <p:attrName>ppt_w</p:attrName>
                                        </p:attrNameLst>
                                      </p:cBhvr>
                                      <p:tavLst>
                                        <p:tav tm="0">
                                          <p:val>
                                            <p:fltVal val="0"/>
                                          </p:val>
                                        </p:tav>
                                        <p:tav tm="100000">
                                          <p:val>
                                            <p:strVal val="#ppt_w"/>
                                          </p:val>
                                        </p:tav>
                                      </p:tavLst>
                                    </p:anim>
                                    <p:anim calcmode="lin" valueType="num">
                                      <p:cBhvr>
                                        <p:cTn id="52" dur="500" fill="hold"/>
                                        <p:tgtEl>
                                          <p:spTgt spid="77"/>
                                        </p:tgtEl>
                                        <p:attrNameLst>
                                          <p:attrName>ppt_h</p:attrName>
                                        </p:attrNameLst>
                                      </p:cBhvr>
                                      <p:tavLst>
                                        <p:tav tm="0">
                                          <p:val>
                                            <p:fltVal val="0"/>
                                          </p:val>
                                        </p:tav>
                                        <p:tav tm="100000">
                                          <p:val>
                                            <p:strVal val="#ppt_h"/>
                                          </p:val>
                                        </p:tav>
                                      </p:tavLst>
                                    </p:anim>
                                    <p:animEffect transition="in" filter="fade">
                                      <p:cBhvr>
                                        <p:cTn id="53" dur="500"/>
                                        <p:tgtEl>
                                          <p:spTgt spid="77"/>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left)">
                                      <p:cBhvr>
                                        <p:cTn id="57" dur="500"/>
                                        <p:tgtEl>
                                          <p:spTgt spid="58"/>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left)">
                                      <p:cBhvr>
                                        <p:cTn id="61" dur="500"/>
                                        <p:tgtEl>
                                          <p:spTgt spid="55"/>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wipe(left)">
                                      <p:cBhvr>
                                        <p:cTn id="65" dur="500"/>
                                        <p:tgtEl>
                                          <p:spTgt spid="67"/>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500"/>
                                        <p:tgtEl>
                                          <p:spTgt spid="63"/>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8" grpId="0" animBg="1"/>
      <p:bldP spid="62" grpId="0" animBg="1"/>
      <p:bldP spid="66" grpId="0" animBg="1"/>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计划实施阶段</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6" name="矩形 5"/>
          <p:cNvSpPr/>
          <p:nvPr/>
        </p:nvSpPr>
        <p:spPr>
          <a:xfrm>
            <a:off x="678444" y="1419059"/>
            <a:ext cx="2188836" cy="323165"/>
          </a:xfrm>
          <a:prstGeom prst="rect">
            <a:avLst/>
          </a:prstGeom>
        </p:spPr>
        <p:txBody>
          <a:bodyPr wrap="square">
            <a:spAutoFit/>
          </a:bodyPr>
          <a:lstStyle/>
          <a:p>
            <a:r>
              <a:rPr lang="zh-CN" altLang="en-US" sz="1500" b="1" dirty="0">
                <a:solidFill>
                  <a:schemeClr val="accent1"/>
                </a:solidFill>
                <a:latin typeface="Arial" panose="020B0604020202020204"/>
                <a:ea typeface="微软雅黑" panose="020B0503020204020204" charset="-122"/>
                <a:sym typeface="Arial" panose="020B0604020202020204"/>
              </a:rPr>
              <a:t>输入您的标题文字</a:t>
            </a:r>
            <a:endParaRPr lang="zh-CN" altLang="en-US" sz="1500" b="1" dirty="0">
              <a:solidFill>
                <a:schemeClr val="accent1"/>
              </a:solidFill>
              <a:latin typeface="Arial" panose="020B0604020202020204"/>
              <a:ea typeface="微软雅黑" panose="020B0503020204020204" charset="-122"/>
              <a:sym typeface="Arial" panose="020B0604020202020204"/>
            </a:endParaRPr>
          </a:p>
        </p:txBody>
      </p:sp>
      <p:sp>
        <p:nvSpPr>
          <p:cNvPr id="7" name="Freeform 23"/>
          <p:cNvSpPr/>
          <p:nvPr/>
        </p:nvSpPr>
        <p:spPr bwMode="auto">
          <a:xfrm>
            <a:off x="3302073" y="1922707"/>
            <a:ext cx="628854" cy="829073"/>
          </a:xfrm>
          <a:custGeom>
            <a:avLst/>
            <a:gdLst>
              <a:gd name="T0" fmla="*/ 1006 w 2917"/>
              <a:gd name="T1" fmla="*/ 0 h 3850"/>
              <a:gd name="T2" fmla="*/ 797 w 2917"/>
              <a:gd name="T3" fmla="*/ 449 h 3850"/>
              <a:gd name="T4" fmla="*/ 555 w 2917"/>
              <a:gd name="T5" fmla="*/ 1755 h 3850"/>
              <a:gd name="T6" fmla="*/ 555 w 2917"/>
              <a:gd name="T7" fmla="*/ 1882 h 3850"/>
              <a:gd name="T8" fmla="*/ 354 w 2917"/>
              <a:gd name="T9" fmla="*/ 1882 h 3850"/>
              <a:gd name="T10" fmla="*/ 159 w 2917"/>
              <a:gd name="T11" fmla="*/ 2270 h 3850"/>
              <a:gd name="T12" fmla="*/ 1171 w 2917"/>
              <a:gd name="T13" fmla="*/ 3636 h 3850"/>
              <a:gd name="T14" fmla="*/ 1747 w 2917"/>
              <a:gd name="T15" fmla="*/ 3636 h 3850"/>
              <a:gd name="T16" fmla="*/ 2759 w 2917"/>
              <a:gd name="T17" fmla="*/ 2270 h 3850"/>
              <a:gd name="T18" fmla="*/ 2563 w 2917"/>
              <a:gd name="T19" fmla="*/ 1882 h 3850"/>
              <a:gd name="T20" fmla="*/ 2367 w 2917"/>
              <a:gd name="T21" fmla="*/ 1882 h 3850"/>
              <a:gd name="T22" fmla="*/ 2367 w 2917"/>
              <a:gd name="T23" fmla="*/ 1783 h 3850"/>
              <a:gd name="T24" fmla="*/ 2366 w 2917"/>
              <a:gd name="T25" fmla="*/ 1731 h 3850"/>
              <a:gd name="T26" fmla="*/ 2510 w 2917"/>
              <a:gd name="T27" fmla="*/ 1040 h 3850"/>
              <a:gd name="T28" fmla="*/ 2574 w 2917"/>
              <a:gd name="T29" fmla="*/ 905 h 3850"/>
              <a:gd name="T30" fmla="*/ 1006 w 2917"/>
              <a:gd name="T31" fmla="*/ 0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7" h="3850">
                <a:moveTo>
                  <a:pt x="1006" y="0"/>
                </a:moveTo>
                <a:cubicBezTo>
                  <a:pt x="926" y="144"/>
                  <a:pt x="856" y="294"/>
                  <a:pt x="797" y="449"/>
                </a:cubicBezTo>
                <a:cubicBezTo>
                  <a:pt x="641" y="854"/>
                  <a:pt x="555" y="1295"/>
                  <a:pt x="555" y="1755"/>
                </a:cubicBezTo>
                <a:lnTo>
                  <a:pt x="555" y="1882"/>
                </a:lnTo>
                <a:lnTo>
                  <a:pt x="354" y="1882"/>
                </a:lnTo>
                <a:cubicBezTo>
                  <a:pt x="88" y="1882"/>
                  <a:pt x="0" y="2057"/>
                  <a:pt x="159" y="2270"/>
                </a:cubicBezTo>
                <a:lnTo>
                  <a:pt x="1171" y="3636"/>
                </a:lnTo>
                <a:cubicBezTo>
                  <a:pt x="1329" y="3850"/>
                  <a:pt x="1588" y="3850"/>
                  <a:pt x="1747" y="3636"/>
                </a:cubicBezTo>
                <a:lnTo>
                  <a:pt x="2759" y="2270"/>
                </a:lnTo>
                <a:cubicBezTo>
                  <a:pt x="2917" y="2057"/>
                  <a:pt x="2829" y="1882"/>
                  <a:pt x="2563" y="1882"/>
                </a:cubicBezTo>
                <a:lnTo>
                  <a:pt x="2367" y="1882"/>
                </a:lnTo>
                <a:lnTo>
                  <a:pt x="2367" y="1783"/>
                </a:lnTo>
                <a:cubicBezTo>
                  <a:pt x="2367" y="1764"/>
                  <a:pt x="2366" y="1750"/>
                  <a:pt x="2366" y="1731"/>
                </a:cubicBezTo>
                <a:cubicBezTo>
                  <a:pt x="2369" y="1486"/>
                  <a:pt x="2420" y="1253"/>
                  <a:pt x="2510" y="1040"/>
                </a:cubicBezTo>
                <a:cubicBezTo>
                  <a:pt x="2530" y="994"/>
                  <a:pt x="2551" y="949"/>
                  <a:pt x="2574" y="905"/>
                </a:cubicBezTo>
                <a:lnTo>
                  <a:pt x="1006" y="0"/>
                </a:lnTo>
                <a:close/>
              </a:path>
            </a:pathLst>
          </a:cu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Arial" panose="020B0604020202020204"/>
              <a:ea typeface="微软雅黑" panose="020B0503020204020204" charset="-122"/>
              <a:sym typeface="Arial" panose="020B0604020202020204"/>
            </a:endParaRPr>
          </a:p>
        </p:txBody>
      </p:sp>
      <p:sp>
        <p:nvSpPr>
          <p:cNvPr id="8" name="Freeform 24"/>
          <p:cNvSpPr/>
          <p:nvPr/>
        </p:nvSpPr>
        <p:spPr bwMode="auto">
          <a:xfrm>
            <a:off x="3537070" y="1513812"/>
            <a:ext cx="1044330" cy="571514"/>
          </a:xfrm>
          <a:custGeom>
            <a:avLst/>
            <a:gdLst>
              <a:gd name="T0" fmla="*/ 4839 w 4839"/>
              <a:gd name="T1" fmla="*/ 435 h 2651"/>
              <a:gd name="T2" fmla="*/ 4744 w 4839"/>
              <a:gd name="T3" fmla="*/ 385 h 2651"/>
              <a:gd name="T4" fmla="*/ 3113 w 4839"/>
              <a:gd name="T5" fmla="*/ 0 h 2651"/>
              <a:gd name="T6" fmla="*/ 1637 w 4839"/>
              <a:gd name="T7" fmla="*/ 312 h 2651"/>
              <a:gd name="T8" fmla="*/ 0 w 4839"/>
              <a:gd name="T9" fmla="*/ 1745 h 2651"/>
              <a:gd name="T10" fmla="*/ 1569 w 4839"/>
              <a:gd name="T11" fmla="*/ 2651 h 2651"/>
              <a:gd name="T12" fmla="*/ 2376 w 4839"/>
              <a:gd name="T13" fmla="*/ 1965 h 2651"/>
              <a:gd name="T14" fmla="*/ 2506 w 4839"/>
              <a:gd name="T15" fmla="*/ 1914 h 2651"/>
              <a:gd name="T16" fmla="*/ 3113 w 4839"/>
              <a:gd name="T17" fmla="*/ 1811 h 2651"/>
              <a:gd name="T18" fmla="*/ 3838 w 4839"/>
              <a:gd name="T19" fmla="*/ 1960 h 2651"/>
              <a:gd name="T20" fmla="*/ 3933 w 4839"/>
              <a:gd name="T21" fmla="*/ 2004 h 2651"/>
              <a:gd name="T22" fmla="*/ 4839 w 4839"/>
              <a:gd name="T23" fmla="*/ 435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39" h="2651">
                <a:moveTo>
                  <a:pt x="4839" y="435"/>
                </a:moveTo>
                <a:cubicBezTo>
                  <a:pt x="4808" y="418"/>
                  <a:pt x="4776" y="401"/>
                  <a:pt x="4744" y="385"/>
                </a:cubicBezTo>
                <a:cubicBezTo>
                  <a:pt x="4253" y="139"/>
                  <a:pt x="3699" y="0"/>
                  <a:pt x="3113" y="0"/>
                </a:cubicBezTo>
                <a:cubicBezTo>
                  <a:pt x="2588" y="0"/>
                  <a:pt x="2088" y="112"/>
                  <a:pt x="1637" y="312"/>
                </a:cubicBezTo>
                <a:cubicBezTo>
                  <a:pt x="962" y="612"/>
                  <a:pt x="387" y="1116"/>
                  <a:pt x="0" y="1745"/>
                </a:cubicBezTo>
                <a:lnTo>
                  <a:pt x="1569" y="2651"/>
                </a:lnTo>
                <a:cubicBezTo>
                  <a:pt x="1764" y="2350"/>
                  <a:pt x="2045" y="2110"/>
                  <a:pt x="2376" y="1965"/>
                </a:cubicBezTo>
                <a:cubicBezTo>
                  <a:pt x="2419" y="1946"/>
                  <a:pt x="2462" y="1929"/>
                  <a:pt x="2506" y="1914"/>
                </a:cubicBezTo>
                <a:cubicBezTo>
                  <a:pt x="2696" y="1847"/>
                  <a:pt x="2900" y="1811"/>
                  <a:pt x="3113" y="1811"/>
                </a:cubicBezTo>
                <a:cubicBezTo>
                  <a:pt x="3370" y="1811"/>
                  <a:pt x="3616" y="1864"/>
                  <a:pt x="3838" y="1960"/>
                </a:cubicBezTo>
                <a:cubicBezTo>
                  <a:pt x="3870" y="1974"/>
                  <a:pt x="3902" y="1989"/>
                  <a:pt x="3933" y="2004"/>
                </a:cubicBezTo>
                <a:lnTo>
                  <a:pt x="4839" y="435"/>
                </a:ln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Arial" panose="020B0604020202020204"/>
              <a:ea typeface="微软雅黑" panose="020B0503020204020204" charset="-122"/>
              <a:sym typeface="Arial" panose="020B0604020202020204"/>
            </a:endParaRPr>
          </a:p>
        </p:txBody>
      </p:sp>
      <p:sp>
        <p:nvSpPr>
          <p:cNvPr id="9" name="Freeform 25"/>
          <p:cNvSpPr/>
          <p:nvPr/>
        </p:nvSpPr>
        <p:spPr bwMode="auto">
          <a:xfrm>
            <a:off x="4418783" y="1626611"/>
            <a:ext cx="577154" cy="1044330"/>
          </a:xfrm>
          <a:custGeom>
            <a:avLst/>
            <a:gdLst>
              <a:gd name="T0" fmla="*/ 2190 w 2678"/>
              <a:gd name="T1" fmla="*/ 4846 h 4846"/>
              <a:gd name="T2" fmla="*/ 2678 w 2678"/>
              <a:gd name="T3" fmla="*/ 3129 h 4846"/>
              <a:gd name="T4" fmla="*/ 2470 w 2678"/>
              <a:gd name="T5" fmla="*/ 1915 h 4846"/>
              <a:gd name="T6" fmla="*/ 905 w 2678"/>
              <a:gd name="T7" fmla="*/ 0 h 4846"/>
              <a:gd name="T8" fmla="*/ 0 w 2678"/>
              <a:gd name="T9" fmla="*/ 1568 h 4846"/>
              <a:gd name="T10" fmla="*/ 763 w 2678"/>
              <a:gd name="T11" fmla="*/ 2520 h 4846"/>
              <a:gd name="T12" fmla="*/ 779 w 2678"/>
              <a:gd name="T13" fmla="*/ 2566 h 4846"/>
              <a:gd name="T14" fmla="*/ 867 w 2678"/>
              <a:gd name="T15" fmla="*/ 3129 h 4846"/>
              <a:gd name="T16" fmla="*/ 628 w 2678"/>
              <a:gd name="T17" fmla="*/ 3926 h 4846"/>
              <a:gd name="T18" fmla="*/ 619 w 2678"/>
              <a:gd name="T19" fmla="*/ 3939 h 4846"/>
              <a:gd name="T20" fmla="*/ 2190 w 2678"/>
              <a:gd name="T21" fmla="*/ 4846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8" h="4846">
                <a:moveTo>
                  <a:pt x="2190" y="4846"/>
                </a:moveTo>
                <a:cubicBezTo>
                  <a:pt x="2475" y="4387"/>
                  <a:pt x="2678" y="3830"/>
                  <a:pt x="2678" y="3129"/>
                </a:cubicBezTo>
                <a:cubicBezTo>
                  <a:pt x="2678" y="2704"/>
                  <a:pt x="2604" y="2295"/>
                  <a:pt x="2470" y="1915"/>
                </a:cubicBezTo>
                <a:cubicBezTo>
                  <a:pt x="2185" y="1110"/>
                  <a:pt x="1626" y="434"/>
                  <a:pt x="905" y="0"/>
                </a:cubicBezTo>
                <a:lnTo>
                  <a:pt x="0" y="1568"/>
                </a:lnTo>
                <a:cubicBezTo>
                  <a:pt x="351" y="1788"/>
                  <a:pt x="623" y="2123"/>
                  <a:pt x="763" y="2520"/>
                </a:cubicBezTo>
                <a:cubicBezTo>
                  <a:pt x="769" y="2535"/>
                  <a:pt x="774" y="2551"/>
                  <a:pt x="779" y="2566"/>
                </a:cubicBezTo>
                <a:cubicBezTo>
                  <a:pt x="836" y="2744"/>
                  <a:pt x="867" y="2933"/>
                  <a:pt x="867" y="3129"/>
                </a:cubicBezTo>
                <a:cubicBezTo>
                  <a:pt x="867" y="3440"/>
                  <a:pt x="782" y="3690"/>
                  <a:pt x="628" y="3926"/>
                </a:cubicBezTo>
                <a:cubicBezTo>
                  <a:pt x="626" y="3930"/>
                  <a:pt x="622" y="3935"/>
                  <a:pt x="619" y="3939"/>
                </a:cubicBezTo>
                <a:lnTo>
                  <a:pt x="2190" y="4846"/>
                </a:ln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Arial" panose="020B0604020202020204"/>
              <a:ea typeface="微软雅黑" panose="020B0503020204020204" charset="-122"/>
              <a:sym typeface="Arial" panose="020B0604020202020204"/>
            </a:endParaRPr>
          </a:p>
        </p:txBody>
      </p:sp>
      <p:sp>
        <p:nvSpPr>
          <p:cNvPr id="10" name="Freeform 26"/>
          <p:cNvSpPr/>
          <p:nvPr/>
        </p:nvSpPr>
        <p:spPr bwMode="auto">
          <a:xfrm>
            <a:off x="4082266" y="2505502"/>
            <a:ext cx="787712" cy="866672"/>
          </a:xfrm>
          <a:custGeom>
            <a:avLst/>
            <a:gdLst>
              <a:gd name="T0" fmla="*/ 1403 w 3656"/>
              <a:gd name="T1" fmla="*/ 676 h 4019"/>
              <a:gd name="T2" fmla="*/ 744 w 3656"/>
              <a:gd name="T3" fmla="*/ 1318 h 4019"/>
              <a:gd name="T4" fmla="*/ 0 w 3656"/>
              <a:gd name="T5" fmla="*/ 3113 h 4019"/>
              <a:gd name="T6" fmla="*/ 906 w 3656"/>
              <a:gd name="T7" fmla="*/ 4019 h 4019"/>
              <a:gd name="T8" fmla="*/ 1811 w 3656"/>
              <a:gd name="T9" fmla="*/ 3113 h 4019"/>
              <a:gd name="T10" fmla="*/ 2185 w 3656"/>
              <a:gd name="T11" fmla="*/ 2427 h 4019"/>
              <a:gd name="T12" fmla="*/ 2616 w 3656"/>
              <a:gd name="T13" fmla="*/ 2021 h 4019"/>
              <a:gd name="T14" fmla="*/ 3656 w 3656"/>
              <a:gd name="T15" fmla="*/ 911 h 4019"/>
              <a:gd name="T16" fmla="*/ 2078 w 3656"/>
              <a:gd name="T17" fmla="*/ 0 h 4019"/>
              <a:gd name="T18" fmla="*/ 1403 w 3656"/>
              <a:gd name="T19" fmla="*/ 676 h 4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6" h="4019">
                <a:moveTo>
                  <a:pt x="1403" y="676"/>
                </a:moveTo>
                <a:cubicBezTo>
                  <a:pt x="1189" y="869"/>
                  <a:pt x="957" y="1079"/>
                  <a:pt x="744" y="1318"/>
                </a:cubicBezTo>
                <a:cubicBezTo>
                  <a:pt x="336" y="1776"/>
                  <a:pt x="0" y="2343"/>
                  <a:pt x="0" y="3113"/>
                </a:cubicBezTo>
                <a:cubicBezTo>
                  <a:pt x="0" y="3613"/>
                  <a:pt x="405" y="4019"/>
                  <a:pt x="906" y="4019"/>
                </a:cubicBezTo>
                <a:cubicBezTo>
                  <a:pt x="1406" y="4019"/>
                  <a:pt x="1811" y="3613"/>
                  <a:pt x="1811" y="3113"/>
                </a:cubicBezTo>
                <a:cubicBezTo>
                  <a:pt x="1811" y="2884"/>
                  <a:pt x="1928" y="2691"/>
                  <a:pt x="2185" y="2427"/>
                </a:cubicBezTo>
                <a:cubicBezTo>
                  <a:pt x="2300" y="2309"/>
                  <a:pt x="2443" y="2177"/>
                  <a:pt x="2616" y="2021"/>
                </a:cubicBezTo>
                <a:cubicBezTo>
                  <a:pt x="2949" y="1721"/>
                  <a:pt x="3340" y="1367"/>
                  <a:pt x="3656" y="911"/>
                </a:cubicBezTo>
                <a:lnTo>
                  <a:pt x="2078" y="0"/>
                </a:lnTo>
                <a:cubicBezTo>
                  <a:pt x="1907" y="216"/>
                  <a:pt x="1678" y="428"/>
                  <a:pt x="1403" y="676"/>
                </a:cubicBezTo>
                <a:close/>
              </a:path>
            </a:pathLst>
          </a:cu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Arial" panose="020B0604020202020204"/>
              <a:ea typeface="微软雅黑" panose="020B0503020204020204" charset="-122"/>
              <a:sym typeface="Arial" panose="020B0604020202020204"/>
            </a:endParaRPr>
          </a:p>
        </p:txBody>
      </p:sp>
      <p:sp>
        <p:nvSpPr>
          <p:cNvPr id="11" name="Freeform 28"/>
          <p:cNvSpPr>
            <a:spLocks noEditPoints="1"/>
          </p:cNvSpPr>
          <p:nvPr/>
        </p:nvSpPr>
        <p:spPr bwMode="auto">
          <a:xfrm>
            <a:off x="4140545" y="2114466"/>
            <a:ext cx="211499" cy="449316"/>
          </a:xfrm>
          <a:custGeom>
            <a:avLst/>
            <a:gdLst>
              <a:gd name="T0" fmla="*/ 378 w 977"/>
              <a:gd name="T1" fmla="*/ 550 h 2086"/>
              <a:gd name="T2" fmla="*/ 390 w 977"/>
              <a:gd name="T3" fmla="*/ 531 h 2086"/>
              <a:gd name="T4" fmla="*/ 375 w 977"/>
              <a:gd name="T5" fmla="*/ 506 h 2086"/>
              <a:gd name="T6" fmla="*/ 351 w 977"/>
              <a:gd name="T7" fmla="*/ 506 h 2086"/>
              <a:gd name="T8" fmla="*/ 336 w 977"/>
              <a:gd name="T9" fmla="*/ 531 h 2086"/>
              <a:gd name="T10" fmla="*/ 348 w 977"/>
              <a:gd name="T11" fmla="*/ 550 h 2086"/>
              <a:gd name="T12" fmla="*/ 378 w 977"/>
              <a:gd name="T13" fmla="*/ 550 h 2086"/>
              <a:gd name="T14" fmla="*/ 939 w 977"/>
              <a:gd name="T15" fmla="*/ 151 h 2086"/>
              <a:gd name="T16" fmla="*/ 933 w 977"/>
              <a:gd name="T17" fmla="*/ 148 h 2086"/>
              <a:gd name="T18" fmla="*/ 817 w 977"/>
              <a:gd name="T19" fmla="*/ 175 h 2086"/>
              <a:gd name="T20" fmla="*/ 611 w 977"/>
              <a:gd name="T21" fmla="*/ 485 h 2086"/>
              <a:gd name="T22" fmla="*/ 538 w 977"/>
              <a:gd name="T23" fmla="*/ 519 h 2086"/>
              <a:gd name="T24" fmla="*/ 538 w 977"/>
              <a:gd name="T25" fmla="*/ 519 h 2086"/>
              <a:gd name="T26" fmla="*/ 487 w 977"/>
              <a:gd name="T27" fmla="*/ 520 h 2086"/>
              <a:gd name="T28" fmla="*/ 487 w 977"/>
              <a:gd name="T29" fmla="*/ 520 h 2086"/>
              <a:gd name="T30" fmla="*/ 363 w 977"/>
              <a:gd name="T31" fmla="*/ 735 h 2086"/>
              <a:gd name="T32" fmla="*/ 238 w 977"/>
              <a:gd name="T33" fmla="*/ 518 h 2086"/>
              <a:gd name="T34" fmla="*/ 0 w 977"/>
              <a:gd name="T35" fmla="*/ 741 h 2086"/>
              <a:gd name="T36" fmla="*/ 0 w 977"/>
              <a:gd name="T37" fmla="*/ 1267 h 2086"/>
              <a:gd name="T38" fmla="*/ 80 w 977"/>
              <a:gd name="T39" fmla="*/ 1346 h 2086"/>
              <a:gd name="T40" fmla="*/ 110 w 977"/>
              <a:gd name="T41" fmla="*/ 1346 h 2086"/>
              <a:gd name="T42" fmla="*/ 110 w 977"/>
              <a:gd name="T43" fmla="*/ 801 h 2086"/>
              <a:gd name="T44" fmla="*/ 124 w 977"/>
              <a:gd name="T45" fmla="*/ 787 h 2086"/>
              <a:gd name="T46" fmla="*/ 138 w 977"/>
              <a:gd name="T47" fmla="*/ 801 h 2086"/>
              <a:gd name="T48" fmla="*/ 138 w 977"/>
              <a:gd name="T49" fmla="*/ 2019 h 2086"/>
              <a:gd name="T50" fmla="*/ 232 w 977"/>
              <a:gd name="T51" fmla="*/ 2086 h 2086"/>
              <a:gd name="T52" fmla="*/ 235 w 977"/>
              <a:gd name="T53" fmla="*/ 2086 h 2086"/>
              <a:gd name="T54" fmla="*/ 334 w 977"/>
              <a:gd name="T55" fmla="*/ 2000 h 2086"/>
              <a:gd name="T56" fmla="*/ 334 w 977"/>
              <a:gd name="T57" fmla="*/ 1346 h 2086"/>
              <a:gd name="T58" fmla="*/ 386 w 977"/>
              <a:gd name="T59" fmla="*/ 1346 h 2086"/>
              <a:gd name="T60" fmla="*/ 386 w 977"/>
              <a:gd name="T61" fmla="*/ 2000 h 2086"/>
              <a:gd name="T62" fmla="*/ 486 w 977"/>
              <a:gd name="T63" fmla="*/ 2086 h 2086"/>
              <a:gd name="T64" fmla="*/ 488 w 977"/>
              <a:gd name="T65" fmla="*/ 2086 h 2086"/>
              <a:gd name="T66" fmla="*/ 582 w 977"/>
              <a:gd name="T67" fmla="*/ 2019 h 2086"/>
              <a:gd name="T68" fmla="*/ 582 w 977"/>
              <a:gd name="T69" fmla="*/ 923 h 2086"/>
              <a:gd name="T70" fmla="*/ 588 w 977"/>
              <a:gd name="T71" fmla="*/ 829 h 2086"/>
              <a:gd name="T72" fmla="*/ 635 w 977"/>
              <a:gd name="T73" fmla="*/ 746 h 2086"/>
              <a:gd name="T74" fmla="*/ 946 w 977"/>
              <a:gd name="T75" fmla="*/ 270 h 2086"/>
              <a:gd name="T76" fmla="*/ 939 w 977"/>
              <a:gd name="T77" fmla="*/ 151 h 2086"/>
              <a:gd name="T78" fmla="*/ 362 w 977"/>
              <a:gd name="T79" fmla="*/ 462 h 2086"/>
              <a:gd name="T80" fmla="*/ 593 w 977"/>
              <a:gd name="T81" fmla="*/ 231 h 2086"/>
              <a:gd name="T82" fmla="*/ 362 w 977"/>
              <a:gd name="T83" fmla="*/ 0 h 2086"/>
              <a:gd name="T84" fmla="*/ 131 w 977"/>
              <a:gd name="T85" fmla="*/ 231 h 2086"/>
              <a:gd name="T86" fmla="*/ 362 w 977"/>
              <a:gd name="T87" fmla="*/ 462 h 2086"/>
              <a:gd name="T88" fmla="*/ 363 w 977"/>
              <a:gd name="T89" fmla="*/ 706 h 2086"/>
              <a:gd name="T90" fmla="*/ 405 w 977"/>
              <a:gd name="T91" fmla="*/ 634 h 2086"/>
              <a:gd name="T92" fmla="*/ 386 w 977"/>
              <a:gd name="T93" fmla="*/ 552 h 2086"/>
              <a:gd name="T94" fmla="*/ 385 w 977"/>
              <a:gd name="T95" fmla="*/ 553 h 2086"/>
              <a:gd name="T96" fmla="*/ 363 w 977"/>
              <a:gd name="T97" fmla="*/ 567 h 2086"/>
              <a:gd name="T98" fmla="*/ 341 w 977"/>
              <a:gd name="T99" fmla="*/ 553 h 2086"/>
              <a:gd name="T100" fmla="*/ 340 w 977"/>
              <a:gd name="T101" fmla="*/ 552 h 2086"/>
              <a:gd name="T102" fmla="*/ 321 w 977"/>
              <a:gd name="T103" fmla="*/ 634 h 2086"/>
              <a:gd name="T104" fmla="*/ 363 w 977"/>
              <a:gd name="T105" fmla="*/ 706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7" h="2086">
                <a:moveTo>
                  <a:pt x="378" y="550"/>
                </a:moveTo>
                <a:lnTo>
                  <a:pt x="390" y="531"/>
                </a:lnTo>
                <a:cubicBezTo>
                  <a:pt x="399" y="517"/>
                  <a:pt x="392" y="506"/>
                  <a:pt x="375" y="506"/>
                </a:cubicBezTo>
                <a:lnTo>
                  <a:pt x="351" y="506"/>
                </a:lnTo>
                <a:cubicBezTo>
                  <a:pt x="335" y="506"/>
                  <a:pt x="328" y="517"/>
                  <a:pt x="336" y="531"/>
                </a:cubicBezTo>
                <a:lnTo>
                  <a:pt x="348" y="550"/>
                </a:lnTo>
                <a:cubicBezTo>
                  <a:pt x="356" y="563"/>
                  <a:pt x="370" y="563"/>
                  <a:pt x="378" y="550"/>
                </a:cubicBezTo>
                <a:close/>
                <a:moveTo>
                  <a:pt x="939" y="151"/>
                </a:moveTo>
                <a:lnTo>
                  <a:pt x="933" y="148"/>
                </a:lnTo>
                <a:cubicBezTo>
                  <a:pt x="897" y="124"/>
                  <a:pt x="840" y="139"/>
                  <a:pt x="817" y="175"/>
                </a:cubicBezTo>
                <a:lnTo>
                  <a:pt x="611" y="485"/>
                </a:lnTo>
                <a:cubicBezTo>
                  <a:pt x="584" y="519"/>
                  <a:pt x="566" y="519"/>
                  <a:pt x="538" y="519"/>
                </a:cubicBezTo>
                <a:cubicBezTo>
                  <a:pt x="538" y="519"/>
                  <a:pt x="538" y="519"/>
                  <a:pt x="538" y="519"/>
                </a:cubicBezTo>
                <a:cubicBezTo>
                  <a:pt x="531" y="519"/>
                  <a:pt x="487" y="520"/>
                  <a:pt x="487" y="520"/>
                </a:cubicBezTo>
                <a:cubicBezTo>
                  <a:pt x="487" y="520"/>
                  <a:pt x="487" y="520"/>
                  <a:pt x="487" y="520"/>
                </a:cubicBezTo>
                <a:lnTo>
                  <a:pt x="363" y="735"/>
                </a:lnTo>
                <a:lnTo>
                  <a:pt x="238" y="518"/>
                </a:lnTo>
                <a:cubicBezTo>
                  <a:pt x="99" y="553"/>
                  <a:pt x="0" y="642"/>
                  <a:pt x="0" y="741"/>
                </a:cubicBezTo>
                <a:lnTo>
                  <a:pt x="0" y="1267"/>
                </a:lnTo>
                <a:cubicBezTo>
                  <a:pt x="0" y="1311"/>
                  <a:pt x="36" y="1346"/>
                  <a:pt x="80" y="1346"/>
                </a:cubicBezTo>
                <a:lnTo>
                  <a:pt x="110" y="1346"/>
                </a:lnTo>
                <a:lnTo>
                  <a:pt x="110" y="801"/>
                </a:lnTo>
                <a:cubicBezTo>
                  <a:pt x="110" y="794"/>
                  <a:pt x="117" y="787"/>
                  <a:pt x="124" y="787"/>
                </a:cubicBezTo>
                <a:cubicBezTo>
                  <a:pt x="132" y="787"/>
                  <a:pt x="138" y="794"/>
                  <a:pt x="138" y="801"/>
                </a:cubicBezTo>
                <a:lnTo>
                  <a:pt x="138" y="2019"/>
                </a:lnTo>
                <a:cubicBezTo>
                  <a:pt x="152" y="2058"/>
                  <a:pt x="188" y="2086"/>
                  <a:pt x="232" y="2086"/>
                </a:cubicBezTo>
                <a:lnTo>
                  <a:pt x="235" y="2086"/>
                </a:lnTo>
                <a:cubicBezTo>
                  <a:pt x="289" y="2086"/>
                  <a:pt x="334" y="2055"/>
                  <a:pt x="334" y="2000"/>
                </a:cubicBezTo>
                <a:lnTo>
                  <a:pt x="334" y="1346"/>
                </a:lnTo>
                <a:lnTo>
                  <a:pt x="386" y="1346"/>
                </a:lnTo>
                <a:lnTo>
                  <a:pt x="386" y="2000"/>
                </a:lnTo>
                <a:cubicBezTo>
                  <a:pt x="386" y="2055"/>
                  <a:pt x="431" y="2086"/>
                  <a:pt x="486" y="2086"/>
                </a:cubicBezTo>
                <a:lnTo>
                  <a:pt x="488" y="2086"/>
                </a:lnTo>
                <a:cubicBezTo>
                  <a:pt x="532" y="2086"/>
                  <a:pt x="568" y="2058"/>
                  <a:pt x="582" y="2019"/>
                </a:cubicBezTo>
                <a:lnTo>
                  <a:pt x="582" y="923"/>
                </a:lnTo>
                <a:cubicBezTo>
                  <a:pt x="582" y="923"/>
                  <a:pt x="580" y="856"/>
                  <a:pt x="588" y="829"/>
                </a:cubicBezTo>
                <a:cubicBezTo>
                  <a:pt x="594" y="809"/>
                  <a:pt x="612" y="780"/>
                  <a:pt x="635" y="746"/>
                </a:cubicBezTo>
                <a:cubicBezTo>
                  <a:pt x="744" y="586"/>
                  <a:pt x="946" y="270"/>
                  <a:pt x="946" y="270"/>
                </a:cubicBezTo>
                <a:cubicBezTo>
                  <a:pt x="970" y="234"/>
                  <a:pt x="977" y="177"/>
                  <a:pt x="939" y="151"/>
                </a:cubicBezTo>
                <a:close/>
                <a:moveTo>
                  <a:pt x="362" y="462"/>
                </a:moveTo>
                <a:cubicBezTo>
                  <a:pt x="490" y="462"/>
                  <a:pt x="593" y="359"/>
                  <a:pt x="593" y="231"/>
                </a:cubicBezTo>
                <a:cubicBezTo>
                  <a:pt x="593" y="104"/>
                  <a:pt x="490" y="0"/>
                  <a:pt x="362" y="0"/>
                </a:cubicBezTo>
                <a:cubicBezTo>
                  <a:pt x="235" y="0"/>
                  <a:pt x="131" y="104"/>
                  <a:pt x="131" y="231"/>
                </a:cubicBezTo>
                <a:cubicBezTo>
                  <a:pt x="131" y="359"/>
                  <a:pt x="235" y="462"/>
                  <a:pt x="362" y="462"/>
                </a:cubicBezTo>
                <a:close/>
                <a:moveTo>
                  <a:pt x="363" y="706"/>
                </a:moveTo>
                <a:lnTo>
                  <a:pt x="405" y="634"/>
                </a:lnTo>
                <a:lnTo>
                  <a:pt x="386" y="552"/>
                </a:lnTo>
                <a:lnTo>
                  <a:pt x="385" y="553"/>
                </a:lnTo>
                <a:cubicBezTo>
                  <a:pt x="380" y="562"/>
                  <a:pt x="372" y="567"/>
                  <a:pt x="363" y="567"/>
                </a:cubicBezTo>
                <a:cubicBezTo>
                  <a:pt x="354" y="567"/>
                  <a:pt x="346" y="562"/>
                  <a:pt x="341" y="553"/>
                </a:cubicBezTo>
                <a:lnTo>
                  <a:pt x="340" y="552"/>
                </a:lnTo>
                <a:lnTo>
                  <a:pt x="321" y="634"/>
                </a:lnTo>
                <a:lnTo>
                  <a:pt x="363" y="706"/>
                </a:lnTo>
                <a:close/>
              </a:path>
            </a:pathLst>
          </a:custGeom>
          <a:solidFill>
            <a:schemeClr val="accent1"/>
          </a:solidFill>
          <a:ln>
            <a:noFill/>
          </a:ln>
        </p:spPr>
        <p:txBody>
          <a:bodyPr vert="horz" wrap="square" lIns="68580" tIns="34290" rIns="68580" bIns="3429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2" name="椭圆 11"/>
          <p:cNvSpPr/>
          <p:nvPr/>
        </p:nvSpPr>
        <p:spPr>
          <a:xfrm>
            <a:off x="3989058" y="3507854"/>
            <a:ext cx="568991" cy="568991"/>
          </a:xfrm>
          <a:prstGeom prst="ellipse">
            <a:avLst/>
          </a:pr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Arial" panose="020B0604020202020204"/>
              <a:ea typeface="微软雅黑" panose="020B0503020204020204" charset="-122"/>
              <a:sym typeface="Arial" panose="020B0604020202020204"/>
            </a:endParaRPr>
          </a:p>
        </p:txBody>
      </p:sp>
      <p:sp>
        <p:nvSpPr>
          <p:cNvPr id="13" name="矩形 12"/>
          <p:cNvSpPr/>
          <p:nvPr/>
        </p:nvSpPr>
        <p:spPr>
          <a:xfrm>
            <a:off x="678444" y="1677786"/>
            <a:ext cx="2340175" cy="784830"/>
          </a:xfrm>
          <a:prstGeom prst="rect">
            <a:avLst/>
          </a:prstGeom>
        </p:spPr>
        <p:txBody>
          <a:bodyPr wrap="square">
            <a:spAutoFit/>
          </a:bodyPr>
          <a:lstStyle/>
          <a:p>
            <a:pPr algn="just"/>
            <a:r>
              <a:rPr lang="zh-CN" altLang="en-US" sz="900" dirty="0">
                <a:solidFill>
                  <a:schemeClr val="bg1">
                    <a:lumMod val="50000"/>
                  </a:schemeClr>
                </a:solidFill>
                <a:latin typeface="Arial" panose="020B0604020202020204"/>
                <a:ea typeface="微软雅黑" panose="020B0503020204020204" charset="-122"/>
                <a:sym typeface="Arial" panose="020B0604020202020204"/>
              </a:rPr>
              <a:t>在这里输入您的文字内容，或者将您的文字内容复制在这里。在这里输入您的文字内容，或者将您的文字复制在这里，在这里输入您的文字内容，或者将您的文字复制在这里</a:t>
            </a:r>
            <a:endParaRPr lang="zh-CN" altLang="en-US" sz="9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14" name="矩形 13"/>
          <p:cNvSpPr/>
          <p:nvPr/>
        </p:nvSpPr>
        <p:spPr>
          <a:xfrm>
            <a:off x="678444" y="2813676"/>
            <a:ext cx="2188836" cy="323165"/>
          </a:xfrm>
          <a:prstGeom prst="rect">
            <a:avLst/>
          </a:prstGeom>
        </p:spPr>
        <p:txBody>
          <a:bodyPr wrap="square">
            <a:spAutoFit/>
          </a:bodyPr>
          <a:lstStyle/>
          <a:p>
            <a:r>
              <a:rPr lang="zh-CN" altLang="en-US" sz="1500" b="1" dirty="0">
                <a:solidFill>
                  <a:schemeClr val="accent1"/>
                </a:solidFill>
                <a:latin typeface="Arial" panose="020B0604020202020204"/>
                <a:ea typeface="微软雅黑" panose="020B0503020204020204" charset="-122"/>
                <a:sym typeface="Arial" panose="020B0604020202020204"/>
              </a:rPr>
              <a:t>输入您的标题文字</a:t>
            </a:r>
            <a:endParaRPr lang="zh-CN" altLang="en-US" sz="1500" b="1" dirty="0">
              <a:solidFill>
                <a:schemeClr val="accent1"/>
              </a:solidFill>
              <a:latin typeface="Arial" panose="020B0604020202020204"/>
              <a:ea typeface="微软雅黑" panose="020B0503020204020204" charset="-122"/>
              <a:sym typeface="Arial" panose="020B0604020202020204"/>
            </a:endParaRPr>
          </a:p>
        </p:txBody>
      </p:sp>
      <p:sp>
        <p:nvSpPr>
          <p:cNvPr id="15" name="矩形 14"/>
          <p:cNvSpPr/>
          <p:nvPr/>
        </p:nvSpPr>
        <p:spPr>
          <a:xfrm>
            <a:off x="678444" y="3072402"/>
            <a:ext cx="2340175" cy="784830"/>
          </a:xfrm>
          <a:prstGeom prst="rect">
            <a:avLst/>
          </a:prstGeom>
        </p:spPr>
        <p:txBody>
          <a:bodyPr wrap="square">
            <a:spAutoFit/>
          </a:bodyPr>
          <a:lstStyle/>
          <a:p>
            <a:pPr algn="just"/>
            <a:r>
              <a:rPr lang="zh-CN" altLang="en-US" sz="900" dirty="0">
                <a:solidFill>
                  <a:schemeClr val="bg1">
                    <a:lumMod val="50000"/>
                  </a:schemeClr>
                </a:solidFill>
                <a:latin typeface="Arial" panose="020B0604020202020204"/>
                <a:ea typeface="微软雅黑" panose="020B0503020204020204" charset="-122"/>
                <a:sym typeface="Arial" panose="020B0604020202020204"/>
              </a:rPr>
              <a:t>在这里输入您的文字内容，或者将您的文字内容复制在这里。在这里输入您的文字内容，或者将您的文字复制在这里，在这里输入您的文字内容，或者将您的文字复制在这里</a:t>
            </a:r>
            <a:endParaRPr lang="zh-CN" altLang="en-US" sz="9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16" name="矩形 15"/>
          <p:cNvSpPr/>
          <p:nvPr/>
        </p:nvSpPr>
        <p:spPr>
          <a:xfrm>
            <a:off x="5357833" y="1419059"/>
            <a:ext cx="2188836" cy="323165"/>
          </a:xfrm>
          <a:prstGeom prst="rect">
            <a:avLst/>
          </a:prstGeom>
        </p:spPr>
        <p:txBody>
          <a:bodyPr wrap="square">
            <a:spAutoFit/>
          </a:bodyPr>
          <a:lstStyle/>
          <a:p>
            <a:r>
              <a:rPr lang="zh-CN" altLang="en-US" sz="1500" b="1" dirty="0">
                <a:solidFill>
                  <a:schemeClr val="accent1"/>
                </a:solidFill>
                <a:latin typeface="Arial" panose="020B0604020202020204"/>
                <a:ea typeface="微软雅黑" panose="020B0503020204020204" charset="-122"/>
                <a:sym typeface="Arial" panose="020B0604020202020204"/>
              </a:rPr>
              <a:t>输入您的标题文字</a:t>
            </a:r>
            <a:endParaRPr lang="zh-CN" altLang="en-US" sz="1500" b="1" dirty="0">
              <a:solidFill>
                <a:schemeClr val="accent1"/>
              </a:solidFill>
              <a:latin typeface="Arial" panose="020B0604020202020204"/>
              <a:ea typeface="微软雅黑" panose="020B0503020204020204" charset="-122"/>
              <a:sym typeface="Arial" panose="020B0604020202020204"/>
            </a:endParaRPr>
          </a:p>
        </p:txBody>
      </p:sp>
      <p:sp>
        <p:nvSpPr>
          <p:cNvPr id="17" name="矩形 16"/>
          <p:cNvSpPr/>
          <p:nvPr/>
        </p:nvSpPr>
        <p:spPr>
          <a:xfrm>
            <a:off x="5357833" y="1677786"/>
            <a:ext cx="2340175" cy="784830"/>
          </a:xfrm>
          <a:prstGeom prst="rect">
            <a:avLst/>
          </a:prstGeom>
        </p:spPr>
        <p:txBody>
          <a:bodyPr wrap="square">
            <a:spAutoFit/>
          </a:bodyPr>
          <a:lstStyle/>
          <a:p>
            <a:pPr algn="just"/>
            <a:r>
              <a:rPr lang="zh-CN" altLang="en-US" sz="900" dirty="0">
                <a:solidFill>
                  <a:schemeClr val="bg1">
                    <a:lumMod val="50000"/>
                  </a:schemeClr>
                </a:solidFill>
                <a:latin typeface="Arial" panose="020B0604020202020204"/>
                <a:ea typeface="微软雅黑" panose="020B0503020204020204" charset="-122"/>
                <a:sym typeface="Arial" panose="020B0604020202020204"/>
              </a:rPr>
              <a:t>在这里输入您的文字内容，或者将您的文字内容复制在这里。在这里输入您的文字内容，或者将您的文字复制在这里，在这里输入您的文字内容，或者将您的文字复制在这里</a:t>
            </a:r>
            <a:endParaRPr lang="zh-CN" altLang="en-US" sz="9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18" name="矩形 17"/>
          <p:cNvSpPr/>
          <p:nvPr/>
        </p:nvSpPr>
        <p:spPr>
          <a:xfrm>
            <a:off x="5357833" y="2813676"/>
            <a:ext cx="2188836" cy="323165"/>
          </a:xfrm>
          <a:prstGeom prst="rect">
            <a:avLst/>
          </a:prstGeom>
        </p:spPr>
        <p:txBody>
          <a:bodyPr wrap="square">
            <a:spAutoFit/>
          </a:bodyPr>
          <a:lstStyle/>
          <a:p>
            <a:r>
              <a:rPr lang="zh-CN" altLang="en-US" sz="1500" b="1" dirty="0">
                <a:solidFill>
                  <a:schemeClr val="accent1"/>
                </a:solidFill>
                <a:latin typeface="Arial" panose="020B0604020202020204"/>
                <a:ea typeface="微软雅黑" panose="020B0503020204020204" charset="-122"/>
                <a:sym typeface="Arial" panose="020B0604020202020204"/>
              </a:rPr>
              <a:t>输入您的标题文字</a:t>
            </a:r>
            <a:endParaRPr lang="zh-CN" altLang="en-US" sz="1500" b="1" dirty="0">
              <a:solidFill>
                <a:schemeClr val="accent1"/>
              </a:solidFill>
              <a:latin typeface="Arial" panose="020B0604020202020204"/>
              <a:ea typeface="微软雅黑" panose="020B0503020204020204" charset="-122"/>
              <a:sym typeface="Arial" panose="020B0604020202020204"/>
            </a:endParaRPr>
          </a:p>
        </p:txBody>
      </p:sp>
      <p:sp>
        <p:nvSpPr>
          <p:cNvPr id="19" name="矩形 18"/>
          <p:cNvSpPr/>
          <p:nvPr/>
        </p:nvSpPr>
        <p:spPr>
          <a:xfrm>
            <a:off x="5357833" y="3072402"/>
            <a:ext cx="2340175" cy="784830"/>
          </a:xfrm>
          <a:prstGeom prst="rect">
            <a:avLst/>
          </a:prstGeom>
        </p:spPr>
        <p:txBody>
          <a:bodyPr wrap="square">
            <a:spAutoFit/>
          </a:bodyPr>
          <a:lstStyle/>
          <a:p>
            <a:pPr algn="just"/>
            <a:r>
              <a:rPr lang="zh-CN" altLang="en-US" sz="900" dirty="0">
                <a:solidFill>
                  <a:schemeClr val="bg1">
                    <a:lumMod val="50000"/>
                  </a:schemeClr>
                </a:solidFill>
                <a:latin typeface="Arial" panose="020B0604020202020204"/>
                <a:ea typeface="微软雅黑" panose="020B0503020204020204" charset="-122"/>
                <a:sym typeface="Arial" panose="020B0604020202020204"/>
              </a:rPr>
              <a:t>在这里输入您的文字内容，或者将您的文字内容复制在这里。在这里输入您的文字内容，或者将您的文字复制在这里，在这里输入您的文字内容，或者将您的文字复制在这里</a:t>
            </a:r>
            <a:endParaRPr lang="zh-CN" altLang="en-US" sz="900" dirty="0">
              <a:solidFill>
                <a:schemeClr val="bg1">
                  <a:lumMod val="50000"/>
                </a:schemeClr>
              </a:solidFill>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500"/>
                            </p:stCondLst>
                            <p:childTnLst>
                              <p:par>
                                <p:cTn id="36" presetID="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100" fill="hold"/>
                                        <p:tgtEl>
                                          <p:spTgt spid="13"/>
                                        </p:tgtEl>
                                        <p:attrNameLst>
                                          <p:attrName>ppt_w</p:attrName>
                                        </p:attrNameLst>
                                      </p:cBhvr>
                                      <p:tavLst>
                                        <p:tav tm="0">
                                          <p:val>
                                            <p:fltVal val="0"/>
                                          </p:val>
                                        </p:tav>
                                        <p:tav tm="100000">
                                          <p:val>
                                            <p:strVal val="#ppt_w"/>
                                          </p:val>
                                        </p:tav>
                                      </p:tavLst>
                                    </p:anim>
                                    <p:anim calcmode="lin" valueType="num">
                                      <p:cBhvr>
                                        <p:cTn id="44" dur="100" fill="hold"/>
                                        <p:tgtEl>
                                          <p:spTgt spid="13"/>
                                        </p:tgtEl>
                                        <p:attrNameLst>
                                          <p:attrName>ppt_h</p:attrName>
                                        </p:attrNameLst>
                                      </p:cBhvr>
                                      <p:tavLst>
                                        <p:tav tm="0">
                                          <p:val>
                                            <p:fltVal val="0"/>
                                          </p:val>
                                        </p:tav>
                                        <p:tav tm="100000">
                                          <p:val>
                                            <p:strVal val="#ppt_h"/>
                                          </p:val>
                                        </p:tav>
                                      </p:tavLst>
                                    </p:anim>
                                    <p:animEffect transition="in" filter="fade">
                                      <p:cBhvr>
                                        <p:cTn id="45" dur="100"/>
                                        <p:tgtEl>
                                          <p:spTgt spid="13"/>
                                        </p:tgtEl>
                                      </p:cBhvr>
                                    </p:animEffect>
                                  </p:childTnLst>
                                </p:cTn>
                              </p:par>
                            </p:childTnLst>
                          </p:cTn>
                        </p:par>
                        <p:par>
                          <p:cTn id="46" fill="hold">
                            <p:stCondLst>
                              <p:cond delay="3099"/>
                            </p:stCondLst>
                            <p:childTnLst>
                              <p:par>
                                <p:cTn id="47" presetID="2" presetClass="entr" presetSubtype="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3599"/>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17"/>
                                        </p:tgtEl>
                                        <p:attrNameLst>
                                          <p:attrName>style.visibility</p:attrName>
                                        </p:attrNameLst>
                                      </p:cBhvr>
                                      <p:to>
                                        <p:strVal val="visible"/>
                                      </p:to>
                                    </p:set>
                                    <p:anim calcmode="lin" valueType="num">
                                      <p:cBhvr>
                                        <p:cTn id="54" dur="100" fill="hold"/>
                                        <p:tgtEl>
                                          <p:spTgt spid="17"/>
                                        </p:tgtEl>
                                        <p:attrNameLst>
                                          <p:attrName>ppt_w</p:attrName>
                                        </p:attrNameLst>
                                      </p:cBhvr>
                                      <p:tavLst>
                                        <p:tav tm="0">
                                          <p:val>
                                            <p:fltVal val="0"/>
                                          </p:val>
                                        </p:tav>
                                        <p:tav tm="100000">
                                          <p:val>
                                            <p:strVal val="#ppt_w"/>
                                          </p:val>
                                        </p:tav>
                                      </p:tavLst>
                                    </p:anim>
                                    <p:anim calcmode="lin" valueType="num">
                                      <p:cBhvr>
                                        <p:cTn id="55" dur="100" fill="hold"/>
                                        <p:tgtEl>
                                          <p:spTgt spid="17"/>
                                        </p:tgtEl>
                                        <p:attrNameLst>
                                          <p:attrName>ppt_h</p:attrName>
                                        </p:attrNameLst>
                                      </p:cBhvr>
                                      <p:tavLst>
                                        <p:tav tm="0">
                                          <p:val>
                                            <p:fltVal val="0"/>
                                          </p:val>
                                        </p:tav>
                                        <p:tav tm="100000">
                                          <p:val>
                                            <p:strVal val="#ppt_h"/>
                                          </p:val>
                                        </p:tav>
                                      </p:tavLst>
                                    </p:anim>
                                    <p:animEffect transition="in" filter="fade">
                                      <p:cBhvr>
                                        <p:cTn id="56" dur="100"/>
                                        <p:tgtEl>
                                          <p:spTgt spid="17"/>
                                        </p:tgtEl>
                                      </p:cBhvr>
                                    </p:animEffect>
                                  </p:childTnLst>
                                </p:cTn>
                              </p:par>
                            </p:childTnLst>
                          </p:cTn>
                        </p:par>
                        <p:par>
                          <p:cTn id="57" fill="hold">
                            <p:stCondLst>
                              <p:cond delay="4449"/>
                            </p:stCondLst>
                            <p:childTnLst>
                              <p:par>
                                <p:cTn id="58" presetID="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0-#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childTnLst>
                          </p:cTn>
                        </p:par>
                        <p:par>
                          <p:cTn id="62" fill="hold">
                            <p:stCondLst>
                              <p:cond delay="4949"/>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15"/>
                                        </p:tgtEl>
                                        <p:attrNameLst>
                                          <p:attrName>style.visibility</p:attrName>
                                        </p:attrNameLst>
                                      </p:cBhvr>
                                      <p:to>
                                        <p:strVal val="visible"/>
                                      </p:to>
                                    </p:set>
                                    <p:anim calcmode="lin" valueType="num">
                                      <p:cBhvr>
                                        <p:cTn id="65" dur="100" fill="hold"/>
                                        <p:tgtEl>
                                          <p:spTgt spid="15"/>
                                        </p:tgtEl>
                                        <p:attrNameLst>
                                          <p:attrName>ppt_w</p:attrName>
                                        </p:attrNameLst>
                                      </p:cBhvr>
                                      <p:tavLst>
                                        <p:tav tm="0">
                                          <p:val>
                                            <p:fltVal val="0"/>
                                          </p:val>
                                        </p:tav>
                                        <p:tav tm="100000">
                                          <p:val>
                                            <p:strVal val="#ppt_w"/>
                                          </p:val>
                                        </p:tav>
                                      </p:tavLst>
                                    </p:anim>
                                    <p:anim calcmode="lin" valueType="num">
                                      <p:cBhvr>
                                        <p:cTn id="66" dur="100" fill="hold"/>
                                        <p:tgtEl>
                                          <p:spTgt spid="15"/>
                                        </p:tgtEl>
                                        <p:attrNameLst>
                                          <p:attrName>ppt_h</p:attrName>
                                        </p:attrNameLst>
                                      </p:cBhvr>
                                      <p:tavLst>
                                        <p:tav tm="0">
                                          <p:val>
                                            <p:fltVal val="0"/>
                                          </p:val>
                                        </p:tav>
                                        <p:tav tm="100000">
                                          <p:val>
                                            <p:strVal val="#ppt_h"/>
                                          </p:val>
                                        </p:tav>
                                      </p:tavLst>
                                    </p:anim>
                                    <p:animEffect transition="in" filter="fade">
                                      <p:cBhvr>
                                        <p:cTn id="67" dur="100"/>
                                        <p:tgtEl>
                                          <p:spTgt spid="15"/>
                                        </p:tgtEl>
                                      </p:cBhvr>
                                    </p:animEffect>
                                  </p:childTnLst>
                                </p:cTn>
                              </p:par>
                            </p:childTnLst>
                          </p:cTn>
                        </p:par>
                        <p:par>
                          <p:cTn id="68" fill="hold">
                            <p:stCondLst>
                              <p:cond delay="5800"/>
                            </p:stCondLst>
                            <p:childTnLst>
                              <p:par>
                                <p:cTn id="69" presetID="2" presetClass="entr" presetSubtype="2"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1+#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30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19"/>
                                        </p:tgtEl>
                                        <p:attrNameLst>
                                          <p:attrName>style.visibility</p:attrName>
                                        </p:attrNameLst>
                                      </p:cBhvr>
                                      <p:to>
                                        <p:strVal val="visible"/>
                                      </p:to>
                                    </p:set>
                                    <p:anim calcmode="lin" valueType="num">
                                      <p:cBhvr>
                                        <p:cTn id="76" dur="100" fill="hold"/>
                                        <p:tgtEl>
                                          <p:spTgt spid="19"/>
                                        </p:tgtEl>
                                        <p:attrNameLst>
                                          <p:attrName>ppt_w</p:attrName>
                                        </p:attrNameLst>
                                      </p:cBhvr>
                                      <p:tavLst>
                                        <p:tav tm="0">
                                          <p:val>
                                            <p:fltVal val="0"/>
                                          </p:val>
                                        </p:tav>
                                        <p:tav tm="100000">
                                          <p:val>
                                            <p:strVal val="#ppt_w"/>
                                          </p:val>
                                        </p:tav>
                                      </p:tavLst>
                                    </p:anim>
                                    <p:anim calcmode="lin" valueType="num">
                                      <p:cBhvr>
                                        <p:cTn id="77" dur="100" fill="hold"/>
                                        <p:tgtEl>
                                          <p:spTgt spid="19"/>
                                        </p:tgtEl>
                                        <p:attrNameLst>
                                          <p:attrName>ppt_h</p:attrName>
                                        </p:attrNameLst>
                                      </p:cBhvr>
                                      <p:tavLst>
                                        <p:tav tm="0">
                                          <p:val>
                                            <p:fltVal val="0"/>
                                          </p:val>
                                        </p:tav>
                                        <p:tav tm="100000">
                                          <p:val>
                                            <p:strVal val="#ppt_h"/>
                                          </p:val>
                                        </p:tav>
                                      </p:tavLst>
                                    </p:anim>
                                    <p:animEffect transition="in" filter="fade">
                                      <p:cBhvr>
                                        <p:cTn id="78"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能力提升计划</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cxnSp>
        <p:nvCxnSpPr>
          <p:cNvPr id="6" name="直接连接符 5"/>
          <p:cNvCxnSpPr/>
          <p:nvPr/>
        </p:nvCxnSpPr>
        <p:spPr>
          <a:xfrm flipH="1">
            <a:off x="5991534" y="3493787"/>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826901" y="4360927"/>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2752400" y="3486341"/>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2773203" y="2272377"/>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659615" y="1331421"/>
            <a:ext cx="707403" cy="178728"/>
            <a:chOff x="4470269" y="1661160"/>
            <a:chExt cx="1290451" cy="262890"/>
          </a:xfrm>
        </p:grpSpPr>
        <p:cxnSp>
          <p:nvCxnSpPr>
            <p:cNvPr id="11" name="直接连接符 10"/>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5182025" y="2065384"/>
            <a:ext cx="817690" cy="714916"/>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14" name="六边形 13"/>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sp>
          <p:nvSpPr>
            <p:cNvPr id="15" name="文本框 61"/>
            <p:cNvSpPr txBox="1"/>
            <p:nvPr/>
          </p:nvSpPr>
          <p:spPr>
            <a:xfrm>
              <a:off x="7024263" y="280910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02</a:t>
              </a:r>
              <a:endParaRPr lang="zh-CN" altLang="en-US" sz="2400" baseline="-30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grpSp>
        <p:nvGrpSpPr>
          <p:cNvPr id="16" name="组合 15"/>
          <p:cNvGrpSpPr/>
          <p:nvPr/>
        </p:nvGrpSpPr>
        <p:grpSpPr>
          <a:xfrm>
            <a:off x="4186357" y="1500834"/>
            <a:ext cx="817690" cy="714917"/>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17" name="六边形 16"/>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sp>
          <p:nvSpPr>
            <p:cNvPr id="18" name="文本框 64"/>
            <p:cNvSpPr txBox="1"/>
            <p:nvPr/>
          </p:nvSpPr>
          <p:spPr>
            <a:xfrm>
              <a:off x="5686670" y="1989361"/>
              <a:ext cx="882326"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01</a:t>
              </a:r>
              <a:endParaRPr lang="zh-CN" altLang="en-US" sz="2400" baseline="-30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grpSp>
        <p:nvGrpSpPr>
          <p:cNvPr id="19" name="组合 18"/>
          <p:cNvGrpSpPr/>
          <p:nvPr/>
        </p:nvGrpSpPr>
        <p:grpSpPr>
          <a:xfrm>
            <a:off x="5173845" y="3136330"/>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20" name="六边形 19"/>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sp>
          <p:nvSpPr>
            <p:cNvPr id="21" name="文本框 67"/>
            <p:cNvSpPr txBox="1"/>
            <p:nvPr/>
          </p:nvSpPr>
          <p:spPr>
            <a:xfrm>
              <a:off x="6981635" y="4119151"/>
              <a:ext cx="926211"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03</a:t>
              </a:r>
              <a:endParaRPr lang="zh-CN" altLang="en-US" sz="2400" baseline="-30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grpSp>
        <p:nvGrpSpPr>
          <p:cNvPr id="22" name="组合 21"/>
          <p:cNvGrpSpPr/>
          <p:nvPr/>
        </p:nvGrpSpPr>
        <p:grpSpPr>
          <a:xfrm>
            <a:off x="3168048" y="3127593"/>
            <a:ext cx="817690" cy="714917"/>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23" name="六边形 22"/>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sp>
          <p:nvSpPr>
            <p:cNvPr id="24" name="文本框 70"/>
            <p:cNvSpPr txBox="1"/>
            <p:nvPr/>
          </p:nvSpPr>
          <p:spPr>
            <a:xfrm>
              <a:off x="4397859" y="4183708"/>
              <a:ext cx="820724"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05</a:t>
              </a:r>
              <a:endParaRPr lang="zh-CN" altLang="en-US" sz="2400" baseline="-30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grpSp>
        <p:nvGrpSpPr>
          <p:cNvPr id="25" name="组合 24"/>
          <p:cNvGrpSpPr/>
          <p:nvPr/>
        </p:nvGrpSpPr>
        <p:grpSpPr>
          <a:xfrm>
            <a:off x="3188850" y="2036770"/>
            <a:ext cx="817690" cy="714916"/>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26" name="六边形 25"/>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sp>
          <p:nvSpPr>
            <p:cNvPr id="27" name="文本框 73"/>
            <p:cNvSpPr txBox="1"/>
            <p:nvPr/>
          </p:nvSpPr>
          <p:spPr>
            <a:xfrm>
              <a:off x="4387743" y="280910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06</a:t>
              </a:r>
              <a:endParaRPr lang="zh-CN" altLang="en-US" sz="2400" baseline="-30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sp>
        <p:nvSpPr>
          <p:cNvPr id="28" name="矩形 27"/>
          <p:cNvSpPr/>
          <p:nvPr/>
        </p:nvSpPr>
        <p:spPr>
          <a:xfrm>
            <a:off x="2661108" y="1172674"/>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Arial" panose="020B0604020202020204"/>
                <a:ea typeface="微软雅黑" panose="020B0503020204020204" charset="-122"/>
                <a:sym typeface="Arial" panose="020B0604020202020204"/>
              </a:rPr>
              <a:t>此处添加标题</a:t>
            </a:r>
            <a:endParaRPr lang="en-US" altLang="zh-CN" sz="11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9" name="矩形 47"/>
          <p:cNvSpPr>
            <a:spLocks noChangeArrowheads="1"/>
          </p:cNvSpPr>
          <p:nvPr/>
        </p:nvSpPr>
        <p:spPr bwMode="auto">
          <a:xfrm>
            <a:off x="1398457" y="1420788"/>
            <a:ext cx="2234476" cy="39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a:lnSpc>
                <a:spcPct val="120000"/>
              </a:lnSpc>
              <a:spcBef>
                <a:spcPct val="0"/>
              </a:spcBef>
              <a:buNone/>
            </a:pPr>
            <a:r>
              <a:rPr lang="zh-CN" altLang="en-US" sz="900" dirty="0">
                <a:solidFill>
                  <a:schemeClr val="bg1">
                    <a:lumMod val="50000"/>
                  </a:schemeClr>
                </a:solidFill>
                <a:latin typeface="Arial" panose="020B0604020202020204"/>
                <a:ea typeface="微软雅黑" panose="020B0503020204020204" charset="-122"/>
                <a:sym typeface="Arial" panose="020B0604020202020204"/>
              </a:rPr>
              <a:t>您的内容打在这里，或者通过复制您的文本后，在此框中选择粘贴</a:t>
            </a:r>
            <a:endParaRPr lang="zh-CN" altLang="en-US" sz="9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30" name="矩形 29"/>
          <p:cNvSpPr/>
          <p:nvPr/>
        </p:nvSpPr>
        <p:spPr>
          <a:xfrm>
            <a:off x="1748020" y="2114934"/>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Arial" panose="020B0604020202020204"/>
                <a:ea typeface="微软雅黑" panose="020B0503020204020204" charset="-122"/>
                <a:sym typeface="Arial" panose="020B0604020202020204"/>
              </a:rPr>
              <a:t>此处添加标题</a:t>
            </a:r>
            <a:endParaRPr lang="en-US" altLang="zh-CN" sz="11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5" name="矩形 47"/>
          <p:cNvSpPr>
            <a:spLocks noChangeArrowheads="1"/>
          </p:cNvSpPr>
          <p:nvPr/>
        </p:nvSpPr>
        <p:spPr bwMode="auto">
          <a:xfrm>
            <a:off x="1009157" y="2363047"/>
            <a:ext cx="1707622" cy="56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a:lnSpc>
                <a:spcPct val="120000"/>
              </a:lnSpc>
              <a:spcBef>
                <a:spcPct val="0"/>
              </a:spcBef>
              <a:buNone/>
            </a:pPr>
            <a:r>
              <a:rPr lang="zh-CN" altLang="en-US" sz="900" dirty="0">
                <a:solidFill>
                  <a:schemeClr val="bg1">
                    <a:lumMod val="50000"/>
                  </a:schemeClr>
                </a:solidFill>
                <a:latin typeface="Arial" panose="020B0604020202020204"/>
                <a:ea typeface="微软雅黑" panose="020B0503020204020204" charset="-122"/>
                <a:sym typeface="Arial" panose="020B0604020202020204"/>
              </a:rPr>
              <a:t>您的内容打在这里，或者通过复制您的文本后，在此框中选择粘贴</a:t>
            </a:r>
            <a:endParaRPr lang="zh-CN" altLang="en-US" sz="9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36" name="矩形 35"/>
          <p:cNvSpPr/>
          <p:nvPr/>
        </p:nvSpPr>
        <p:spPr>
          <a:xfrm>
            <a:off x="1727218" y="3238230"/>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Arial" panose="020B0604020202020204"/>
                <a:ea typeface="微软雅黑" panose="020B0503020204020204" charset="-122"/>
                <a:sym typeface="Arial" panose="020B0604020202020204"/>
              </a:rPr>
              <a:t>此处添加标题</a:t>
            </a:r>
            <a:endParaRPr lang="en-US" altLang="zh-CN" sz="11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7" name="矩形 47"/>
          <p:cNvSpPr>
            <a:spLocks noChangeArrowheads="1"/>
          </p:cNvSpPr>
          <p:nvPr/>
        </p:nvSpPr>
        <p:spPr bwMode="auto">
          <a:xfrm>
            <a:off x="988354" y="3486341"/>
            <a:ext cx="1707621" cy="56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a:lnSpc>
                <a:spcPct val="120000"/>
              </a:lnSpc>
              <a:spcBef>
                <a:spcPct val="0"/>
              </a:spcBef>
              <a:buNone/>
            </a:pPr>
            <a:r>
              <a:rPr lang="zh-CN" altLang="en-US" sz="900" dirty="0">
                <a:solidFill>
                  <a:schemeClr val="bg1">
                    <a:lumMod val="50000"/>
                  </a:schemeClr>
                </a:solidFill>
                <a:latin typeface="Arial" panose="020B0604020202020204"/>
                <a:ea typeface="微软雅黑" panose="020B0503020204020204" charset="-122"/>
                <a:sym typeface="Arial" panose="020B0604020202020204"/>
              </a:rPr>
              <a:t>您的内容打在这里，或者通过复制您的文本后，在此框中选择粘贴</a:t>
            </a:r>
            <a:endParaRPr lang="zh-CN" altLang="en-US" sz="9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38" name="矩形 37"/>
          <p:cNvSpPr/>
          <p:nvPr/>
        </p:nvSpPr>
        <p:spPr>
          <a:xfrm>
            <a:off x="6427833" y="174142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Arial" panose="020B0604020202020204"/>
                <a:ea typeface="微软雅黑" panose="020B0503020204020204" charset="-122"/>
                <a:sym typeface="Arial" panose="020B0604020202020204"/>
              </a:rPr>
              <a:t>此处添加标题</a:t>
            </a:r>
            <a:endParaRPr lang="en-US" altLang="zh-CN" sz="11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9" name="矩形 47"/>
          <p:cNvSpPr>
            <a:spLocks noChangeArrowheads="1"/>
          </p:cNvSpPr>
          <p:nvPr/>
        </p:nvSpPr>
        <p:spPr bwMode="auto">
          <a:xfrm>
            <a:off x="6447487" y="2000253"/>
            <a:ext cx="1820990" cy="56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chemeClr val="bg1">
                    <a:lumMod val="50000"/>
                  </a:schemeClr>
                </a:solidFill>
                <a:latin typeface="Arial" panose="020B0604020202020204"/>
                <a:ea typeface="微软雅黑" panose="020B0503020204020204" charset="-122"/>
                <a:sym typeface="Arial" panose="020B0604020202020204"/>
              </a:rPr>
              <a:t>您的内容打在这里，或者通过复制您的文本后，在此框中选择粘贴</a:t>
            </a:r>
            <a:endParaRPr lang="zh-CN" altLang="en-US" sz="9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40" name="矩形 39"/>
          <p:cNvSpPr/>
          <p:nvPr/>
        </p:nvSpPr>
        <p:spPr>
          <a:xfrm>
            <a:off x="6449682" y="3034971"/>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Arial" panose="020B0604020202020204"/>
                <a:ea typeface="微软雅黑" panose="020B0503020204020204" charset="-122"/>
                <a:sym typeface="Arial" panose="020B0604020202020204"/>
              </a:rPr>
              <a:t>此处添加标题</a:t>
            </a:r>
            <a:endParaRPr lang="en-US" altLang="zh-CN" sz="11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1" name="矩形 47"/>
          <p:cNvSpPr>
            <a:spLocks noChangeArrowheads="1"/>
          </p:cNvSpPr>
          <p:nvPr/>
        </p:nvSpPr>
        <p:spPr bwMode="auto">
          <a:xfrm>
            <a:off x="6462117" y="3293802"/>
            <a:ext cx="1820990" cy="56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chemeClr val="bg1">
                    <a:lumMod val="50000"/>
                  </a:schemeClr>
                </a:solidFill>
                <a:latin typeface="Arial" panose="020B0604020202020204"/>
                <a:ea typeface="微软雅黑" panose="020B0503020204020204" charset="-122"/>
                <a:sym typeface="Arial" panose="020B0604020202020204"/>
              </a:rPr>
              <a:t>您的内容打在这里，或者通过复制您的文本后，在此框中选择粘贴</a:t>
            </a:r>
            <a:endParaRPr lang="zh-CN" altLang="en-US" sz="900" dirty="0">
              <a:solidFill>
                <a:schemeClr val="bg1">
                  <a:lumMod val="50000"/>
                </a:schemeClr>
              </a:solidFill>
              <a:latin typeface="Arial" panose="020B0604020202020204"/>
              <a:ea typeface="微软雅黑" panose="020B0503020204020204" charset="-122"/>
              <a:sym typeface="Arial" panose="020B0604020202020204"/>
            </a:endParaRPr>
          </a:p>
        </p:txBody>
      </p:sp>
      <p:sp>
        <p:nvSpPr>
          <p:cNvPr id="42" name="矩形 41"/>
          <p:cNvSpPr/>
          <p:nvPr/>
        </p:nvSpPr>
        <p:spPr>
          <a:xfrm>
            <a:off x="5744834" y="401018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Arial" panose="020B0604020202020204"/>
                <a:ea typeface="微软雅黑" panose="020B0503020204020204" charset="-122"/>
                <a:sym typeface="Arial" panose="020B0604020202020204"/>
              </a:rPr>
              <a:t>此处添加标题</a:t>
            </a:r>
            <a:endParaRPr lang="en-US" altLang="zh-CN" sz="11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3" name="矩形 47"/>
          <p:cNvSpPr>
            <a:spLocks noChangeArrowheads="1"/>
          </p:cNvSpPr>
          <p:nvPr/>
        </p:nvSpPr>
        <p:spPr bwMode="auto">
          <a:xfrm>
            <a:off x="5764492" y="4269016"/>
            <a:ext cx="2198750" cy="39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900" dirty="0">
                <a:solidFill>
                  <a:schemeClr val="bg1">
                    <a:lumMod val="50000"/>
                  </a:schemeClr>
                </a:solidFill>
                <a:latin typeface="Arial" panose="020B0604020202020204"/>
                <a:ea typeface="微软雅黑" panose="020B0503020204020204" charset="-122"/>
                <a:sym typeface="Arial" panose="020B0604020202020204"/>
              </a:rPr>
              <a:t>您的内容打在这里，或者通过复制您的文本后，在此框中选择粘贴</a:t>
            </a:r>
            <a:endParaRPr lang="zh-CN" altLang="en-US" sz="900" dirty="0">
              <a:solidFill>
                <a:schemeClr val="bg1">
                  <a:lumMod val="50000"/>
                </a:schemeClr>
              </a:solidFill>
              <a:latin typeface="Arial" panose="020B0604020202020204"/>
              <a:ea typeface="微软雅黑" panose="020B0503020204020204" charset="-122"/>
              <a:sym typeface="Arial" panose="020B0604020202020204"/>
            </a:endParaRPr>
          </a:p>
        </p:txBody>
      </p:sp>
      <p:grpSp>
        <p:nvGrpSpPr>
          <p:cNvPr id="44" name="组合 43"/>
          <p:cNvGrpSpPr/>
          <p:nvPr/>
        </p:nvGrpSpPr>
        <p:grpSpPr>
          <a:xfrm flipH="1">
            <a:off x="5814903" y="1896113"/>
            <a:ext cx="600459" cy="178728"/>
            <a:chOff x="4255294" y="1661160"/>
            <a:chExt cx="1505426" cy="262890"/>
          </a:xfrm>
        </p:grpSpPr>
        <p:cxnSp>
          <p:nvCxnSpPr>
            <p:cNvPr id="45" name="直接连接符 4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3954395" y="2402724"/>
            <a:ext cx="1281625" cy="1082733"/>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48" name="六边形 4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20204"/>
                <a:ea typeface="微软雅黑" panose="020B0503020204020204" charset="-122"/>
                <a:cs typeface="Arial" panose="020B0604020202020204" pitchFamily="34" charset="0"/>
                <a:sym typeface="Arial" panose="020B0604020202020204"/>
              </a:endParaRPr>
            </a:p>
          </p:txBody>
        </p:sp>
        <p:sp>
          <p:nvSpPr>
            <p:cNvPr id="49" name="文本框 1"/>
            <p:cNvSpPr txBox="1"/>
            <p:nvPr/>
          </p:nvSpPr>
          <p:spPr>
            <a:xfrm>
              <a:off x="6291627" y="3451749"/>
              <a:ext cx="1157998" cy="1131762"/>
            </a:xfrm>
            <a:prstGeom prst="rect">
              <a:avLst/>
            </a:prstGeom>
            <a:noFill/>
            <a:ln w="38100">
              <a:noFill/>
            </a:ln>
          </p:spPr>
          <p:txBody>
            <a:bodyPr wrap="square" rtlCol="0">
              <a:spAutoFit/>
            </a:bodyPr>
            <a:lstStyle/>
            <a:p>
              <a:pPr algn="ctr"/>
              <a:r>
                <a:rPr lang="zh-CN" altLang="en-US" sz="2200" b="1" dirty="0">
                  <a:solidFill>
                    <a:schemeClr val="bg1"/>
                  </a:solidFill>
                  <a:latin typeface="Arial" panose="020B0604020202020204"/>
                  <a:ea typeface="微软雅黑" panose="020B0503020204020204" charset="-122"/>
                  <a:sym typeface="Arial" panose="020B0604020202020204"/>
                </a:rPr>
                <a:t>添加标题</a:t>
              </a:r>
              <a:endParaRPr lang="zh-CN" altLang="en-US" sz="2200" b="1" dirty="0">
                <a:solidFill>
                  <a:schemeClr val="bg1"/>
                </a:solidFill>
                <a:latin typeface="Arial" panose="020B0604020202020204"/>
                <a:ea typeface="微软雅黑" panose="020B0503020204020204" charset="-122"/>
                <a:sym typeface="Arial" panose="020B0604020202020204"/>
              </a:endParaRPr>
            </a:p>
          </p:txBody>
        </p:sp>
      </p:grpSp>
      <p:grpSp>
        <p:nvGrpSpPr>
          <p:cNvPr id="50" name="组合 49"/>
          <p:cNvGrpSpPr/>
          <p:nvPr/>
        </p:nvGrpSpPr>
        <p:grpSpPr>
          <a:xfrm>
            <a:off x="4186357" y="3651870"/>
            <a:ext cx="817690" cy="714916"/>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1" name="六边形 50"/>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sp>
          <p:nvSpPr>
            <p:cNvPr id="52" name="文本框 76"/>
            <p:cNvSpPr txBox="1"/>
            <p:nvPr/>
          </p:nvSpPr>
          <p:spPr>
            <a:xfrm>
              <a:off x="5693284" y="485507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a:ea typeface="微软雅黑" panose="020B0503020204020204" charset="-122"/>
                  <a:cs typeface="Arial" panose="020B0604020202020204" pitchFamily="34" charset="0"/>
                  <a:sym typeface="Arial" panose="020B0604020202020204"/>
                </a:rPr>
                <a:t>04</a:t>
              </a:r>
              <a:endParaRPr lang="zh-CN" altLang="en-US" sz="2400" baseline="-3000" dirty="0">
                <a:solidFill>
                  <a:schemeClr val="bg1"/>
                </a:solidFill>
                <a:latin typeface="Arial" panose="020B0604020202020204"/>
                <a:ea typeface="微软雅黑" panose="020B0503020204020204" charset="-122"/>
                <a:cs typeface="Arial" panose="020B0604020202020204" pitchFamily="34" charset="0"/>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350" fill="hold"/>
                                        <p:tgtEl>
                                          <p:spTgt spid="47"/>
                                        </p:tgtEl>
                                        <p:attrNameLst>
                                          <p:attrName>ppt_w</p:attrName>
                                        </p:attrNameLst>
                                      </p:cBhvr>
                                      <p:tavLst>
                                        <p:tav tm="0">
                                          <p:val>
                                            <p:fltVal val="0"/>
                                          </p:val>
                                        </p:tav>
                                        <p:tav tm="100000">
                                          <p:val>
                                            <p:strVal val="#ppt_w"/>
                                          </p:val>
                                        </p:tav>
                                      </p:tavLst>
                                    </p:anim>
                                    <p:anim calcmode="lin" valueType="num">
                                      <p:cBhvr>
                                        <p:cTn id="8" dur="350" fill="hold"/>
                                        <p:tgtEl>
                                          <p:spTgt spid="47"/>
                                        </p:tgtEl>
                                        <p:attrNameLst>
                                          <p:attrName>ppt_h</p:attrName>
                                        </p:attrNameLst>
                                      </p:cBhvr>
                                      <p:tavLst>
                                        <p:tav tm="0">
                                          <p:val>
                                            <p:fltVal val="0"/>
                                          </p:val>
                                        </p:tav>
                                        <p:tav tm="100000">
                                          <p:val>
                                            <p:strVal val="#ppt_h"/>
                                          </p:val>
                                        </p:tav>
                                      </p:tavLst>
                                    </p:anim>
                                    <p:anim calcmode="lin" valueType="num">
                                      <p:cBhvr>
                                        <p:cTn id="9" dur="350" fill="hold"/>
                                        <p:tgtEl>
                                          <p:spTgt spid="47"/>
                                        </p:tgtEl>
                                        <p:attrNameLst>
                                          <p:attrName>ppt_x</p:attrName>
                                        </p:attrNameLst>
                                      </p:cBhvr>
                                      <p:tavLst>
                                        <p:tav tm="0">
                                          <p:val>
                                            <p:fltVal val="0.5"/>
                                          </p:val>
                                        </p:tav>
                                        <p:tav tm="100000">
                                          <p:val>
                                            <p:strVal val="#ppt_x"/>
                                          </p:val>
                                        </p:tav>
                                      </p:tavLst>
                                    </p:anim>
                                    <p:anim calcmode="lin" valueType="num">
                                      <p:cBhvr>
                                        <p:cTn id="10" dur="350" fill="hold"/>
                                        <p:tgtEl>
                                          <p:spTgt spid="4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250" fill="hold"/>
                                        <p:tgtEl>
                                          <p:spTgt spid="16"/>
                                        </p:tgtEl>
                                        <p:attrNameLst>
                                          <p:attrName>ppt_x</p:attrName>
                                        </p:attrNameLst>
                                      </p:cBhvr>
                                      <p:tavLst>
                                        <p:tav tm="0">
                                          <p:val>
                                            <p:strVal val="#ppt_x"/>
                                          </p:val>
                                        </p:tav>
                                        <p:tav tm="100000">
                                          <p:val>
                                            <p:strVal val="#ppt_x"/>
                                          </p:val>
                                        </p:tav>
                                      </p:tavLst>
                                    </p:anim>
                                    <p:anim calcmode="lin" valueType="num">
                                      <p:cBhvr additive="base">
                                        <p:cTn id="14" dur="250" fill="hold"/>
                                        <p:tgtEl>
                                          <p:spTgt spid="16"/>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right)">
                                      <p:cBhvr>
                                        <p:cTn id="22" dur="500"/>
                                        <p:tgtEl>
                                          <p:spTgt spid="2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500"/>
                                        <p:tgtEl>
                                          <p:spTgt spid="29"/>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250" fill="hold"/>
                                        <p:tgtEl>
                                          <p:spTgt spid="13"/>
                                        </p:tgtEl>
                                        <p:attrNameLst>
                                          <p:attrName>ppt_x</p:attrName>
                                        </p:attrNameLst>
                                      </p:cBhvr>
                                      <p:tavLst>
                                        <p:tav tm="0">
                                          <p:val>
                                            <p:strVal val="1+#ppt_w/2"/>
                                          </p:val>
                                        </p:tav>
                                        <p:tav tm="100000">
                                          <p:val>
                                            <p:strVal val="#ppt_x"/>
                                          </p:val>
                                        </p:tav>
                                      </p:tavLst>
                                    </p:anim>
                                    <p:anim calcmode="lin" valueType="num">
                                      <p:cBhvr additive="base">
                                        <p:cTn id="30" dur="250" fill="hold"/>
                                        <p:tgtEl>
                                          <p:spTgt spid="13"/>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250" fill="hold"/>
                                        <p:tgtEl>
                                          <p:spTgt spid="19"/>
                                        </p:tgtEl>
                                        <p:attrNameLst>
                                          <p:attrName>ppt_x</p:attrName>
                                        </p:attrNameLst>
                                      </p:cBhvr>
                                      <p:tavLst>
                                        <p:tav tm="0">
                                          <p:val>
                                            <p:strVal val="1+#ppt_w/2"/>
                                          </p:val>
                                        </p:tav>
                                        <p:tav tm="100000">
                                          <p:val>
                                            <p:strVal val="#ppt_x"/>
                                          </p:val>
                                        </p:tav>
                                      </p:tavLst>
                                    </p:anim>
                                    <p:anim calcmode="lin" valueType="num">
                                      <p:cBhvr additive="base">
                                        <p:cTn id="46" dur="250" fill="hold"/>
                                        <p:tgtEl>
                                          <p:spTgt spid="19"/>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250" fill="hold"/>
                                        <p:tgtEl>
                                          <p:spTgt spid="50"/>
                                        </p:tgtEl>
                                        <p:attrNameLst>
                                          <p:attrName>ppt_x</p:attrName>
                                        </p:attrNameLst>
                                      </p:cBhvr>
                                      <p:tavLst>
                                        <p:tav tm="0">
                                          <p:val>
                                            <p:strVal val="#ppt_x"/>
                                          </p:val>
                                        </p:tav>
                                        <p:tav tm="100000">
                                          <p:val>
                                            <p:strVal val="#ppt_x"/>
                                          </p:val>
                                        </p:tav>
                                      </p:tavLst>
                                    </p:anim>
                                    <p:anim calcmode="lin" valueType="num">
                                      <p:cBhvr additive="base">
                                        <p:cTn id="62" dur="250" fill="hold"/>
                                        <p:tgtEl>
                                          <p:spTgt spid="50"/>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500"/>
                                        <p:tgtEl>
                                          <p:spTgt spid="4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500"/>
                                        <p:tgtEl>
                                          <p:spTgt spid="4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250" fill="hold"/>
                                        <p:tgtEl>
                                          <p:spTgt spid="22"/>
                                        </p:tgtEl>
                                        <p:attrNameLst>
                                          <p:attrName>ppt_x</p:attrName>
                                        </p:attrNameLst>
                                      </p:cBhvr>
                                      <p:tavLst>
                                        <p:tav tm="0">
                                          <p:val>
                                            <p:strVal val="0-#ppt_w/2"/>
                                          </p:val>
                                        </p:tav>
                                        <p:tav tm="100000">
                                          <p:val>
                                            <p:strVal val="#ppt_x"/>
                                          </p:val>
                                        </p:tav>
                                      </p:tavLst>
                                    </p:anim>
                                    <p:anim calcmode="lin" valueType="num">
                                      <p:cBhvr additive="base">
                                        <p:cTn id="78" dur="250" fill="hold"/>
                                        <p:tgtEl>
                                          <p:spTgt spid="22"/>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right)">
                                      <p:cBhvr>
                                        <p:cTn id="82" dur="250"/>
                                        <p:tgtEl>
                                          <p:spTgt spid="8"/>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right)">
                                      <p:cBhvr>
                                        <p:cTn id="86" dur="500"/>
                                        <p:tgtEl>
                                          <p:spTgt spid="3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right)">
                                      <p:cBhvr>
                                        <p:cTn id="89" dur="500"/>
                                        <p:tgtEl>
                                          <p:spTgt spid="3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250" fill="hold"/>
                                        <p:tgtEl>
                                          <p:spTgt spid="25"/>
                                        </p:tgtEl>
                                        <p:attrNameLst>
                                          <p:attrName>ppt_x</p:attrName>
                                        </p:attrNameLst>
                                      </p:cBhvr>
                                      <p:tavLst>
                                        <p:tav tm="0">
                                          <p:val>
                                            <p:strVal val="0-#ppt_w/2"/>
                                          </p:val>
                                        </p:tav>
                                        <p:tav tm="100000">
                                          <p:val>
                                            <p:strVal val="#ppt_x"/>
                                          </p:val>
                                        </p:tav>
                                      </p:tavLst>
                                    </p:anim>
                                    <p:anim calcmode="lin" valueType="num">
                                      <p:cBhvr additive="base">
                                        <p:cTn id="94" dur="250" fill="hold"/>
                                        <p:tgtEl>
                                          <p:spTgt spid="25"/>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wipe(right)">
                                      <p:cBhvr>
                                        <p:cTn id="98" dur="250"/>
                                        <p:tgtEl>
                                          <p:spTgt spid="9"/>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right)">
                                      <p:cBhvr>
                                        <p:cTn id="102" dur="500"/>
                                        <p:tgtEl>
                                          <p:spTgt spid="30"/>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right)">
                                      <p:cBhvr>
                                        <p:cTn id="10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5" grpId="0"/>
      <p:bldP spid="36" grpId="0"/>
      <p:bldP spid="37" grpId="0"/>
      <p:bldP spid="38" grpId="0"/>
      <p:bldP spid="39" grpId="0"/>
      <p:bldP spid="40" grpId="0"/>
      <p:bldP spid="41"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1"/>
            <a:ext cx="9144000" cy="5143218"/>
          </a:xfrm>
          <a:prstGeom prst="rect">
            <a:avLst/>
          </a:prstGeom>
          <a:blipFill dpi="0" rotWithShape="1">
            <a:blip r:embed="rId1">
              <a:extLst>
                <a:ext uri="{BEBA8EAE-BF5A-486C-A8C5-ECC9F3942E4B}">
                  <a14:imgProps xmlns:a14="http://schemas.microsoft.com/office/drawing/2010/main">
                    <a14:imgLayer r:embed="rId2">
                      <a14:imgEffect>
                        <a14:brightnessContrast bright="20000" contrast="20000"/>
                      </a14:imgEffect>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t="-8740" b="-102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9" name="矩形 259"/>
          <p:cNvSpPr>
            <a:spLocks noChangeArrowheads="1"/>
          </p:cNvSpPr>
          <p:nvPr/>
        </p:nvSpPr>
        <p:spPr bwMode="auto">
          <a:xfrm>
            <a:off x="1704482" y="2935215"/>
            <a:ext cx="4557306" cy="87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en-US" altLang="zh-CN" sz="5690" b="1">
                <a:latin typeface="Arial" panose="020B0604020202020204"/>
                <a:ea typeface="微软雅黑" panose="020B0503020204020204" charset="-122"/>
                <a:cs typeface="Arial" panose="020B0604020202020204" pitchFamily="34" charset="0"/>
                <a:sym typeface="Arial" panose="020B0604020202020204"/>
              </a:rPr>
              <a:t>THANK YOU </a:t>
            </a:r>
            <a:endParaRPr lang="zh-CN" altLang="en-US" sz="4265" b="1" dirty="0">
              <a:latin typeface="Arial" panose="020B0604020202020204"/>
              <a:ea typeface="微软雅黑" panose="020B0503020204020204" charset="-122"/>
              <a:cs typeface="Arial" panose="020B0604020202020204" pitchFamily="34" charset="0"/>
              <a:sym typeface="Arial" panose="020B0604020202020204"/>
            </a:endParaRPr>
          </a:p>
        </p:txBody>
      </p:sp>
      <p:sp>
        <p:nvSpPr>
          <p:cNvPr id="2" name="矩形 1"/>
          <p:cNvSpPr/>
          <p:nvPr/>
        </p:nvSpPr>
        <p:spPr>
          <a:xfrm>
            <a:off x="2012096" y="3810711"/>
            <a:ext cx="3942080" cy="337185"/>
          </a:xfrm>
          <a:prstGeom prst="rect">
            <a:avLst/>
          </a:prstGeom>
        </p:spPr>
        <p:txBody>
          <a:bodyPr wrap="none">
            <a:spAutoFit/>
          </a:bodyPr>
          <a:lstStyle/>
          <a:p>
            <a:pPr algn="ctr"/>
            <a:r>
              <a:rPr lang="zh-CN" altLang="en-US" sz="1600" dirty="0">
                <a:latin typeface="Arial" panose="020B0604020202020204"/>
                <a:ea typeface="微软雅黑" panose="020B0503020204020204" charset="-122"/>
                <a:sym typeface="Arial" panose="020B0604020202020204"/>
              </a:rPr>
              <a:t>汇报时间：</a:t>
            </a:r>
            <a:r>
              <a:rPr lang="en-US" altLang="zh-CN" sz="1600" dirty="0">
                <a:latin typeface="Arial" panose="020B0604020202020204"/>
                <a:ea typeface="微软雅黑" panose="020B0503020204020204" charset="-122"/>
                <a:sym typeface="Arial" panose="020B0604020202020204"/>
              </a:rPr>
              <a:t>202X</a:t>
            </a:r>
            <a:r>
              <a:rPr lang="zh-CN" altLang="en-US" sz="1600" dirty="0">
                <a:latin typeface="Arial" panose="020B0604020202020204"/>
                <a:ea typeface="微软雅黑" panose="020B0503020204020204" charset="-122"/>
                <a:sym typeface="Arial" panose="020B0604020202020204"/>
              </a:rPr>
              <a:t>年</a:t>
            </a:r>
            <a:r>
              <a:rPr lang="en-US" altLang="zh-CN" sz="1600" dirty="0">
                <a:latin typeface="Arial" panose="020B0604020202020204"/>
                <a:ea typeface="微软雅黑" panose="020B0503020204020204" charset="-122"/>
                <a:sym typeface="Arial" panose="020B0604020202020204"/>
              </a:rPr>
              <a:t>1</a:t>
            </a:r>
            <a:r>
              <a:rPr lang="zh-CN" altLang="en-US" sz="1600" dirty="0">
                <a:latin typeface="Arial" panose="020B0604020202020204"/>
                <a:ea typeface="微软雅黑" panose="020B0503020204020204" charset="-122"/>
                <a:sym typeface="Arial" panose="020B0604020202020204"/>
              </a:rPr>
              <a:t>月      汇报人：</a:t>
            </a:r>
            <a:r>
              <a:rPr lang="en-US" altLang="zh-CN" sz="1600" dirty="0">
                <a:latin typeface="Arial" panose="020B0604020202020204"/>
                <a:ea typeface="微软雅黑" panose="020B0503020204020204" charset="-122"/>
                <a:sym typeface="Arial" panose="020B0604020202020204"/>
              </a:rPr>
              <a:t>PPT</a:t>
            </a:r>
            <a:r>
              <a:rPr lang="zh-CN" altLang="en-US" sz="1600" dirty="0">
                <a:latin typeface="Arial" panose="020B0604020202020204"/>
                <a:ea typeface="微软雅黑" panose="020B0503020204020204" charset="-122"/>
                <a:sym typeface="Arial" panose="020B0604020202020204"/>
              </a:rPr>
              <a:t>汇</a:t>
            </a:r>
            <a:endParaRPr lang="zh-CN" altLang="en-US" sz="1600"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childTnLst>
                          </p:cTn>
                        </p:par>
                        <p:par>
                          <p:cTn id="16" fill="hold">
                            <p:stCondLst>
                              <p:cond delay="14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405000" y="2300317"/>
            <a:ext cx="335720" cy="369650"/>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42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p>
            <a:pPr eaLnBrk="0" hangingPunct="0">
              <a:lnSpc>
                <a:spcPts val="2400"/>
              </a:lnSpc>
            </a:pP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模板下载：</a:t>
            </a:r>
            <a:r>
              <a:rPr lang="en-US" altLang="zh-CN" sz="790" b="1" dirty="0">
                <a:solidFill>
                  <a:srgbClr val="FFC000"/>
                </a:solidFill>
                <a:latin typeface="微软雅黑" panose="020B0503020204020204" charset="-122"/>
                <a:ea typeface="微软雅黑" panose="020B0503020204020204" charset="-122"/>
                <a:hlinkClick r:id="rId1"/>
              </a:rPr>
              <a:t>www.ppthui.com/muban/</a:t>
            </a:r>
            <a:r>
              <a:rPr lang="en-US" altLang="zh-CN" sz="790" b="1" dirty="0">
                <a:solidFill>
                  <a:srgbClr val="FFC000"/>
                </a:solidFill>
                <a:latin typeface="微软雅黑" panose="020B0503020204020204" charset="-122"/>
                <a:ea typeface="微软雅黑" panose="020B0503020204020204" charset="-122"/>
              </a:rPr>
              <a:t>            </a:t>
            </a:r>
            <a:r>
              <a:rPr lang="zh-CN" altLang="en-US" sz="790" b="1" dirty="0">
                <a:solidFill>
                  <a:srgbClr val="4A452A"/>
                </a:solidFill>
                <a:latin typeface="微软雅黑" panose="020B0503020204020204" charset="-122"/>
                <a:ea typeface="微软雅黑" panose="020B0503020204020204" charset="-122"/>
              </a:rPr>
              <a:t>行业</a:t>
            </a: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模板：</a:t>
            </a:r>
            <a:r>
              <a:rPr lang="en-US" altLang="zh-CN" sz="790" b="1" dirty="0">
                <a:solidFill>
                  <a:srgbClr val="4A452A"/>
                </a:solidFill>
                <a:latin typeface="微软雅黑" panose="020B0503020204020204" charset="-122"/>
                <a:ea typeface="微软雅黑" panose="020B0503020204020204" charset="-122"/>
                <a:hlinkClick r:id="rId2"/>
              </a:rPr>
              <a:t>www.ppthui.com/hangye/</a:t>
            </a:r>
            <a:endParaRPr lang="en-US" altLang="zh-CN" sz="790" b="1" dirty="0">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790" b="1" dirty="0">
                <a:solidFill>
                  <a:srgbClr val="4A452A"/>
                </a:solidFill>
                <a:latin typeface="微软雅黑" panose="020B0503020204020204" charset="-122"/>
                <a:ea typeface="微软雅黑" panose="020B0503020204020204" charset="-122"/>
              </a:rPr>
              <a:t>工作</a:t>
            </a: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模板：</a:t>
            </a:r>
            <a:r>
              <a:rPr lang="en-US" altLang="zh-CN" sz="790" b="1" dirty="0">
                <a:solidFill>
                  <a:srgbClr val="4A452A"/>
                </a:solidFill>
                <a:latin typeface="微软雅黑" panose="020B0503020204020204" charset="-122"/>
                <a:ea typeface="微软雅黑" panose="020B0503020204020204" charset="-122"/>
                <a:hlinkClick r:id="rId3"/>
              </a:rPr>
              <a:t>www.ppthui.com/gongzuo/</a:t>
            </a:r>
            <a:r>
              <a:rPr lang="en-US" altLang="zh-CN" sz="790" b="1" dirty="0">
                <a:solidFill>
                  <a:srgbClr val="4A452A"/>
                </a:solidFill>
                <a:latin typeface="微软雅黑" panose="020B0503020204020204" charset="-122"/>
                <a:ea typeface="微软雅黑" panose="020B0503020204020204" charset="-122"/>
              </a:rPr>
              <a:t>         </a:t>
            </a:r>
            <a:r>
              <a:rPr lang="zh-CN" altLang="en-US" sz="790" b="1" dirty="0">
                <a:solidFill>
                  <a:srgbClr val="4A452A"/>
                </a:solidFill>
                <a:latin typeface="微软雅黑" panose="020B0503020204020204" charset="-122"/>
                <a:ea typeface="微软雅黑" panose="020B0503020204020204" charset="-122"/>
              </a:rPr>
              <a:t>节日</a:t>
            </a: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模板：</a:t>
            </a:r>
            <a:r>
              <a:rPr lang="en-US" altLang="zh-CN" sz="790" b="1" dirty="0">
                <a:solidFill>
                  <a:srgbClr val="4A452A"/>
                </a:solidFill>
                <a:latin typeface="微软雅黑" panose="020B0503020204020204" charset="-122"/>
                <a:ea typeface="微软雅黑" panose="020B0503020204020204" charset="-122"/>
                <a:hlinkClick r:id="rId4"/>
              </a:rPr>
              <a:t>www.ppthui.com/jieri/</a:t>
            </a:r>
            <a:endParaRPr lang="en-US" altLang="zh-CN" sz="790" b="1" dirty="0">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背景图片：</a:t>
            </a:r>
            <a:r>
              <a:rPr lang="en-US" altLang="zh-CN" sz="790" b="1" dirty="0">
                <a:solidFill>
                  <a:srgbClr val="4A452A"/>
                </a:solidFill>
                <a:latin typeface="微软雅黑" panose="020B0503020204020204" charset="-122"/>
                <a:ea typeface="微软雅黑" panose="020B0503020204020204" charset="-122"/>
              </a:rPr>
              <a:t> </a:t>
            </a:r>
            <a:r>
              <a:rPr lang="en-US" altLang="zh-CN" sz="790" b="1" dirty="0">
                <a:solidFill>
                  <a:srgbClr val="4A452A"/>
                </a:solidFill>
                <a:latin typeface="微软雅黑" panose="020B0503020204020204" charset="-122"/>
                <a:ea typeface="微软雅黑" panose="020B0503020204020204" charset="-122"/>
                <a:hlinkClick r:id="rId5"/>
              </a:rPr>
              <a:t>www.ppthui.com/beijing/</a:t>
            </a:r>
            <a:r>
              <a:rPr lang="en-US" altLang="zh-CN" sz="790" b="1" dirty="0">
                <a:solidFill>
                  <a:srgbClr val="4A452A"/>
                </a:solidFill>
                <a:latin typeface="微软雅黑" panose="020B0503020204020204" charset="-122"/>
                <a:ea typeface="微软雅黑" panose="020B0503020204020204" charset="-122"/>
              </a:rPr>
              <a:t>            PPT</a:t>
            </a:r>
            <a:r>
              <a:rPr lang="zh-CN" altLang="en-US" sz="790" b="1" dirty="0">
                <a:solidFill>
                  <a:srgbClr val="4A452A"/>
                </a:solidFill>
                <a:latin typeface="微软雅黑" panose="020B0503020204020204" charset="-122"/>
                <a:ea typeface="微软雅黑" panose="020B0503020204020204" charset="-122"/>
              </a:rPr>
              <a:t>课件模板：</a:t>
            </a:r>
            <a:r>
              <a:rPr lang="en-US" altLang="zh-CN" sz="790" b="1" dirty="0">
                <a:solidFill>
                  <a:srgbClr val="4A452A"/>
                </a:solidFill>
                <a:latin typeface="微软雅黑" panose="020B0503020204020204" charset="-122"/>
                <a:ea typeface="微软雅黑" panose="020B0503020204020204" charset="-122"/>
                <a:hlinkClick r:id="rId6"/>
              </a:rPr>
              <a:t>www.ppthui.com/kejian/</a:t>
            </a:r>
            <a:endParaRPr lang="en-US" altLang="zh-CN" sz="790" b="1" dirty="0">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p:nvPr/>
        </p:nvSpPr>
        <p:spPr bwMode="auto">
          <a:xfrm>
            <a:off x="-7434" y="4105649"/>
            <a:ext cx="9158869" cy="1037569"/>
          </a:xfrm>
          <a:custGeom>
            <a:avLst/>
            <a:gdLst>
              <a:gd name="T0" fmla="*/ 0 w 5734"/>
              <a:gd name="T1" fmla="*/ 0 h 931"/>
              <a:gd name="T2" fmla="*/ 167 w 5734"/>
              <a:gd name="T3" fmla="*/ 73 h 931"/>
              <a:gd name="T4" fmla="*/ 340 w 5734"/>
              <a:gd name="T5" fmla="*/ 143 h 931"/>
              <a:gd name="T6" fmla="*/ 522 w 5734"/>
              <a:gd name="T7" fmla="*/ 206 h 931"/>
              <a:gd name="T8" fmla="*/ 711 w 5734"/>
              <a:gd name="T9" fmla="*/ 266 h 931"/>
              <a:gd name="T10" fmla="*/ 907 w 5734"/>
              <a:gd name="T11" fmla="*/ 320 h 931"/>
              <a:gd name="T12" fmla="*/ 1109 w 5734"/>
              <a:gd name="T13" fmla="*/ 369 h 931"/>
              <a:gd name="T14" fmla="*/ 1315 w 5734"/>
              <a:gd name="T15" fmla="*/ 415 h 931"/>
              <a:gd name="T16" fmla="*/ 1529 w 5734"/>
              <a:gd name="T17" fmla="*/ 455 h 931"/>
              <a:gd name="T18" fmla="*/ 1746 w 5734"/>
              <a:gd name="T19" fmla="*/ 490 h 931"/>
              <a:gd name="T20" fmla="*/ 1966 w 5734"/>
              <a:gd name="T21" fmla="*/ 520 h 931"/>
              <a:gd name="T22" fmla="*/ 2189 w 5734"/>
              <a:gd name="T23" fmla="*/ 544 h 931"/>
              <a:gd name="T24" fmla="*/ 2416 w 5734"/>
              <a:gd name="T25" fmla="*/ 563 h 931"/>
              <a:gd name="T26" fmla="*/ 2644 w 5734"/>
              <a:gd name="T27" fmla="*/ 579 h 931"/>
              <a:gd name="T28" fmla="*/ 2873 w 5734"/>
              <a:gd name="T29" fmla="*/ 588 h 931"/>
              <a:gd name="T30" fmla="*/ 3104 w 5734"/>
              <a:gd name="T31" fmla="*/ 593 h 931"/>
              <a:gd name="T32" fmla="*/ 3336 w 5734"/>
              <a:gd name="T33" fmla="*/ 591 h 931"/>
              <a:gd name="T34" fmla="*/ 3567 w 5734"/>
              <a:gd name="T35" fmla="*/ 586 h 931"/>
              <a:gd name="T36" fmla="*/ 3798 w 5734"/>
              <a:gd name="T37" fmla="*/ 576 h 931"/>
              <a:gd name="T38" fmla="*/ 4025 w 5734"/>
              <a:gd name="T39" fmla="*/ 560 h 931"/>
              <a:gd name="T40" fmla="*/ 4253 w 5734"/>
              <a:gd name="T41" fmla="*/ 539 h 931"/>
              <a:gd name="T42" fmla="*/ 4477 w 5734"/>
              <a:gd name="T43" fmla="*/ 511 h 931"/>
              <a:gd name="T44" fmla="*/ 4698 w 5734"/>
              <a:gd name="T45" fmla="*/ 479 h 931"/>
              <a:gd name="T46" fmla="*/ 4915 w 5734"/>
              <a:gd name="T47" fmla="*/ 443 h 931"/>
              <a:gd name="T48" fmla="*/ 5127 w 5734"/>
              <a:gd name="T49" fmla="*/ 401 h 931"/>
              <a:gd name="T50" fmla="*/ 5335 w 5734"/>
              <a:gd name="T51" fmla="*/ 352 h 931"/>
              <a:gd name="T52" fmla="*/ 5538 w 5734"/>
              <a:gd name="T53" fmla="*/ 299 h 931"/>
              <a:gd name="T54" fmla="*/ 5734 w 5734"/>
              <a:gd name="T55" fmla="*/ 240 h 931"/>
              <a:gd name="T56" fmla="*/ 5734 w 5734"/>
              <a:gd name="T57" fmla="*/ 931 h 931"/>
              <a:gd name="T58" fmla="*/ 0 w 5734"/>
              <a:gd name="T59" fmla="*/ 931 h 931"/>
              <a:gd name="T60" fmla="*/ 0 w 5734"/>
              <a:gd name="T6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4" h="931">
                <a:moveTo>
                  <a:pt x="0" y="0"/>
                </a:moveTo>
                <a:lnTo>
                  <a:pt x="167" y="73"/>
                </a:lnTo>
                <a:lnTo>
                  <a:pt x="340" y="143"/>
                </a:lnTo>
                <a:lnTo>
                  <a:pt x="522" y="206"/>
                </a:lnTo>
                <a:lnTo>
                  <a:pt x="711" y="266"/>
                </a:lnTo>
                <a:lnTo>
                  <a:pt x="907" y="320"/>
                </a:lnTo>
                <a:lnTo>
                  <a:pt x="1109" y="369"/>
                </a:lnTo>
                <a:lnTo>
                  <a:pt x="1315" y="415"/>
                </a:lnTo>
                <a:lnTo>
                  <a:pt x="1529" y="455"/>
                </a:lnTo>
                <a:lnTo>
                  <a:pt x="1746" y="490"/>
                </a:lnTo>
                <a:lnTo>
                  <a:pt x="1966" y="520"/>
                </a:lnTo>
                <a:lnTo>
                  <a:pt x="2189" y="544"/>
                </a:lnTo>
                <a:lnTo>
                  <a:pt x="2416" y="563"/>
                </a:lnTo>
                <a:lnTo>
                  <a:pt x="2644" y="579"/>
                </a:lnTo>
                <a:lnTo>
                  <a:pt x="2873" y="588"/>
                </a:lnTo>
                <a:lnTo>
                  <a:pt x="3104" y="593"/>
                </a:lnTo>
                <a:lnTo>
                  <a:pt x="3336" y="591"/>
                </a:lnTo>
                <a:lnTo>
                  <a:pt x="3567" y="586"/>
                </a:lnTo>
                <a:lnTo>
                  <a:pt x="3798" y="576"/>
                </a:lnTo>
                <a:lnTo>
                  <a:pt x="4025" y="560"/>
                </a:lnTo>
                <a:lnTo>
                  <a:pt x="4253" y="539"/>
                </a:lnTo>
                <a:lnTo>
                  <a:pt x="4477" y="511"/>
                </a:lnTo>
                <a:lnTo>
                  <a:pt x="4698" y="479"/>
                </a:lnTo>
                <a:lnTo>
                  <a:pt x="4915" y="443"/>
                </a:lnTo>
                <a:lnTo>
                  <a:pt x="5127" y="401"/>
                </a:lnTo>
                <a:lnTo>
                  <a:pt x="5335" y="352"/>
                </a:lnTo>
                <a:lnTo>
                  <a:pt x="5538" y="299"/>
                </a:lnTo>
                <a:lnTo>
                  <a:pt x="5734" y="240"/>
                </a:lnTo>
                <a:lnTo>
                  <a:pt x="5734" y="931"/>
                </a:lnTo>
                <a:lnTo>
                  <a:pt x="0" y="931"/>
                </a:lnTo>
                <a:lnTo>
                  <a:pt x="0" y="0"/>
                </a:lnTo>
                <a:close/>
              </a:path>
            </a:pathLst>
          </a:custGeom>
          <a:solidFill>
            <a:schemeClr val="accent2"/>
          </a:solidFill>
          <a:ln w="0">
            <a:noFill/>
            <a:prstDash val="solid"/>
            <a:round/>
          </a:ln>
        </p:spPr>
        <p:txBody>
          <a:bodyPr vert="horz" wrap="square" lIns="91430" tIns="45714" rIns="91430" bIns="45714"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5" name="Freeform 7"/>
          <p:cNvSpPr/>
          <p:nvPr/>
        </p:nvSpPr>
        <p:spPr bwMode="auto">
          <a:xfrm>
            <a:off x="-7434" y="4341915"/>
            <a:ext cx="9158869" cy="801303"/>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1"/>
          </a:solidFill>
          <a:ln w="0">
            <a:noFill/>
            <a:prstDash val="solid"/>
            <a:round/>
          </a:ln>
        </p:spPr>
        <p:txBody>
          <a:bodyPr vert="horz" wrap="square" lIns="91430" tIns="45714" rIns="91430" bIns="45714"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6" name="矩形 15"/>
          <p:cNvSpPr/>
          <p:nvPr/>
        </p:nvSpPr>
        <p:spPr>
          <a:xfrm>
            <a:off x="4478012" y="2049290"/>
            <a:ext cx="2807741" cy="525208"/>
          </a:xfrm>
          <a:prstGeom prst="rect">
            <a:avLst/>
          </a:prstGeom>
        </p:spPr>
        <p:txBody>
          <a:bodyPr wrap="square" lIns="0" tIns="0" rIns="0" bIns="0">
            <a:spAutoFit/>
          </a:bodyPr>
          <a:lstStyle/>
          <a:p>
            <a:r>
              <a:rPr lang="zh-CN" altLang="en-US" sz="3415" b="1">
                <a:solidFill>
                  <a:schemeClr val="accent1"/>
                </a:solidFill>
                <a:latin typeface="Arial" panose="020B0604020202020204"/>
                <a:ea typeface="微软雅黑" panose="020B0503020204020204" charset="-122"/>
                <a:cs typeface="+mn-ea"/>
                <a:sym typeface="Arial" panose="020B0604020202020204"/>
              </a:rPr>
              <a:t>年度工作概述</a:t>
            </a:r>
            <a:endParaRPr lang="zh-CN" altLang="en-US" sz="3415" b="1">
              <a:solidFill>
                <a:schemeClr val="accent1"/>
              </a:solidFill>
              <a:latin typeface="Arial" panose="020B0604020202020204"/>
              <a:ea typeface="微软雅黑" panose="020B0503020204020204" charset="-122"/>
              <a:cs typeface="+mn-ea"/>
              <a:sym typeface="Arial" panose="020B0604020202020204"/>
            </a:endParaRPr>
          </a:p>
        </p:txBody>
      </p:sp>
      <p:sp>
        <p:nvSpPr>
          <p:cNvPr id="17" name="TextBox 11"/>
          <p:cNvSpPr txBox="1"/>
          <p:nvPr/>
        </p:nvSpPr>
        <p:spPr>
          <a:xfrm>
            <a:off x="4437122" y="2645444"/>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18" name="TextBox 11"/>
          <p:cNvSpPr txBox="1"/>
          <p:nvPr/>
        </p:nvSpPr>
        <p:spPr>
          <a:xfrm>
            <a:off x="5885179" y="2645444"/>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19" name="TextBox 11"/>
          <p:cNvSpPr txBox="1"/>
          <p:nvPr/>
        </p:nvSpPr>
        <p:spPr>
          <a:xfrm>
            <a:off x="4437122" y="2839446"/>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21" name="TextBox 11"/>
          <p:cNvSpPr txBox="1"/>
          <p:nvPr/>
        </p:nvSpPr>
        <p:spPr>
          <a:xfrm>
            <a:off x="5885179" y="2839446"/>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22" name="矩形 259"/>
          <p:cNvSpPr>
            <a:spLocks noChangeArrowheads="1"/>
          </p:cNvSpPr>
          <p:nvPr/>
        </p:nvSpPr>
        <p:spPr bwMode="auto">
          <a:xfrm>
            <a:off x="2219511" y="1557343"/>
            <a:ext cx="1691995" cy="193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buNone/>
            </a:pPr>
            <a:r>
              <a:rPr lang="en-US" altLang="zh-CN" sz="9810" cap="all">
                <a:solidFill>
                  <a:schemeClr val="accent1"/>
                </a:solidFill>
                <a:latin typeface="Arial" panose="020B0604020202020204"/>
                <a:ea typeface="微软雅黑" panose="020B0503020204020204" charset="-122"/>
                <a:cs typeface="Arial" panose="020B0604020202020204" pitchFamily="34" charset="0"/>
                <a:sym typeface="Arial" panose="020B0604020202020204"/>
              </a:rPr>
              <a:t>01</a:t>
            </a:r>
            <a:endParaRPr lang="en-US" altLang="zh-CN" sz="9810" cap="all">
              <a:solidFill>
                <a:schemeClr val="accent1"/>
              </a:solidFill>
              <a:latin typeface="Arial" panose="020B0604020202020204"/>
              <a:ea typeface="微软雅黑" panose="020B0503020204020204" charset="-122"/>
              <a:cs typeface="Arial" panose="020B0604020202020204" pitchFamily="34" charset="0"/>
              <a:sym typeface="Arial" panose="020B0604020202020204"/>
            </a:endParaRPr>
          </a:p>
          <a:p>
            <a:pPr algn="ctr">
              <a:buNone/>
            </a:pPr>
            <a:r>
              <a:rPr lang="en-US" altLang="zh-CN" sz="2275" cap="all">
                <a:solidFill>
                  <a:schemeClr val="accent1"/>
                </a:solidFill>
                <a:latin typeface="Arial" panose="020B0604020202020204"/>
                <a:ea typeface="微软雅黑" panose="020B0503020204020204" charset="-122"/>
                <a:cs typeface="Arial" panose="020B0604020202020204" pitchFamily="34" charset="0"/>
                <a:sym typeface="Arial" panose="020B0604020202020204"/>
              </a:rPr>
              <a:t>chapter</a:t>
            </a:r>
            <a:endParaRPr lang="zh-CN" altLang="en-US" sz="2275" cap="all">
              <a:solidFill>
                <a:schemeClr val="accent1"/>
              </a:solidFill>
              <a:latin typeface="Arial" panose="020B0604020202020204"/>
              <a:ea typeface="微软雅黑" panose="020B0503020204020204" charset="-122"/>
              <a:cs typeface="Arial" panose="020B0604020202020204" pitchFamily="34" charset="0"/>
              <a:sym typeface="Arial" panose="020B0604020202020204"/>
            </a:endParaRPr>
          </a:p>
        </p:txBody>
      </p:sp>
      <p:cxnSp>
        <p:nvCxnSpPr>
          <p:cNvPr id="23" name="直接连接符 22"/>
          <p:cNvCxnSpPr/>
          <p:nvPr/>
        </p:nvCxnSpPr>
        <p:spPr>
          <a:xfrm>
            <a:off x="4068390" y="1711150"/>
            <a:ext cx="0" cy="16588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2"/>
                                        </p:tgtEl>
                                        <p:attrNameLst>
                                          <p:attrName>style.visibility</p:attrName>
                                        </p:attrNameLst>
                                      </p:cBhvr>
                                      <p:to>
                                        <p:strVal val="visible"/>
                                      </p:to>
                                    </p:set>
                                    <p:anim by="(-#ppt_w*2)" calcmode="lin" valueType="num">
                                      <p:cBhvr rctx="PPT">
                                        <p:cTn id="15" dur="500" autoRev="1" fill="hold">
                                          <p:stCondLst>
                                            <p:cond delay="0"/>
                                          </p:stCondLst>
                                        </p:cTn>
                                        <p:tgtEl>
                                          <p:spTgt spid="22"/>
                                        </p:tgtEl>
                                        <p:attrNameLst>
                                          <p:attrName>ppt_w</p:attrName>
                                        </p:attrNameLst>
                                      </p:cBhvr>
                                    </p:anim>
                                    <p:anim by="(#ppt_w*0.50)" calcmode="lin" valueType="num">
                                      <p:cBhvr>
                                        <p:cTn id="16" dur="500" decel="50000" autoRev="1" fill="hold">
                                          <p:stCondLst>
                                            <p:cond delay="0"/>
                                          </p:stCondLst>
                                        </p:cTn>
                                        <p:tgtEl>
                                          <p:spTgt spid="22"/>
                                        </p:tgtEl>
                                        <p:attrNameLst>
                                          <p:attrName>ppt_x</p:attrName>
                                        </p:attrNameLst>
                                      </p:cBhvr>
                                    </p:anim>
                                    <p:anim from="(-#ppt_h/2)" to="(#ppt_y)" calcmode="lin" valueType="num">
                                      <p:cBhvr>
                                        <p:cTn id="17" dur="1000" fill="hold">
                                          <p:stCondLst>
                                            <p:cond delay="0"/>
                                          </p:stCondLst>
                                        </p:cTn>
                                        <p:tgtEl>
                                          <p:spTgt spid="22"/>
                                        </p:tgtEl>
                                        <p:attrNameLst>
                                          <p:attrName>ppt_y</p:attrName>
                                        </p:attrNameLst>
                                      </p:cBhvr>
                                    </p:anim>
                                    <p:animRot by="21600000">
                                      <p:cBhvr>
                                        <p:cTn id="18" dur="1000" fill="hold">
                                          <p:stCondLst>
                                            <p:cond delay="0"/>
                                          </p:stCondLst>
                                        </p:cTn>
                                        <p:tgtEl>
                                          <p:spTgt spid="2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strVal val="4*#ppt_w"/>
                                          </p:val>
                                        </p:tav>
                                        <p:tav tm="100000">
                                          <p:val>
                                            <p:strVal val="#ppt_w"/>
                                          </p:val>
                                        </p:tav>
                                      </p:tavLst>
                                    </p:anim>
                                    <p:anim calcmode="lin" valueType="num">
                                      <p:cBhvr>
                                        <p:cTn id="29" dur="500" fill="hold"/>
                                        <p:tgtEl>
                                          <p:spTgt spid="16"/>
                                        </p:tgtEl>
                                        <p:attrNameLst>
                                          <p:attrName>ppt_h</p:attrName>
                                        </p:attrNameLst>
                                      </p:cBhvr>
                                      <p:tavLst>
                                        <p:tav tm="0">
                                          <p:val>
                                            <p:strVal val="4*#ppt_h"/>
                                          </p:val>
                                        </p:tav>
                                        <p:tav tm="100000">
                                          <p:val>
                                            <p:strVal val="#ppt_h"/>
                                          </p:val>
                                        </p:tav>
                                      </p:tavLst>
                                    </p:anim>
                                  </p:childTnLst>
                                </p:cTn>
                              </p:par>
                            </p:childTnLst>
                          </p:cTn>
                        </p:par>
                        <p:par>
                          <p:cTn id="30" fill="hold">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ppt_x</p:attrName>
                                        </p:attrNameLst>
                                      </p:cBhvr>
                                      <p:tavLst>
                                        <p:tav tm="0">
                                          <p:val>
                                            <p:strVal val="#ppt_x-#ppt_w*1.125000"/>
                                          </p:val>
                                        </p:tav>
                                        <p:tav tm="100000">
                                          <p:val>
                                            <p:strVal val="#ppt_x"/>
                                          </p:val>
                                        </p:tav>
                                      </p:tavLst>
                                    </p:anim>
                                    <p:animEffect transition="in" filter="wipe(right)">
                                      <p:cBhvr>
                                        <p:cTn id="34" dur="500"/>
                                        <p:tgtEl>
                                          <p:spTgt spid="17"/>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ppt_x</p:attrName>
                                        </p:attrNameLst>
                                      </p:cBhvr>
                                      <p:tavLst>
                                        <p:tav tm="0">
                                          <p:val>
                                            <p:strVal val="#ppt_x-#ppt_w*1.125000"/>
                                          </p:val>
                                        </p:tav>
                                        <p:tav tm="100000">
                                          <p:val>
                                            <p:strVal val="#ppt_x"/>
                                          </p:val>
                                        </p:tav>
                                      </p:tavLst>
                                    </p:anim>
                                    <p:animEffect transition="in" filter="wipe(right)">
                                      <p:cBhvr>
                                        <p:cTn id="38" dur="500"/>
                                        <p:tgtEl>
                                          <p:spTgt spid="18"/>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ppt_x</p:attrName>
                                        </p:attrNameLst>
                                      </p:cBhvr>
                                      <p:tavLst>
                                        <p:tav tm="0">
                                          <p:val>
                                            <p:strVal val="#ppt_x-#ppt_w*1.125000"/>
                                          </p:val>
                                        </p:tav>
                                        <p:tav tm="100000">
                                          <p:val>
                                            <p:strVal val="#ppt_x"/>
                                          </p:val>
                                        </p:tav>
                                      </p:tavLst>
                                    </p:anim>
                                    <p:animEffect transition="in" filter="wipe(right)">
                                      <p:cBhvr>
                                        <p:cTn id="42" dur="500"/>
                                        <p:tgtEl>
                                          <p:spTgt spid="19"/>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p:tgtEl>
                                          <p:spTgt spid="21"/>
                                        </p:tgtEl>
                                        <p:attrNameLst>
                                          <p:attrName>ppt_x</p:attrName>
                                        </p:attrNameLst>
                                      </p:cBhvr>
                                      <p:tavLst>
                                        <p:tav tm="0">
                                          <p:val>
                                            <p:strVal val="#ppt_x-#ppt_w*1.125000"/>
                                          </p:val>
                                        </p:tav>
                                        <p:tav tm="100000">
                                          <p:val>
                                            <p:strVal val="#ppt_x"/>
                                          </p:val>
                                        </p:tav>
                                      </p:tavLst>
                                    </p:anim>
                                    <p:animEffect transition="in" filter="wipe(right)">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p:bldP spid="19"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工作概述</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6" name="等腰三角形 5"/>
          <p:cNvSpPr/>
          <p:nvPr/>
        </p:nvSpPr>
        <p:spPr>
          <a:xfrm rot="5400000" flipH="1">
            <a:off x="2745288" y="4678884"/>
            <a:ext cx="384810" cy="358619"/>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7" name="组合 6"/>
          <p:cNvGrpSpPr/>
          <p:nvPr/>
        </p:nvGrpSpPr>
        <p:grpSpPr>
          <a:xfrm>
            <a:off x="1722539" y="3508020"/>
            <a:ext cx="1360175" cy="482657"/>
            <a:chOff x="1005837" y="5257618"/>
            <a:chExt cx="1813566" cy="643543"/>
          </a:xfrm>
          <a:solidFill>
            <a:schemeClr val="accent1">
              <a:lumMod val="50000"/>
            </a:schemeClr>
          </a:solidFill>
        </p:grpSpPr>
        <p:sp>
          <p:nvSpPr>
            <p:cNvPr id="8" name="等腰三角形 7"/>
            <p:cNvSpPr/>
            <p:nvPr/>
          </p:nvSpPr>
          <p:spPr>
            <a:xfrm rot="16200000">
              <a:off x="949323" y="5444595"/>
              <a:ext cx="513080" cy="4000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9" name="等腰三角形 8"/>
            <p:cNvSpPr/>
            <p:nvPr/>
          </p:nvSpPr>
          <p:spPr>
            <a:xfrm rot="5400000" flipH="1">
              <a:off x="2323784" y="5275079"/>
              <a:ext cx="513080" cy="47815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grpSp>
        <p:nvGrpSpPr>
          <p:cNvPr id="10" name="组合 9"/>
          <p:cNvGrpSpPr/>
          <p:nvPr/>
        </p:nvGrpSpPr>
        <p:grpSpPr>
          <a:xfrm>
            <a:off x="1688250" y="2389922"/>
            <a:ext cx="1394463" cy="442985"/>
            <a:chOff x="960119" y="3766821"/>
            <a:chExt cx="1859284" cy="590647"/>
          </a:xfrm>
          <a:solidFill>
            <a:schemeClr val="accent1">
              <a:lumMod val="50000"/>
            </a:schemeClr>
          </a:solidFill>
        </p:grpSpPr>
        <p:sp>
          <p:nvSpPr>
            <p:cNvPr id="11" name="等腰三角形 10"/>
            <p:cNvSpPr/>
            <p:nvPr/>
          </p:nvSpPr>
          <p:spPr>
            <a:xfrm rot="16200000">
              <a:off x="903605" y="3900902"/>
              <a:ext cx="513080" cy="4000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2" name="等腰三角形 11"/>
            <p:cNvSpPr/>
            <p:nvPr/>
          </p:nvSpPr>
          <p:spPr>
            <a:xfrm rot="5400000" flipH="1">
              <a:off x="2323784" y="3784282"/>
              <a:ext cx="513080" cy="47815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13" name="等腰三角形 12"/>
          <p:cNvSpPr/>
          <p:nvPr/>
        </p:nvSpPr>
        <p:spPr>
          <a:xfrm rot="16200000">
            <a:off x="1645865" y="1372385"/>
            <a:ext cx="384810" cy="30003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4" name="上箭头 13"/>
          <p:cNvSpPr/>
          <p:nvPr/>
        </p:nvSpPr>
        <p:spPr>
          <a:xfrm>
            <a:off x="1619672" y="513327"/>
            <a:ext cx="1531620" cy="4732020"/>
          </a:xfrm>
          <a:prstGeom prst="upArrow">
            <a:avLst>
              <a:gd name="adj1" fmla="val 56490"/>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15" name="组合 14"/>
          <p:cNvGrpSpPr/>
          <p:nvPr/>
        </p:nvGrpSpPr>
        <p:grpSpPr>
          <a:xfrm>
            <a:off x="1722539" y="3798272"/>
            <a:ext cx="1394462" cy="1059921"/>
            <a:chOff x="1005837" y="5644622"/>
            <a:chExt cx="1859283" cy="1413228"/>
          </a:xfrm>
          <a:solidFill>
            <a:schemeClr val="accent1"/>
          </a:solidFill>
        </p:grpSpPr>
        <p:sp>
          <p:nvSpPr>
            <p:cNvPr id="16" name="平行四边形 15"/>
            <p:cNvSpPr/>
            <p:nvPr/>
          </p:nvSpPr>
          <p:spPr>
            <a:xfrm rot="5400000">
              <a:off x="1228865" y="5421594"/>
              <a:ext cx="1413228" cy="1859283"/>
            </a:xfrm>
            <a:prstGeom prst="parallelogram">
              <a:avLst>
                <a:gd name="adj" fmla="val 484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charset="-122"/>
                <a:sym typeface="Arial" panose="020B0604020202020204"/>
              </a:endParaRPr>
            </a:p>
          </p:txBody>
        </p:sp>
        <p:sp>
          <p:nvSpPr>
            <p:cNvPr id="17" name="文本框 16"/>
            <p:cNvSpPr txBox="1"/>
            <p:nvPr/>
          </p:nvSpPr>
          <p:spPr>
            <a:xfrm rot="1260000">
              <a:off x="1299357" y="6149523"/>
              <a:ext cx="1272143" cy="430887"/>
            </a:xfrm>
            <a:prstGeom prst="rect">
              <a:avLst/>
            </a:prstGeom>
            <a:grpFill/>
          </p:spPr>
          <p:txBody>
            <a:bodyPr wrap="none" rtlCol="0">
              <a:spAutoFit/>
            </a:bodyPr>
            <a:lstStyle/>
            <a:p>
              <a:pPr algn="ctr"/>
              <a:r>
                <a:rPr lang="zh-CN" altLang="en-US" sz="1500" b="1" dirty="0">
                  <a:solidFill>
                    <a:schemeClr val="bg1"/>
                  </a:solidFill>
                  <a:latin typeface="Arial" panose="020B0604020202020204"/>
                  <a:ea typeface="微软雅黑" panose="020B0503020204020204" charset="-122"/>
                  <a:sym typeface="Arial" panose="020B0604020202020204"/>
                </a:rPr>
                <a:t>添加文字</a:t>
              </a:r>
              <a:endParaRPr lang="zh-CN" altLang="en-US" sz="1500" b="1" dirty="0">
                <a:solidFill>
                  <a:schemeClr val="bg1"/>
                </a:solidFill>
                <a:latin typeface="Arial" panose="020B0604020202020204"/>
                <a:ea typeface="微软雅黑" panose="020B0503020204020204" charset="-122"/>
                <a:sym typeface="Arial" panose="020B0604020202020204"/>
              </a:endParaRPr>
            </a:p>
          </p:txBody>
        </p:sp>
      </p:grpSp>
      <p:grpSp>
        <p:nvGrpSpPr>
          <p:cNvPr id="18" name="组合 17"/>
          <p:cNvGrpSpPr/>
          <p:nvPr/>
        </p:nvGrpSpPr>
        <p:grpSpPr>
          <a:xfrm>
            <a:off x="1688251" y="2640502"/>
            <a:ext cx="1394462" cy="1059921"/>
            <a:chOff x="960119" y="4100929"/>
            <a:chExt cx="1859283" cy="1413228"/>
          </a:xfrm>
          <a:solidFill>
            <a:schemeClr val="accent1"/>
          </a:solidFill>
        </p:grpSpPr>
        <p:sp>
          <p:nvSpPr>
            <p:cNvPr id="19" name="平行四边形 18"/>
            <p:cNvSpPr/>
            <p:nvPr/>
          </p:nvSpPr>
          <p:spPr>
            <a:xfrm rot="5400000">
              <a:off x="1183147" y="3877901"/>
              <a:ext cx="1413228" cy="1859283"/>
            </a:xfrm>
            <a:prstGeom prst="parallelogram">
              <a:avLst>
                <a:gd name="adj" fmla="val 484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charset="-122"/>
                <a:sym typeface="Arial" panose="020B0604020202020204"/>
              </a:endParaRPr>
            </a:p>
          </p:txBody>
        </p:sp>
        <p:sp>
          <p:nvSpPr>
            <p:cNvPr id="20" name="文本框 19"/>
            <p:cNvSpPr txBox="1"/>
            <p:nvPr/>
          </p:nvSpPr>
          <p:spPr>
            <a:xfrm rot="1260000">
              <a:off x="1299359" y="4613198"/>
              <a:ext cx="1272143" cy="430887"/>
            </a:xfrm>
            <a:prstGeom prst="rect">
              <a:avLst/>
            </a:prstGeom>
            <a:grpFill/>
          </p:spPr>
          <p:txBody>
            <a:bodyPr wrap="none" rtlCol="0">
              <a:spAutoFit/>
            </a:bodyPr>
            <a:lstStyle/>
            <a:p>
              <a:pPr algn="ctr"/>
              <a:r>
                <a:rPr lang="zh-CN" altLang="en-US" sz="1500" b="1" dirty="0">
                  <a:solidFill>
                    <a:schemeClr val="bg1"/>
                  </a:solidFill>
                  <a:latin typeface="Arial" panose="020B0604020202020204"/>
                  <a:ea typeface="微软雅黑" panose="020B0503020204020204" charset="-122"/>
                  <a:sym typeface="Arial" panose="020B0604020202020204"/>
                </a:rPr>
                <a:t>添加文字</a:t>
              </a:r>
              <a:endParaRPr lang="zh-CN" altLang="en-US" sz="1500" b="1" dirty="0">
                <a:solidFill>
                  <a:schemeClr val="bg1"/>
                </a:solidFill>
                <a:latin typeface="Arial" panose="020B0604020202020204"/>
                <a:ea typeface="微软雅黑" panose="020B0503020204020204" charset="-122"/>
                <a:sym typeface="Arial" panose="020B0604020202020204"/>
              </a:endParaRPr>
            </a:p>
          </p:txBody>
        </p:sp>
      </p:grpSp>
      <p:grpSp>
        <p:nvGrpSpPr>
          <p:cNvPr id="21" name="组合 20"/>
          <p:cNvGrpSpPr/>
          <p:nvPr/>
        </p:nvGrpSpPr>
        <p:grpSpPr>
          <a:xfrm>
            <a:off x="1688251" y="1522405"/>
            <a:ext cx="1394462" cy="1059921"/>
            <a:chOff x="960119" y="2610132"/>
            <a:chExt cx="1859283" cy="1413228"/>
          </a:xfrm>
          <a:solidFill>
            <a:srgbClr val="C70216"/>
          </a:solidFill>
        </p:grpSpPr>
        <p:sp>
          <p:nvSpPr>
            <p:cNvPr id="22" name="平行四边形 21"/>
            <p:cNvSpPr/>
            <p:nvPr/>
          </p:nvSpPr>
          <p:spPr>
            <a:xfrm rot="5400000">
              <a:off x="1183147" y="2387104"/>
              <a:ext cx="1413228" cy="1859283"/>
            </a:xfrm>
            <a:prstGeom prst="parallelogram">
              <a:avLst>
                <a:gd name="adj" fmla="val 484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charset="-122"/>
                <a:sym typeface="Arial" panose="020B0604020202020204"/>
              </a:endParaRPr>
            </a:p>
          </p:txBody>
        </p:sp>
        <p:sp>
          <p:nvSpPr>
            <p:cNvPr id="23" name="文本框 22"/>
            <p:cNvSpPr txBox="1"/>
            <p:nvPr/>
          </p:nvSpPr>
          <p:spPr>
            <a:xfrm rot="1260000">
              <a:off x="1299358" y="3076873"/>
              <a:ext cx="1272143" cy="430887"/>
            </a:xfrm>
            <a:prstGeom prst="rect">
              <a:avLst/>
            </a:prstGeom>
            <a:noFill/>
          </p:spPr>
          <p:txBody>
            <a:bodyPr wrap="none" rtlCol="0">
              <a:spAutoFit/>
            </a:bodyPr>
            <a:lstStyle/>
            <a:p>
              <a:pPr algn="ctr"/>
              <a:r>
                <a:rPr lang="zh-CN" altLang="en-US" sz="1500" b="1" dirty="0">
                  <a:solidFill>
                    <a:schemeClr val="bg1"/>
                  </a:solidFill>
                  <a:latin typeface="Arial" panose="020B0604020202020204"/>
                  <a:ea typeface="微软雅黑" panose="020B0503020204020204" charset="-122"/>
                  <a:sym typeface="Arial" panose="020B0604020202020204"/>
                </a:rPr>
                <a:t>添加文字</a:t>
              </a:r>
              <a:endParaRPr lang="zh-CN" altLang="en-US" sz="1500" b="1" dirty="0">
                <a:solidFill>
                  <a:schemeClr val="bg1"/>
                </a:solidFill>
                <a:latin typeface="Arial" panose="020B0604020202020204"/>
                <a:ea typeface="微软雅黑" panose="020B0503020204020204" charset="-122"/>
                <a:sym typeface="Arial" panose="020B0604020202020204"/>
              </a:endParaRPr>
            </a:p>
          </p:txBody>
        </p:sp>
      </p:grpSp>
      <p:sp>
        <p:nvSpPr>
          <p:cNvPr id="24" name="文本框 23"/>
          <p:cNvSpPr txBox="1"/>
          <p:nvPr/>
        </p:nvSpPr>
        <p:spPr>
          <a:xfrm>
            <a:off x="3648841" y="783601"/>
            <a:ext cx="1569660" cy="369332"/>
          </a:xfrm>
          <a:prstGeom prst="rect">
            <a:avLst/>
          </a:prstGeom>
          <a:noFill/>
        </p:spPr>
        <p:txBody>
          <a:bodyPr wrap="none" rtlCol="0">
            <a:spAutoFit/>
          </a:bodyPr>
          <a:lstStyle/>
          <a:p>
            <a:r>
              <a:rPr lang="zh-CN" altLang="en-US" dirty="0">
                <a:ln>
                  <a:solidFill>
                    <a:schemeClr val="accent2"/>
                  </a:solidFill>
                </a:ln>
                <a:solidFill>
                  <a:schemeClr val="accent2"/>
                </a:solidFill>
                <a:latin typeface="Arial" panose="020B0604020202020204"/>
                <a:ea typeface="微软雅黑" panose="020B0503020204020204" charset="-122"/>
                <a:sym typeface="Arial" panose="020B0604020202020204"/>
              </a:rPr>
              <a:t>输入您的标题</a:t>
            </a:r>
            <a:endParaRPr lang="en-US" altLang="zh-CN" dirty="0">
              <a:ln>
                <a:solidFill>
                  <a:schemeClr val="accent2"/>
                </a:solidFill>
              </a:ln>
              <a:solidFill>
                <a:schemeClr val="accent2"/>
              </a:solidFill>
              <a:latin typeface="Arial" panose="020B0604020202020204"/>
              <a:ea typeface="微软雅黑" panose="020B0503020204020204" charset="-122"/>
              <a:sym typeface="Arial" panose="020B0604020202020204"/>
            </a:endParaRPr>
          </a:p>
        </p:txBody>
      </p:sp>
      <p:sp>
        <p:nvSpPr>
          <p:cNvPr id="25" name="矩形 24"/>
          <p:cNvSpPr/>
          <p:nvPr/>
        </p:nvSpPr>
        <p:spPr>
          <a:xfrm>
            <a:off x="3648841" y="1273246"/>
            <a:ext cx="4187513" cy="237757"/>
          </a:xfrm>
          <a:prstGeom prst="rect">
            <a:avLst/>
          </a:prstGeom>
        </p:spPr>
        <p:txBody>
          <a:bodyPr wrap="square">
            <a:spAutoFit/>
          </a:bodyPr>
          <a:lstStyle/>
          <a:p>
            <a:pPr>
              <a:lnSpc>
                <a:spcPct val="90000"/>
              </a:lnSpc>
            </a:pPr>
            <a:r>
              <a:rPr lang="zh-CN" altLang="en-US" sz="1050" dirty="0">
                <a:solidFill>
                  <a:schemeClr val="tx1">
                    <a:lumMod val="85000"/>
                    <a:lumOff val="15000"/>
                  </a:schemeClr>
                </a:solidFill>
                <a:latin typeface="Arial" panose="020B0604020202020204"/>
                <a:ea typeface="微软雅黑" panose="020B0503020204020204" charset="-122"/>
                <a:sym typeface="Arial" panose="020B0604020202020204"/>
              </a:rPr>
              <a:t>单击此处添加文本单击此处添加文本</a:t>
            </a:r>
            <a:endParaRPr lang="zh-CN" altLang="en-US" sz="1050" dirty="0">
              <a:solidFill>
                <a:schemeClr val="tx1">
                  <a:lumMod val="85000"/>
                  <a:lumOff val="15000"/>
                </a:schemeClr>
              </a:solidFill>
              <a:latin typeface="Arial" panose="020B0604020202020204"/>
              <a:ea typeface="微软雅黑" panose="020B0503020204020204" charset="-122"/>
              <a:sym typeface="Arial" panose="020B0604020202020204"/>
            </a:endParaRPr>
          </a:p>
        </p:txBody>
      </p:sp>
      <p:cxnSp>
        <p:nvCxnSpPr>
          <p:cNvPr id="26" name="直接连接符 25"/>
          <p:cNvCxnSpPr/>
          <p:nvPr/>
        </p:nvCxnSpPr>
        <p:spPr>
          <a:xfrm>
            <a:off x="3732144" y="1262854"/>
            <a:ext cx="2389909"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Freeform 337"/>
          <p:cNvSpPr>
            <a:spLocks noEditPoints="1"/>
          </p:cNvSpPr>
          <p:nvPr/>
        </p:nvSpPr>
        <p:spPr bwMode="auto">
          <a:xfrm>
            <a:off x="3801537" y="2161687"/>
            <a:ext cx="316224" cy="327404"/>
          </a:xfrm>
          <a:custGeom>
            <a:avLst/>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bg1">
                  <a:lumMod val="95000"/>
                </a:schemeClr>
              </a:solidFill>
              <a:latin typeface="Arial" panose="020B0604020202020204"/>
              <a:ea typeface="微软雅黑" panose="020B0503020204020204" charset="-122"/>
              <a:sym typeface="Arial" panose="020B0604020202020204"/>
            </a:endParaRPr>
          </a:p>
        </p:txBody>
      </p:sp>
      <p:sp>
        <p:nvSpPr>
          <p:cNvPr id="28" name="Freeform 284"/>
          <p:cNvSpPr>
            <a:spLocks noEditPoints="1"/>
          </p:cNvSpPr>
          <p:nvPr/>
        </p:nvSpPr>
        <p:spPr bwMode="auto">
          <a:xfrm>
            <a:off x="3801537" y="2982406"/>
            <a:ext cx="343375" cy="318179"/>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bg1">
                  <a:lumMod val="95000"/>
                </a:schemeClr>
              </a:solidFill>
              <a:latin typeface="Arial" panose="020B0604020202020204"/>
              <a:ea typeface="微软雅黑" panose="020B0503020204020204" charset="-122"/>
              <a:sym typeface="Arial" panose="020B0604020202020204"/>
            </a:endParaRPr>
          </a:p>
        </p:txBody>
      </p:sp>
      <p:sp>
        <p:nvSpPr>
          <p:cNvPr id="29" name="Freeform 245"/>
          <p:cNvSpPr>
            <a:spLocks noEditPoints="1"/>
          </p:cNvSpPr>
          <p:nvPr/>
        </p:nvSpPr>
        <p:spPr bwMode="auto">
          <a:xfrm>
            <a:off x="3801537" y="3776754"/>
            <a:ext cx="408460" cy="270705"/>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bg1">
                  <a:lumMod val="95000"/>
                </a:schemeClr>
              </a:solidFill>
              <a:latin typeface="Arial" panose="020B0604020202020204"/>
              <a:ea typeface="微软雅黑" panose="020B0503020204020204" charset="-122"/>
              <a:sym typeface="Arial" panose="020B0604020202020204"/>
            </a:endParaRPr>
          </a:p>
        </p:txBody>
      </p:sp>
      <p:grpSp>
        <p:nvGrpSpPr>
          <p:cNvPr id="30" name="组合 29"/>
          <p:cNvGrpSpPr/>
          <p:nvPr/>
        </p:nvGrpSpPr>
        <p:grpSpPr>
          <a:xfrm>
            <a:off x="4106557" y="2034284"/>
            <a:ext cx="1745397" cy="763870"/>
            <a:chOff x="4184528" y="3292637"/>
            <a:chExt cx="2327196" cy="1018492"/>
          </a:xfrm>
        </p:grpSpPr>
        <p:sp>
          <p:nvSpPr>
            <p:cNvPr id="35" name="文本框 34"/>
            <p:cNvSpPr txBox="1"/>
            <p:nvPr/>
          </p:nvSpPr>
          <p:spPr>
            <a:xfrm>
              <a:off x="4184528" y="3292637"/>
              <a:ext cx="1517937" cy="369332"/>
            </a:xfrm>
            <a:prstGeom prst="rect">
              <a:avLst/>
            </a:prstGeom>
            <a:noFill/>
          </p:spPr>
          <p:txBody>
            <a:bodyPr wrap="none" rtlCol="0">
              <a:spAutoFit/>
            </a:bodyPr>
            <a:lstStyle/>
            <a:p>
              <a:r>
                <a:rPr lang="zh-CN" altLang="en-US" sz="1200" dirty="0">
                  <a:solidFill>
                    <a:schemeClr val="accent1"/>
                  </a:solidFill>
                  <a:latin typeface="Arial" panose="020B0604020202020204"/>
                  <a:ea typeface="微软雅黑" panose="020B0503020204020204" charset="-122"/>
                  <a:sym typeface="Arial" panose="020B0604020202020204"/>
                </a:rPr>
                <a:t>输入您的标题</a:t>
              </a:r>
              <a:endParaRPr lang="en-US" altLang="zh-CN" sz="1200" b="1" dirty="0">
                <a:solidFill>
                  <a:schemeClr val="accent1"/>
                </a:solidFill>
                <a:latin typeface="Arial" panose="020B0604020202020204"/>
                <a:ea typeface="微软雅黑" panose="020B0503020204020204" charset="-122"/>
                <a:sym typeface="Arial" panose="020B0604020202020204"/>
              </a:endParaRPr>
            </a:p>
          </p:txBody>
        </p:sp>
        <p:sp>
          <p:nvSpPr>
            <p:cNvPr id="36" name="矩形 35"/>
            <p:cNvSpPr/>
            <p:nvPr/>
          </p:nvSpPr>
          <p:spPr>
            <a:xfrm>
              <a:off x="4259468" y="3670955"/>
              <a:ext cx="2252256" cy="640174"/>
            </a:xfrm>
            <a:prstGeom prst="rect">
              <a:avLst/>
            </a:prstGeom>
          </p:spPr>
          <p:txBody>
            <a:bodyPr wrap="square">
              <a:spAutoFit/>
            </a:bodyPr>
            <a:lstStyle/>
            <a:p>
              <a:pPr lvl="0">
                <a:lnSpc>
                  <a:spcPct val="90000"/>
                </a:lnSpc>
              </a:pPr>
              <a:r>
                <a:rPr lang="zh-CN" altLang="en-US" sz="700" dirty="0">
                  <a:solidFill>
                    <a:prstClr val="black">
                      <a:lumMod val="85000"/>
                      <a:lumOff val="15000"/>
                    </a:prstClr>
                  </a:solidFill>
                  <a:latin typeface="Arial" panose="020B0604020202020204"/>
                  <a:ea typeface="微软雅黑" panose="020B0503020204020204" charset="-122"/>
                  <a:sym typeface="Arial" panose="020B0604020202020204"/>
                </a:rPr>
                <a:t>点击输入简要文字内容，概括精炼言简意赅的说明分项内容。点击输入简要文字内容，概括精炼言简意赅的说明分项内容。</a:t>
              </a:r>
              <a:endParaRPr lang="zh-CN" altLang="en-US" sz="700" dirty="0">
                <a:solidFill>
                  <a:prstClr val="black">
                    <a:lumMod val="85000"/>
                    <a:lumOff val="15000"/>
                  </a:prstClr>
                </a:solidFill>
                <a:latin typeface="Arial" panose="020B0604020202020204"/>
                <a:ea typeface="微软雅黑" panose="020B0503020204020204" charset="-122"/>
                <a:sym typeface="Arial" panose="020B0604020202020204"/>
              </a:endParaRPr>
            </a:p>
          </p:txBody>
        </p:sp>
        <p:cxnSp>
          <p:nvCxnSpPr>
            <p:cNvPr id="37" name="直接连接符 36"/>
            <p:cNvCxnSpPr/>
            <p:nvPr/>
          </p:nvCxnSpPr>
          <p:spPr>
            <a:xfrm>
              <a:off x="4354939" y="3653396"/>
              <a:ext cx="1902142"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162762" y="2910894"/>
            <a:ext cx="1689192" cy="693093"/>
            <a:chOff x="4259468" y="4461451"/>
            <a:chExt cx="2252256" cy="924123"/>
          </a:xfrm>
        </p:grpSpPr>
        <p:sp>
          <p:nvSpPr>
            <p:cNvPr id="39" name="文本框 38"/>
            <p:cNvSpPr txBox="1"/>
            <p:nvPr/>
          </p:nvSpPr>
          <p:spPr>
            <a:xfrm>
              <a:off x="4259468" y="4461451"/>
              <a:ext cx="1477328" cy="369332"/>
            </a:xfrm>
            <a:prstGeom prst="rect">
              <a:avLst/>
            </a:prstGeom>
            <a:noFill/>
          </p:spPr>
          <p:txBody>
            <a:bodyPr wrap="none" rtlCol="0">
              <a:spAutoFit/>
            </a:bodyPr>
            <a:lstStyle/>
            <a:p>
              <a:r>
                <a:rPr lang="zh-CN" altLang="en-US" sz="1200" dirty="0">
                  <a:solidFill>
                    <a:schemeClr val="accent3"/>
                  </a:solidFill>
                  <a:latin typeface="Arial" panose="020B0604020202020204"/>
                  <a:ea typeface="微软雅黑" panose="020B0503020204020204" charset="-122"/>
                  <a:sym typeface="Arial" panose="020B0604020202020204"/>
                </a:rPr>
                <a:t>输入您的标题</a:t>
              </a:r>
              <a:endParaRPr lang="en-US" altLang="zh-CN" sz="1200" dirty="0">
                <a:solidFill>
                  <a:schemeClr val="accent3"/>
                </a:solidFill>
                <a:latin typeface="Arial" panose="020B0604020202020204"/>
                <a:ea typeface="微软雅黑" panose="020B0503020204020204" charset="-122"/>
                <a:sym typeface="Arial" panose="020B0604020202020204"/>
              </a:endParaRPr>
            </a:p>
          </p:txBody>
        </p:sp>
        <p:sp>
          <p:nvSpPr>
            <p:cNvPr id="40" name="矩形 39"/>
            <p:cNvSpPr/>
            <p:nvPr/>
          </p:nvSpPr>
          <p:spPr>
            <a:xfrm>
              <a:off x="4259468" y="4745400"/>
              <a:ext cx="2252256" cy="640174"/>
            </a:xfrm>
            <a:prstGeom prst="rect">
              <a:avLst/>
            </a:prstGeom>
          </p:spPr>
          <p:txBody>
            <a:bodyPr wrap="square">
              <a:spAutoFit/>
            </a:bodyPr>
            <a:lstStyle/>
            <a:p>
              <a:pPr lvl="0">
                <a:lnSpc>
                  <a:spcPct val="90000"/>
                </a:lnSpc>
              </a:pPr>
              <a:r>
                <a:rPr lang="zh-CN" altLang="en-US" sz="700" dirty="0">
                  <a:solidFill>
                    <a:prstClr val="black">
                      <a:lumMod val="85000"/>
                      <a:lumOff val="15000"/>
                    </a:prstClr>
                  </a:solidFill>
                  <a:latin typeface="Arial" panose="020B0604020202020204"/>
                  <a:ea typeface="微软雅黑" panose="020B0503020204020204" charset="-122"/>
                  <a:sym typeface="Arial" panose="020B0604020202020204"/>
                </a:rPr>
                <a:t>点击输入简要文字内容，概括精炼言简意赅的说明分项内容。点击输入简要文字内容，概括精炼言简意赅的说明分项内容。</a:t>
              </a:r>
              <a:endParaRPr lang="zh-CN" altLang="en-US" sz="700" dirty="0">
                <a:solidFill>
                  <a:prstClr val="black">
                    <a:lumMod val="85000"/>
                    <a:lumOff val="15000"/>
                  </a:prstClr>
                </a:solidFill>
                <a:latin typeface="Arial" panose="020B0604020202020204"/>
                <a:ea typeface="微软雅黑" panose="020B0503020204020204" charset="-122"/>
                <a:sym typeface="Arial" panose="020B0604020202020204"/>
              </a:endParaRPr>
            </a:p>
          </p:txBody>
        </p:sp>
        <p:cxnSp>
          <p:nvCxnSpPr>
            <p:cNvPr id="41" name="直接连接符 40"/>
            <p:cNvCxnSpPr/>
            <p:nvPr/>
          </p:nvCxnSpPr>
          <p:spPr>
            <a:xfrm>
              <a:off x="4354939" y="4745399"/>
              <a:ext cx="1902142"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4162762" y="3676534"/>
            <a:ext cx="1689192" cy="702787"/>
            <a:chOff x="4259468" y="5482306"/>
            <a:chExt cx="2252256" cy="937048"/>
          </a:xfrm>
        </p:grpSpPr>
        <p:sp>
          <p:nvSpPr>
            <p:cNvPr id="43" name="文本框 42"/>
            <p:cNvSpPr txBox="1"/>
            <p:nvPr/>
          </p:nvSpPr>
          <p:spPr>
            <a:xfrm>
              <a:off x="4259468" y="5482306"/>
              <a:ext cx="1477328" cy="369332"/>
            </a:xfrm>
            <a:prstGeom prst="rect">
              <a:avLst/>
            </a:prstGeom>
            <a:noFill/>
          </p:spPr>
          <p:txBody>
            <a:bodyPr wrap="none" rtlCol="0">
              <a:spAutoFit/>
            </a:bodyPr>
            <a:lstStyle/>
            <a:p>
              <a:r>
                <a:rPr lang="zh-CN" altLang="en-US" sz="1200" dirty="0">
                  <a:solidFill>
                    <a:schemeClr val="accent4"/>
                  </a:solidFill>
                  <a:latin typeface="Arial" panose="020B0604020202020204"/>
                  <a:ea typeface="微软雅黑" panose="020B0503020204020204" charset="-122"/>
                  <a:sym typeface="Arial" panose="020B0604020202020204"/>
                </a:rPr>
                <a:t>输入您的标题</a:t>
              </a:r>
              <a:endParaRPr lang="en-US" altLang="zh-CN" sz="1200" dirty="0">
                <a:solidFill>
                  <a:schemeClr val="accent4"/>
                </a:solidFill>
                <a:latin typeface="Arial" panose="020B0604020202020204"/>
                <a:ea typeface="微软雅黑" panose="020B0503020204020204" charset="-122"/>
                <a:sym typeface="Arial" panose="020B0604020202020204"/>
              </a:endParaRPr>
            </a:p>
          </p:txBody>
        </p:sp>
        <p:sp>
          <p:nvSpPr>
            <p:cNvPr id="44" name="矩形 43"/>
            <p:cNvSpPr/>
            <p:nvPr/>
          </p:nvSpPr>
          <p:spPr>
            <a:xfrm>
              <a:off x="4259468" y="5779180"/>
              <a:ext cx="2252256" cy="640174"/>
            </a:xfrm>
            <a:prstGeom prst="rect">
              <a:avLst/>
            </a:prstGeom>
          </p:spPr>
          <p:txBody>
            <a:bodyPr wrap="square">
              <a:spAutoFit/>
            </a:bodyPr>
            <a:lstStyle/>
            <a:p>
              <a:pPr lvl="0">
                <a:lnSpc>
                  <a:spcPct val="90000"/>
                </a:lnSpc>
              </a:pPr>
              <a:r>
                <a:rPr lang="zh-CN" altLang="en-US" sz="700" dirty="0">
                  <a:solidFill>
                    <a:prstClr val="black">
                      <a:lumMod val="85000"/>
                      <a:lumOff val="15000"/>
                    </a:prstClr>
                  </a:solidFill>
                  <a:latin typeface="Arial" panose="020B0604020202020204"/>
                  <a:ea typeface="微软雅黑" panose="020B0503020204020204" charset="-122"/>
                  <a:sym typeface="Arial" panose="020B0604020202020204"/>
                </a:rPr>
                <a:t>点击输入简要文字内容，概括精炼言简意赅的说明分项内容。点击输入简要文字内容，概括精炼言简意赅的说明分项内容。</a:t>
              </a:r>
              <a:endParaRPr lang="zh-CN" altLang="en-US" sz="700" dirty="0">
                <a:solidFill>
                  <a:prstClr val="black">
                    <a:lumMod val="85000"/>
                    <a:lumOff val="15000"/>
                  </a:prstClr>
                </a:solidFill>
                <a:latin typeface="Arial" panose="020B0604020202020204"/>
                <a:ea typeface="微软雅黑" panose="020B0503020204020204" charset="-122"/>
                <a:sym typeface="Arial" panose="020B0604020202020204"/>
              </a:endParaRPr>
            </a:p>
          </p:txBody>
        </p:sp>
        <p:cxnSp>
          <p:nvCxnSpPr>
            <p:cNvPr id="45" name="直接连接符 44"/>
            <p:cNvCxnSpPr/>
            <p:nvPr/>
          </p:nvCxnSpPr>
          <p:spPr>
            <a:xfrm>
              <a:off x="4354939" y="5790757"/>
              <a:ext cx="1902142"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6122052" y="2391777"/>
            <a:ext cx="1136642" cy="1530102"/>
            <a:chOff x="6904578" y="3769391"/>
            <a:chExt cx="1515522" cy="2040136"/>
          </a:xfrm>
        </p:grpSpPr>
        <p:cxnSp>
          <p:nvCxnSpPr>
            <p:cNvPr id="47" name="直接连接符 46"/>
            <p:cNvCxnSpPr/>
            <p:nvPr/>
          </p:nvCxnSpPr>
          <p:spPr>
            <a:xfrm>
              <a:off x="6904578" y="3769391"/>
              <a:ext cx="750277" cy="0"/>
            </a:xfrm>
            <a:prstGeom prst="line">
              <a:avLst/>
            </a:prstGeom>
            <a:ln w="508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904578" y="5809527"/>
              <a:ext cx="750277" cy="0"/>
            </a:xfrm>
            <a:prstGeom prst="line">
              <a:avLst/>
            </a:prstGeom>
            <a:ln w="508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904578" y="4789459"/>
              <a:ext cx="1515522" cy="0"/>
            </a:xfrm>
            <a:prstGeom prst="line">
              <a:avLst/>
            </a:prstGeom>
            <a:ln w="50800" cap="rnd">
              <a:solidFill>
                <a:schemeClr val="tx1">
                  <a:lumMod val="65000"/>
                  <a:lumOff val="35000"/>
                </a:schemeClr>
              </a:solidFill>
              <a:round/>
              <a:tailEnd type="arrow"/>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7654855" y="3798667"/>
              <a:ext cx="0" cy="2010860"/>
            </a:xfrm>
            <a:prstGeom prst="line">
              <a:avLst/>
            </a:prstGeom>
            <a:ln w="508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grpSp>
      <p:sp>
        <p:nvSpPr>
          <p:cNvPr id="51" name="Freeform 70"/>
          <p:cNvSpPr/>
          <p:nvPr/>
        </p:nvSpPr>
        <p:spPr bwMode="auto">
          <a:xfrm>
            <a:off x="7430316" y="2702998"/>
            <a:ext cx="803354" cy="739406"/>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solidFill>
                <a:schemeClr val="bg1">
                  <a:lumMod val="95000"/>
                </a:schemeClr>
              </a:solidFill>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32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32000">
                                          <p:cBhvr additive="base">
                                            <p:cTn id="7" dur="500" fill="hold"/>
                                            <p:tgtEl>
                                              <p:spTgt spid="14"/>
                                            </p:tgtEl>
                                            <p:attrNameLst>
                                              <p:attrName>ppt_x</p:attrName>
                                            </p:attrNameLst>
                                          </p:cBhvr>
                                          <p:tavLst>
                                            <p:tav tm="0">
                                              <p:val>
                                                <p:strVal val="#ppt_x"/>
                                              </p:val>
                                            </p:tav>
                                            <p:tav tm="100000">
                                              <p:val>
                                                <p:strVal val="#ppt_x"/>
                                              </p:val>
                                            </p:tav>
                                          </p:tavLst>
                                        </p:anim>
                                        <p:anim calcmode="lin" valueType="num" p14:bounceEnd="32000">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250"/>
                                            <p:tgtEl>
                                              <p:spTgt spid="1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250"/>
                                            <p:tgtEl>
                                              <p:spTgt spid="21"/>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250"/>
                                            <p:tgtEl>
                                              <p:spTgt spid="10"/>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250"/>
                                            <p:tgtEl>
                                              <p:spTgt spid="18"/>
                                            </p:tgtEl>
                                          </p:cBhvr>
                                        </p:animEffect>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25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250"/>
                                            <p:tgtEl>
                                              <p:spTgt spid="15"/>
                                            </p:tgtEl>
                                          </p:cBhvr>
                                        </p:animEffect>
                                      </p:childTnLst>
                                    </p:cTn>
                                  </p:par>
                                </p:childTnLst>
                              </p:cTn>
                            </p:par>
                            <p:par>
                              <p:cTn id="33" fill="hold">
                                <p:stCondLst>
                                  <p:cond delay="3500"/>
                                </p:stCondLst>
                                <p:childTnLst>
                                  <p:par>
                                    <p:cTn id="34" presetID="12" presetClass="entr" presetSubtype="4"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ppt_y</p:attrName>
                                            </p:attrNameLst>
                                          </p:cBhvr>
                                          <p:tavLst>
                                            <p:tav tm="0">
                                              <p:val>
                                                <p:strVal val="#ppt_y+#ppt_h*1.125000"/>
                                              </p:val>
                                            </p:tav>
                                            <p:tav tm="100000">
                                              <p:val>
                                                <p:strVal val="#ppt_y"/>
                                              </p:val>
                                            </p:tav>
                                          </p:tavLst>
                                        </p:anim>
                                        <p:animEffect transition="in" filter="wipe(up)">
                                          <p:cBhvr>
                                            <p:cTn id="37" dur="500"/>
                                            <p:tgtEl>
                                              <p:spTgt spid="24"/>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750"/>
                                            <p:tgtEl>
                                              <p:spTgt spid="25"/>
                                            </p:tgtEl>
                                          </p:cBhvr>
                                        </p:animEffect>
                                      </p:childTnLst>
                                    </p:cTn>
                                  </p:par>
                                </p:childTnLst>
                              </p:cTn>
                            </p:par>
                            <p:par>
                              <p:cTn id="46" fill="hold">
                                <p:stCondLst>
                                  <p:cond delay="5500"/>
                                </p:stCondLst>
                                <p:childTnLst>
                                  <p:par>
                                    <p:cTn id="47" presetID="53" presetClass="entr" presetSubtype="16"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childTnLst>
                              </p:cTn>
                            </p:par>
                            <p:par>
                              <p:cTn id="76" fill="hold">
                                <p:stCondLst>
                                  <p:cond delay="8500"/>
                                </p:stCondLst>
                                <p:childTnLst>
                                  <p:par>
                                    <p:cTn id="77" presetID="12" presetClass="entr" presetSubtype="8"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p:tgtEl>
                                              <p:spTgt spid="46"/>
                                            </p:tgtEl>
                                            <p:attrNameLst>
                                              <p:attrName>ppt_x</p:attrName>
                                            </p:attrNameLst>
                                          </p:cBhvr>
                                          <p:tavLst>
                                            <p:tav tm="0">
                                              <p:val>
                                                <p:strVal val="#ppt_x-#ppt_w*1.125000"/>
                                              </p:val>
                                            </p:tav>
                                            <p:tav tm="100000">
                                              <p:val>
                                                <p:strVal val="#ppt_x"/>
                                              </p:val>
                                            </p:tav>
                                          </p:tavLst>
                                        </p:anim>
                                        <p:animEffect transition="in" filter="wipe(right)">
                                          <p:cBhvr>
                                            <p:cTn id="80" dur="500"/>
                                            <p:tgtEl>
                                              <p:spTgt spid="46"/>
                                            </p:tgtEl>
                                          </p:cBhvr>
                                        </p:animEffect>
                                      </p:childTnLst>
                                    </p:cTn>
                                  </p:par>
                                </p:childTnLst>
                              </p:cTn>
                            </p:par>
                            <p:par>
                              <p:cTn id="81" fill="hold">
                                <p:stCondLst>
                                  <p:cond delay="9000"/>
                                </p:stCondLst>
                                <p:childTnLst>
                                  <p:par>
                                    <p:cTn id="82" presetID="23" presetClass="entr" presetSubtype="32"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p:cTn id="84" dur="500" fill="hold"/>
                                            <p:tgtEl>
                                              <p:spTgt spid="51"/>
                                            </p:tgtEl>
                                            <p:attrNameLst>
                                              <p:attrName>ppt_w</p:attrName>
                                            </p:attrNameLst>
                                          </p:cBhvr>
                                          <p:tavLst>
                                            <p:tav tm="0">
                                              <p:val>
                                                <p:strVal val="4*#ppt_w"/>
                                              </p:val>
                                            </p:tav>
                                            <p:tav tm="100000">
                                              <p:val>
                                                <p:strVal val="#ppt_w"/>
                                              </p:val>
                                            </p:tav>
                                          </p:tavLst>
                                        </p:anim>
                                        <p:anim calcmode="lin" valueType="num">
                                          <p:cBhvr>
                                            <p:cTn id="85" dur="500" fill="hold"/>
                                            <p:tgtEl>
                                              <p:spTgt spid="5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4" grpId="0"/>
          <p:bldP spid="25" grpId="0"/>
          <p:bldP spid="27" grpId="0" animBg="1"/>
          <p:bldP spid="28" grpId="0" animBg="1"/>
          <p:bldP spid="29" grpId="0" animBg="1"/>
          <p:bldP spid="5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250"/>
                                            <p:tgtEl>
                                              <p:spTgt spid="1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250"/>
                                            <p:tgtEl>
                                              <p:spTgt spid="21"/>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250"/>
                                            <p:tgtEl>
                                              <p:spTgt spid="10"/>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250"/>
                                            <p:tgtEl>
                                              <p:spTgt spid="18"/>
                                            </p:tgtEl>
                                          </p:cBhvr>
                                        </p:animEffect>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25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250"/>
                                            <p:tgtEl>
                                              <p:spTgt spid="15"/>
                                            </p:tgtEl>
                                          </p:cBhvr>
                                        </p:animEffect>
                                      </p:childTnLst>
                                    </p:cTn>
                                  </p:par>
                                </p:childTnLst>
                              </p:cTn>
                            </p:par>
                            <p:par>
                              <p:cTn id="33" fill="hold">
                                <p:stCondLst>
                                  <p:cond delay="3500"/>
                                </p:stCondLst>
                                <p:childTnLst>
                                  <p:par>
                                    <p:cTn id="34" presetID="12" presetClass="entr" presetSubtype="4"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ppt_y</p:attrName>
                                            </p:attrNameLst>
                                          </p:cBhvr>
                                          <p:tavLst>
                                            <p:tav tm="0">
                                              <p:val>
                                                <p:strVal val="#ppt_y+#ppt_h*1.125000"/>
                                              </p:val>
                                            </p:tav>
                                            <p:tav tm="100000">
                                              <p:val>
                                                <p:strVal val="#ppt_y"/>
                                              </p:val>
                                            </p:tav>
                                          </p:tavLst>
                                        </p:anim>
                                        <p:animEffect transition="in" filter="wipe(up)">
                                          <p:cBhvr>
                                            <p:cTn id="37" dur="500"/>
                                            <p:tgtEl>
                                              <p:spTgt spid="24"/>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750"/>
                                            <p:tgtEl>
                                              <p:spTgt spid="25"/>
                                            </p:tgtEl>
                                          </p:cBhvr>
                                        </p:animEffect>
                                      </p:childTnLst>
                                    </p:cTn>
                                  </p:par>
                                </p:childTnLst>
                              </p:cTn>
                            </p:par>
                            <p:par>
                              <p:cTn id="46" fill="hold">
                                <p:stCondLst>
                                  <p:cond delay="5500"/>
                                </p:stCondLst>
                                <p:childTnLst>
                                  <p:par>
                                    <p:cTn id="47" presetID="53" presetClass="entr" presetSubtype="16"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childTnLst>
                              </p:cTn>
                            </p:par>
                            <p:par>
                              <p:cTn id="76" fill="hold">
                                <p:stCondLst>
                                  <p:cond delay="8500"/>
                                </p:stCondLst>
                                <p:childTnLst>
                                  <p:par>
                                    <p:cTn id="77" presetID="12" presetClass="entr" presetSubtype="8"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p:tgtEl>
                                              <p:spTgt spid="46"/>
                                            </p:tgtEl>
                                            <p:attrNameLst>
                                              <p:attrName>ppt_x</p:attrName>
                                            </p:attrNameLst>
                                          </p:cBhvr>
                                          <p:tavLst>
                                            <p:tav tm="0">
                                              <p:val>
                                                <p:strVal val="#ppt_x-#ppt_w*1.125000"/>
                                              </p:val>
                                            </p:tav>
                                            <p:tav tm="100000">
                                              <p:val>
                                                <p:strVal val="#ppt_x"/>
                                              </p:val>
                                            </p:tav>
                                          </p:tavLst>
                                        </p:anim>
                                        <p:animEffect transition="in" filter="wipe(right)">
                                          <p:cBhvr>
                                            <p:cTn id="80" dur="500"/>
                                            <p:tgtEl>
                                              <p:spTgt spid="46"/>
                                            </p:tgtEl>
                                          </p:cBhvr>
                                        </p:animEffect>
                                      </p:childTnLst>
                                    </p:cTn>
                                  </p:par>
                                </p:childTnLst>
                              </p:cTn>
                            </p:par>
                            <p:par>
                              <p:cTn id="81" fill="hold">
                                <p:stCondLst>
                                  <p:cond delay="9000"/>
                                </p:stCondLst>
                                <p:childTnLst>
                                  <p:par>
                                    <p:cTn id="82" presetID="23" presetClass="entr" presetSubtype="32"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p:cTn id="84" dur="500" fill="hold"/>
                                            <p:tgtEl>
                                              <p:spTgt spid="51"/>
                                            </p:tgtEl>
                                            <p:attrNameLst>
                                              <p:attrName>ppt_w</p:attrName>
                                            </p:attrNameLst>
                                          </p:cBhvr>
                                          <p:tavLst>
                                            <p:tav tm="0">
                                              <p:val>
                                                <p:strVal val="4*#ppt_w"/>
                                              </p:val>
                                            </p:tav>
                                            <p:tav tm="100000">
                                              <p:val>
                                                <p:strVal val="#ppt_w"/>
                                              </p:val>
                                            </p:tav>
                                          </p:tavLst>
                                        </p:anim>
                                        <p:anim calcmode="lin" valueType="num">
                                          <p:cBhvr>
                                            <p:cTn id="85" dur="500" fill="hold"/>
                                            <p:tgtEl>
                                              <p:spTgt spid="5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4" grpId="0"/>
          <p:bldP spid="25" grpId="0"/>
          <p:bldP spid="27" grpId="0" animBg="1"/>
          <p:bldP spid="28" grpId="0" animBg="1"/>
          <p:bldP spid="29" grpId="0" animBg="1"/>
          <p:bldP spid="51"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具体工作明细</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6" name="等腰三角形 2"/>
          <p:cNvSpPr/>
          <p:nvPr/>
        </p:nvSpPr>
        <p:spPr bwMode="auto">
          <a:xfrm rot="3036074">
            <a:off x="4515712" y="1589988"/>
            <a:ext cx="1342127"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ln>
        </p:spPr>
        <p:txBody>
          <a:bodyPr anchor="ctr"/>
          <a:lstStyle/>
          <a:p>
            <a:endParaRPr lang="zh-CN" altLang="en-US">
              <a:latin typeface="Arial" panose="020B0604020202020204"/>
              <a:ea typeface="微软雅黑" panose="020B0503020204020204" charset="-122"/>
              <a:sym typeface="Arial" panose="020B0604020202020204"/>
            </a:endParaRPr>
          </a:p>
        </p:txBody>
      </p:sp>
      <p:sp>
        <p:nvSpPr>
          <p:cNvPr id="7" name="TextBox 3"/>
          <p:cNvSpPr txBox="1"/>
          <p:nvPr/>
        </p:nvSpPr>
        <p:spPr>
          <a:xfrm>
            <a:off x="4735178" y="2193804"/>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charset="-122"/>
                <a:ea typeface="微软雅黑" panose="020B0503020204020204" charset="-122"/>
              </a:defRPr>
            </a:lvl1pPr>
          </a:lstStyle>
          <a:p>
            <a:r>
              <a:rPr lang="zh-CN" altLang="en-US" sz="1600" dirty="0">
                <a:solidFill>
                  <a:schemeClr val="tx1">
                    <a:lumMod val="85000"/>
                    <a:lumOff val="15000"/>
                  </a:schemeClr>
                </a:solidFill>
                <a:latin typeface="Arial" panose="020B0604020202020204"/>
                <a:ea typeface="微软雅黑" panose="020B0503020204020204" charset="-122"/>
                <a:sym typeface="Arial" panose="020B0604020202020204"/>
              </a:rPr>
              <a:t>成功项目二</a:t>
            </a:r>
            <a:endParaRPr lang="zh-CN" altLang="en-US" sz="1600" dirty="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8" name="等腰三角形 2"/>
          <p:cNvSpPr/>
          <p:nvPr/>
        </p:nvSpPr>
        <p:spPr bwMode="auto">
          <a:xfrm rot="8763501">
            <a:off x="3657525" y="2532659"/>
            <a:ext cx="1341602" cy="1552911"/>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ln>
        </p:spPr>
        <p:txBody>
          <a:bodyPr anchor="ctr"/>
          <a:lstStyle/>
          <a:p>
            <a:endParaRPr lang="zh-CN" altLang="en-US">
              <a:latin typeface="Arial" panose="020B0604020202020204"/>
              <a:ea typeface="微软雅黑" panose="020B0503020204020204" charset="-122"/>
              <a:sym typeface="Arial" panose="020B0604020202020204"/>
            </a:endParaRPr>
          </a:p>
        </p:txBody>
      </p:sp>
      <p:sp>
        <p:nvSpPr>
          <p:cNvPr id="9" name="TextBox 6"/>
          <p:cNvSpPr txBox="1"/>
          <p:nvPr/>
        </p:nvSpPr>
        <p:spPr>
          <a:xfrm>
            <a:off x="3845121" y="3070265"/>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charset="-122"/>
                <a:ea typeface="微软雅黑" panose="020B0503020204020204" charset="-122"/>
              </a:defRPr>
            </a:lvl1pPr>
          </a:lstStyle>
          <a:p>
            <a:r>
              <a:rPr lang="zh-CN" altLang="en-US" sz="1600" dirty="0">
                <a:solidFill>
                  <a:schemeClr val="tx1">
                    <a:lumMod val="85000"/>
                    <a:lumOff val="15000"/>
                  </a:schemeClr>
                </a:solidFill>
                <a:latin typeface="Arial" panose="020B0604020202020204"/>
                <a:ea typeface="微软雅黑" panose="020B0503020204020204" charset="-122"/>
                <a:sym typeface="Arial" panose="020B0604020202020204"/>
              </a:rPr>
              <a:t>成功项目三</a:t>
            </a:r>
            <a:endParaRPr lang="zh-CN" altLang="en-US" sz="1600" dirty="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0" name="等腰三角形 2"/>
          <p:cNvSpPr/>
          <p:nvPr/>
        </p:nvSpPr>
        <p:spPr bwMode="auto">
          <a:xfrm rot="16474575">
            <a:off x="3263843" y="1269128"/>
            <a:ext cx="1342127"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w="12700" cmpd="sng">
            <a:solidFill>
              <a:schemeClr val="accent1"/>
            </a:solidFill>
            <a:miter lim="800000"/>
          </a:ln>
        </p:spPr>
        <p:txBody>
          <a:bodyPr anchor="ctr"/>
          <a:lstStyle/>
          <a:p>
            <a:endParaRPr lang="zh-CN" altLang="en-US">
              <a:latin typeface="Arial" panose="020B0604020202020204"/>
              <a:ea typeface="微软雅黑" panose="020B0503020204020204" charset="-122"/>
              <a:sym typeface="Arial" panose="020B0604020202020204"/>
            </a:endParaRPr>
          </a:p>
        </p:txBody>
      </p:sp>
      <p:sp>
        <p:nvSpPr>
          <p:cNvPr id="11" name="TextBox 8"/>
          <p:cNvSpPr txBox="1"/>
          <p:nvPr/>
        </p:nvSpPr>
        <p:spPr>
          <a:xfrm>
            <a:off x="3640231" y="1784229"/>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charset="-122"/>
                <a:ea typeface="微软雅黑" panose="020B0503020204020204" charset="-122"/>
              </a:defRPr>
            </a:lvl1pPr>
          </a:lstStyle>
          <a:p>
            <a:r>
              <a:rPr lang="zh-CN" altLang="en-US" sz="1600" dirty="0">
                <a:solidFill>
                  <a:schemeClr val="tx1">
                    <a:lumMod val="85000"/>
                    <a:lumOff val="15000"/>
                  </a:schemeClr>
                </a:solidFill>
                <a:latin typeface="Arial" panose="020B0604020202020204"/>
                <a:ea typeface="微软雅黑" panose="020B0503020204020204" charset="-122"/>
                <a:sym typeface="Arial" panose="020B0604020202020204"/>
              </a:rPr>
              <a:t>成功项目一</a:t>
            </a:r>
            <a:endParaRPr lang="zh-CN" altLang="en-US" sz="1600" dirty="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2" name="TextBox 9"/>
          <p:cNvSpPr txBox="1"/>
          <p:nvPr/>
        </p:nvSpPr>
        <p:spPr>
          <a:xfrm>
            <a:off x="1033132" y="1194978"/>
            <a:ext cx="1324685" cy="284675"/>
          </a:xfrm>
          <a:prstGeom prst="rect">
            <a:avLst/>
          </a:prstGeom>
          <a:noFill/>
        </p:spPr>
        <p:txBody>
          <a:bodyPr wrap="none" lIns="68562" tIns="34281" rIns="68562" bIns="34281" rtlCol="0">
            <a:spAutoFit/>
          </a:bodyPr>
          <a:lstStyle/>
          <a:p>
            <a:r>
              <a:rPr lang="en-US" altLang="zh-CN" sz="1400" b="1" dirty="0">
                <a:solidFill>
                  <a:schemeClr val="accent1"/>
                </a:solidFill>
                <a:latin typeface="Arial" panose="020B0604020202020204"/>
                <a:ea typeface="微软雅黑" panose="020B0503020204020204" charset="-122"/>
                <a:sym typeface="Arial" panose="020B0604020202020204"/>
              </a:rPr>
              <a:t>■</a:t>
            </a:r>
            <a:r>
              <a:rPr lang="zh-CN" altLang="en-US" sz="1400" b="1" dirty="0">
                <a:solidFill>
                  <a:schemeClr val="accent1"/>
                </a:solidFill>
                <a:latin typeface="Arial" panose="020B0604020202020204"/>
                <a:ea typeface="微软雅黑" panose="020B0503020204020204" charset="-122"/>
                <a:sym typeface="Arial" panose="020B0604020202020204"/>
              </a:rPr>
              <a:t>请输入您标题</a:t>
            </a:r>
            <a:endParaRPr lang="zh-CN" altLang="en-US" sz="1400" b="1" dirty="0">
              <a:solidFill>
                <a:schemeClr val="accent1"/>
              </a:solidFill>
              <a:latin typeface="Arial" panose="020B0604020202020204"/>
              <a:ea typeface="微软雅黑" panose="020B0503020204020204" charset="-122"/>
              <a:sym typeface="Arial" panose="020B0604020202020204"/>
            </a:endParaRPr>
          </a:p>
        </p:txBody>
      </p:sp>
      <p:sp>
        <p:nvSpPr>
          <p:cNvPr id="13" name="TextBox 10"/>
          <p:cNvSpPr txBox="1"/>
          <p:nvPr/>
        </p:nvSpPr>
        <p:spPr>
          <a:xfrm>
            <a:off x="1033132" y="1462177"/>
            <a:ext cx="2074576" cy="771603"/>
          </a:xfrm>
          <a:prstGeom prst="rect">
            <a:avLst/>
          </a:prstGeom>
          <a:noFill/>
        </p:spPr>
        <p:txBody>
          <a:bodyPr wrap="square" lIns="68562" tIns="34281" rIns="68562" bIns="34281" rtlCol="0">
            <a:spAutoFit/>
          </a:bodyPr>
          <a:lstStyle/>
          <a:p>
            <a:pPr>
              <a:lnSpc>
                <a:spcPct val="130000"/>
              </a:lnSpc>
            </a:pPr>
            <a:r>
              <a:rPr lang="zh-CN" altLang="en-US" sz="900" dirty="0">
                <a:solidFill>
                  <a:schemeClr val="tx1">
                    <a:lumMod val="85000"/>
                    <a:lumOff val="15000"/>
                  </a:schemeClr>
                </a:solidFill>
                <a:latin typeface="Arial" panose="020B0604020202020204"/>
                <a:ea typeface="微软雅黑" panose="020B0503020204020204" charset="-122"/>
                <a:sym typeface="Arial" panose="020B0604020202020204"/>
              </a:rPr>
              <a:t>办公资源点击此处输入与此小标题或者与此图形相关的内容介绍办公资源点击此处输入与此小标题或者与此图形相关的内容介绍</a:t>
            </a:r>
            <a:endParaRPr lang="zh-CN" altLang="en-US" sz="900" dirty="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4" name="TextBox 11"/>
          <p:cNvSpPr txBox="1"/>
          <p:nvPr/>
        </p:nvSpPr>
        <p:spPr>
          <a:xfrm>
            <a:off x="6070241" y="958121"/>
            <a:ext cx="1324685" cy="284675"/>
          </a:xfrm>
          <a:prstGeom prst="rect">
            <a:avLst/>
          </a:prstGeom>
          <a:noFill/>
        </p:spPr>
        <p:txBody>
          <a:bodyPr wrap="none" lIns="68562" tIns="34281" rIns="68562" bIns="34281" rtlCol="0">
            <a:spAutoFit/>
          </a:bodyPr>
          <a:lstStyle/>
          <a:p>
            <a:r>
              <a:rPr lang="en-US" altLang="zh-CN" sz="1400" b="1" dirty="0">
                <a:solidFill>
                  <a:schemeClr val="accent1"/>
                </a:solidFill>
                <a:latin typeface="Arial" panose="020B0604020202020204"/>
                <a:ea typeface="微软雅黑" panose="020B0503020204020204" charset="-122"/>
                <a:sym typeface="Arial" panose="020B0604020202020204"/>
              </a:rPr>
              <a:t>■</a:t>
            </a:r>
            <a:r>
              <a:rPr lang="zh-CN" altLang="en-US" sz="1400" b="1" dirty="0">
                <a:solidFill>
                  <a:schemeClr val="accent1"/>
                </a:solidFill>
                <a:latin typeface="Arial" panose="020B0604020202020204"/>
                <a:ea typeface="微软雅黑" panose="020B0503020204020204" charset="-122"/>
                <a:sym typeface="Arial" panose="020B0604020202020204"/>
              </a:rPr>
              <a:t>请输入您标题</a:t>
            </a:r>
            <a:endParaRPr lang="zh-CN" altLang="en-US" sz="1400" b="1" dirty="0">
              <a:solidFill>
                <a:schemeClr val="accent1"/>
              </a:solidFill>
              <a:latin typeface="Arial" panose="020B0604020202020204"/>
              <a:ea typeface="微软雅黑" panose="020B0503020204020204" charset="-122"/>
              <a:sym typeface="Arial" panose="020B0604020202020204"/>
            </a:endParaRPr>
          </a:p>
        </p:txBody>
      </p:sp>
      <p:sp>
        <p:nvSpPr>
          <p:cNvPr id="15" name="TextBox 12"/>
          <p:cNvSpPr txBox="1"/>
          <p:nvPr/>
        </p:nvSpPr>
        <p:spPr>
          <a:xfrm>
            <a:off x="6070242" y="2422121"/>
            <a:ext cx="2074576" cy="609379"/>
          </a:xfrm>
          <a:prstGeom prst="rect">
            <a:avLst/>
          </a:prstGeom>
          <a:noFill/>
        </p:spPr>
        <p:txBody>
          <a:bodyPr wrap="square" lIns="68562" tIns="34281" rIns="68562" bIns="34281" rtlCol="0">
            <a:spAutoFit/>
          </a:bodyPr>
          <a:lstStyle/>
          <a:p>
            <a:pPr>
              <a:lnSpc>
                <a:spcPct val="130000"/>
              </a:lnSpc>
            </a:pPr>
            <a:r>
              <a:rPr lang="zh-CN" altLang="en-US" sz="900" dirty="0">
                <a:solidFill>
                  <a:schemeClr val="tx1">
                    <a:lumMod val="85000"/>
                    <a:lumOff val="15000"/>
                  </a:schemeClr>
                </a:solidFill>
                <a:latin typeface="Arial" panose="020B0604020202020204"/>
                <a:ea typeface="微软雅黑" panose="020B0503020204020204" charset="-122"/>
                <a:sym typeface="Arial" panose="020B0604020202020204"/>
              </a:rPr>
              <a:t>您的内容打在这里，或者通过复制您的文本后，在此框中选择粘贴，并选择只保留文字。</a:t>
            </a:r>
            <a:endParaRPr lang="zh-CN" altLang="en-US" sz="900" dirty="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6" name="TextBox 13"/>
          <p:cNvSpPr txBox="1"/>
          <p:nvPr/>
        </p:nvSpPr>
        <p:spPr>
          <a:xfrm>
            <a:off x="1920776" y="3953057"/>
            <a:ext cx="1324685" cy="284675"/>
          </a:xfrm>
          <a:prstGeom prst="rect">
            <a:avLst/>
          </a:prstGeom>
          <a:noFill/>
        </p:spPr>
        <p:txBody>
          <a:bodyPr wrap="none" lIns="68562" tIns="34281" rIns="68562" bIns="34281" rtlCol="0">
            <a:spAutoFit/>
          </a:bodyPr>
          <a:lstStyle/>
          <a:p>
            <a:r>
              <a:rPr lang="en-US" altLang="zh-CN" sz="1400" b="1" dirty="0">
                <a:solidFill>
                  <a:schemeClr val="accent1"/>
                </a:solidFill>
                <a:latin typeface="Arial" panose="020B0604020202020204"/>
                <a:ea typeface="微软雅黑" panose="020B0503020204020204" charset="-122"/>
                <a:sym typeface="Arial" panose="020B0604020202020204"/>
              </a:rPr>
              <a:t>■</a:t>
            </a:r>
            <a:r>
              <a:rPr lang="zh-CN" altLang="en-US" sz="1400" b="1" dirty="0">
                <a:solidFill>
                  <a:schemeClr val="accent1"/>
                </a:solidFill>
                <a:latin typeface="Arial" panose="020B0604020202020204"/>
                <a:ea typeface="微软雅黑" panose="020B0503020204020204" charset="-122"/>
                <a:sym typeface="Arial" panose="020B0604020202020204"/>
              </a:rPr>
              <a:t>请输入您标题</a:t>
            </a:r>
            <a:endParaRPr lang="zh-CN" altLang="en-US" sz="1400" b="1" dirty="0">
              <a:solidFill>
                <a:schemeClr val="accent1"/>
              </a:solidFill>
              <a:latin typeface="Arial" panose="020B0604020202020204"/>
              <a:ea typeface="微软雅黑" panose="020B0503020204020204" charset="-122"/>
              <a:sym typeface="Arial" panose="020B0604020202020204"/>
            </a:endParaRPr>
          </a:p>
        </p:txBody>
      </p:sp>
      <p:sp>
        <p:nvSpPr>
          <p:cNvPr id="17" name="TextBox 14"/>
          <p:cNvSpPr txBox="1"/>
          <p:nvPr/>
        </p:nvSpPr>
        <p:spPr>
          <a:xfrm>
            <a:off x="1920776" y="4220255"/>
            <a:ext cx="3320861" cy="411505"/>
          </a:xfrm>
          <a:prstGeom prst="rect">
            <a:avLst/>
          </a:prstGeom>
          <a:noFill/>
        </p:spPr>
        <p:txBody>
          <a:bodyPr wrap="square" lIns="68562" tIns="34281" rIns="68562" bIns="34281" rtlCol="0">
            <a:spAutoFit/>
          </a:bodyPr>
          <a:lstStyle/>
          <a:p>
            <a:pPr>
              <a:lnSpc>
                <a:spcPct val="130000"/>
              </a:lnSpc>
            </a:pPr>
            <a:r>
              <a:rPr lang="zh-CN" altLang="en-US" sz="900" dirty="0">
                <a:solidFill>
                  <a:schemeClr val="tx1">
                    <a:lumMod val="85000"/>
                    <a:lumOff val="15000"/>
                  </a:schemeClr>
                </a:solidFill>
                <a:latin typeface="Arial" panose="020B0604020202020204"/>
                <a:ea typeface="微软雅黑" panose="020B0503020204020204" charset="-122"/>
                <a:sym typeface="Arial" panose="020B0604020202020204"/>
              </a:rPr>
              <a:t>您的内容打在这里，或者通过复制您的文本后，在此框中选择粘贴，并选择只保留文字。</a:t>
            </a:r>
            <a:endParaRPr lang="zh-CN" altLang="en-US" sz="900" dirty="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8" name="矩形 17"/>
          <p:cNvSpPr/>
          <p:nvPr/>
        </p:nvSpPr>
        <p:spPr bwMode="auto">
          <a:xfrm>
            <a:off x="6151023" y="1274730"/>
            <a:ext cx="1845361" cy="1128670"/>
          </a:xfrm>
          <a:prstGeom prst="rect">
            <a:avLst/>
          </a:prstGeom>
          <a:blipFill>
            <a:blip r:embed="rId1"/>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100">
              <a:latin typeface="Arial" panose="020B0604020202020204"/>
              <a:ea typeface="微软雅黑" panose="020B0503020204020204" charset="-122"/>
              <a:sym typeface="Arial" panose="020B0604020202020204"/>
            </a:endParaRPr>
          </a:p>
        </p:txBody>
      </p:sp>
      <p:sp>
        <p:nvSpPr>
          <p:cNvPr id="19" name="矩形 18"/>
          <p:cNvSpPr/>
          <p:nvPr/>
        </p:nvSpPr>
        <p:spPr bwMode="auto">
          <a:xfrm>
            <a:off x="1118039" y="2413121"/>
            <a:ext cx="1845361" cy="1123237"/>
          </a:xfrm>
          <a:prstGeom prst="rect">
            <a:avLst/>
          </a:prstGeom>
          <a:blipFill>
            <a:blip r:embed="rId2"/>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100">
              <a:latin typeface="Arial" panose="020B0604020202020204"/>
              <a:ea typeface="微软雅黑" panose="020B0503020204020204" charset="-122"/>
              <a:sym typeface="Arial" panose="020B0604020202020204"/>
            </a:endParaRPr>
          </a:p>
        </p:txBody>
      </p:sp>
      <p:sp>
        <p:nvSpPr>
          <p:cNvPr id="20" name="矩形 19"/>
          <p:cNvSpPr/>
          <p:nvPr/>
        </p:nvSpPr>
        <p:spPr bwMode="auto">
          <a:xfrm>
            <a:off x="5318191" y="3949000"/>
            <a:ext cx="1879096" cy="950681"/>
          </a:xfrm>
          <a:prstGeom prst="rect">
            <a:avLst/>
          </a:prstGeom>
          <a:blipFill>
            <a:blip r:embed="rId3"/>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10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2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20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500"/>
                                </p:stCondLst>
                                <p:childTnLst>
                                  <p:par>
                                    <p:cTn id="29" presetID="2" presetClass="entr" presetSubtype="9" fill="hold" grpId="0" nodeType="afterEffect" p14:presetBounceEnd="20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20000">
                                          <p:cBhvr additive="base">
                                            <p:cTn id="31" dur="500" fill="hold"/>
                                            <p:tgtEl>
                                              <p:spTgt spid="8"/>
                                            </p:tgtEl>
                                            <p:attrNameLst>
                                              <p:attrName>ppt_x</p:attrName>
                                            </p:attrNameLst>
                                          </p:cBhvr>
                                          <p:tavLst>
                                            <p:tav tm="0">
                                              <p:val>
                                                <p:strVal val="0-#ppt_w/2"/>
                                              </p:val>
                                            </p:tav>
                                            <p:tav tm="100000">
                                              <p:val>
                                                <p:strVal val="#ppt_x"/>
                                              </p:val>
                                            </p:tav>
                                          </p:tavLst>
                                        </p:anim>
                                        <p:anim calcmode="lin" valueType="num" p14:bounceEnd="20000">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300" fill="hold"/>
                                            <p:tgtEl>
                                              <p:spTgt spid="9"/>
                                            </p:tgtEl>
                                            <p:attrNameLst>
                                              <p:attrName>ppt_w</p:attrName>
                                            </p:attrNameLst>
                                          </p:cBhvr>
                                          <p:tavLst>
                                            <p:tav tm="0">
                                              <p:val>
                                                <p:fltVal val="0"/>
                                              </p:val>
                                            </p:tav>
                                            <p:tav tm="100000">
                                              <p:val>
                                                <p:strVal val="#ppt_w"/>
                                              </p:val>
                                            </p:tav>
                                          </p:tavLst>
                                        </p:anim>
                                        <p:anim calcmode="lin" valueType="num">
                                          <p:cBhvr>
                                            <p:cTn id="37" dur="300" fill="hold"/>
                                            <p:tgtEl>
                                              <p:spTgt spid="9"/>
                                            </p:tgtEl>
                                            <p:attrNameLst>
                                              <p:attrName>ppt_h</p:attrName>
                                            </p:attrNameLst>
                                          </p:cBhvr>
                                          <p:tavLst>
                                            <p:tav tm="0">
                                              <p:val>
                                                <p:fltVal val="0"/>
                                              </p:val>
                                            </p:tav>
                                            <p:tav tm="100000">
                                              <p:val>
                                                <p:strVal val="#ppt_h"/>
                                              </p:val>
                                            </p:tav>
                                          </p:tavLst>
                                        </p:anim>
                                        <p:anim calcmode="lin" valueType="num">
                                          <p:cBhvr>
                                            <p:cTn id="38" dur="300" fill="hold"/>
                                            <p:tgtEl>
                                              <p:spTgt spid="9"/>
                                            </p:tgtEl>
                                            <p:attrNameLst>
                                              <p:attrName>style.rotation</p:attrName>
                                            </p:attrNameLst>
                                          </p:cBhvr>
                                          <p:tavLst>
                                            <p:tav tm="0">
                                              <p:val>
                                                <p:fltVal val="90"/>
                                              </p:val>
                                            </p:tav>
                                            <p:tav tm="100000">
                                              <p:val>
                                                <p:fltVal val="0"/>
                                              </p:val>
                                            </p:tav>
                                          </p:tavLst>
                                        </p:anim>
                                        <p:animEffect transition="in" filter="fade">
                                          <p:cBhvr>
                                            <p:cTn id="39" dur="300"/>
                                            <p:tgtEl>
                                              <p:spTgt spid="9"/>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randombar(horizontal)">
                                          <p:cBhvr>
                                            <p:cTn id="51" dur="500"/>
                                            <p:tgtEl>
                                              <p:spTgt spid="20"/>
                                            </p:tgtEl>
                                          </p:cBhvr>
                                        </p:animEffect>
                                      </p:childTnLst>
                                    </p:cTn>
                                  </p:par>
                                </p:childTnLst>
                              </p:cTn>
                            </p:par>
                            <p:par>
                              <p:cTn id="52" fill="hold">
                                <p:stCondLst>
                                  <p:cond delay="5000"/>
                                </p:stCondLst>
                                <p:childTnLst>
                                  <p:par>
                                    <p:cTn id="53" presetID="2" presetClass="entr" presetSubtype="2" fill="hold" grpId="0" nodeType="afterEffect" p14:presetBounceEnd="20000">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14:bounceEnd="20000">
                                          <p:cBhvr additive="base">
                                            <p:cTn id="55" dur="500" fill="hold"/>
                                            <p:tgtEl>
                                              <p:spTgt spid="10"/>
                                            </p:tgtEl>
                                            <p:attrNameLst>
                                              <p:attrName>ppt_x</p:attrName>
                                            </p:attrNameLst>
                                          </p:cBhvr>
                                          <p:tavLst>
                                            <p:tav tm="0">
                                              <p:val>
                                                <p:strVal val="1+#ppt_w/2"/>
                                              </p:val>
                                            </p:tav>
                                            <p:tav tm="100000">
                                              <p:val>
                                                <p:strVal val="#ppt_x"/>
                                              </p:val>
                                            </p:tav>
                                          </p:tavLst>
                                        </p:anim>
                                        <p:anim calcmode="lin" valueType="num" p14:bounceEnd="20000">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300" fill="hold"/>
                                            <p:tgtEl>
                                              <p:spTgt spid="11"/>
                                            </p:tgtEl>
                                            <p:attrNameLst>
                                              <p:attrName>ppt_w</p:attrName>
                                            </p:attrNameLst>
                                          </p:cBhvr>
                                          <p:tavLst>
                                            <p:tav tm="0">
                                              <p:val>
                                                <p:fltVal val="0"/>
                                              </p:val>
                                            </p:tav>
                                            <p:tav tm="100000">
                                              <p:val>
                                                <p:strVal val="#ppt_w"/>
                                              </p:val>
                                            </p:tav>
                                          </p:tavLst>
                                        </p:anim>
                                        <p:anim calcmode="lin" valueType="num">
                                          <p:cBhvr>
                                            <p:cTn id="61" dur="300" fill="hold"/>
                                            <p:tgtEl>
                                              <p:spTgt spid="11"/>
                                            </p:tgtEl>
                                            <p:attrNameLst>
                                              <p:attrName>ppt_h</p:attrName>
                                            </p:attrNameLst>
                                          </p:cBhvr>
                                          <p:tavLst>
                                            <p:tav tm="0">
                                              <p:val>
                                                <p:fltVal val="0"/>
                                              </p:val>
                                            </p:tav>
                                            <p:tav tm="100000">
                                              <p:val>
                                                <p:strVal val="#ppt_h"/>
                                              </p:val>
                                            </p:tav>
                                          </p:tavLst>
                                        </p:anim>
                                        <p:anim calcmode="lin" valueType="num">
                                          <p:cBhvr>
                                            <p:cTn id="62" dur="300" fill="hold"/>
                                            <p:tgtEl>
                                              <p:spTgt spid="11"/>
                                            </p:tgtEl>
                                            <p:attrNameLst>
                                              <p:attrName>style.rotation</p:attrName>
                                            </p:attrNameLst>
                                          </p:cBhvr>
                                          <p:tavLst>
                                            <p:tav tm="0">
                                              <p:val>
                                                <p:fltVal val="90"/>
                                              </p:val>
                                            </p:tav>
                                            <p:tav tm="100000">
                                              <p:val>
                                                <p:fltVal val="0"/>
                                              </p:val>
                                            </p:tav>
                                          </p:tavLst>
                                        </p:anim>
                                        <p:animEffect transition="in" filter="fade">
                                          <p:cBhvr>
                                            <p:cTn id="63" dur="300"/>
                                            <p:tgtEl>
                                              <p:spTgt spid="11"/>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par>
                              <p:cTn id="72" fill="hold">
                                <p:stCondLst>
                                  <p:cond delay="7000"/>
                                </p:stCondLst>
                                <p:childTnLst>
                                  <p:par>
                                    <p:cTn id="73" presetID="14" presetClass="entr" presetSubtype="1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randombar(horizontal)">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p:bldP spid="13" grpId="0"/>
          <p:bldP spid="14" grpId="0"/>
          <p:bldP spid="15" grpId="0"/>
          <p:bldP spid="16" grpId="0"/>
          <p:bldP spid="17" grpId="0"/>
          <p:bldP spid="18" grpId="0" animBg="1"/>
          <p:bldP spid="19" grpId="0" animBg="1"/>
          <p:bldP spid="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500"/>
                                </p:stCondLst>
                                <p:childTnLst>
                                  <p:par>
                                    <p:cTn id="29" presetID="2" presetClass="entr" presetSubtype="9"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300" fill="hold"/>
                                            <p:tgtEl>
                                              <p:spTgt spid="9"/>
                                            </p:tgtEl>
                                            <p:attrNameLst>
                                              <p:attrName>ppt_w</p:attrName>
                                            </p:attrNameLst>
                                          </p:cBhvr>
                                          <p:tavLst>
                                            <p:tav tm="0">
                                              <p:val>
                                                <p:fltVal val="0"/>
                                              </p:val>
                                            </p:tav>
                                            <p:tav tm="100000">
                                              <p:val>
                                                <p:strVal val="#ppt_w"/>
                                              </p:val>
                                            </p:tav>
                                          </p:tavLst>
                                        </p:anim>
                                        <p:anim calcmode="lin" valueType="num">
                                          <p:cBhvr>
                                            <p:cTn id="37" dur="300" fill="hold"/>
                                            <p:tgtEl>
                                              <p:spTgt spid="9"/>
                                            </p:tgtEl>
                                            <p:attrNameLst>
                                              <p:attrName>ppt_h</p:attrName>
                                            </p:attrNameLst>
                                          </p:cBhvr>
                                          <p:tavLst>
                                            <p:tav tm="0">
                                              <p:val>
                                                <p:fltVal val="0"/>
                                              </p:val>
                                            </p:tav>
                                            <p:tav tm="100000">
                                              <p:val>
                                                <p:strVal val="#ppt_h"/>
                                              </p:val>
                                            </p:tav>
                                          </p:tavLst>
                                        </p:anim>
                                        <p:anim calcmode="lin" valueType="num">
                                          <p:cBhvr>
                                            <p:cTn id="38" dur="300" fill="hold"/>
                                            <p:tgtEl>
                                              <p:spTgt spid="9"/>
                                            </p:tgtEl>
                                            <p:attrNameLst>
                                              <p:attrName>style.rotation</p:attrName>
                                            </p:attrNameLst>
                                          </p:cBhvr>
                                          <p:tavLst>
                                            <p:tav tm="0">
                                              <p:val>
                                                <p:fltVal val="90"/>
                                              </p:val>
                                            </p:tav>
                                            <p:tav tm="100000">
                                              <p:val>
                                                <p:fltVal val="0"/>
                                              </p:val>
                                            </p:tav>
                                          </p:tavLst>
                                        </p:anim>
                                        <p:animEffect transition="in" filter="fade">
                                          <p:cBhvr>
                                            <p:cTn id="39" dur="300"/>
                                            <p:tgtEl>
                                              <p:spTgt spid="9"/>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randombar(horizontal)">
                                          <p:cBhvr>
                                            <p:cTn id="51" dur="500"/>
                                            <p:tgtEl>
                                              <p:spTgt spid="20"/>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300" fill="hold"/>
                                            <p:tgtEl>
                                              <p:spTgt spid="11"/>
                                            </p:tgtEl>
                                            <p:attrNameLst>
                                              <p:attrName>ppt_w</p:attrName>
                                            </p:attrNameLst>
                                          </p:cBhvr>
                                          <p:tavLst>
                                            <p:tav tm="0">
                                              <p:val>
                                                <p:fltVal val="0"/>
                                              </p:val>
                                            </p:tav>
                                            <p:tav tm="100000">
                                              <p:val>
                                                <p:strVal val="#ppt_w"/>
                                              </p:val>
                                            </p:tav>
                                          </p:tavLst>
                                        </p:anim>
                                        <p:anim calcmode="lin" valueType="num">
                                          <p:cBhvr>
                                            <p:cTn id="61" dur="300" fill="hold"/>
                                            <p:tgtEl>
                                              <p:spTgt spid="11"/>
                                            </p:tgtEl>
                                            <p:attrNameLst>
                                              <p:attrName>ppt_h</p:attrName>
                                            </p:attrNameLst>
                                          </p:cBhvr>
                                          <p:tavLst>
                                            <p:tav tm="0">
                                              <p:val>
                                                <p:fltVal val="0"/>
                                              </p:val>
                                            </p:tav>
                                            <p:tav tm="100000">
                                              <p:val>
                                                <p:strVal val="#ppt_h"/>
                                              </p:val>
                                            </p:tav>
                                          </p:tavLst>
                                        </p:anim>
                                        <p:anim calcmode="lin" valueType="num">
                                          <p:cBhvr>
                                            <p:cTn id="62" dur="300" fill="hold"/>
                                            <p:tgtEl>
                                              <p:spTgt spid="11"/>
                                            </p:tgtEl>
                                            <p:attrNameLst>
                                              <p:attrName>style.rotation</p:attrName>
                                            </p:attrNameLst>
                                          </p:cBhvr>
                                          <p:tavLst>
                                            <p:tav tm="0">
                                              <p:val>
                                                <p:fltVal val="90"/>
                                              </p:val>
                                            </p:tav>
                                            <p:tav tm="100000">
                                              <p:val>
                                                <p:fltVal val="0"/>
                                              </p:val>
                                            </p:tav>
                                          </p:tavLst>
                                        </p:anim>
                                        <p:animEffect transition="in" filter="fade">
                                          <p:cBhvr>
                                            <p:cTn id="63" dur="300"/>
                                            <p:tgtEl>
                                              <p:spTgt spid="11"/>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par>
                              <p:cTn id="72" fill="hold">
                                <p:stCondLst>
                                  <p:cond delay="7000"/>
                                </p:stCondLst>
                                <p:childTnLst>
                                  <p:par>
                                    <p:cTn id="73" presetID="14" presetClass="entr" presetSubtype="1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randombar(horizontal)">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p:bldP spid="13" grpId="0"/>
          <p:bldP spid="14" grpId="0"/>
          <p:bldP spid="15" grpId="0"/>
          <p:bldP spid="16" grpId="0"/>
          <p:bldP spid="17" grpId="0"/>
          <p:bldP spid="18" grpId="0" animBg="1"/>
          <p:bldP spid="19" grpId="0" animBg="1"/>
          <p:bldP spid="20"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重点工作回顾</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grpSp>
        <p:nvGrpSpPr>
          <p:cNvPr id="21" name="Group 5"/>
          <p:cNvGrpSpPr/>
          <p:nvPr/>
        </p:nvGrpSpPr>
        <p:grpSpPr>
          <a:xfrm rot="16200000">
            <a:off x="2059504" y="3435846"/>
            <a:ext cx="744208" cy="744208"/>
            <a:chOff x="4045016" y="460986"/>
            <a:chExt cx="1864161" cy="1864161"/>
          </a:xfrm>
        </p:grpSpPr>
        <p:sp>
          <p:nvSpPr>
            <p:cNvPr id="22" name="Oval 12"/>
            <p:cNvSpPr/>
            <p:nvPr/>
          </p:nvSpPr>
          <p:spPr>
            <a:xfrm rot="5400000">
              <a:off x="4045016" y="460986"/>
              <a:ext cx="1864161" cy="186416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1"/>
            <a:lstStyle/>
            <a:p>
              <a:r>
                <a:rPr lang="en-US" sz="1705" b="1" dirty="0">
                  <a:latin typeface="Arial" panose="020B0604020202020204"/>
                  <a:ea typeface="微软雅黑" panose="020B0503020204020204" charset="-122"/>
                  <a:sym typeface="Arial" panose="020B0604020202020204"/>
                </a:rPr>
                <a:t>01</a:t>
              </a:r>
              <a:endParaRPr lang="en-US" sz="1705" b="1" dirty="0">
                <a:latin typeface="Arial" panose="020B0604020202020204"/>
                <a:ea typeface="微软雅黑" panose="020B0503020204020204" charset="-122"/>
                <a:sym typeface="Arial" panose="020B0604020202020204"/>
              </a:endParaRPr>
            </a:p>
          </p:txBody>
        </p:sp>
        <p:sp>
          <p:nvSpPr>
            <p:cNvPr id="23" name="Oval 6"/>
            <p:cNvSpPr/>
            <p:nvPr/>
          </p:nvSpPr>
          <p:spPr>
            <a:xfrm>
              <a:off x="4318016" y="733986"/>
              <a:ext cx="1318161" cy="1318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1">
              <a:noAutofit/>
            </a:bodyPr>
            <a:lstStyle/>
            <a:p>
              <a:pPr algn="ctr" defTabSz="1830705">
                <a:lnSpc>
                  <a:spcPct val="90000"/>
                </a:lnSpc>
                <a:spcAft>
                  <a:spcPct val="35000"/>
                </a:spcAft>
              </a:pPr>
              <a:endParaRPr lang="en-US" sz="5120" dirty="0">
                <a:latin typeface="Arial" panose="020B0604020202020204"/>
                <a:ea typeface="微软雅黑" panose="020B0503020204020204" charset="-122"/>
                <a:sym typeface="Arial" panose="020B0604020202020204"/>
              </a:endParaRPr>
            </a:p>
          </p:txBody>
        </p:sp>
      </p:grpSp>
      <p:sp>
        <p:nvSpPr>
          <p:cNvPr id="24" name="Shape 6"/>
          <p:cNvSpPr/>
          <p:nvPr/>
        </p:nvSpPr>
        <p:spPr>
          <a:xfrm rot="16971465">
            <a:off x="1676053" y="3249921"/>
            <a:ext cx="537534" cy="374863"/>
          </a:xfrm>
          <a:prstGeom prst="swooshArrow">
            <a:avLst>
              <a:gd name="adj1" fmla="val 16310"/>
              <a:gd name="adj2" fmla="val 313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0">
              <a:latin typeface="Arial" panose="020B0604020202020204"/>
              <a:ea typeface="微软雅黑" panose="020B0503020204020204" charset="-122"/>
              <a:sym typeface="Arial" panose="020B0604020202020204"/>
            </a:endParaRPr>
          </a:p>
        </p:txBody>
      </p:sp>
      <p:sp>
        <p:nvSpPr>
          <p:cNvPr id="25" name="Shape 11"/>
          <p:cNvSpPr/>
          <p:nvPr/>
        </p:nvSpPr>
        <p:spPr>
          <a:xfrm rot="15428535" flipV="1">
            <a:off x="2630914" y="3249921"/>
            <a:ext cx="537534" cy="374863"/>
          </a:xfrm>
          <a:prstGeom prst="swooshArrow">
            <a:avLst>
              <a:gd name="adj1" fmla="val 16310"/>
              <a:gd name="adj2" fmla="val 313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0">
              <a:latin typeface="Arial" panose="020B0604020202020204"/>
              <a:ea typeface="微软雅黑" panose="020B0503020204020204" charset="-122"/>
              <a:sym typeface="Arial" panose="020B0604020202020204"/>
            </a:endParaRPr>
          </a:p>
        </p:txBody>
      </p:sp>
      <p:grpSp>
        <p:nvGrpSpPr>
          <p:cNvPr id="26" name="Group 51"/>
          <p:cNvGrpSpPr/>
          <p:nvPr/>
        </p:nvGrpSpPr>
        <p:grpSpPr>
          <a:xfrm>
            <a:off x="1931996" y="2375399"/>
            <a:ext cx="980513" cy="980513"/>
            <a:chOff x="1542749" y="2364260"/>
            <a:chExt cx="1071287" cy="1071287"/>
          </a:xfrm>
        </p:grpSpPr>
        <p:sp>
          <p:nvSpPr>
            <p:cNvPr id="27" name="Oval 6"/>
            <p:cNvSpPr/>
            <p:nvPr/>
          </p:nvSpPr>
          <p:spPr>
            <a:xfrm rot="16200000">
              <a:off x="1542749" y="2364260"/>
              <a:ext cx="1071287" cy="107128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0">
                <a:latin typeface="Arial" panose="020B0604020202020204"/>
                <a:ea typeface="微软雅黑" panose="020B0503020204020204" charset="-122"/>
                <a:sym typeface="Arial" panose="020B0604020202020204"/>
              </a:endParaRPr>
            </a:p>
          </p:txBody>
        </p:sp>
        <p:sp>
          <p:nvSpPr>
            <p:cNvPr id="28" name="Freeform 86"/>
            <p:cNvSpPr>
              <a:spLocks noEditPoints="1"/>
            </p:cNvSpPr>
            <p:nvPr/>
          </p:nvSpPr>
          <p:spPr bwMode="auto">
            <a:xfrm>
              <a:off x="1919613" y="2632752"/>
              <a:ext cx="317558" cy="534302"/>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83692" tIns="41846" rIns="83692" bIns="41846" numCol="1" anchor="t" anchorCtr="0" compatLnSpc="1"/>
            <a:lstStyle/>
            <a:p>
              <a:endParaRPr lang="en-US" sz="1170" dirty="0">
                <a:latin typeface="Arial" panose="020B0604020202020204"/>
                <a:ea typeface="微软雅黑" panose="020B0503020204020204" charset="-122"/>
                <a:sym typeface="Arial" panose="020B0604020202020204"/>
              </a:endParaRPr>
            </a:p>
          </p:txBody>
        </p:sp>
      </p:grpSp>
      <p:grpSp>
        <p:nvGrpSpPr>
          <p:cNvPr id="29" name="Group 52"/>
          <p:cNvGrpSpPr/>
          <p:nvPr/>
        </p:nvGrpSpPr>
        <p:grpSpPr>
          <a:xfrm>
            <a:off x="1740577" y="1366243"/>
            <a:ext cx="1325122" cy="579373"/>
            <a:chOff x="748306" y="2887804"/>
            <a:chExt cx="1447799" cy="733189"/>
          </a:xfrm>
        </p:grpSpPr>
        <p:sp>
          <p:nvSpPr>
            <p:cNvPr id="30" name="TextBox 53"/>
            <p:cNvSpPr txBox="1"/>
            <p:nvPr/>
          </p:nvSpPr>
          <p:spPr>
            <a:xfrm>
              <a:off x="815695" y="2887804"/>
              <a:ext cx="1250505" cy="249434"/>
            </a:xfrm>
            <a:prstGeom prst="rect">
              <a:avLst/>
            </a:prstGeom>
            <a:noFill/>
          </p:spPr>
          <p:txBody>
            <a:bodyPr wrap="none" lIns="0" tIns="0" rIns="0" bIns="0" rtlCol="0" anchor="ctr">
              <a:spAutoFit/>
            </a:bodyPr>
            <a:lstStyle/>
            <a:p>
              <a:pPr algn="ctr"/>
              <a:r>
                <a:rPr lang="zh-CN" altLang="en-US" sz="1280" b="1" dirty="0">
                  <a:solidFill>
                    <a:schemeClr val="accent1"/>
                  </a:solidFill>
                  <a:latin typeface="Arial" panose="020B0604020202020204"/>
                  <a:ea typeface="微软雅黑" panose="020B0503020204020204" charset="-122"/>
                  <a:sym typeface="Arial" panose="020B0604020202020204"/>
                </a:rPr>
                <a:t>点击添加小标题</a:t>
              </a:r>
              <a:endParaRPr lang="en-US" sz="1280" b="1" dirty="0">
                <a:solidFill>
                  <a:schemeClr val="accent1"/>
                </a:solidFill>
                <a:latin typeface="Arial" panose="020B0604020202020204"/>
                <a:ea typeface="微软雅黑" panose="020B0503020204020204" charset="-122"/>
                <a:sym typeface="Arial" panose="020B0604020202020204"/>
              </a:endParaRPr>
            </a:p>
          </p:txBody>
        </p:sp>
        <p:sp>
          <p:nvSpPr>
            <p:cNvPr id="35" name="TextBox 54"/>
            <p:cNvSpPr txBox="1"/>
            <p:nvPr/>
          </p:nvSpPr>
          <p:spPr>
            <a:xfrm>
              <a:off x="748306" y="3153608"/>
              <a:ext cx="1447799" cy="467385"/>
            </a:xfrm>
            <a:prstGeom prst="rect">
              <a:avLst/>
            </a:prstGeom>
            <a:noFill/>
          </p:spPr>
          <p:txBody>
            <a:bodyPr wrap="square" lIns="0" tIns="0" rIns="0" bIns="0" rtlCol="0" anchor="t">
              <a:spAutoFit/>
            </a:bodyPr>
            <a:lstStyle/>
            <a:p>
              <a:pPr lvl="0" algn="ctr"/>
              <a:r>
                <a:rPr lang="zh-CN" altLang="en-US" sz="600" dirty="0">
                  <a:solidFill>
                    <a:prstClr val="black">
                      <a:lumMod val="50000"/>
                      <a:lumOff val="50000"/>
                    </a:prstClr>
                  </a:solidFill>
                  <a:latin typeface="Arial" panose="020B0604020202020204"/>
                  <a:ea typeface="微软雅黑" panose="020B0503020204020204" charset="-122"/>
                  <a:sym typeface="Arial" panose="020B0604020202020204"/>
                </a:rPr>
                <a:t>点击输入简要文字内容，概括精炼言简意赅的说明分项内容。点击输入简要文字内容，概括精炼言简意赅的说明分项内容。</a:t>
              </a:r>
              <a:endParaRPr lang="en-US" altLang="zh-CN" sz="600" dirty="0">
                <a:solidFill>
                  <a:prstClr val="black">
                    <a:lumMod val="50000"/>
                    <a:lumOff val="50000"/>
                  </a:prstClr>
                </a:solidFill>
                <a:latin typeface="Arial" panose="020B0604020202020204"/>
                <a:ea typeface="微软雅黑" panose="020B0503020204020204" charset="-122"/>
                <a:sym typeface="Arial" panose="020B0604020202020204"/>
              </a:endParaRPr>
            </a:p>
          </p:txBody>
        </p:sp>
      </p:grpSp>
      <p:grpSp>
        <p:nvGrpSpPr>
          <p:cNvPr id="36" name="Group 19"/>
          <p:cNvGrpSpPr/>
          <p:nvPr/>
        </p:nvGrpSpPr>
        <p:grpSpPr>
          <a:xfrm rot="16200000">
            <a:off x="3698085" y="3435845"/>
            <a:ext cx="744208" cy="744208"/>
            <a:chOff x="4045016" y="460986"/>
            <a:chExt cx="1864161" cy="1864161"/>
          </a:xfrm>
        </p:grpSpPr>
        <p:sp>
          <p:nvSpPr>
            <p:cNvPr id="37" name="Oval 22"/>
            <p:cNvSpPr/>
            <p:nvPr/>
          </p:nvSpPr>
          <p:spPr>
            <a:xfrm rot="5400000">
              <a:off x="4045016" y="460986"/>
              <a:ext cx="1864161" cy="1864161"/>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1"/>
            <a:lstStyle/>
            <a:p>
              <a:r>
                <a:rPr lang="en-US" sz="1705" b="1" dirty="0">
                  <a:latin typeface="Arial" panose="020B0604020202020204"/>
                  <a:ea typeface="微软雅黑" panose="020B0503020204020204" charset="-122"/>
                  <a:sym typeface="Arial" panose="020B0604020202020204"/>
                </a:rPr>
                <a:t>02</a:t>
              </a:r>
              <a:endParaRPr lang="en-US" sz="1705" b="1" dirty="0">
                <a:latin typeface="Arial" panose="020B0604020202020204"/>
                <a:ea typeface="微软雅黑" panose="020B0503020204020204" charset="-122"/>
                <a:sym typeface="Arial" panose="020B0604020202020204"/>
              </a:endParaRPr>
            </a:p>
          </p:txBody>
        </p:sp>
        <p:sp>
          <p:nvSpPr>
            <p:cNvPr id="38" name="Oval 6"/>
            <p:cNvSpPr/>
            <p:nvPr/>
          </p:nvSpPr>
          <p:spPr>
            <a:xfrm>
              <a:off x="4318016" y="733986"/>
              <a:ext cx="1318161" cy="1318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1">
              <a:noAutofit/>
            </a:bodyPr>
            <a:lstStyle/>
            <a:p>
              <a:pPr algn="ctr" defTabSz="1830705">
                <a:lnSpc>
                  <a:spcPct val="90000"/>
                </a:lnSpc>
                <a:spcAft>
                  <a:spcPct val="35000"/>
                </a:spcAft>
              </a:pPr>
              <a:endParaRPr lang="en-US" sz="5120" dirty="0">
                <a:latin typeface="Arial" panose="020B0604020202020204"/>
                <a:ea typeface="微软雅黑" panose="020B0503020204020204" charset="-122"/>
                <a:sym typeface="Arial" panose="020B0604020202020204"/>
              </a:endParaRPr>
            </a:p>
          </p:txBody>
        </p:sp>
      </p:grpSp>
      <p:sp>
        <p:nvSpPr>
          <p:cNvPr id="39" name="Shape 20"/>
          <p:cNvSpPr/>
          <p:nvPr/>
        </p:nvSpPr>
        <p:spPr>
          <a:xfrm rot="16971465">
            <a:off x="3314635" y="3249919"/>
            <a:ext cx="537534" cy="374863"/>
          </a:xfrm>
          <a:prstGeom prst="swooshArrow">
            <a:avLst>
              <a:gd name="adj1" fmla="val 16310"/>
              <a:gd name="adj2" fmla="val 3137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0">
              <a:latin typeface="Arial" panose="020B0604020202020204"/>
              <a:ea typeface="微软雅黑" panose="020B0503020204020204" charset="-122"/>
              <a:sym typeface="Arial" panose="020B0604020202020204"/>
            </a:endParaRPr>
          </a:p>
        </p:txBody>
      </p:sp>
      <p:sp>
        <p:nvSpPr>
          <p:cNvPr id="40" name="Shape 21"/>
          <p:cNvSpPr/>
          <p:nvPr/>
        </p:nvSpPr>
        <p:spPr>
          <a:xfrm rot="15428535" flipV="1">
            <a:off x="4287543" y="3249919"/>
            <a:ext cx="537534" cy="374863"/>
          </a:xfrm>
          <a:prstGeom prst="swooshArrow">
            <a:avLst>
              <a:gd name="adj1" fmla="val 16310"/>
              <a:gd name="adj2" fmla="val 3137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0">
              <a:latin typeface="Arial" panose="020B0604020202020204"/>
              <a:ea typeface="微软雅黑" panose="020B0503020204020204" charset="-122"/>
              <a:sym typeface="Arial" panose="020B0604020202020204"/>
            </a:endParaRPr>
          </a:p>
        </p:txBody>
      </p:sp>
      <p:grpSp>
        <p:nvGrpSpPr>
          <p:cNvPr id="41" name="Group 50"/>
          <p:cNvGrpSpPr/>
          <p:nvPr/>
        </p:nvGrpSpPr>
        <p:grpSpPr>
          <a:xfrm>
            <a:off x="3570578" y="2375398"/>
            <a:ext cx="980513" cy="980513"/>
            <a:chOff x="3200289" y="2364260"/>
            <a:chExt cx="1071287" cy="1071287"/>
          </a:xfrm>
        </p:grpSpPr>
        <p:sp>
          <p:nvSpPr>
            <p:cNvPr id="42" name="Oval 16"/>
            <p:cNvSpPr/>
            <p:nvPr/>
          </p:nvSpPr>
          <p:spPr>
            <a:xfrm rot="16200000">
              <a:off x="3200289" y="2364260"/>
              <a:ext cx="1071287" cy="1071287"/>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0">
                <a:latin typeface="Arial" panose="020B0604020202020204"/>
                <a:ea typeface="微软雅黑" panose="020B0503020204020204" charset="-122"/>
                <a:sym typeface="Arial" panose="020B0604020202020204"/>
              </a:endParaRPr>
            </a:p>
          </p:txBody>
        </p:sp>
        <p:sp>
          <p:nvSpPr>
            <p:cNvPr id="43" name="Freeform 45"/>
            <p:cNvSpPr>
              <a:spLocks noEditPoints="1"/>
            </p:cNvSpPr>
            <p:nvPr/>
          </p:nvSpPr>
          <p:spPr bwMode="auto">
            <a:xfrm>
              <a:off x="3504075" y="2700329"/>
              <a:ext cx="463714" cy="399148"/>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83692" tIns="41846" rIns="83692" bIns="41846" numCol="1" anchor="t" anchorCtr="0" compatLnSpc="1"/>
            <a:lstStyle/>
            <a:p>
              <a:endParaRPr lang="en-US" sz="1170" dirty="0">
                <a:latin typeface="Arial" panose="020B0604020202020204"/>
                <a:ea typeface="微软雅黑" panose="020B0503020204020204" charset="-122"/>
                <a:sym typeface="Arial" panose="020B0604020202020204"/>
              </a:endParaRPr>
            </a:p>
          </p:txBody>
        </p:sp>
      </p:grpSp>
      <p:grpSp>
        <p:nvGrpSpPr>
          <p:cNvPr id="44" name="Group 55"/>
          <p:cNvGrpSpPr/>
          <p:nvPr/>
        </p:nvGrpSpPr>
        <p:grpSpPr>
          <a:xfrm>
            <a:off x="3398272" y="1366243"/>
            <a:ext cx="1325122" cy="579369"/>
            <a:chOff x="2303555" y="2887804"/>
            <a:chExt cx="1447799" cy="733183"/>
          </a:xfrm>
        </p:grpSpPr>
        <p:sp>
          <p:nvSpPr>
            <p:cNvPr id="45" name="TextBox 56"/>
            <p:cNvSpPr txBox="1"/>
            <p:nvPr/>
          </p:nvSpPr>
          <p:spPr>
            <a:xfrm>
              <a:off x="2362577" y="2887804"/>
              <a:ext cx="1250505" cy="249434"/>
            </a:xfrm>
            <a:prstGeom prst="rect">
              <a:avLst/>
            </a:prstGeom>
            <a:noFill/>
          </p:spPr>
          <p:txBody>
            <a:bodyPr wrap="none" lIns="0" tIns="0" rIns="0" bIns="0" rtlCol="0" anchor="ctr">
              <a:spAutoFit/>
            </a:bodyPr>
            <a:lstStyle/>
            <a:p>
              <a:pPr algn="ctr"/>
              <a:r>
                <a:rPr lang="zh-CN" altLang="en-US" sz="1280" b="1" dirty="0">
                  <a:solidFill>
                    <a:schemeClr val="accent2"/>
                  </a:solidFill>
                  <a:latin typeface="Arial" panose="020B0604020202020204"/>
                  <a:ea typeface="微软雅黑" panose="020B0503020204020204" charset="-122"/>
                  <a:sym typeface="Arial" panose="020B0604020202020204"/>
                </a:rPr>
                <a:t>点击添加小标题</a:t>
              </a:r>
              <a:endParaRPr lang="en-US" sz="1280" b="1" dirty="0">
                <a:solidFill>
                  <a:schemeClr val="accent2"/>
                </a:solidFill>
                <a:latin typeface="Arial" panose="020B0604020202020204"/>
                <a:ea typeface="微软雅黑" panose="020B0503020204020204" charset="-122"/>
                <a:sym typeface="Arial" panose="020B0604020202020204"/>
              </a:endParaRPr>
            </a:p>
          </p:txBody>
        </p:sp>
        <p:sp>
          <p:nvSpPr>
            <p:cNvPr id="46" name="TextBox 57"/>
            <p:cNvSpPr txBox="1"/>
            <p:nvPr/>
          </p:nvSpPr>
          <p:spPr>
            <a:xfrm>
              <a:off x="2303555" y="3153603"/>
              <a:ext cx="1447799" cy="467384"/>
            </a:xfrm>
            <a:prstGeom prst="rect">
              <a:avLst/>
            </a:prstGeom>
            <a:noFill/>
          </p:spPr>
          <p:txBody>
            <a:bodyPr wrap="square" lIns="0" tIns="0" rIns="0" bIns="0" rtlCol="0" anchor="t">
              <a:spAutoFit/>
            </a:bodyPr>
            <a:lstStyle/>
            <a:p>
              <a:pPr lvl="0" algn="ctr"/>
              <a:r>
                <a:rPr lang="zh-CN" altLang="en-US" sz="600" dirty="0">
                  <a:solidFill>
                    <a:prstClr val="black">
                      <a:lumMod val="50000"/>
                      <a:lumOff val="50000"/>
                    </a:prstClr>
                  </a:solidFill>
                  <a:latin typeface="Arial" panose="020B0604020202020204"/>
                  <a:ea typeface="微软雅黑" panose="020B0503020204020204" charset="-122"/>
                  <a:sym typeface="Arial" panose="020B0604020202020204"/>
                </a:rPr>
                <a:t>点击输入简要文字内容，概括精炼言简意赅的说明分项内容。点击输入简要文字内容，概括精炼言简意赅的说明分项内容。</a:t>
              </a:r>
              <a:endParaRPr lang="en-US" altLang="zh-CN" sz="600" dirty="0">
                <a:solidFill>
                  <a:prstClr val="black">
                    <a:lumMod val="50000"/>
                    <a:lumOff val="50000"/>
                  </a:prstClr>
                </a:solidFill>
                <a:latin typeface="Arial" panose="020B0604020202020204"/>
                <a:ea typeface="微软雅黑" panose="020B0503020204020204" charset="-122"/>
                <a:sym typeface="Arial" panose="020B0604020202020204"/>
              </a:endParaRPr>
            </a:p>
          </p:txBody>
        </p:sp>
      </p:grpSp>
      <p:grpSp>
        <p:nvGrpSpPr>
          <p:cNvPr id="47" name="Group 68"/>
          <p:cNvGrpSpPr/>
          <p:nvPr/>
        </p:nvGrpSpPr>
        <p:grpSpPr>
          <a:xfrm>
            <a:off x="5133082" y="1379712"/>
            <a:ext cx="1325122" cy="597010"/>
            <a:chOff x="4444107" y="1276395"/>
            <a:chExt cx="1447799" cy="652279"/>
          </a:xfrm>
        </p:grpSpPr>
        <p:sp>
          <p:nvSpPr>
            <p:cNvPr id="48" name="TextBox 59"/>
            <p:cNvSpPr txBox="1"/>
            <p:nvPr/>
          </p:nvSpPr>
          <p:spPr>
            <a:xfrm>
              <a:off x="4520987" y="1276395"/>
              <a:ext cx="1250503" cy="215353"/>
            </a:xfrm>
            <a:prstGeom prst="rect">
              <a:avLst/>
            </a:prstGeom>
            <a:noFill/>
          </p:spPr>
          <p:txBody>
            <a:bodyPr wrap="none" lIns="0" tIns="0" rIns="0" bIns="0" rtlCol="0" anchor="ctr">
              <a:spAutoFit/>
            </a:bodyPr>
            <a:lstStyle/>
            <a:p>
              <a:pPr algn="ctr"/>
              <a:r>
                <a:rPr lang="zh-CN" altLang="en-US" sz="1280" b="1" dirty="0">
                  <a:solidFill>
                    <a:schemeClr val="accent3"/>
                  </a:solidFill>
                  <a:latin typeface="Arial" panose="020B0604020202020204"/>
                  <a:ea typeface="微软雅黑" panose="020B0503020204020204" charset="-122"/>
                  <a:sym typeface="Arial" panose="020B0604020202020204"/>
                </a:rPr>
                <a:t>点击添加小标题</a:t>
              </a:r>
              <a:endParaRPr lang="en-US" sz="1280" b="1" dirty="0">
                <a:solidFill>
                  <a:schemeClr val="accent3"/>
                </a:solidFill>
                <a:latin typeface="Arial" panose="020B0604020202020204"/>
                <a:ea typeface="微软雅黑" panose="020B0503020204020204" charset="-122"/>
                <a:sym typeface="Arial" panose="020B0604020202020204"/>
              </a:endParaRPr>
            </a:p>
          </p:txBody>
        </p:sp>
        <p:sp>
          <p:nvSpPr>
            <p:cNvPr id="49" name="TextBox 60"/>
            <p:cNvSpPr txBox="1"/>
            <p:nvPr/>
          </p:nvSpPr>
          <p:spPr>
            <a:xfrm>
              <a:off x="4444107" y="1525150"/>
              <a:ext cx="1447799" cy="403524"/>
            </a:xfrm>
            <a:prstGeom prst="rect">
              <a:avLst/>
            </a:prstGeom>
            <a:noFill/>
          </p:spPr>
          <p:txBody>
            <a:bodyPr wrap="square" lIns="0" tIns="0" rIns="0" bIns="0" rtlCol="0" anchor="t">
              <a:spAutoFit/>
            </a:bodyPr>
            <a:lstStyle/>
            <a:p>
              <a:pPr lvl="0" algn="ctr"/>
              <a:r>
                <a:rPr lang="zh-CN" altLang="en-US" sz="600" dirty="0">
                  <a:solidFill>
                    <a:prstClr val="black">
                      <a:lumMod val="50000"/>
                      <a:lumOff val="50000"/>
                    </a:prstClr>
                  </a:solidFill>
                  <a:latin typeface="Arial" panose="020B0604020202020204"/>
                  <a:ea typeface="微软雅黑" panose="020B0503020204020204" charset="-122"/>
                  <a:sym typeface="Arial" panose="020B0604020202020204"/>
                </a:rPr>
                <a:t>点击输入简要文字内容，概括精炼言简意赅的说明分项内容。点击输入简要文字内容，概括精炼言简意赅的说明分项内容。</a:t>
              </a:r>
              <a:endParaRPr lang="en-US" altLang="zh-CN" sz="600" dirty="0">
                <a:solidFill>
                  <a:prstClr val="black">
                    <a:lumMod val="50000"/>
                    <a:lumOff val="50000"/>
                  </a:prstClr>
                </a:solidFill>
                <a:latin typeface="Arial" panose="020B0604020202020204"/>
                <a:ea typeface="微软雅黑" panose="020B0503020204020204" charset="-122"/>
                <a:sym typeface="Arial" panose="020B0604020202020204"/>
              </a:endParaRPr>
            </a:p>
          </p:txBody>
        </p:sp>
      </p:grpSp>
      <p:grpSp>
        <p:nvGrpSpPr>
          <p:cNvPr id="50" name="Group 29"/>
          <p:cNvGrpSpPr/>
          <p:nvPr/>
        </p:nvGrpSpPr>
        <p:grpSpPr>
          <a:xfrm rot="16200000">
            <a:off x="5432894" y="3435845"/>
            <a:ext cx="744208" cy="744208"/>
            <a:chOff x="4045016" y="460986"/>
            <a:chExt cx="1864161" cy="1864161"/>
          </a:xfrm>
        </p:grpSpPr>
        <p:sp>
          <p:nvSpPr>
            <p:cNvPr id="51" name="Oval 32"/>
            <p:cNvSpPr/>
            <p:nvPr/>
          </p:nvSpPr>
          <p:spPr>
            <a:xfrm rot="5400000">
              <a:off x="4045016" y="460986"/>
              <a:ext cx="1864161" cy="1864161"/>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1"/>
            <a:lstStyle/>
            <a:p>
              <a:r>
                <a:rPr lang="en-US" sz="1705" b="1" dirty="0">
                  <a:latin typeface="Arial" panose="020B0604020202020204"/>
                  <a:ea typeface="微软雅黑" panose="020B0503020204020204" charset="-122"/>
                  <a:sym typeface="Arial" panose="020B0604020202020204"/>
                </a:rPr>
                <a:t>03</a:t>
              </a:r>
              <a:endParaRPr lang="en-US" sz="1705" b="1" dirty="0">
                <a:latin typeface="Arial" panose="020B0604020202020204"/>
                <a:ea typeface="微软雅黑" panose="020B0503020204020204" charset="-122"/>
                <a:sym typeface="Arial" panose="020B0604020202020204"/>
              </a:endParaRPr>
            </a:p>
          </p:txBody>
        </p:sp>
        <p:sp>
          <p:nvSpPr>
            <p:cNvPr id="52" name="Oval 6"/>
            <p:cNvSpPr/>
            <p:nvPr/>
          </p:nvSpPr>
          <p:spPr>
            <a:xfrm>
              <a:off x="4318016" y="733986"/>
              <a:ext cx="1318161" cy="1318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1">
              <a:noAutofit/>
            </a:bodyPr>
            <a:lstStyle/>
            <a:p>
              <a:pPr algn="ctr" defTabSz="1830705">
                <a:lnSpc>
                  <a:spcPct val="90000"/>
                </a:lnSpc>
                <a:spcAft>
                  <a:spcPct val="35000"/>
                </a:spcAft>
              </a:pPr>
              <a:endParaRPr lang="en-US" sz="5120" dirty="0">
                <a:latin typeface="Arial" panose="020B0604020202020204"/>
                <a:ea typeface="微软雅黑" panose="020B0503020204020204" charset="-122"/>
                <a:sym typeface="Arial" panose="020B0604020202020204"/>
              </a:endParaRPr>
            </a:p>
          </p:txBody>
        </p:sp>
      </p:grpSp>
      <p:sp>
        <p:nvSpPr>
          <p:cNvPr id="53" name="Shape 30"/>
          <p:cNvSpPr/>
          <p:nvPr/>
        </p:nvSpPr>
        <p:spPr>
          <a:xfrm rot="16971465">
            <a:off x="5049445" y="3249919"/>
            <a:ext cx="537534" cy="374863"/>
          </a:xfrm>
          <a:prstGeom prst="swooshArrow">
            <a:avLst>
              <a:gd name="adj1" fmla="val 16310"/>
              <a:gd name="adj2" fmla="val 31370"/>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0">
              <a:latin typeface="Arial" panose="020B0604020202020204"/>
              <a:ea typeface="微软雅黑" panose="020B0503020204020204" charset="-122"/>
              <a:sym typeface="Arial" panose="020B0604020202020204"/>
            </a:endParaRPr>
          </a:p>
        </p:txBody>
      </p:sp>
      <p:sp>
        <p:nvSpPr>
          <p:cNvPr id="54" name="Shape 31"/>
          <p:cNvSpPr/>
          <p:nvPr/>
        </p:nvSpPr>
        <p:spPr>
          <a:xfrm rot="15428535" flipV="1">
            <a:off x="6004306" y="3249919"/>
            <a:ext cx="537534" cy="374863"/>
          </a:xfrm>
          <a:prstGeom prst="swooshArrow">
            <a:avLst>
              <a:gd name="adj1" fmla="val 16310"/>
              <a:gd name="adj2" fmla="val 31370"/>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0">
              <a:latin typeface="Arial" panose="020B0604020202020204"/>
              <a:ea typeface="微软雅黑" panose="020B0503020204020204" charset="-122"/>
              <a:sym typeface="Arial" panose="020B0604020202020204"/>
            </a:endParaRPr>
          </a:p>
        </p:txBody>
      </p:sp>
      <p:grpSp>
        <p:nvGrpSpPr>
          <p:cNvPr id="55" name="Group 49"/>
          <p:cNvGrpSpPr/>
          <p:nvPr/>
        </p:nvGrpSpPr>
        <p:grpSpPr>
          <a:xfrm>
            <a:off x="5305387" y="2375398"/>
            <a:ext cx="980513" cy="980513"/>
            <a:chOff x="4857829" y="2364260"/>
            <a:chExt cx="1071287" cy="1071287"/>
          </a:xfrm>
        </p:grpSpPr>
        <p:sp>
          <p:nvSpPr>
            <p:cNvPr id="56" name="Oval 26"/>
            <p:cNvSpPr/>
            <p:nvPr/>
          </p:nvSpPr>
          <p:spPr>
            <a:xfrm rot="16200000">
              <a:off x="4857829" y="2364260"/>
              <a:ext cx="1071287" cy="1071287"/>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0">
                <a:latin typeface="Arial" panose="020B0604020202020204"/>
                <a:ea typeface="微软雅黑" panose="020B0503020204020204" charset="-122"/>
                <a:sym typeface="Arial" panose="020B0604020202020204"/>
              </a:endParaRPr>
            </a:p>
          </p:txBody>
        </p:sp>
        <p:sp>
          <p:nvSpPr>
            <p:cNvPr id="57" name="Freeform 52"/>
            <p:cNvSpPr>
              <a:spLocks noEditPoints="1"/>
            </p:cNvSpPr>
            <p:nvPr/>
          </p:nvSpPr>
          <p:spPr bwMode="auto">
            <a:xfrm>
              <a:off x="5180693" y="2670983"/>
              <a:ext cx="425558" cy="457842"/>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83692" tIns="41846" rIns="83692" bIns="41846" numCol="1" anchor="t" anchorCtr="0" compatLnSpc="1"/>
            <a:lstStyle/>
            <a:p>
              <a:endParaRPr lang="en-US" sz="1170" dirty="0">
                <a:latin typeface="Arial" panose="020B0604020202020204"/>
                <a:ea typeface="微软雅黑" panose="020B0503020204020204" charset="-122"/>
                <a:sym typeface="Arial" panose="020B0604020202020204"/>
              </a:endParaRPr>
            </a:p>
          </p:txBody>
        </p:sp>
      </p:grpSp>
      <p:grpSp>
        <p:nvGrpSpPr>
          <p:cNvPr id="58" name="Group 39"/>
          <p:cNvGrpSpPr/>
          <p:nvPr/>
        </p:nvGrpSpPr>
        <p:grpSpPr>
          <a:xfrm rot="16200000">
            <a:off x="7020272" y="3435846"/>
            <a:ext cx="744208" cy="744208"/>
            <a:chOff x="4045016" y="460986"/>
            <a:chExt cx="1864161" cy="1864161"/>
          </a:xfrm>
        </p:grpSpPr>
        <p:sp>
          <p:nvSpPr>
            <p:cNvPr id="59" name="Oval 42"/>
            <p:cNvSpPr/>
            <p:nvPr/>
          </p:nvSpPr>
          <p:spPr>
            <a:xfrm rot="5400000">
              <a:off x="4045016" y="460986"/>
              <a:ext cx="1864161" cy="1864161"/>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1"/>
            <a:lstStyle/>
            <a:p>
              <a:r>
                <a:rPr lang="en-US" sz="1705" b="1" dirty="0">
                  <a:latin typeface="Arial" panose="020B0604020202020204"/>
                  <a:ea typeface="微软雅黑" panose="020B0503020204020204" charset="-122"/>
                  <a:sym typeface="Arial" panose="020B0604020202020204"/>
                </a:rPr>
                <a:t>04</a:t>
              </a:r>
              <a:endParaRPr lang="en-US" sz="1705" b="1" dirty="0">
                <a:latin typeface="Arial" panose="020B0604020202020204"/>
                <a:ea typeface="微软雅黑" panose="020B0503020204020204" charset="-122"/>
                <a:sym typeface="Arial" panose="020B0604020202020204"/>
              </a:endParaRPr>
            </a:p>
          </p:txBody>
        </p:sp>
        <p:sp>
          <p:nvSpPr>
            <p:cNvPr id="60" name="Oval 6"/>
            <p:cNvSpPr/>
            <p:nvPr/>
          </p:nvSpPr>
          <p:spPr>
            <a:xfrm>
              <a:off x="4318016" y="733986"/>
              <a:ext cx="1318161" cy="1318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1">
              <a:noAutofit/>
            </a:bodyPr>
            <a:lstStyle/>
            <a:p>
              <a:pPr algn="ctr" defTabSz="1830705">
                <a:lnSpc>
                  <a:spcPct val="90000"/>
                </a:lnSpc>
                <a:spcAft>
                  <a:spcPct val="35000"/>
                </a:spcAft>
              </a:pPr>
              <a:endParaRPr lang="en-US" sz="5120" dirty="0">
                <a:latin typeface="Arial" panose="020B0604020202020204"/>
                <a:ea typeface="微软雅黑" panose="020B0503020204020204" charset="-122"/>
                <a:sym typeface="Arial" panose="020B0604020202020204"/>
              </a:endParaRPr>
            </a:p>
          </p:txBody>
        </p:sp>
      </p:grpSp>
      <p:sp>
        <p:nvSpPr>
          <p:cNvPr id="61" name="Shape 40"/>
          <p:cNvSpPr/>
          <p:nvPr/>
        </p:nvSpPr>
        <p:spPr>
          <a:xfrm rot="16971465">
            <a:off x="6636822" y="3249921"/>
            <a:ext cx="537534" cy="374863"/>
          </a:xfrm>
          <a:prstGeom prst="swooshArrow">
            <a:avLst>
              <a:gd name="adj1" fmla="val 16310"/>
              <a:gd name="adj2" fmla="val 31370"/>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0">
              <a:latin typeface="Arial" panose="020B0604020202020204"/>
              <a:ea typeface="微软雅黑" panose="020B0503020204020204" charset="-122"/>
              <a:sym typeface="Arial" panose="020B0604020202020204"/>
            </a:endParaRPr>
          </a:p>
        </p:txBody>
      </p:sp>
      <p:sp>
        <p:nvSpPr>
          <p:cNvPr id="62" name="Shape 41"/>
          <p:cNvSpPr/>
          <p:nvPr/>
        </p:nvSpPr>
        <p:spPr>
          <a:xfrm rot="15428535" flipV="1">
            <a:off x="7591682" y="3249921"/>
            <a:ext cx="537534" cy="374863"/>
          </a:xfrm>
          <a:prstGeom prst="swooshArrow">
            <a:avLst>
              <a:gd name="adj1" fmla="val 16310"/>
              <a:gd name="adj2" fmla="val 31370"/>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0">
              <a:latin typeface="Arial" panose="020B0604020202020204"/>
              <a:ea typeface="微软雅黑" panose="020B0503020204020204" charset="-122"/>
              <a:sym typeface="Arial" panose="020B0604020202020204"/>
            </a:endParaRPr>
          </a:p>
        </p:txBody>
      </p:sp>
      <p:grpSp>
        <p:nvGrpSpPr>
          <p:cNvPr id="63" name="Group 48"/>
          <p:cNvGrpSpPr/>
          <p:nvPr/>
        </p:nvGrpSpPr>
        <p:grpSpPr>
          <a:xfrm>
            <a:off x="6892764" y="2375399"/>
            <a:ext cx="980513" cy="980513"/>
            <a:chOff x="6515370" y="2364260"/>
            <a:chExt cx="1071287" cy="1071287"/>
          </a:xfrm>
        </p:grpSpPr>
        <p:sp>
          <p:nvSpPr>
            <p:cNvPr id="64" name="Oval 36"/>
            <p:cNvSpPr/>
            <p:nvPr/>
          </p:nvSpPr>
          <p:spPr>
            <a:xfrm rot="16200000">
              <a:off x="6515370" y="2364260"/>
              <a:ext cx="1071287" cy="1071287"/>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170">
                <a:latin typeface="Arial" panose="020B0604020202020204"/>
                <a:ea typeface="微软雅黑" panose="020B0503020204020204" charset="-122"/>
                <a:sym typeface="Arial" panose="020B0604020202020204"/>
              </a:endParaRPr>
            </a:p>
          </p:txBody>
        </p:sp>
        <p:sp>
          <p:nvSpPr>
            <p:cNvPr id="65" name="Freeform 135"/>
            <p:cNvSpPr>
              <a:spLocks noEditPoints="1"/>
            </p:cNvSpPr>
            <p:nvPr/>
          </p:nvSpPr>
          <p:spPr bwMode="auto">
            <a:xfrm>
              <a:off x="6845232" y="2707146"/>
              <a:ext cx="411562" cy="385514"/>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83692" tIns="41846" rIns="83692" bIns="41846" numCol="1" anchor="t" anchorCtr="0" compatLnSpc="1"/>
            <a:lstStyle/>
            <a:p>
              <a:endParaRPr lang="en-US" sz="1170" dirty="0">
                <a:latin typeface="Arial" panose="020B0604020202020204"/>
                <a:ea typeface="微软雅黑" panose="020B0503020204020204" charset="-122"/>
                <a:sym typeface="Arial" panose="020B0604020202020204"/>
              </a:endParaRPr>
            </a:p>
          </p:txBody>
        </p:sp>
      </p:grpSp>
      <p:grpSp>
        <p:nvGrpSpPr>
          <p:cNvPr id="66" name="Group 61"/>
          <p:cNvGrpSpPr/>
          <p:nvPr/>
        </p:nvGrpSpPr>
        <p:grpSpPr>
          <a:xfrm>
            <a:off x="6720458" y="1379713"/>
            <a:ext cx="1325121" cy="597008"/>
            <a:chOff x="5414053" y="2904845"/>
            <a:chExt cx="1447799" cy="652278"/>
          </a:xfrm>
        </p:grpSpPr>
        <p:sp>
          <p:nvSpPr>
            <p:cNvPr id="67" name="TextBox 62"/>
            <p:cNvSpPr txBox="1"/>
            <p:nvPr/>
          </p:nvSpPr>
          <p:spPr>
            <a:xfrm>
              <a:off x="5468811" y="2904845"/>
              <a:ext cx="1250504" cy="215353"/>
            </a:xfrm>
            <a:prstGeom prst="rect">
              <a:avLst/>
            </a:prstGeom>
            <a:noFill/>
          </p:spPr>
          <p:txBody>
            <a:bodyPr wrap="none" lIns="0" tIns="0" rIns="0" bIns="0" rtlCol="0" anchor="ctr">
              <a:spAutoFit/>
            </a:bodyPr>
            <a:lstStyle/>
            <a:p>
              <a:pPr algn="ctr"/>
              <a:r>
                <a:rPr lang="zh-CN" altLang="en-US" sz="1280" b="1" dirty="0">
                  <a:solidFill>
                    <a:schemeClr val="accent4"/>
                  </a:solidFill>
                  <a:latin typeface="Arial" panose="020B0604020202020204"/>
                  <a:ea typeface="微软雅黑" panose="020B0503020204020204" charset="-122"/>
                  <a:sym typeface="Arial" panose="020B0604020202020204"/>
                </a:rPr>
                <a:t>点击添加小标题</a:t>
              </a:r>
              <a:endParaRPr lang="en-US" sz="1280" b="1" dirty="0">
                <a:solidFill>
                  <a:schemeClr val="accent4"/>
                </a:solidFill>
                <a:latin typeface="Arial" panose="020B0604020202020204"/>
                <a:ea typeface="微软雅黑" panose="020B0503020204020204" charset="-122"/>
                <a:sym typeface="Arial" panose="020B0604020202020204"/>
              </a:endParaRPr>
            </a:p>
          </p:txBody>
        </p:sp>
        <p:sp>
          <p:nvSpPr>
            <p:cNvPr id="68" name="TextBox 63"/>
            <p:cNvSpPr txBox="1"/>
            <p:nvPr/>
          </p:nvSpPr>
          <p:spPr>
            <a:xfrm>
              <a:off x="5414053" y="3153599"/>
              <a:ext cx="1447799" cy="403524"/>
            </a:xfrm>
            <a:prstGeom prst="rect">
              <a:avLst/>
            </a:prstGeom>
            <a:noFill/>
          </p:spPr>
          <p:txBody>
            <a:bodyPr wrap="square" lIns="0" tIns="0" rIns="0" bIns="0" rtlCol="0" anchor="t">
              <a:spAutoFit/>
            </a:bodyPr>
            <a:lstStyle/>
            <a:p>
              <a:pPr lvl="0" algn="ctr"/>
              <a:r>
                <a:rPr lang="zh-CN" altLang="en-US" sz="600" dirty="0">
                  <a:solidFill>
                    <a:prstClr val="black">
                      <a:lumMod val="50000"/>
                      <a:lumOff val="50000"/>
                    </a:prstClr>
                  </a:solidFill>
                  <a:latin typeface="Arial" panose="020B0604020202020204"/>
                  <a:ea typeface="微软雅黑" panose="020B0503020204020204" charset="-122"/>
                  <a:sym typeface="Arial" panose="020B0604020202020204"/>
                </a:rPr>
                <a:t>点击输入简要文字内容，概括精炼言简意赅的说明分项内容。点击输入简要文字内容，概括精炼言简意赅的说明分项内容。</a:t>
              </a:r>
              <a:endParaRPr lang="en-US" altLang="zh-CN" sz="600" dirty="0">
                <a:solidFill>
                  <a:prstClr val="black">
                    <a:lumMod val="50000"/>
                    <a:lumOff val="50000"/>
                  </a:prstClr>
                </a:solidFill>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down)">
                                      <p:cBhvr>
                                        <p:cTn id="38" dur="500"/>
                                        <p:tgtEl>
                                          <p:spTgt spid="40"/>
                                        </p:tgtEl>
                                      </p:cBhvr>
                                    </p:animEffect>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down)">
                                      <p:cBhvr>
                                        <p:cTn id="47" dur="500"/>
                                        <p:tgtEl>
                                          <p:spTgt spid="44"/>
                                        </p:tgtEl>
                                      </p:cBhvr>
                                    </p:animEffect>
                                  </p:childTnLst>
                                </p:cTn>
                              </p:par>
                            </p:childTnLst>
                          </p:cTn>
                        </p:par>
                        <p:par>
                          <p:cTn id="48" fill="hold">
                            <p:stCondLst>
                              <p:cond delay="5000"/>
                            </p:stCondLst>
                            <p:childTnLst>
                              <p:par>
                                <p:cTn id="49" presetID="23" presetClass="entr" presetSubtype="16"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childTnLst>
                                </p:cTn>
                              </p:par>
                            </p:childTnLst>
                          </p:cTn>
                        </p:par>
                        <p:par>
                          <p:cTn id="53" fill="hold">
                            <p:stCondLst>
                              <p:cond delay="5500"/>
                            </p:stCondLst>
                            <p:childTnLst>
                              <p:par>
                                <p:cTn id="54" presetID="22" presetClass="entr" presetSubtype="4"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6000"/>
                            </p:stCondLst>
                            <p:childTnLst>
                              <p:par>
                                <p:cTn id="58" presetID="22" presetClass="entr" presetSubtype="4"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down)">
                                      <p:cBhvr>
                                        <p:cTn id="60" dur="500"/>
                                        <p:tgtEl>
                                          <p:spTgt spid="54"/>
                                        </p:tgtEl>
                                      </p:cBhvr>
                                    </p:animEffect>
                                  </p:childTnLst>
                                </p:cTn>
                              </p:par>
                            </p:childTnLst>
                          </p:cTn>
                        </p:par>
                        <p:par>
                          <p:cTn id="61" fill="hold">
                            <p:stCondLst>
                              <p:cond delay="6500"/>
                            </p:stCondLst>
                            <p:childTnLst>
                              <p:par>
                                <p:cTn id="62" presetID="23" presetClass="entr" presetSubtype="16"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p:cTn id="64" dur="500" fill="hold"/>
                                        <p:tgtEl>
                                          <p:spTgt spid="55"/>
                                        </p:tgtEl>
                                        <p:attrNameLst>
                                          <p:attrName>ppt_w</p:attrName>
                                        </p:attrNameLst>
                                      </p:cBhvr>
                                      <p:tavLst>
                                        <p:tav tm="0">
                                          <p:val>
                                            <p:fltVal val="0"/>
                                          </p:val>
                                        </p:tav>
                                        <p:tav tm="100000">
                                          <p:val>
                                            <p:strVal val="#ppt_w"/>
                                          </p:val>
                                        </p:tav>
                                      </p:tavLst>
                                    </p:anim>
                                    <p:anim calcmode="lin" valueType="num">
                                      <p:cBhvr>
                                        <p:cTn id="65" dur="500" fill="hold"/>
                                        <p:tgtEl>
                                          <p:spTgt spid="55"/>
                                        </p:tgtEl>
                                        <p:attrNameLst>
                                          <p:attrName>ppt_h</p:attrName>
                                        </p:attrNameLst>
                                      </p:cBhvr>
                                      <p:tavLst>
                                        <p:tav tm="0">
                                          <p:val>
                                            <p:fltVal val="0"/>
                                          </p:val>
                                        </p:tav>
                                        <p:tav tm="100000">
                                          <p:val>
                                            <p:strVal val="#ppt_h"/>
                                          </p:val>
                                        </p:tav>
                                      </p:tavLst>
                                    </p:anim>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down)">
                                      <p:cBhvr>
                                        <p:cTn id="69" dur="500"/>
                                        <p:tgtEl>
                                          <p:spTgt spid="47"/>
                                        </p:tgtEl>
                                      </p:cBhvr>
                                    </p:animEffect>
                                  </p:childTnLst>
                                </p:cTn>
                              </p:par>
                            </p:childTnLst>
                          </p:cTn>
                        </p:par>
                        <p:par>
                          <p:cTn id="70" fill="hold">
                            <p:stCondLst>
                              <p:cond delay="7500"/>
                            </p:stCondLst>
                            <p:childTnLst>
                              <p:par>
                                <p:cTn id="71" presetID="23" presetClass="entr" presetSubtype="16"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p:cTn id="73" dur="500" fill="hold"/>
                                        <p:tgtEl>
                                          <p:spTgt spid="58"/>
                                        </p:tgtEl>
                                        <p:attrNameLst>
                                          <p:attrName>ppt_w</p:attrName>
                                        </p:attrNameLst>
                                      </p:cBhvr>
                                      <p:tavLst>
                                        <p:tav tm="0">
                                          <p:val>
                                            <p:fltVal val="0"/>
                                          </p:val>
                                        </p:tav>
                                        <p:tav tm="100000">
                                          <p:val>
                                            <p:strVal val="#ppt_w"/>
                                          </p:val>
                                        </p:tav>
                                      </p:tavLst>
                                    </p:anim>
                                    <p:anim calcmode="lin" valueType="num">
                                      <p:cBhvr>
                                        <p:cTn id="74" dur="500" fill="hold"/>
                                        <p:tgtEl>
                                          <p:spTgt spid="58"/>
                                        </p:tgtEl>
                                        <p:attrNameLst>
                                          <p:attrName>ppt_h</p:attrName>
                                        </p:attrNameLst>
                                      </p:cBhvr>
                                      <p:tavLst>
                                        <p:tav tm="0">
                                          <p:val>
                                            <p:fltVal val="0"/>
                                          </p:val>
                                        </p:tav>
                                        <p:tav tm="100000">
                                          <p:val>
                                            <p:strVal val="#ppt_h"/>
                                          </p:val>
                                        </p:tav>
                                      </p:tavLst>
                                    </p:anim>
                                  </p:childTnLst>
                                </p:cTn>
                              </p:par>
                            </p:childTnLst>
                          </p:cTn>
                        </p:par>
                        <p:par>
                          <p:cTn id="75" fill="hold">
                            <p:stCondLst>
                              <p:cond delay="8000"/>
                            </p:stCondLst>
                            <p:childTnLst>
                              <p:par>
                                <p:cTn id="76" presetID="22" presetClass="entr" presetSubtype="4" fill="hold"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down)">
                                      <p:cBhvr>
                                        <p:cTn id="78" dur="500"/>
                                        <p:tgtEl>
                                          <p:spTgt spid="61"/>
                                        </p:tgtEl>
                                      </p:cBhvr>
                                    </p:animEffect>
                                  </p:childTnLst>
                                </p:cTn>
                              </p:par>
                            </p:childTnLst>
                          </p:cTn>
                        </p:par>
                        <p:par>
                          <p:cTn id="79" fill="hold">
                            <p:stCondLst>
                              <p:cond delay="8500"/>
                            </p:stCondLst>
                            <p:childTnLst>
                              <p:par>
                                <p:cTn id="80" presetID="22" presetClass="entr" presetSubtype="4"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down)">
                                      <p:cBhvr>
                                        <p:cTn id="82" dur="500"/>
                                        <p:tgtEl>
                                          <p:spTgt spid="62"/>
                                        </p:tgtEl>
                                      </p:cBhvr>
                                    </p:animEffect>
                                  </p:childTnLst>
                                </p:cTn>
                              </p:par>
                            </p:childTnLst>
                          </p:cTn>
                        </p:par>
                        <p:par>
                          <p:cTn id="83" fill="hold">
                            <p:stCondLst>
                              <p:cond delay="9000"/>
                            </p:stCondLst>
                            <p:childTnLst>
                              <p:par>
                                <p:cTn id="84" presetID="23" presetClass="entr" presetSubtype="16"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childTnLst>
                                </p:cTn>
                              </p:par>
                            </p:childTnLst>
                          </p:cTn>
                        </p:par>
                        <p:par>
                          <p:cTn id="88" fill="hold">
                            <p:stCondLst>
                              <p:cond delay="9500"/>
                            </p:stCondLst>
                            <p:childTnLst>
                              <p:par>
                                <p:cTn id="89" presetID="22" presetClass="entr" presetSubtype="4"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down)">
                                      <p:cBhvr>
                                        <p:cTn id="9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团队建设情况</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6" name="TextBox 25"/>
          <p:cNvSpPr txBox="1"/>
          <p:nvPr/>
        </p:nvSpPr>
        <p:spPr>
          <a:xfrm>
            <a:off x="6084168" y="4145813"/>
            <a:ext cx="1630362" cy="1027181"/>
          </a:xfrm>
          <a:prstGeom prst="rect">
            <a:avLst/>
          </a:prstGeom>
          <a:noFill/>
        </p:spPr>
        <p:txBody>
          <a:bodyPr/>
          <a:lstStyle/>
          <a:p>
            <a:pPr algn="ctr">
              <a:lnSpc>
                <a:spcPct val="130000"/>
              </a:lnSpc>
              <a:defRPr/>
            </a:pPr>
            <a:r>
              <a:rPr lang="zh-CN" altLang="en-US" sz="900" kern="0" dirty="0">
                <a:solidFill>
                  <a:schemeClr val="bg1">
                    <a:lumMod val="50000"/>
                  </a:schemeClr>
                </a:solidFill>
                <a:latin typeface="Arial" panose="020B0604020202020204"/>
                <a:ea typeface="微软雅黑" panose="020B0503020204020204" charset="-122"/>
                <a:cs typeface="Arial" panose="020B0604020202020204" pitchFamily="34" charset="0"/>
                <a:sym typeface="Arial" panose="020B0604020202020204"/>
              </a:rPr>
              <a:t>点击输入简要文字内容，概括精炼言简意赅的说明分项内容。</a:t>
            </a:r>
            <a:endParaRPr lang="zh-CN" altLang="en-US" sz="900" kern="0" dirty="0">
              <a:solidFill>
                <a:schemeClr val="bg1">
                  <a:lumMod val="50000"/>
                </a:schemeClr>
              </a:solidFill>
              <a:latin typeface="Arial" panose="020B0604020202020204"/>
              <a:ea typeface="微软雅黑" panose="020B0503020204020204" charset="-122"/>
              <a:cs typeface="Arial" panose="020B0604020202020204" pitchFamily="34" charset="0"/>
              <a:sym typeface="Arial" panose="020B0604020202020204"/>
            </a:endParaRPr>
          </a:p>
        </p:txBody>
      </p:sp>
      <p:sp>
        <p:nvSpPr>
          <p:cNvPr id="7" name="TextBox 27"/>
          <p:cNvSpPr txBox="1"/>
          <p:nvPr/>
        </p:nvSpPr>
        <p:spPr>
          <a:xfrm>
            <a:off x="4068043" y="3645750"/>
            <a:ext cx="1452562" cy="1179908"/>
          </a:xfrm>
          <a:prstGeom prst="rect">
            <a:avLst/>
          </a:prstGeom>
          <a:noFill/>
        </p:spPr>
        <p:txBody>
          <a:bodyPr/>
          <a:lstStyle/>
          <a:p>
            <a:pPr algn="ctr">
              <a:lnSpc>
                <a:spcPct val="130000"/>
              </a:lnSpc>
              <a:defRPr/>
            </a:pPr>
            <a:r>
              <a:rPr lang="zh-CN" altLang="en-US" sz="900" kern="0" dirty="0">
                <a:solidFill>
                  <a:schemeClr val="bg1">
                    <a:lumMod val="50000"/>
                  </a:schemeClr>
                </a:solidFill>
                <a:latin typeface="Arial" panose="020B0604020202020204"/>
                <a:ea typeface="微软雅黑" panose="020B0503020204020204" charset="-122"/>
                <a:cs typeface="Arial" panose="020B0604020202020204" pitchFamily="34" charset="0"/>
                <a:sym typeface="Arial" panose="020B0604020202020204"/>
              </a:rPr>
              <a:t>点击输入简要文字内容，概括精炼言简意赅的说明分项内容。</a:t>
            </a:r>
            <a:endParaRPr lang="zh-CN" altLang="en-US" sz="900" kern="0" dirty="0">
              <a:solidFill>
                <a:schemeClr val="bg1">
                  <a:lumMod val="50000"/>
                </a:schemeClr>
              </a:solidFill>
              <a:latin typeface="Arial" panose="020B0604020202020204"/>
              <a:ea typeface="微软雅黑" panose="020B0503020204020204" charset="-122"/>
              <a:cs typeface="Arial" panose="020B0604020202020204" pitchFamily="34" charset="0"/>
              <a:sym typeface="Arial" panose="020B0604020202020204"/>
            </a:endParaRPr>
          </a:p>
        </p:txBody>
      </p:sp>
      <p:sp>
        <p:nvSpPr>
          <p:cNvPr id="8" name="TextBox 28"/>
          <p:cNvSpPr txBox="1"/>
          <p:nvPr/>
        </p:nvSpPr>
        <p:spPr>
          <a:xfrm>
            <a:off x="2647007" y="3163968"/>
            <a:ext cx="1236662" cy="1178534"/>
          </a:xfrm>
          <a:prstGeom prst="rect">
            <a:avLst/>
          </a:prstGeom>
          <a:noFill/>
        </p:spPr>
        <p:txBody>
          <a:bodyPr/>
          <a:lstStyle/>
          <a:p>
            <a:pPr algn="ctr">
              <a:lnSpc>
                <a:spcPct val="130000"/>
              </a:lnSpc>
              <a:defRPr/>
            </a:pPr>
            <a:r>
              <a:rPr lang="zh-CN" altLang="en-US" sz="900" kern="0" dirty="0">
                <a:solidFill>
                  <a:schemeClr val="bg1">
                    <a:lumMod val="50000"/>
                  </a:schemeClr>
                </a:solidFill>
                <a:latin typeface="Arial" panose="020B0604020202020204"/>
                <a:ea typeface="微软雅黑" panose="020B0503020204020204" charset="-122"/>
                <a:cs typeface="Arial" panose="020B0604020202020204" pitchFamily="34" charset="0"/>
                <a:sym typeface="Arial" panose="020B0604020202020204"/>
              </a:rPr>
              <a:t>点击输入简要文字内容，概括精炼言简意赅的说明分项内容。</a:t>
            </a:r>
            <a:endParaRPr lang="zh-CN" altLang="en-US" sz="900" kern="0" dirty="0">
              <a:solidFill>
                <a:schemeClr val="bg1">
                  <a:lumMod val="50000"/>
                </a:schemeClr>
              </a:solidFill>
              <a:latin typeface="Arial" panose="020B0604020202020204"/>
              <a:ea typeface="微软雅黑" panose="020B0503020204020204" charset="-122"/>
              <a:cs typeface="Arial" panose="020B0604020202020204" pitchFamily="34" charset="0"/>
              <a:sym typeface="Arial" panose="020B0604020202020204"/>
            </a:endParaRPr>
          </a:p>
        </p:txBody>
      </p:sp>
      <p:sp>
        <p:nvSpPr>
          <p:cNvPr id="9" name="TextBox 29"/>
          <p:cNvSpPr txBox="1"/>
          <p:nvPr/>
        </p:nvSpPr>
        <p:spPr>
          <a:xfrm>
            <a:off x="1494879" y="2811122"/>
            <a:ext cx="1100138" cy="1179908"/>
          </a:xfrm>
          <a:prstGeom prst="rect">
            <a:avLst/>
          </a:prstGeom>
          <a:noFill/>
        </p:spPr>
        <p:txBody>
          <a:bodyPr/>
          <a:lstStyle/>
          <a:p>
            <a:pPr algn="ctr">
              <a:lnSpc>
                <a:spcPct val="130000"/>
              </a:lnSpc>
              <a:defRPr/>
            </a:pPr>
            <a:r>
              <a:rPr lang="zh-CN" altLang="en-US" sz="900" kern="0" dirty="0">
                <a:solidFill>
                  <a:schemeClr val="bg1">
                    <a:lumMod val="50000"/>
                  </a:schemeClr>
                </a:solidFill>
                <a:latin typeface="Arial" panose="020B0604020202020204"/>
                <a:ea typeface="微软雅黑" panose="020B0503020204020204" charset="-122"/>
                <a:cs typeface="Arial" panose="020B0604020202020204" pitchFamily="34" charset="0"/>
                <a:sym typeface="Arial" panose="020B0604020202020204"/>
              </a:rPr>
              <a:t>点击输入简要文字内容，概括精炼言简意赅的说明分项内容。</a:t>
            </a:r>
            <a:endParaRPr lang="zh-CN" altLang="en-US" sz="900" kern="0" dirty="0">
              <a:solidFill>
                <a:schemeClr val="bg1">
                  <a:lumMod val="50000"/>
                </a:schemeClr>
              </a:solidFill>
              <a:latin typeface="Arial" panose="020B0604020202020204"/>
              <a:ea typeface="微软雅黑" panose="020B0503020204020204" charset="-122"/>
              <a:cs typeface="Arial" panose="020B0604020202020204" pitchFamily="34" charset="0"/>
              <a:sym typeface="Arial" panose="020B0604020202020204"/>
            </a:endParaRPr>
          </a:p>
        </p:txBody>
      </p:sp>
      <p:grpSp>
        <p:nvGrpSpPr>
          <p:cNvPr id="10" name="组合 9"/>
          <p:cNvGrpSpPr/>
          <p:nvPr/>
        </p:nvGrpSpPr>
        <p:grpSpPr>
          <a:xfrm>
            <a:off x="1658218" y="1065458"/>
            <a:ext cx="6491287" cy="3129024"/>
            <a:chOff x="1328739" y="1059582"/>
            <a:chExt cx="6491287" cy="2712245"/>
          </a:xfrm>
        </p:grpSpPr>
        <p:sp>
          <p:nvSpPr>
            <p:cNvPr id="11" name="Oval 65"/>
            <p:cNvSpPr>
              <a:spLocks noChangeArrowheads="1"/>
            </p:cNvSpPr>
            <p:nvPr/>
          </p:nvSpPr>
          <p:spPr bwMode="auto">
            <a:xfrm>
              <a:off x="1530351" y="2308549"/>
              <a:ext cx="606425" cy="91678"/>
            </a:xfrm>
            <a:prstGeom prst="ellipse">
              <a:avLst/>
            </a:prstGeom>
            <a:gradFill rotWithShape="1">
              <a:gsLst>
                <a:gs pos="0">
                  <a:schemeClr val="tx1">
                    <a:lumMod val="65000"/>
                    <a:lumOff val="35000"/>
                  </a:schemeClr>
                </a:gs>
                <a:gs pos="100000">
                  <a:schemeClr val="bg1">
                    <a:lumMod val="95000"/>
                    <a:alpha val="0"/>
                  </a:schemeClr>
                </a:gs>
              </a:gsLst>
              <a:path path="shape">
                <a:fillToRect l="50000" t="50000" r="50000" b="50000"/>
              </a:path>
            </a:gradFill>
            <a:ln w="9525">
              <a:noFill/>
              <a:round/>
            </a:ln>
            <a:effectLst/>
          </p:spPr>
          <p:txBody>
            <a:bodyPr wrap="none" anchor="ctr"/>
            <a:lstStyle/>
            <a:p>
              <a:pPr>
                <a:defRPr/>
              </a:pPr>
              <a:endParaRPr lang="zh-CN" altLang="en-US" sz="1350">
                <a:solidFill>
                  <a:srgbClr val="47494B"/>
                </a:solidFill>
                <a:latin typeface="Arial" panose="020B0604020202020204"/>
                <a:ea typeface="微软雅黑" panose="020B0503020204020204" charset="-122"/>
                <a:sym typeface="Arial" panose="020B0604020202020204"/>
              </a:endParaRPr>
            </a:p>
          </p:txBody>
        </p:sp>
        <p:sp>
          <p:nvSpPr>
            <p:cNvPr id="12" name="Oval 65"/>
            <p:cNvSpPr>
              <a:spLocks noChangeArrowheads="1"/>
            </p:cNvSpPr>
            <p:nvPr/>
          </p:nvSpPr>
          <p:spPr bwMode="auto">
            <a:xfrm>
              <a:off x="2459039" y="2689548"/>
              <a:ext cx="858837" cy="128588"/>
            </a:xfrm>
            <a:prstGeom prst="ellipse">
              <a:avLst/>
            </a:prstGeom>
            <a:gradFill rotWithShape="1">
              <a:gsLst>
                <a:gs pos="0">
                  <a:schemeClr val="tx1">
                    <a:lumMod val="65000"/>
                    <a:lumOff val="35000"/>
                  </a:schemeClr>
                </a:gs>
                <a:gs pos="100000">
                  <a:schemeClr val="bg1">
                    <a:lumMod val="95000"/>
                    <a:alpha val="0"/>
                  </a:schemeClr>
                </a:gs>
              </a:gsLst>
              <a:path path="shape">
                <a:fillToRect l="50000" t="50000" r="50000" b="50000"/>
              </a:path>
            </a:gradFill>
            <a:ln w="9525">
              <a:noFill/>
              <a:round/>
            </a:ln>
            <a:effectLst/>
          </p:spPr>
          <p:txBody>
            <a:bodyPr wrap="none" anchor="ctr"/>
            <a:lstStyle/>
            <a:p>
              <a:pPr>
                <a:defRPr/>
              </a:pPr>
              <a:endParaRPr lang="zh-CN" altLang="en-US" sz="1350">
                <a:solidFill>
                  <a:srgbClr val="47494B"/>
                </a:solidFill>
                <a:latin typeface="Arial" panose="020B0604020202020204"/>
                <a:ea typeface="微软雅黑" panose="020B0503020204020204" charset="-122"/>
                <a:sym typeface="Arial" panose="020B0604020202020204"/>
              </a:endParaRPr>
            </a:p>
          </p:txBody>
        </p:sp>
        <p:sp>
          <p:nvSpPr>
            <p:cNvPr id="13" name="Oval 65"/>
            <p:cNvSpPr>
              <a:spLocks noChangeArrowheads="1"/>
            </p:cNvSpPr>
            <p:nvPr/>
          </p:nvSpPr>
          <p:spPr bwMode="auto">
            <a:xfrm>
              <a:off x="3824288" y="3121745"/>
              <a:ext cx="1212850" cy="180975"/>
            </a:xfrm>
            <a:prstGeom prst="ellipse">
              <a:avLst/>
            </a:prstGeom>
            <a:gradFill rotWithShape="1">
              <a:gsLst>
                <a:gs pos="0">
                  <a:schemeClr val="tx1">
                    <a:lumMod val="65000"/>
                    <a:lumOff val="35000"/>
                  </a:schemeClr>
                </a:gs>
                <a:gs pos="100000">
                  <a:schemeClr val="bg1">
                    <a:lumMod val="95000"/>
                    <a:alpha val="0"/>
                  </a:schemeClr>
                </a:gs>
              </a:gsLst>
              <a:path path="shape">
                <a:fillToRect l="50000" t="50000" r="50000" b="50000"/>
              </a:path>
            </a:gradFill>
            <a:ln w="9525">
              <a:noFill/>
              <a:round/>
            </a:ln>
            <a:effectLst/>
          </p:spPr>
          <p:txBody>
            <a:bodyPr wrap="none" anchor="ctr"/>
            <a:lstStyle/>
            <a:p>
              <a:pPr>
                <a:defRPr/>
              </a:pPr>
              <a:endParaRPr lang="zh-CN" altLang="en-US" sz="1350">
                <a:solidFill>
                  <a:srgbClr val="47494B"/>
                </a:solidFill>
                <a:latin typeface="Arial" panose="020B0604020202020204"/>
                <a:ea typeface="微软雅黑" panose="020B0503020204020204" charset="-122"/>
                <a:sym typeface="Arial" panose="020B0604020202020204"/>
              </a:endParaRPr>
            </a:p>
          </p:txBody>
        </p:sp>
        <p:sp>
          <p:nvSpPr>
            <p:cNvPr id="14" name="Oval 65"/>
            <p:cNvSpPr>
              <a:spLocks noChangeArrowheads="1"/>
            </p:cNvSpPr>
            <p:nvPr/>
          </p:nvSpPr>
          <p:spPr bwMode="auto">
            <a:xfrm>
              <a:off x="5754689" y="3542037"/>
              <a:ext cx="1531937" cy="229790"/>
            </a:xfrm>
            <a:prstGeom prst="ellipse">
              <a:avLst/>
            </a:prstGeom>
            <a:gradFill rotWithShape="1">
              <a:gsLst>
                <a:gs pos="0">
                  <a:schemeClr val="tx1">
                    <a:lumMod val="65000"/>
                    <a:lumOff val="35000"/>
                  </a:schemeClr>
                </a:gs>
                <a:gs pos="100000">
                  <a:schemeClr val="bg1">
                    <a:lumMod val="95000"/>
                    <a:alpha val="0"/>
                  </a:schemeClr>
                </a:gs>
              </a:gsLst>
              <a:path path="shape">
                <a:fillToRect l="50000" t="50000" r="50000" b="50000"/>
              </a:path>
            </a:gradFill>
            <a:ln w="9525">
              <a:noFill/>
              <a:round/>
            </a:ln>
            <a:effectLst/>
          </p:spPr>
          <p:txBody>
            <a:bodyPr wrap="none" anchor="ctr"/>
            <a:lstStyle/>
            <a:p>
              <a:pPr>
                <a:defRPr/>
              </a:pPr>
              <a:endParaRPr lang="zh-CN" altLang="en-US" sz="1350">
                <a:solidFill>
                  <a:srgbClr val="47494B"/>
                </a:solidFill>
                <a:latin typeface="Arial" panose="020B0604020202020204"/>
                <a:ea typeface="微软雅黑" panose="020B0503020204020204" charset="-122"/>
                <a:sym typeface="Arial" panose="020B0604020202020204"/>
              </a:endParaRPr>
            </a:p>
          </p:txBody>
        </p:sp>
        <p:sp>
          <p:nvSpPr>
            <p:cNvPr id="15" name="任意多边形 14"/>
            <p:cNvSpPr/>
            <p:nvPr/>
          </p:nvSpPr>
          <p:spPr>
            <a:xfrm>
              <a:off x="1328739" y="1276276"/>
              <a:ext cx="1030287" cy="1052513"/>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32000" anchor="ctr"/>
            <a:lstStyle/>
            <a:p>
              <a:pPr algn="ctr">
                <a:defRPr/>
              </a:pPr>
              <a:r>
                <a:rPr lang="zh-CN" altLang="en-US" sz="1200" dirty="0">
                  <a:solidFill>
                    <a:srgbClr val="47494B">
                      <a:lumMod val="50000"/>
                      <a:lumOff val="50000"/>
                    </a:srgbClr>
                  </a:solidFill>
                  <a:latin typeface="Arial" panose="020B0604020202020204"/>
                  <a:ea typeface="微软雅黑" panose="020B0503020204020204" charset="-122"/>
                  <a:sym typeface="Arial" panose="020B0604020202020204"/>
                </a:rPr>
                <a:t>文本内容</a:t>
              </a:r>
              <a:endParaRPr lang="zh-CN" altLang="en-US" sz="1200" dirty="0">
                <a:solidFill>
                  <a:srgbClr val="47494B">
                    <a:lumMod val="50000"/>
                    <a:lumOff val="50000"/>
                  </a:srgbClr>
                </a:solidFill>
                <a:latin typeface="Arial" panose="020B0604020202020204"/>
                <a:ea typeface="微软雅黑" panose="020B0503020204020204" charset="-122"/>
                <a:sym typeface="Arial" panose="020B0604020202020204"/>
              </a:endParaRPr>
            </a:p>
          </p:txBody>
        </p:sp>
        <p:sp>
          <p:nvSpPr>
            <p:cNvPr id="16" name="任意多边形 15"/>
            <p:cNvSpPr/>
            <p:nvPr/>
          </p:nvSpPr>
          <p:spPr>
            <a:xfrm>
              <a:off x="2208214" y="1264371"/>
              <a:ext cx="1430337" cy="1460897"/>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lstStyle/>
            <a:p>
              <a:pPr algn="ctr">
                <a:defRPr/>
              </a:pPr>
              <a:r>
                <a:rPr lang="zh-CN" altLang="en-US" dirty="0">
                  <a:solidFill>
                    <a:srgbClr val="47494B">
                      <a:lumMod val="50000"/>
                      <a:lumOff val="50000"/>
                    </a:srgbClr>
                  </a:solidFill>
                  <a:latin typeface="Arial" panose="020B0604020202020204"/>
                  <a:ea typeface="微软雅黑" panose="020B0503020204020204" charset="-122"/>
                  <a:sym typeface="Arial" panose="020B0604020202020204"/>
                </a:rPr>
                <a:t>文本内容</a:t>
              </a:r>
              <a:endParaRPr lang="zh-CN" altLang="en-US" dirty="0">
                <a:solidFill>
                  <a:srgbClr val="47494B">
                    <a:lumMod val="50000"/>
                    <a:lumOff val="50000"/>
                  </a:srgbClr>
                </a:solidFill>
                <a:latin typeface="Arial" panose="020B0604020202020204"/>
                <a:ea typeface="微软雅黑" panose="020B0503020204020204" charset="-122"/>
                <a:sym typeface="Arial" panose="020B0604020202020204"/>
              </a:endParaRPr>
            </a:p>
          </p:txBody>
        </p:sp>
        <p:sp>
          <p:nvSpPr>
            <p:cNvPr id="17" name="任意多边形 16"/>
            <p:cNvSpPr/>
            <p:nvPr/>
          </p:nvSpPr>
          <p:spPr>
            <a:xfrm>
              <a:off x="3489325" y="1131020"/>
              <a:ext cx="1995488" cy="2038350"/>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828000" anchor="ctr"/>
            <a:lstStyle/>
            <a:p>
              <a:pPr algn="ctr">
                <a:defRPr/>
              </a:pPr>
              <a:r>
                <a:rPr lang="zh-CN" altLang="en-US" sz="2400" dirty="0">
                  <a:solidFill>
                    <a:srgbClr val="47494B">
                      <a:lumMod val="50000"/>
                      <a:lumOff val="50000"/>
                    </a:srgbClr>
                  </a:solidFill>
                  <a:latin typeface="Arial" panose="020B0604020202020204"/>
                  <a:ea typeface="微软雅黑" panose="020B0503020204020204" charset="-122"/>
                  <a:sym typeface="Arial" panose="020B0604020202020204"/>
                </a:rPr>
                <a:t>文本内容</a:t>
              </a:r>
              <a:endParaRPr lang="zh-CN" altLang="en-US" sz="2400" dirty="0">
                <a:solidFill>
                  <a:srgbClr val="47494B">
                    <a:lumMod val="50000"/>
                    <a:lumOff val="50000"/>
                  </a:srgbClr>
                </a:solidFill>
                <a:latin typeface="Arial" panose="020B0604020202020204"/>
                <a:ea typeface="微软雅黑" panose="020B0503020204020204" charset="-122"/>
                <a:sym typeface="Arial" panose="020B0604020202020204"/>
              </a:endParaRPr>
            </a:p>
          </p:txBody>
        </p:sp>
        <p:sp>
          <p:nvSpPr>
            <p:cNvPr id="18" name="任意多边形 17"/>
            <p:cNvSpPr/>
            <p:nvPr/>
          </p:nvSpPr>
          <p:spPr>
            <a:xfrm>
              <a:off x="5335589" y="1059582"/>
              <a:ext cx="2484437" cy="2538413"/>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116000" anchor="ctr"/>
            <a:lstStyle/>
            <a:p>
              <a:pPr algn="ctr">
                <a:defRPr/>
              </a:pPr>
              <a:r>
                <a:rPr lang="zh-CN" altLang="en-US" sz="3200" dirty="0">
                  <a:solidFill>
                    <a:srgbClr val="47494B">
                      <a:lumMod val="50000"/>
                      <a:lumOff val="50000"/>
                    </a:srgbClr>
                  </a:solidFill>
                  <a:latin typeface="Arial" panose="020B0604020202020204"/>
                  <a:ea typeface="微软雅黑" panose="020B0503020204020204" charset="-122"/>
                  <a:sym typeface="Arial" panose="020B0604020202020204"/>
                </a:rPr>
                <a:t>文本内容</a:t>
              </a:r>
              <a:endParaRPr lang="zh-CN" altLang="en-US" sz="3200" dirty="0">
                <a:solidFill>
                  <a:srgbClr val="47494B">
                    <a:lumMod val="50000"/>
                    <a:lumOff val="50000"/>
                  </a:srgbClr>
                </a:solidFill>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p:nvPr/>
        </p:nvSpPr>
        <p:spPr bwMode="auto">
          <a:xfrm>
            <a:off x="-7434" y="4105649"/>
            <a:ext cx="9158869" cy="1037569"/>
          </a:xfrm>
          <a:custGeom>
            <a:avLst/>
            <a:gdLst>
              <a:gd name="T0" fmla="*/ 0 w 5734"/>
              <a:gd name="T1" fmla="*/ 0 h 931"/>
              <a:gd name="T2" fmla="*/ 167 w 5734"/>
              <a:gd name="T3" fmla="*/ 73 h 931"/>
              <a:gd name="T4" fmla="*/ 340 w 5734"/>
              <a:gd name="T5" fmla="*/ 143 h 931"/>
              <a:gd name="T6" fmla="*/ 522 w 5734"/>
              <a:gd name="T7" fmla="*/ 206 h 931"/>
              <a:gd name="T8" fmla="*/ 711 w 5734"/>
              <a:gd name="T9" fmla="*/ 266 h 931"/>
              <a:gd name="T10" fmla="*/ 907 w 5734"/>
              <a:gd name="T11" fmla="*/ 320 h 931"/>
              <a:gd name="T12" fmla="*/ 1109 w 5734"/>
              <a:gd name="T13" fmla="*/ 369 h 931"/>
              <a:gd name="T14" fmla="*/ 1315 w 5734"/>
              <a:gd name="T15" fmla="*/ 415 h 931"/>
              <a:gd name="T16" fmla="*/ 1529 w 5734"/>
              <a:gd name="T17" fmla="*/ 455 h 931"/>
              <a:gd name="T18" fmla="*/ 1746 w 5734"/>
              <a:gd name="T19" fmla="*/ 490 h 931"/>
              <a:gd name="T20" fmla="*/ 1966 w 5734"/>
              <a:gd name="T21" fmla="*/ 520 h 931"/>
              <a:gd name="T22" fmla="*/ 2189 w 5734"/>
              <a:gd name="T23" fmla="*/ 544 h 931"/>
              <a:gd name="T24" fmla="*/ 2416 w 5734"/>
              <a:gd name="T25" fmla="*/ 563 h 931"/>
              <a:gd name="T26" fmla="*/ 2644 w 5734"/>
              <a:gd name="T27" fmla="*/ 579 h 931"/>
              <a:gd name="T28" fmla="*/ 2873 w 5734"/>
              <a:gd name="T29" fmla="*/ 588 h 931"/>
              <a:gd name="T30" fmla="*/ 3104 w 5734"/>
              <a:gd name="T31" fmla="*/ 593 h 931"/>
              <a:gd name="T32" fmla="*/ 3336 w 5734"/>
              <a:gd name="T33" fmla="*/ 591 h 931"/>
              <a:gd name="T34" fmla="*/ 3567 w 5734"/>
              <a:gd name="T35" fmla="*/ 586 h 931"/>
              <a:gd name="T36" fmla="*/ 3798 w 5734"/>
              <a:gd name="T37" fmla="*/ 576 h 931"/>
              <a:gd name="T38" fmla="*/ 4025 w 5734"/>
              <a:gd name="T39" fmla="*/ 560 h 931"/>
              <a:gd name="T40" fmla="*/ 4253 w 5734"/>
              <a:gd name="T41" fmla="*/ 539 h 931"/>
              <a:gd name="T42" fmla="*/ 4477 w 5734"/>
              <a:gd name="T43" fmla="*/ 511 h 931"/>
              <a:gd name="T44" fmla="*/ 4698 w 5734"/>
              <a:gd name="T45" fmla="*/ 479 h 931"/>
              <a:gd name="T46" fmla="*/ 4915 w 5734"/>
              <a:gd name="T47" fmla="*/ 443 h 931"/>
              <a:gd name="T48" fmla="*/ 5127 w 5734"/>
              <a:gd name="T49" fmla="*/ 401 h 931"/>
              <a:gd name="T50" fmla="*/ 5335 w 5734"/>
              <a:gd name="T51" fmla="*/ 352 h 931"/>
              <a:gd name="T52" fmla="*/ 5538 w 5734"/>
              <a:gd name="T53" fmla="*/ 299 h 931"/>
              <a:gd name="T54" fmla="*/ 5734 w 5734"/>
              <a:gd name="T55" fmla="*/ 240 h 931"/>
              <a:gd name="T56" fmla="*/ 5734 w 5734"/>
              <a:gd name="T57" fmla="*/ 931 h 931"/>
              <a:gd name="T58" fmla="*/ 0 w 5734"/>
              <a:gd name="T59" fmla="*/ 931 h 931"/>
              <a:gd name="T60" fmla="*/ 0 w 5734"/>
              <a:gd name="T6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4" h="931">
                <a:moveTo>
                  <a:pt x="0" y="0"/>
                </a:moveTo>
                <a:lnTo>
                  <a:pt x="167" y="73"/>
                </a:lnTo>
                <a:lnTo>
                  <a:pt x="340" y="143"/>
                </a:lnTo>
                <a:lnTo>
                  <a:pt x="522" y="206"/>
                </a:lnTo>
                <a:lnTo>
                  <a:pt x="711" y="266"/>
                </a:lnTo>
                <a:lnTo>
                  <a:pt x="907" y="320"/>
                </a:lnTo>
                <a:lnTo>
                  <a:pt x="1109" y="369"/>
                </a:lnTo>
                <a:lnTo>
                  <a:pt x="1315" y="415"/>
                </a:lnTo>
                <a:lnTo>
                  <a:pt x="1529" y="455"/>
                </a:lnTo>
                <a:lnTo>
                  <a:pt x="1746" y="490"/>
                </a:lnTo>
                <a:lnTo>
                  <a:pt x="1966" y="520"/>
                </a:lnTo>
                <a:lnTo>
                  <a:pt x="2189" y="544"/>
                </a:lnTo>
                <a:lnTo>
                  <a:pt x="2416" y="563"/>
                </a:lnTo>
                <a:lnTo>
                  <a:pt x="2644" y="579"/>
                </a:lnTo>
                <a:lnTo>
                  <a:pt x="2873" y="588"/>
                </a:lnTo>
                <a:lnTo>
                  <a:pt x="3104" y="593"/>
                </a:lnTo>
                <a:lnTo>
                  <a:pt x="3336" y="591"/>
                </a:lnTo>
                <a:lnTo>
                  <a:pt x="3567" y="586"/>
                </a:lnTo>
                <a:lnTo>
                  <a:pt x="3798" y="576"/>
                </a:lnTo>
                <a:lnTo>
                  <a:pt x="4025" y="560"/>
                </a:lnTo>
                <a:lnTo>
                  <a:pt x="4253" y="539"/>
                </a:lnTo>
                <a:lnTo>
                  <a:pt x="4477" y="511"/>
                </a:lnTo>
                <a:lnTo>
                  <a:pt x="4698" y="479"/>
                </a:lnTo>
                <a:lnTo>
                  <a:pt x="4915" y="443"/>
                </a:lnTo>
                <a:lnTo>
                  <a:pt x="5127" y="401"/>
                </a:lnTo>
                <a:lnTo>
                  <a:pt x="5335" y="352"/>
                </a:lnTo>
                <a:lnTo>
                  <a:pt x="5538" y="299"/>
                </a:lnTo>
                <a:lnTo>
                  <a:pt x="5734" y="240"/>
                </a:lnTo>
                <a:lnTo>
                  <a:pt x="5734" y="931"/>
                </a:lnTo>
                <a:lnTo>
                  <a:pt x="0" y="931"/>
                </a:lnTo>
                <a:lnTo>
                  <a:pt x="0" y="0"/>
                </a:lnTo>
                <a:close/>
              </a:path>
            </a:pathLst>
          </a:custGeom>
          <a:solidFill>
            <a:schemeClr val="accent2"/>
          </a:solidFill>
          <a:ln w="0">
            <a:noFill/>
            <a:prstDash val="solid"/>
            <a:round/>
          </a:ln>
        </p:spPr>
        <p:txBody>
          <a:bodyPr vert="horz" wrap="square" lIns="91430" tIns="45714" rIns="91430" bIns="45714"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5" name="Freeform 7"/>
          <p:cNvSpPr/>
          <p:nvPr/>
        </p:nvSpPr>
        <p:spPr bwMode="auto">
          <a:xfrm>
            <a:off x="-7434" y="4341915"/>
            <a:ext cx="9158869" cy="801303"/>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1"/>
          </a:solidFill>
          <a:ln w="0">
            <a:noFill/>
            <a:prstDash val="solid"/>
            <a:round/>
          </a:ln>
        </p:spPr>
        <p:txBody>
          <a:bodyPr vert="horz" wrap="square" lIns="91430" tIns="45714" rIns="91430" bIns="45714"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6" name="矩形 15"/>
          <p:cNvSpPr/>
          <p:nvPr/>
        </p:nvSpPr>
        <p:spPr>
          <a:xfrm>
            <a:off x="4478012" y="2049290"/>
            <a:ext cx="2807741" cy="525208"/>
          </a:xfrm>
          <a:prstGeom prst="rect">
            <a:avLst/>
          </a:prstGeom>
        </p:spPr>
        <p:txBody>
          <a:bodyPr wrap="square" lIns="0" tIns="0" rIns="0" bIns="0">
            <a:spAutoFit/>
          </a:bodyPr>
          <a:lstStyle/>
          <a:p>
            <a:r>
              <a:rPr lang="zh-CN" altLang="en-US" sz="3415" b="1">
                <a:solidFill>
                  <a:schemeClr val="accent1"/>
                </a:solidFill>
                <a:latin typeface="Arial" panose="020B0604020202020204"/>
                <a:ea typeface="微软雅黑" panose="020B0503020204020204" charset="-122"/>
                <a:cs typeface="+mn-ea"/>
                <a:sym typeface="Arial" panose="020B0604020202020204"/>
              </a:rPr>
              <a:t>工作完成情况</a:t>
            </a:r>
            <a:endParaRPr lang="zh-CN" altLang="en-US" sz="3415" b="1">
              <a:solidFill>
                <a:schemeClr val="accent1"/>
              </a:solidFill>
              <a:latin typeface="Arial" panose="020B0604020202020204"/>
              <a:ea typeface="微软雅黑" panose="020B0503020204020204" charset="-122"/>
              <a:cs typeface="+mn-ea"/>
              <a:sym typeface="Arial" panose="020B0604020202020204"/>
            </a:endParaRPr>
          </a:p>
        </p:txBody>
      </p:sp>
      <p:sp>
        <p:nvSpPr>
          <p:cNvPr id="17" name="TextBox 11"/>
          <p:cNvSpPr txBox="1"/>
          <p:nvPr/>
        </p:nvSpPr>
        <p:spPr>
          <a:xfrm>
            <a:off x="4437122" y="2645444"/>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18" name="TextBox 11"/>
          <p:cNvSpPr txBox="1"/>
          <p:nvPr/>
        </p:nvSpPr>
        <p:spPr>
          <a:xfrm>
            <a:off x="5885179" y="2645444"/>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19" name="TextBox 11"/>
          <p:cNvSpPr txBox="1"/>
          <p:nvPr/>
        </p:nvSpPr>
        <p:spPr>
          <a:xfrm>
            <a:off x="4437122" y="2839446"/>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21" name="TextBox 11"/>
          <p:cNvSpPr txBox="1"/>
          <p:nvPr/>
        </p:nvSpPr>
        <p:spPr>
          <a:xfrm>
            <a:off x="5885179" y="2839446"/>
            <a:ext cx="1310497" cy="230832"/>
          </a:xfrm>
          <a:prstGeom prst="rect">
            <a:avLst/>
          </a:prstGeom>
          <a:noFill/>
        </p:spPr>
        <p:txBody>
          <a:bodyPr wrap="square" rtlCol="0">
            <a:spAutoFit/>
          </a:bodyPr>
          <a:lstStyle/>
          <a:p>
            <a:pPr marL="121920" lvl="1" indent="-121920">
              <a:buFont typeface="Arial" panose="020B0604020202020204" pitchFamily="34" charset="0"/>
              <a:buChar char="•"/>
            </a:pPr>
            <a:r>
              <a:rPr lang="zh-CN" altLang="en-US" sz="900">
                <a:solidFill>
                  <a:schemeClr val="accent1"/>
                </a:solidFill>
                <a:latin typeface="Arial" panose="020B0604020202020204"/>
                <a:ea typeface="微软雅黑" panose="020B0503020204020204" charset="-122"/>
                <a:cs typeface="+mn-ea"/>
                <a:sym typeface="Arial" panose="020B0604020202020204"/>
              </a:rPr>
              <a:t>添加相关标题文字</a:t>
            </a:r>
            <a:endParaRPr lang="en-US" altLang="zh-CN" sz="900">
              <a:solidFill>
                <a:schemeClr val="accent1"/>
              </a:solidFill>
              <a:latin typeface="Arial" panose="020B0604020202020204"/>
              <a:ea typeface="微软雅黑" panose="020B0503020204020204" charset="-122"/>
              <a:sym typeface="Arial" panose="020B0604020202020204"/>
            </a:endParaRPr>
          </a:p>
        </p:txBody>
      </p:sp>
      <p:sp>
        <p:nvSpPr>
          <p:cNvPr id="22" name="矩形 259"/>
          <p:cNvSpPr>
            <a:spLocks noChangeArrowheads="1"/>
          </p:cNvSpPr>
          <p:nvPr/>
        </p:nvSpPr>
        <p:spPr bwMode="auto">
          <a:xfrm>
            <a:off x="2219511" y="1557343"/>
            <a:ext cx="1691995" cy="193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buNone/>
            </a:pPr>
            <a:r>
              <a:rPr lang="en-US" altLang="zh-CN" sz="9810" cap="all">
                <a:solidFill>
                  <a:schemeClr val="accent1"/>
                </a:solidFill>
                <a:latin typeface="Arial" panose="020B0604020202020204"/>
                <a:ea typeface="微软雅黑" panose="020B0503020204020204" charset="-122"/>
                <a:cs typeface="Arial" panose="020B0604020202020204" pitchFamily="34" charset="0"/>
                <a:sym typeface="Arial" panose="020B0604020202020204"/>
              </a:rPr>
              <a:t>02</a:t>
            </a:r>
            <a:endParaRPr lang="en-US" altLang="zh-CN" sz="9810" cap="all">
              <a:solidFill>
                <a:schemeClr val="accent1"/>
              </a:solidFill>
              <a:latin typeface="Arial" panose="020B0604020202020204"/>
              <a:ea typeface="微软雅黑" panose="020B0503020204020204" charset="-122"/>
              <a:cs typeface="Arial" panose="020B0604020202020204" pitchFamily="34" charset="0"/>
              <a:sym typeface="Arial" panose="020B0604020202020204"/>
            </a:endParaRPr>
          </a:p>
          <a:p>
            <a:pPr algn="ctr">
              <a:buNone/>
            </a:pPr>
            <a:r>
              <a:rPr lang="en-US" altLang="zh-CN" sz="2275" cap="all">
                <a:solidFill>
                  <a:schemeClr val="accent1"/>
                </a:solidFill>
                <a:latin typeface="Arial" panose="020B0604020202020204"/>
                <a:ea typeface="微软雅黑" panose="020B0503020204020204" charset="-122"/>
                <a:cs typeface="Arial" panose="020B0604020202020204" pitchFamily="34" charset="0"/>
                <a:sym typeface="Arial" panose="020B0604020202020204"/>
              </a:rPr>
              <a:t>chapter</a:t>
            </a:r>
            <a:endParaRPr lang="zh-CN" altLang="en-US" sz="2275" cap="all">
              <a:solidFill>
                <a:schemeClr val="accent1"/>
              </a:solidFill>
              <a:latin typeface="Arial" panose="020B0604020202020204"/>
              <a:ea typeface="微软雅黑" panose="020B0503020204020204" charset="-122"/>
              <a:cs typeface="Arial" panose="020B0604020202020204" pitchFamily="34" charset="0"/>
              <a:sym typeface="Arial" panose="020B0604020202020204"/>
            </a:endParaRPr>
          </a:p>
        </p:txBody>
      </p:sp>
      <p:cxnSp>
        <p:nvCxnSpPr>
          <p:cNvPr id="23" name="直接连接符 22"/>
          <p:cNvCxnSpPr/>
          <p:nvPr/>
        </p:nvCxnSpPr>
        <p:spPr>
          <a:xfrm>
            <a:off x="4068390" y="1711150"/>
            <a:ext cx="0" cy="16588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2"/>
                                        </p:tgtEl>
                                        <p:attrNameLst>
                                          <p:attrName>style.visibility</p:attrName>
                                        </p:attrNameLst>
                                      </p:cBhvr>
                                      <p:to>
                                        <p:strVal val="visible"/>
                                      </p:to>
                                    </p:set>
                                    <p:anim by="(-#ppt_w*2)" calcmode="lin" valueType="num">
                                      <p:cBhvr rctx="PPT">
                                        <p:cTn id="15" dur="500" autoRev="1" fill="hold">
                                          <p:stCondLst>
                                            <p:cond delay="0"/>
                                          </p:stCondLst>
                                        </p:cTn>
                                        <p:tgtEl>
                                          <p:spTgt spid="22"/>
                                        </p:tgtEl>
                                        <p:attrNameLst>
                                          <p:attrName>ppt_w</p:attrName>
                                        </p:attrNameLst>
                                      </p:cBhvr>
                                    </p:anim>
                                    <p:anim by="(#ppt_w*0.50)" calcmode="lin" valueType="num">
                                      <p:cBhvr>
                                        <p:cTn id="16" dur="500" decel="50000" autoRev="1" fill="hold">
                                          <p:stCondLst>
                                            <p:cond delay="0"/>
                                          </p:stCondLst>
                                        </p:cTn>
                                        <p:tgtEl>
                                          <p:spTgt spid="22"/>
                                        </p:tgtEl>
                                        <p:attrNameLst>
                                          <p:attrName>ppt_x</p:attrName>
                                        </p:attrNameLst>
                                      </p:cBhvr>
                                    </p:anim>
                                    <p:anim from="(-#ppt_h/2)" to="(#ppt_y)" calcmode="lin" valueType="num">
                                      <p:cBhvr>
                                        <p:cTn id="17" dur="1000" fill="hold">
                                          <p:stCondLst>
                                            <p:cond delay="0"/>
                                          </p:stCondLst>
                                        </p:cTn>
                                        <p:tgtEl>
                                          <p:spTgt spid="22"/>
                                        </p:tgtEl>
                                        <p:attrNameLst>
                                          <p:attrName>ppt_y</p:attrName>
                                        </p:attrNameLst>
                                      </p:cBhvr>
                                    </p:anim>
                                    <p:animRot by="21600000">
                                      <p:cBhvr>
                                        <p:cTn id="18" dur="1000" fill="hold">
                                          <p:stCondLst>
                                            <p:cond delay="0"/>
                                          </p:stCondLst>
                                        </p:cTn>
                                        <p:tgtEl>
                                          <p:spTgt spid="2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strVal val="4*#ppt_w"/>
                                          </p:val>
                                        </p:tav>
                                        <p:tav tm="100000">
                                          <p:val>
                                            <p:strVal val="#ppt_w"/>
                                          </p:val>
                                        </p:tav>
                                      </p:tavLst>
                                    </p:anim>
                                    <p:anim calcmode="lin" valueType="num">
                                      <p:cBhvr>
                                        <p:cTn id="29" dur="500" fill="hold"/>
                                        <p:tgtEl>
                                          <p:spTgt spid="16"/>
                                        </p:tgtEl>
                                        <p:attrNameLst>
                                          <p:attrName>ppt_h</p:attrName>
                                        </p:attrNameLst>
                                      </p:cBhvr>
                                      <p:tavLst>
                                        <p:tav tm="0">
                                          <p:val>
                                            <p:strVal val="4*#ppt_h"/>
                                          </p:val>
                                        </p:tav>
                                        <p:tav tm="100000">
                                          <p:val>
                                            <p:strVal val="#ppt_h"/>
                                          </p:val>
                                        </p:tav>
                                      </p:tavLst>
                                    </p:anim>
                                  </p:childTnLst>
                                </p:cTn>
                              </p:par>
                            </p:childTnLst>
                          </p:cTn>
                        </p:par>
                        <p:par>
                          <p:cTn id="30" fill="hold">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ppt_x</p:attrName>
                                        </p:attrNameLst>
                                      </p:cBhvr>
                                      <p:tavLst>
                                        <p:tav tm="0">
                                          <p:val>
                                            <p:strVal val="#ppt_x-#ppt_w*1.125000"/>
                                          </p:val>
                                        </p:tav>
                                        <p:tav tm="100000">
                                          <p:val>
                                            <p:strVal val="#ppt_x"/>
                                          </p:val>
                                        </p:tav>
                                      </p:tavLst>
                                    </p:anim>
                                    <p:animEffect transition="in" filter="wipe(right)">
                                      <p:cBhvr>
                                        <p:cTn id="34" dur="500"/>
                                        <p:tgtEl>
                                          <p:spTgt spid="17"/>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ppt_x</p:attrName>
                                        </p:attrNameLst>
                                      </p:cBhvr>
                                      <p:tavLst>
                                        <p:tav tm="0">
                                          <p:val>
                                            <p:strVal val="#ppt_x-#ppt_w*1.125000"/>
                                          </p:val>
                                        </p:tav>
                                        <p:tav tm="100000">
                                          <p:val>
                                            <p:strVal val="#ppt_x"/>
                                          </p:val>
                                        </p:tav>
                                      </p:tavLst>
                                    </p:anim>
                                    <p:animEffect transition="in" filter="wipe(right)">
                                      <p:cBhvr>
                                        <p:cTn id="38" dur="500"/>
                                        <p:tgtEl>
                                          <p:spTgt spid="18"/>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ppt_x</p:attrName>
                                        </p:attrNameLst>
                                      </p:cBhvr>
                                      <p:tavLst>
                                        <p:tav tm="0">
                                          <p:val>
                                            <p:strVal val="#ppt_x-#ppt_w*1.125000"/>
                                          </p:val>
                                        </p:tav>
                                        <p:tav tm="100000">
                                          <p:val>
                                            <p:strVal val="#ppt_x"/>
                                          </p:val>
                                        </p:tav>
                                      </p:tavLst>
                                    </p:anim>
                                    <p:animEffect transition="in" filter="wipe(right)">
                                      <p:cBhvr>
                                        <p:cTn id="42" dur="500"/>
                                        <p:tgtEl>
                                          <p:spTgt spid="19"/>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p:tgtEl>
                                          <p:spTgt spid="21"/>
                                        </p:tgtEl>
                                        <p:attrNameLst>
                                          <p:attrName>ppt_x</p:attrName>
                                        </p:attrNameLst>
                                      </p:cBhvr>
                                      <p:tavLst>
                                        <p:tav tm="0">
                                          <p:val>
                                            <p:strVal val="#ppt_x-#ppt_w*1.125000"/>
                                          </p:val>
                                        </p:tav>
                                        <p:tav tm="100000">
                                          <p:val>
                                            <p:strVal val="#ppt_x"/>
                                          </p:val>
                                        </p:tav>
                                      </p:tavLst>
                                    </p:anim>
                                    <p:animEffect transition="in" filter="wipe(right)">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p:bldP spid="19"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a:solidFill>
                  <a:schemeClr val="accent1"/>
                </a:solidFill>
                <a:latin typeface="Arial" panose="020B0604020202020204"/>
                <a:ea typeface="微软雅黑" panose="020B0503020204020204" charset="-122"/>
                <a:sym typeface="Arial" panose="020B0604020202020204"/>
              </a:rPr>
              <a:t>年度计划完成</a:t>
            </a:r>
            <a:endParaRPr lang="en-US" altLang="zh-CN" sz="1705" b="1" dirty="0">
              <a:solidFill>
                <a:schemeClr val="accent1"/>
              </a:solidFill>
              <a:latin typeface="Arial" panose="020B0604020202020204"/>
              <a:ea typeface="微软雅黑" panose="020B0503020204020204" charset="-122"/>
              <a:sym typeface="Arial" panose="020B0604020202020204"/>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sp>
        <p:nvSpPr>
          <p:cNvPr id="6" name="任意多边形 5"/>
          <p:cNvSpPr/>
          <p:nvPr/>
        </p:nvSpPr>
        <p:spPr bwMode="auto">
          <a:xfrm>
            <a:off x="1605471" y="1635646"/>
            <a:ext cx="968068" cy="2132974"/>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59539" tIns="29769" rIns="59539"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a:ea typeface="微软雅黑" panose="020B0503020204020204" charset="-122"/>
              <a:cs typeface="+mn-ea"/>
              <a:sym typeface="Arial" panose="020B0604020202020204"/>
            </a:endParaRPr>
          </a:p>
        </p:txBody>
      </p:sp>
      <p:sp>
        <p:nvSpPr>
          <p:cNvPr id="7" name="任意多边形 6"/>
          <p:cNvSpPr>
            <a:spLocks noChangeArrowheads="1"/>
          </p:cNvSpPr>
          <p:nvPr/>
        </p:nvSpPr>
        <p:spPr bwMode="auto">
          <a:xfrm>
            <a:off x="3037156" y="1635646"/>
            <a:ext cx="968067" cy="2132974"/>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59539" tIns="29769" rIns="59539"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a:ea typeface="微软雅黑" panose="020B0503020204020204" charset="-122"/>
              <a:cs typeface="+mn-ea"/>
              <a:sym typeface="Arial" panose="020B0604020202020204"/>
            </a:endParaRPr>
          </a:p>
        </p:txBody>
      </p:sp>
      <p:sp>
        <p:nvSpPr>
          <p:cNvPr id="8" name="任意多边形 7"/>
          <p:cNvSpPr/>
          <p:nvPr/>
        </p:nvSpPr>
        <p:spPr bwMode="auto">
          <a:xfrm>
            <a:off x="5940152" y="1635646"/>
            <a:ext cx="832537" cy="2132974"/>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59539" tIns="29769" rIns="59539"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a:ea typeface="微软雅黑" panose="020B0503020204020204" charset="-122"/>
              <a:cs typeface="+mn-ea"/>
              <a:sym typeface="Arial" panose="020B0604020202020204"/>
            </a:endParaRPr>
          </a:p>
        </p:txBody>
      </p:sp>
      <p:sp>
        <p:nvSpPr>
          <p:cNvPr id="9" name="任意多边形 8"/>
          <p:cNvSpPr>
            <a:spLocks noChangeArrowheads="1"/>
          </p:cNvSpPr>
          <p:nvPr/>
        </p:nvSpPr>
        <p:spPr bwMode="auto">
          <a:xfrm>
            <a:off x="4507391" y="1635646"/>
            <a:ext cx="969143" cy="2132974"/>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w="25400" cap="flat" cmpd="sng" algn="ctr">
            <a:noFill/>
            <a:prstDash val="solid"/>
          </a:ln>
          <a:effectLst/>
        </p:spPr>
        <p:txBody>
          <a:bodyPr rot="0" spcFirstLastPara="0" vertOverflow="overflow" horzOverflow="overflow" vert="horz" wrap="square" lIns="59539" tIns="29769" rIns="59539"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a:ea typeface="微软雅黑" panose="020B0503020204020204" charset="-122"/>
              <a:cs typeface="+mn-ea"/>
              <a:sym typeface="Arial" panose="020B0604020202020204"/>
            </a:endParaRPr>
          </a:p>
        </p:txBody>
      </p:sp>
      <p:grpSp>
        <p:nvGrpSpPr>
          <p:cNvPr id="10" name="组合 9"/>
          <p:cNvGrpSpPr/>
          <p:nvPr/>
        </p:nvGrpSpPr>
        <p:grpSpPr>
          <a:xfrm>
            <a:off x="5940152" y="1777630"/>
            <a:ext cx="404437" cy="1203630"/>
            <a:chOff x="9286715" y="1680422"/>
            <a:chExt cx="654939" cy="1949140"/>
          </a:xfrm>
          <a:solidFill>
            <a:schemeClr val="accent4"/>
          </a:solidFill>
        </p:grpSpPr>
        <p:sp>
          <p:nvSpPr>
            <p:cNvPr id="11"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56466" tIns="28233" rIns="56466" bIns="28233" numCol="1" anchor="t" anchorCtr="0" compatLnSpc="1"/>
            <a:lstStyle/>
            <a:p>
              <a:pPr>
                <a:lnSpc>
                  <a:spcPct val="120000"/>
                </a:lnSpc>
              </a:pPr>
              <a:endParaRPr lang="zh-CN" altLang="en-US" sz="1140">
                <a:solidFill>
                  <a:srgbClr val="009882"/>
                </a:solidFill>
                <a:latin typeface="Arial" panose="020B0604020202020204"/>
                <a:ea typeface="微软雅黑" panose="020B0503020204020204" charset="-122"/>
                <a:cs typeface="+mn-ea"/>
                <a:sym typeface="Arial" panose="020B0604020202020204"/>
              </a:endParaRPr>
            </a:p>
          </p:txBody>
        </p:sp>
        <p:grpSp>
          <p:nvGrpSpPr>
            <p:cNvPr id="12" name="组合 11"/>
            <p:cNvGrpSpPr/>
            <p:nvPr/>
          </p:nvGrpSpPr>
          <p:grpSpPr>
            <a:xfrm>
              <a:off x="9380775" y="2482548"/>
              <a:ext cx="362307" cy="344889"/>
              <a:chOff x="8289913" y="3162328"/>
              <a:chExt cx="362307" cy="344889"/>
            </a:xfrm>
            <a:grpFill/>
          </p:grpSpPr>
          <p:sp>
            <p:nvSpPr>
              <p:cNvPr id="13"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solidFill>
                    <a:srgbClr val="009882"/>
                  </a:solidFill>
                  <a:latin typeface="Arial" panose="020B0604020202020204"/>
                  <a:ea typeface="微软雅黑" panose="020B0503020204020204" charset="-122"/>
                  <a:cs typeface="+mn-ea"/>
                  <a:sym typeface="Arial" panose="020B0604020202020204"/>
                </a:endParaRPr>
              </a:p>
            </p:txBody>
          </p:sp>
          <p:sp>
            <p:nvSpPr>
              <p:cNvPr id="14"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solidFill>
                    <a:srgbClr val="009882"/>
                  </a:solidFill>
                  <a:latin typeface="Arial" panose="020B0604020202020204"/>
                  <a:ea typeface="微软雅黑" panose="020B0503020204020204" charset="-122"/>
                  <a:cs typeface="+mn-ea"/>
                  <a:sym typeface="Arial" panose="020B0604020202020204"/>
                </a:endParaRPr>
              </a:p>
            </p:txBody>
          </p:sp>
        </p:grpSp>
      </p:grpSp>
      <p:grpSp>
        <p:nvGrpSpPr>
          <p:cNvPr id="15" name="组合 14"/>
          <p:cNvGrpSpPr/>
          <p:nvPr/>
        </p:nvGrpSpPr>
        <p:grpSpPr>
          <a:xfrm>
            <a:off x="1605473" y="1777630"/>
            <a:ext cx="406588" cy="1203630"/>
            <a:chOff x="2267202" y="1680422"/>
            <a:chExt cx="658423" cy="1949140"/>
          </a:xfrm>
          <a:solidFill>
            <a:schemeClr val="accent1"/>
          </a:solidFill>
        </p:grpSpPr>
        <p:sp>
          <p:nvSpPr>
            <p:cNvPr id="16"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grpSp>
          <p:nvGrpSpPr>
            <p:cNvPr id="17" name="组合 16"/>
            <p:cNvGrpSpPr/>
            <p:nvPr/>
          </p:nvGrpSpPr>
          <p:grpSpPr>
            <a:xfrm>
              <a:off x="2462290" y="2482548"/>
              <a:ext cx="165477" cy="344888"/>
              <a:chOff x="3505027" y="3162328"/>
              <a:chExt cx="165477" cy="344888"/>
            </a:xfrm>
            <a:grpFill/>
          </p:grpSpPr>
          <p:sp>
            <p:nvSpPr>
              <p:cNvPr id="18"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19"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grpSp>
      </p:grpSp>
      <p:grpSp>
        <p:nvGrpSpPr>
          <p:cNvPr id="20" name="组合 19"/>
          <p:cNvGrpSpPr/>
          <p:nvPr/>
        </p:nvGrpSpPr>
        <p:grpSpPr>
          <a:xfrm>
            <a:off x="3037157" y="1777630"/>
            <a:ext cx="405513" cy="1203630"/>
            <a:chOff x="4585650" y="1680422"/>
            <a:chExt cx="656681" cy="1949140"/>
          </a:xfrm>
          <a:solidFill>
            <a:schemeClr val="accent2"/>
          </a:solidFill>
        </p:grpSpPr>
        <p:sp>
          <p:nvSpPr>
            <p:cNvPr id="21"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56466" tIns="28233" rIns="56466" bIns="28233" numCol="1" anchor="t" anchorCtr="0" compatLnSpc="1"/>
            <a:lstStyle/>
            <a:p>
              <a:pPr>
                <a:lnSpc>
                  <a:spcPct val="120000"/>
                </a:lnSpc>
              </a:pPr>
              <a:endParaRPr lang="zh-CN" altLang="en-US" sz="1140">
                <a:solidFill>
                  <a:srgbClr val="009882"/>
                </a:solidFill>
                <a:latin typeface="Arial" panose="020B0604020202020204"/>
                <a:ea typeface="微软雅黑" panose="020B0503020204020204" charset="-122"/>
                <a:cs typeface="+mn-ea"/>
                <a:sym typeface="Arial" panose="020B0604020202020204"/>
              </a:endParaRPr>
            </a:p>
          </p:txBody>
        </p:sp>
        <p:grpSp>
          <p:nvGrpSpPr>
            <p:cNvPr id="22" name="组合 21"/>
            <p:cNvGrpSpPr/>
            <p:nvPr/>
          </p:nvGrpSpPr>
          <p:grpSpPr>
            <a:xfrm>
              <a:off x="4745901" y="2482548"/>
              <a:ext cx="224700" cy="344888"/>
              <a:chOff x="5098828" y="3162328"/>
              <a:chExt cx="224700" cy="344888"/>
            </a:xfrm>
            <a:grpFill/>
          </p:grpSpPr>
          <p:sp>
            <p:nvSpPr>
              <p:cNvPr id="23"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solidFill>
                    <a:srgbClr val="009882"/>
                  </a:solidFill>
                  <a:latin typeface="Arial" panose="020B0604020202020204"/>
                  <a:ea typeface="微软雅黑" panose="020B0503020204020204" charset="-122"/>
                  <a:cs typeface="+mn-ea"/>
                  <a:sym typeface="Arial" panose="020B0604020202020204"/>
                </a:endParaRPr>
              </a:p>
            </p:txBody>
          </p:sp>
          <p:sp>
            <p:nvSpPr>
              <p:cNvPr id="24"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solidFill>
                    <a:srgbClr val="009882"/>
                  </a:solidFill>
                  <a:latin typeface="Arial" panose="020B0604020202020204"/>
                  <a:ea typeface="微软雅黑" panose="020B0503020204020204" charset="-122"/>
                  <a:cs typeface="+mn-ea"/>
                  <a:sym typeface="Arial" panose="020B0604020202020204"/>
                </a:endParaRPr>
              </a:p>
            </p:txBody>
          </p:sp>
          <p:sp>
            <p:nvSpPr>
              <p:cNvPr id="25"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solidFill>
                    <a:srgbClr val="009882"/>
                  </a:solidFill>
                  <a:latin typeface="Arial" panose="020B0604020202020204"/>
                  <a:ea typeface="微软雅黑" panose="020B0503020204020204" charset="-122"/>
                  <a:cs typeface="+mn-ea"/>
                  <a:sym typeface="Arial" panose="020B0604020202020204"/>
                </a:endParaRPr>
              </a:p>
            </p:txBody>
          </p:sp>
        </p:grpSp>
      </p:grpSp>
      <p:grpSp>
        <p:nvGrpSpPr>
          <p:cNvPr id="26" name="组合 25"/>
          <p:cNvGrpSpPr/>
          <p:nvPr/>
        </p:nvGrpSpPr>
        <p:grpSpPr>
          <a:xfrm>
            <a:off x="1868376" y="3269529"/>
            <a:ext cx="4656058" cy="405513"/>
            <a:chOff x="2692946" y="4096380"/>
            <a:chExt cx="7539950" cy="656681"/>
          </a:xfrm>
          <a:solidFill>
            <a:schemeClr val="bg1"/>
          </a:solidFill>
        </p:grpSpPr>
        <p:grpSp>
          <p:nvGrpSpPr>
            <p:cNvPr id="27" name="组合 26"/>
            <p:cNvGrpSpPr/>
            <p:nvPr/>
          </p:nvGrpSpPr>
          <p:grpSpPr>
            <a:xfrm>
              <a:off x="9717306" y="4108573"/>
              <a:ext cx="515590" cy="606167"/>
              <a:chOff x="8418513" y="4619626"/>
              <a:chExt cx="469900" cy="552450"/>
            </a:xfrm>
            <a:grpFill/>
          </p:grpSpPr>
          <p:sp>
            <p:nvSpPr>
              <p:cNvPr id="49"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50"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51"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52"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53"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grpSp>
        <p:grpSp>
          <p:nvGrpSpPr>
            <p:cNvPr id="28" name="组合 27"/>
            <p:cNvGrpSpPr/>
            <p:nvPr/>
          </p:nvGrpSpPr>
          <p:grpSpPr>
            <a:xfrm>
              <a:off x="2692946" y="4096380"/>
              <a:ext cx="496430" cy="656681"/>
              <a:chOff x="3883026" y="4608513"/>
              <a:chExt cx="452438" cy="598488"/>
            </a:xfrm>
            <a:grpFill/>
          </p:grpSpPr>
          <p:sp>
            <p:nvSpPr>
              <p:cNvPr id="44"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45"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46"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47"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48"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grpSp>
        <p:grpSp>
          <p:nvGrpSpPr>
            <p:cNvPr id="29" name="组合 28"/>
            <p:cNvGrpSpPr/>
            <p:nvPr/>
          </p:nvGrpSpPr>
          <p:grpSpPr>
            <a:xfrm>
              <a:off x="4969565" y="4232245"/>
              <a:ext cx="531267" cy="400627"/>
              <a:chOff x="5394326" y="4732338"/>
              <a:chExt cx="484188" cy="365125"/>
            </a:xfrm>
            <a:grpFill/>
          </p:grpSpPr>
          <p:sp>
            <p:nvSpPr>
              <p:cNvPr id="38"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39"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40"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41"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42"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43"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grpSp>
        <p:grpSp>
          <p:nvGrpSpPr>
            <p:cNvPr id="30" name="组合 29"/>
            <p:cNvGrpSpPr/>
            <p:nvPr/>
          </p:nvGrpSpPr>
          <p:grpSpPr>
            <a:xfrm>
              <a:off x="7326383" y="4173021"/>
              <a:ext cx="607909" cy="538235"/>
              <a:chOff x="6907213" y="4678363"/>
              <a:chExt cx="554038" cy="490538"/>
            </a:xfrm>
            <a:grpFill/>
          </p:grpSpPr>
          <p:sp>
            <p:nvSpPr>
              <p:cNvPr id="35"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36"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37"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grpSp>
      </p:grpSp>
      <p:grpSp>
        <p:nvGrpSpPr>
          <p:cNvPr id="54" name="组合 53"/>
          <p:cNvGrpSpPr/>
          <p:nvPr/>
        </p:nvGrpSpPr>
        <p:grpSpPr>
          <a:xfrm>
            <a:off x="4507392" y="1777630"/>
            <a:ext cx="406588" cy="1203630"/>
            <a:chOff x="6966525" y="1680422"/>
            <a:chExt cx="658423" cy="1949140"/>
          </a:xfrm>
          <a:solidFill>
            <a:schemeClr val="accent3"/>
          </a:solidFill>
        </p:grpSpPr>
        <p:sp>
          <p:nvSpPr>
            <p:cNvPr id="55"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grpSp>
          <p:nvGrpSpPr>
            <p:cNvPr id="56" name="组合 55"/>
            <p:cNvGrpSpPr/>
            <p:nvPr/>
          </p:nvGrpSpPr>
          <p:grpSpPr>
            <a:xfrm>
              <a:off x="7095423" y="2482548"/>
              <a:ext cx="214247" cy="344888"/>
              <a:chOff x="6694371" y="3162328"/>
              <a:chExt cx="214247" cy="344888"/>
            </a:xfrm>
            <a:grpFill/>
          </p:grpSpPr>
          <p:sp>
            <p:nvSpPr>
              <p:cNvPr id="57"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58"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sp>
            <p:nvSpPr>
              <p:cNvPr id="59"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56466" tIns="28233" rIns="56466" bIns="28233" numCol="1" anchor="t" anchorCtr="0" compatLnSpc="1"/>
              <a:lstStyle/>
              <a:p>
                <a:pPr>
                  <a:lnSpc>
                    <a:spcPct val="120000"/>
                  </a:lnSpc>
                </a:pPr>
                <a:endParaRPr lang="zh-CN" altLang="en-US" sz="1140">
                  <a:latin typeface="Arial" panose="020B0604020202020204"/>
                  <a:ea typeface="微软雅黑" panose="020B0503020204020204" charset="-122"/>
                  <a:cs typeface="+mn-ea"/>
                  <a:sym typeface="Arial" panose="020B0604020202020204"/>
                </a:endParaRPr>
              </a:p>
            </p:txBody>
          </p:sp>
        </p:grpSp>
      </p:grpSp>
      <p:sp>
        <p:nvSpPr>
          <p:cNvPr id="60" name="TextBox 23"/>
          <p:cNvSpPr txBox="1"/>
          <p:nvPr/>
        </p:nvSpPr>
        <p:spPr>
          <a:xfrm>
            <a:off x="1019872" y="4187425"/>
            <a:ext cx="1518621" cy="302519"/>
          </a:xfrm>
          <a:prstGeom prst="rect">
            <a:avLst/>
          </a:prstGeom>
          <a:noFill/>
        </p:spPr>
        <p:txBody>
          <a:bodyPr wrap="square" rtlCol="0">
            <a:spAutoFit/>
          </a:bodyPr>
          <a:lstStyle/>
          <a:p>
            <a:pPr>
              <a:lnSpc>
                <a:spcPct val="120000"/>
              </a:lnSpc>
            </a:pPr>
            <a:r>
              <a:rPr lang="zh-CN" altLang="en-US" sz="570" dirty="0">
                <a:solidFill>
                  <a:schemeClr val="bg1">
                    <a:lumMod val="65000"/>
                  </a:schemeClr>
                </a:solidFill>
                <a:latin typeface="Arial" panose="020B0604020202020204"/>
                <a:ea typeface="微软雅黑" panose="020B0503020204020204" charset="-122"/>
                <a:cs typeface="+mn-ea"/>
                <a:sym typeface="Arial" panose="020B0604020202020204"/>
              </a:rPr>
              <a:t>点击输入简要文字内容，概括精炼言简意赅的说明分项内容</a:t>
            </a:r>
            <a:endParaRPr lang="zh-CN" altLang="en-US" sz="570"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
        <p:nvSpPr>
          <p:cNvPr id="61" name="TextBox 24"/>
          <p:cNvSpPr txBox="1"/>
          <p:nvPr/>
        </p:nvSpPr>
        <p:spPr>
          <a:xfrm>
            <a:off x="1019874" y="4004772"/>
            <a:ext cx="1082348" cy="260392"/>
          </a:xfrm>
          <a:prstGeom prst="rect">
            <a:avLst/>
          </a:prstGeom>
          <a:noFill/>
        </p:spPr>
        <p:txBody>
          <a:bodyPr wrap="none" rtlCol="0">
            <a:spAutoFit/>
          </a:bodyPr>
          <a:lstStyle/>
          <a:p>
            <a:pPr>
              <a:lnSpc>
                <a:spcPct val="120000"/>
              </a:lnSpc>
            </a:pPr>
            <a:r>
              <a:rPr lang="zh-CN" altLang="en-US" sz="995" dirty="0">
                <a:solidFill>
                  <a:schemeClr val="bg1">
                    <a:lumMod val="65000"/>
                  </a:schemeClr>
                </a:solidFill>
                <a:latin typeface="Arial" panose="020B0604020202020204"/>
                <a:ea typeface="微软雅黑" panose="020B0503020204020204" charset="-122"/>
                <a:cs typeface="+mn-ea"/>
                <a:sym typeface="Arial" panose="020B0604020202020204"/>
              </a:rPr>
              <a:t>点击添加小标题</a:t>
            </a:r>
            <a:endParaRPr lang="zh-CN" altLang="en-US" sz="995"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
        <p:nvSpPr>
          <p:cNvPr id="62" name="TextBox 23"/>
          <p:cNvSpPr txBox="1"/>
          <p:nvPr/>
        </p:nvSpPr>
        <p:spPr>
          <a:xfrm>
            <a:off x="2613859" y="4187425"/>
            <a:ext cx="1518621" cy="302519"/>
          </a:xfrm>
          <a:prstGeom prst="rect">
            <a:avLst/>
          </a:prstGeom>
          <a:noFill/>
        </p:spPr>
        <p:txBody>
          <a:bodyPr wrap="square" rtlCol="0">
            <a:spAutoFit/>
          </a:bodyPr>
          <a:lstStyle/>
          <a:p>
            <a:pPr>
              <a:lnSpc>
                <a:spcPct val="120000"/>
              </a:lnSpc>
            </a:pPr>
            <a:r>
              <a:rPr lang="zh-CN" altLang="en-US" sz="570" dirty="0">
                <a:solidFill>
                  <a:schemeClr val="bg1">
                    <a:lumMod val="65000"/>
                  </a:schemeClr>
                </a:solidFill>
                <a:latin typeface="Arial" panose="020B0604020202020204"/>
                <a:ea typeface="微软雅黑" panose="020B0503020204020204" charset="-122"/>
                <a:cs typeface="+mn-ea"/>
                <a:sym typeface="Arial" panose="020B0604020202020204"/>
              </a:rPr>
              <a:t>点击输入简要文字内容，概括精炼言简意赅的说明分项内容</a:t>
            </a:r>
            <a:endParaRPr lang="en-GB" altLang="zh-CN" sz="570"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
        <p:nvSpPr>
          <p:cNvPr id="63" name="TextBox 24"/>
          <p:cNvSpPr txBox="1"/>
          <p:nvPr/>
        </p:nvSpPr>
        <p:spPr>
          <a:xfrm>
            <a:off x="2613858" y="4004772"/>
            <a:ext cx="1082348" cy="260392"/>
          </a:xfrm>
          <a:prstGeom prst="rect">
            <a:avLst/>
          </a:prstGeom>
          <a:noFill/>
        </p:spPr>
        <p:txBody>
          <a:bodyPr wrap="none" rtlCol="0">
            <a:spAutoFit/>
          </a:bodyPr>
          <a:lstStyle/>
          <a:p>
            <a:pPr>
              <a:lnSpc>
                <a:spcPct val="120000"/>
              </a:lnSpc>
            </a:pPr>
            <a:r>
              <a:rPr lang="zh-CN" altLang="en-US" sz="995" dirty="0">
                <a:solidFill>
                  <a:schemeClr val="bg1">
                    <a:lumMod val="65000"/>
                  </a:schemeClr>
                </a:solidFill>
                <a:latin typeface="Arial" panose="020B0604020202020204"/>
                <a:ea typeface="微软雅黑" panose="020B0503020204020204" charset="-122"/>
                <a:cs typeface="+mn-ea"/>
                <a:sym typeface="Arial" panose="020B0604020202020204"/>
              </a:rPr>
              <a:t>点击添加小标题</a:t>
            </a:r>
            <a:endParaRPr lang="zh-CN" altLang="en-US" sz="995"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
        <p:nvSpPr>
          <p:cNvPr id="64" name="TextBox 23"/>
          <p:cNvSpPr txBox="1"/>
          <p:nvPr/>
        </p:nvSpPr>
        <p:spPr>
          <a:xfrm>
            <a:off x="4213724" y="4187425"/>
            <a:ext cx="1518621" cy="302519"/>
          </a:xfrm>
          <a:prstGeom prst="rect">
            <a:avLst/>
          </a:prstGeom>
          <a:noFill/>
        </p:spPr>
        <p:txBody>
          <a:bodyPr wrap="square" rtlCol="0">
            <a:spAutoFit/>
          </a:bodyPr>
          <a:lstStyle/>
          <a:p>
            <a:pPr>
              <a:lnSpc>
                <a:spcPct val="120000"/>
              </a:lnSpc>
            </a:pPr>
            <a:r>
              <a:rPr lang="zh-CN" altLang="en-US" sz="570" dirty="0">
                <a:solidFill>
                  <a:schemeClr val="bg1">
                    <a:lumMod val="65000"/>
                  </a:schemeClr>
                </a:solidFill>
                <a:latin typeface="Arial" panose="020B0604020202020204"/>
                <a:ea typeface="微软雅黑" panose="020B0503020204020204" charset="-122"/>
                <a:cs typeface="+mn-ea"/>
                <a:sym typeface="Arial" panose="020B0604020202020204"/>
              </a:rPr>
              <a:t>点击输入简要文字内容，概括精炼言简意赅的说明分项内容</a:t>
            </a:r>
            <a:endParaRPr lang="en-GB" altLang="zh-CN" sz="570"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
        <p:nvSpPr>
          <p:cNvPr id="65" name="TextBox 24"/>
          <p:cNvSpPr txBox="1"/>
          <p:nvPr/>
        </p:nvSpPr>
        <p:spPr>
          <a:xfrm>
            <a:off x="4213726" y="4004772"/>
            <a:ext cx="1082348" cy="260392"/>
          </a:xfrm>
          <a:prstGeom prst="rect">
            <a:avLst/>
          </a:prstGeom>
          <a:noFill/>
        </p:spPr>
        <p:txBody>
          <a:bodyPr wrap="none" rtlCol="0">
            <a:spAutoFit/>
          </a:bodyPr>
          <a:lstStyle/>
          <a:p>
            <a:pPr>
              <a:lnSpc>
                <a:spcPct val="120000"/>
              </a:lnSpc>
            </a:pPr>
            <a:r>
              <a:rPr lang="zh-CN" altLang="en-US" sz="995" dirty="0">
                <a:solidFill>
                  <a:schemeClr val="bg1">
                    <a:lumMod val="65000"/>
                  </a:schemeClr>
                </a:solidFill>
                <a:latin typeface="Arial" panose="020B0604020202020204"/>
                <a:ea typeface="微软雅黑" panose="020B0503020204020204" charset="-122"/>
                <a:cs typeface="+mn-ea"/>
                <a:sym typeface="Arial" panose="020B0604020202020204"/>
              </a:rPr>
              <a:t>点击添加小标题</a:t>
            </a:r>
            <a:endParaRPr lang="zh-CN" altLang="en-US" sz="995"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
        <p:nvSpPr>
          <p:cNvPr id="66" name="TextBox 23"/>
          <p:cNvSpPr txBox="1"/>
          <p:nvPr/>
        </p:nvSpPr>
        <p:spPr>
          <a:xfrm>
            <a:off x="5807710" y="4187425"/>
            <a:ext cx="1518621" cy="302519"/>
          </a:xfrm>
          <a:prstGeom prst="rect">
            <a:avLst/>
          </a:prstGeom>
          <a:noFill/>
        </p:spPr>
        <p:txBody>
          <a:bodyPr wrap="square" rtlCol="0">
            <a:spAutoFit/>
          </a:bodyPr>
          <a:lstStyle/>
          <a:p>
            <a:pPr>
              <a:lnSpc>
                <a:spcPct val="120000"/>
              </a:lnSpc>
            </a:pPr>
            <a:r>
              <a:rPr lang="zh-CN" altLang="en-US" sz="570" dirty="0">
                <a:solidFill>
                  <a:schemeClr val="bg1">
                    <a:lumMod val="65000"/>
                  </a:schemeClr>
                </a:solidFill>
                <a:latin typeface="Arial" panose="020B0604020202020204"/>
                <a:ea typeface="微软雅黑" panose="020B0503020204020204" charset="-122"/>
                <a:cs typeface="+mn-ea"/>
                <a:sym typeface="Arial" panose="020B0604020202020204"/>
              </a:rPr>
              <a:t>点击输入简要文字内容，概括精炼言简意赅的说明分项内容</a:t>
            </a:r>
            <a:endParaRPr lang="en-GB" altLang="zh-CN" sz="570"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
        <p:nvSpPr>
          <p:cNvPr id="67" name="TextBox 24"/>
          <p:cNvSpPr txBox="1"/>
          <p:nvPr/>
        </p:nvSpPr>
        <p:spPr>
          <a:xfrm>
            <a:off x="5807710" y="4004772"/>
            <a:ext cx="1082348" cy="260392"/>
          </a:xfrm>
          <a:prstGeom prst="rect">
            <a:avLst/>
          </a:prstGeom>
          <a:noFill/>
        </p:spPr>
        <p:txBody>
          <a:bodyPr wrap="none" rtlCol="0">
            <a:spAutoFit/>
          </a:bodyPr>
          <a:lstStyle/>
          <a:p>
            <a:pPr>
              <a:lnSpc>
                <a:spcPct val="120000"/>
              </a:lnSpc>
            </a:pPr>
            <a:r>
              <a:rPr lang="zh-CN" altLang="en-US" sz="995" dirty="0">
                <a:solidFill>
                  <a:schemeClr val="bg1">
                    <a:lumMod val="65000"/>
                  </a:schemeClr>
                </a:solidFill>
                <a:latin typeface="Arial" panose="020B0604020202020204"/>
                <a:ea typeface="微软雅黑" panose="020B0503020204020204" charset="-122"/>
                <a:cs typeface="+mn-ea"/>
                <a:sym typeface="Arial" panose="020B0604020202020204"/>
              </a:rPr>
              <a:t>点击添加小标题</a:t>
            </a:r>
            <a:endParaRPr lang="zh-CN" altLang="en-US" sz="995" dirty="0">
              <a:solidFill>
                <a:schemeClr val="bg1">
                  <a:lumMod val="65000"/>
                </a:schemeClr>
              </a:solidFill>
              <a:latin typeface="Arial" panose="020B0604020202020204"/>
              <a:ea typeface="微软雅黑" panose="020B0503020204020204" charset="-122"/>
              <a:cs typeface="+mn-ea"/>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left)">
                                      <p:cBhvr>
                                        <p:cTn id="12" dur="500"/>
                                        <p:tgtEl>
                                          <p:spTgt spid="7"/>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left)">
                                      <p:cBhvr>
                                        <p:cTn id="16" dur="500"/>
                                        <p:tgtEl>
                                          <p:spTgt spid="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left)">
                                      <p:cBhvr>
                                        <p:cTn id="20" dur="500"/>
                                        <p:tgtEl>
                                          <p:spTgt spid="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p:tgtEl>
                                          <p:spTgt spid="60"/>
                                        </p:tgtEl>
                                        <p:attrNameLst>
                                          <p:attrName>ppt_y</p:attrName>
                                        </p:attrNameLst>
                                      </p:cBhvr>
                                      <p:tavLst>
                                        <p:tav tm="0">
                                          <p:val>
                                            <p:strVal val="#ppt_y+#ppt_h*1.125000"/>
                                          </p:val>
                                        </p:tav>
                                        <p:tav tm="100000">
                                          <p:val>
                                            <p:strVal val="#ppt_y"/>
                                          </p:val>
                                        </p:tav>
                                      </p:tavLst>
                                    </p:anim>
                                    <p:animEffect transition="in" filter="wipe(up)">
                                      <p:cBhvr>
                                        <p:cTn id="44" dur="500"/>
                                        <p:tgtEl>
                                          <p:spTgt spid="60"/>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additive="base">
                                        <p:cTn id="47" dur="500"/>
                                        <p:tgtEl>
                                          <p:spTgt spid="61"/>
                                        </p:tgtEl>
                                        <p:attrNameLst>
                                          <p:attrName>ppt_y</p:attrName>
                                        </p:attrNameLst>
                                      </p:cBhvr>
                                      <p:tavLst>
                                        <p:tav tm="0">
                                          <p:val>
                                            <p:strVal val="#ppt_y-#ppt_h*1.125000"/>
                                          </p:val>
                                        </p:tav>
                                        <p:tav tm="100000">
                                          <p:val>
                                            <p:strVal val="#ppt_y"/>
                                          </p:val>
                                        </p:tav>
                                      </p:tavLst>
                                    </p:anim>
                                    <p:animEffect transition="in" filter="wipe(down)">
                                      <p:cBhvr>
                                        <p:cTn id="48" dur="500"/>
                                        <p:tgtEl>
                                          <p:spTgt spid="61"/>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additive="base">
                                        <p:cTn id="52" dur="500"/>
                                        <p:tgtEl>
                                          <p:spTgt spid="62"/>
                                        </p:tgtEl>
                                        <p:attrNameLst>
                                          <p:attrName>ppt_y</p:attrName>
                                        </p:attrNameLst>
                                      </p:cBhvr>
                                      <p:tavLst>
                                        <p:tav tm="0">
                                          <p:val>
                                            <p:strVal val="#ppt_y+#ppt_h*1.125000"/>
                                          </p:val>
                                        </p:tav>
                                        <p:tav tm="100000">
                                          <p:val>
                                            <p:strVal val="#ppt_y"/>
                                          </p:val>
                                        </p:tav>
                                      </p:tavLst>
                                    </p:anim>
                                    <p:animEffect transition="in" filter="wipe(up)">
                                      <p:cBhvr>
                                        <p:cTn id="53" dur="500"/>
                                        <p:tgtEl>
                                          <p:spTgt spid="62"/>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500"/>
                                        <p:tgtEl>
                                          <p:spTgt spid="63"/>
                                        </p:tgtEl>
                                        <p:attrNameLst>
                                          <p:attrName>ppt_y</p:attrName>
                                        </p:attrNameLst>
                                      </p:cBhvr>
                                      <p:tavLst>
                                        <p:tav tm="0">
                                          <p:val>
                                            <p:strVal val="#ppt_y-#ppt_h*1.125000"/>
                                          </p:val>
                                        </p:tav>
                                        <p:tav tm="100000">
                                          <p:val>
                                            <p:strVal val="#ppt_y"/>
                                          </p:val>
                                        </p:tav>
                                      </p:tavLst>
                                    </p:anim>
                                    <p:animEffect transition="in" filter="wipe(down)">
                                      <p:cBhvr>
                                        <p:cTn id="57" dur="500"/>
                                        <p:tgtEl>
                                          <p:spTgt spid="63"/>
                                        </p:tgtEl>
                                      </p:cBhvr>
                                    </p:animEffect>
                                  </p:childTnLst>
                                </p:cTn>
                              </p:par>
                            </p:childTnLst>
                          </p:cTn>
                        </p:par>
                        <p:par>
                          <p:cTn id="58" fill="hold">
                            <p:stCondLst>
                              <p:cond delay="2500"/>
                            </p:stCondLst>
                            <p:childTnLst>
                              <p:par>
                                <p:cTn id="59" presetID="1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500"/>
                                        <p:tgtEl>
                                          <p:spTgt spid="64"/>
                                        </p:tgtEl>
                                        <p:attrNameLst>
                                          <p:attrName>ppt_y</p:attrName>
                                        </p:attrNameLst>
                                      </p:cBhvr>
                                      <p:tavLst>
                                        <p:tav tm="0">
                                          <p:val>
                                            <p:strVal val="#ppt_y+#ppt_h*1.125000"/>
                                          </p:val>
                                        </p:tav>
                                        <p:tav tm="100000">
                                          <p:val>
                                            <p:strVal val="#ppt_y"/>
                                          </p:val>
                                        </p:tav>
                                      </p:tavLst>
                                    </p:anim>
                                    <p:animEffect transition="in" filter="wipe(up)">
                                      <p:cBhvr>
                                        <p:cTn id="62" dur="500"/>
                                        <p:tgtEl>
                                          <p:spTgt spid="64"/>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additive="base">
                                        <p:cTn id="65" dur="500"/>
                                        <p:tgtEl>
                                          <p:spTgt spid="65"/>
                                        </p:tgtEl>
                                        <p:attrNameLst>
                                          <p:attrName>ppt_y</p:attrName>
                                        </p:attrNameLst>
                                      </p:cBhvr>
                                      <p:tavLst>
                                        <p:tav tm="0">
                                          <p:val>
                                            <p:strVal val="#ppt_y-#ppt_h*1.125000"/>
                                          </p:val>
                                        </p:tav>
                                        <p:tav tm="100000">
                                          <p:val>
                                            <p:strVal val="#ppt_y"/>
                                          </p:val>
                                        </p:tav>
                                      </p:tavLst>
                                    </p:anim>
                                    <p:animEffect transition="in" filter="wipe(down)">
                                      <p:cBhvr>
                                        <p:cTn id="66" dur="500"/>
                                        <p:tgtEl>
                                          <p:spTgt spid="65"/>
                                        </p:tgtEl>
                                      </p:cBhvr>
                                    </p:animEffect>
                                  </p:childTnLst>
                                </p:cTn>
                              </p:par>
                            </p:childTnLst>
                          </p:cTn>
                        </p:par>
                        <p:par>
                          <p:cTn id="67" fill="hold">
                            <p:stCondLst>
                              <p:cond delay="3000"/>
                            </p:stCondLst>
                            <p:childTnLst>
                              <p:par>
                                <p:cTn id="68" presetID="12" presetClass="entr" presetSubtype="4" fill="hold" grpId="0" nodeType="afterEffect">
                                  <p:stCondLst>
                                    <p:cond delay="0"/>
                                  </p:stCondLst>
                                  <p:childTnLst>
                                    <p:set>
                                      <p:cBhvr>
                                        <p:cTn id="69" dur="1" fill="hold">
                                          <p:stCondLst>
                                            <p:cond delay="0"/>
                                          </p:stCondLst>
                                        </p:cTn>
                                        <p:tgtEl>
                                          <p:spTgt spid="66"/>
                                        </p:tgtEl>
                                        <p:attrNameLst>
                                          <p:attrName>style.visibility</p:attrName>
                                        </p:attrNameLst>
                                      </p:cBhvr>
                                      <p:to>
                                        <p:strVal val="visible"/>
                                      </p:to>
                                    </p:set>
                                    <p:anim calcmode="lin" valueType="num">
                                      <p:cBhvr additive="base">
                                        <p:cTn id="70" dur="500"/>
                                        <p:tgtEl>
                                          <p:spTgt spid="66"/>
                                        </p:tgtEl>
                                        <p:attrNameLst>
                                          <p:attrName>ppt_y</p:attrName>
                                        </p:attrNameLst>
                                      </p:cBhvr>
                                      <p:tavLst>
                                        <p:tav tm="0">
                                          <p:val>
                                            <p:strVal val="#ppt_y+#ppt_h*1.125000"/>
                                          </p:val>
                                        </p:tav>
                                        <p:tav tm="100000">
                                          <p:val>
                                            <p:strVal val="#ppt_y"/>
                                          </p:val>
                                        </p:tav>
                                      </p:tavLst>
                                    </p:anim>
                                    <p:animEffect transition="in" filter="wipe(up)">
                                      <p:cBhvr>
                                        <p:cTn id="71" dur="500"/>
                                        <p:tgtEl>
                                          <p:spTgt spid="66"/>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 calcmode="lin" valueType="num">
                                      <p:cBhvr additive="base">
                                        <p:cTn id="74" dur="500"/>
                                        <p:tgtEl>
                                          <p:spTgt spid="67"/>
                                        </p:tgtEl>
                                        <p:attrNameLst>
                                          <p:attrName>ppt_y</p:attrName>
                                        </p:attrNameLst>
                                      </p:cBhvr>
                                      <p:tavLst>
                                        <p:tav tm="0">
                                          <p:val>
                                            <p:strVal val="#ppt_y-#ppt_h*1.125000"/>
                                          </p:val>
                                        </p:tav>
                                        <p:tav tm="100000">
                                          <p:val>
                                            <p:strVal val="#ppt_y"/>
                                          </p:val>
                                        </p:tav>
                                      </p:tavLst>
                                    </p:anim>
                                    <p:animEffect transition="in" filter="wipe(down)">
                                      <p:cBhvr>
                                        <p:cTn id="7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60" grpId="0"/>
      <p:bldP spid="61" grpId="0"/>
      <p:bldP spid="62" grpId="0"/>
      <p:bldP spid="63" grpId="0"/>
      <p:bldP spid="64" grpId="0"/>
      <p:bldP spid="65" grpId="0"/>
      <p:bldP spid="66" grpId="0"/>
      <p:bldP spid="67" grpId="0"/>
    </p:bldLst>
  </p:timing>
</p:sld>
</file>

<file path=ppt/tags/tag1.xml><?xml version="1.0" encoding="utf-8"?>
<p:tagLst xmlns:p="http://schemas.openxmlformats.org/presentationml/2006/main">
  <p:tag name="MH" val="20160830110717"/>
  <p:tag name="MH_LIBRARY" val="CONTENTS"/>
  <p:tag name="MH_TYPE" val="OTHERS"/>
  <p:tag name="ID" val="545832"/>
</p:tagLst>
</file>

<file path=ppt/tags/tag10.xml><?xml version="1.0" encoding="utf-8"?>
<p:tagLst xmlns:p="http://schemas.openxmlformats.org/presentationml/2006/main">
  <p:tag name="MH" val="20160830110717"/>
  <p:tag name="MH_LIBRARY" val="CONTENTS"/>
  <p:tag name="MH_TYPE" val="ENTRY"/>
  <p:tag name="ID" val="545832"/>
  <p:tag name="MH_ORDER" val="2"/>
</p:tagLst>
</file>

<file path=ppt/tags/tag11.xml><?xml version="1.0" encoding="utf-8"?>
<p:tagLst xmlns:p="http://schemas.openxmlformats.org/presentationml/2006/main">
  <p:tag name="MH" val="20160830110717"/>
  <p:tag name="MH_LIBRARY" val="CONTENTS"/>
  <p:tag name="MH_TYPE" val="ENTRY"/>
  <p:tag name="ID" val="545832"/>
  <p:tag name="MH_ORDER" val="3"/>
</p:tagLst>
</file>

<file path=ppt/tags/tag12.xml><?xml version="1.0" encoding="utf-8"?>
<p:tagLst xmlns:p="http://schemas.openxmlformats.org/presentationml/2006/main">
  <p:tag name="MH" val="20160830110717"/>
  <p:tag name="MH_LIBRARY" val="CONTENTS"/>
  <p:tag name="MH_TYPE" val="ENTRY"/>
  <p:tag name="ID" val="545832"/>
  <p:tag name="MH_ORDER" val="4"/>
</p:tagLst>
</file>

<file path=ppt/tags/tag13.xml><?xml version="1.0" encoding="utf-8"?>
<p:tagLst xmlns:p="http://schemas.openxmlformats.org/presentationml/2006/main">
  <p:tag name="MH" val="20160830110717"/>
  <p:tag name="MH_LIBRARY" val="CONTENTS"/>
  <p:tag name="MH_AUTOCOLOR" val="TRUE"/>
  <p:tag name="MH_TYPE" val="CONTENTS"/>
  <p:tag name="ID" val="545832"/>
</p:tagLst>
</file>

<file path=ppt/tags/tag2.xml><?xml version="1.0" encoding="utf-8"?>
<p:tagLst xmlns:p="http://schemas.openxmlformats.org/presentationml/2006/main">
  <p:tag name="MH" val="20160830110717"/>
  <p:tag name="MH_LIBRARY" val="CONTENTS"/>
  <p:tag name="MH_TYPE" val="OTHERS"/>
  <p:tag name="ID" val="545832"/>
</p:tagLst>
</file>

<file path=ppt/tags/tag3.xml><?xml version="1.0" encoding="utf-8"?>
<p:tagLst xmlns:p="http://schemas.openxmlformats.org/presentationml/2006/main">
  <p:tag name="MH" val="20160830110717"/>
  <p:tag name="MH_LIBRARY" val="CONTENTS"/>
  <p:tag name="MH_TYPE" val="OTHERS"/>
  <p:tag name="ID" val="545832"/>
</p:tagLst>
</file>

<file path=ppt/tags/tag4.xml><?xml version="1.0" encoding="utf-8"?>
<p:tagLst xmlns:p="http://schemas.openxmlformats.org/presentationml/2006/main">
  <p:tag name="MH" val="20160830110717"/>
  <p:tag name="MH_LIBRARY" val="CONTENTS"/>
  <p:tag name="MH_TYPE" val="NUMBER"/>
  <p:tag name="ID" val="545832"/>
  <p:tag name="MH_ORDER" val="1"/>
</p:tagLst>
</file>

<file path=ppt/tags/tag5.xml><?xml version="1.0" encoding="utf-8"?>
<p:tagLst xmlns:p="http://schemas.openxmlformats.org/presentationml/2006/main">
  <p:tag name="MH" val="20160830110717"/>
  <p:tag name="MH_LIBRARY" val="CONTENTS"/>
  <p:tag name="MH_TYPE" val="NUMBER"/>
  <p:tag name="ID" val="545832"/>
  <p:tag name="MH_ORDER" val="2"/>
</p:tagLst>
</file>

<file path=ppt/tags/tag6.xml><?xml version="1.0" encoding="utf-8"?>
<p:tagLst xmlns:p="http://schemas.openxmlformats.org/presentationml/2006/main">
  <p:tag name="MH" val="20160830110717"/>
  <p:tag name="MH_LIBRARY" val="CONTENTS"/>
  <p:tag name="MH_TYPE" val="NUMBER"/>
  <p:tag name="ID" val="545832"/>
  <p:tag name="MH_ORDER" val="3"/>
</p:tagLst>
</file>

<file path=ppt/tags/tag7.xml><?xml version="1.0" encoding="utf-8"?>
<p:tagLst xmlns:p="http://schemas.openxmlformats.org/presentationml/2006/main">
  <p:tag name="MH" val="20160830110717"/>
  <p:tag name="MH_LIBRARY" val="CONTENTS"/>
  <p:tag name="MH_TYPE" val="NUMBER"/>
  <p:tag name="ID" val="545832"/>
  <p:tag name="MH_ORDER" val="4"/>
</p:tagLst>
</file>

<file path=ppt/tags/tag8.xml><?xml version="1.0" encoding="utf-8"?>
<p:tagLst xmlns:p="http://schemas.openxmlformats.org/presentationml/2006/main">
  <p:tag name="MH" val="20160830110717"/>
  <p:tag name="MH_LIBRARY" val="CONTENTS"/>
  <p:tag name="MH_TYPE" val="OTHERS"/>
  <p:tag name="ID" val="545832"/>
</p:tagLst>
</file>

<file path=ppt/tags/tag9.xml><?xml version="1.0" encoding="utf-8"?>
<p:tagLst xmlns:p="http://schemas.openxmlformats.org/presentationml/2006/main">
  <p:tag name="MH" val="20160830110717"/>
  <p:tag name="MH_LIBRARY" val="CONTENTS"/>
  <p:tag name="MH_TYPE" val="ENTRY"/>
  <p:tag name="ID" val="545832"/>
  <p:tag name="MH_ORDER" val="1"/>
</p:tagLst>
</file>

<file path=ppt/theme/theme1.xml><?xml version="1.0" encoding="utf-8"?>
<a:theme xmlns:a="http://schemas.openxmlformats.org/drawingml/2006/main" name="鲍鱼素材https://baoyusucai.taobao.com/">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4378</Words>
  <Application>WPS 演示</Application>
  <PresentationFormat>全屏显示(16:9)</PresentationFormat>
  <Paragraphs>482</Paragraphs>
  <Slides>25</Slides>
  <Notes>24</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宋体</vt:lpstr>
      <vt:lpstr>Wingdings</vt:lpstr>
      <vt:lpstr>Calibri</vt:lpstr>
      <vt:lpstr>Arial</vt:lpstr>
      <vt:lpstr>微软雅黑</vt:lpstr>
      <vt:lpstr>Arial Unicode MS</vt:lpstr>
      <vt:lpstr>Calibri Light</vt:lpstr>
      <vt:lpstr>Lato Regular</vt:lpstr>
      <vt:lpstr>Segoe Print</vt:lpstr>
      <vt:lpstr>Lato Light</vt:lpstr>
      <vt:lpstr>Lato Bold</vt:lpstr>
      <vt:lpstr>Roboto</vt:lpstr>
      <vt:lpstr>Meiryo</vt:lpstr>
      <vt:lpstr>Yu Gothic UI</vt:lpstr>
      <vt:lpstr>鲍鱼素材https://baoyusucai.taobao.com/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xiaoke</cp:lastModifiedBy>
  <cp:revision>6</cp:revision>
  <dcterms:created xsi:type="dcterms:W3CDTF">2017-02-13T15:32:00Z</dcterms:created>
  <dcterms:modified xsi:type="dcterms:W3CDTF">2020-06-14T10:13:26Z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