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6"/>
  </p:notesMasterIdLst>
  <p:handoutMasterIdLst>
    <p:handoutMasterId r:id="rId32"/>
  </p:handoutMasterIdLst>
  <p:sldIdLst>
    <p:sldId id="277" r:id="rId4"/>
    <p:sldId id="263" r:id="rId5"/>
    <p:sldId id="279" r:id="rId7"/>
    <p:sldId id="257" r:id="rId8"/>
    <p:sldId id="258" r:id="rId9"/>
    <p:sldId id="259" r:id="rId10"/>
    <p:sldId id="260" r:id="rId11"/>
    <p:sldId id="261" r:id="rId12"/>
    <p:sldId id="280" r:id="rId13"/>
    <p:sldId id="262" r:id="rId14"/>
    <p:sldId id="264" r:id="rId15"/>
    <p:sldId id="265" r:id="rId16"/>
    <p:sldId id="266" r:id="rId17"/>
    <p:sldId id="267" r:id="rId18"/>
    <p:sldId id="281" r:id="rId19"/>
    <p:sldId id="268" r:id="rId20"/>
    <p:sldId id="269" r:id="rId21"/>
    <p:sldId id="270" r:id="rId22"/>
    <p:sldId id="271" r:id="rId23"/>
    <p:sldId id="272" r:id="rId24"/>
    <p:sldId id="282" r:id="rId25"/>
    <p:sldId id="273" r:id="rId26"/>
    <p:sldId id="274" r:id="rId27"/>
    <p:sldId id="275" r:id="rId28"/>
    <p:sldId id="276" r:id="rId29"/>
    <p:sldId id="283" r:id="rId30"/>
    <p:sldId id="3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大黑体_GBK" panose="02010600010101010101" charset="-122"/>
              </a:defRPr>
            </a:lvl1pPr>
          </a:lstStyle>
          <a:p>
            <a:fld id="{FEE36A6A-13E4-419A-8171-F4D35EFEA83B}" type="datetimeFigureOut">
              <a:rPr lang="en-US" smtClean="0"/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大黑体_GBK" panose="02010600010101010101" charset="-122"/>
              </a:defRPr>
            </a:lvl1pPr>
          </a:lstStyle>
          <a:p>
            <a:fld id="{AEAF2CD8-D05C-408E-9973-70BE64BA501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大黑体_GBK" panose="02010600010101010101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大黑体_GBK" panose="02010600010101010101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大黑体_GBK" panose="02010600010101010101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大黑体_GBK" panose="02010600010101010101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大黑体_GBK" panose="02010600010101010101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方正大黑体_GBK" panose="0201060001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方正大黑体_GBK" panose="02010600010101010101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方正大黑体_GBK" panose="0201060001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方正大黑体_GBK" panose="0201060001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  <a:lvl2pPr>
              <a:defRPr>
                <a:latin typeface="方正大黑体_GBK" panose="02010600010101010101" charset="-122"/>
              </a:defRPr>
            </a:lvl2pPr>
            <a:lvl3pPr>
              <a:defRPr>
                <a:latin typeface="方正大黑体_GBK" panose="02010600010101010101" charset="-122"/>
              </a:defRPr>
            </a:lvl3pPr>
            <a:lvl4pPr>
              <a:defRPr>
                <a:latin typeface="方正大黑体_GBK" panose="02010600010101010101" charset="-122"/>
              </a:defRPr>
            </a:lvl4pPr>
            <a:lvl5pPr>
              <a:defRPr>
                <a:latin typeface="方正大黑体_GBK" panose="0201060001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3679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方正大黑体_GBK" panose="02010600010101010101" charset="-122"/>
              </a:defRPr>
            </a:lvl1pPr>
            <a:lvl2pPr>
              <a:defRPr sz="2800">
                <a:latin typeface="方正大黑体_GBK" panose="02010600010101010101" charset="-122"/>
              </a:defRPr>
            </a:lvl2pPr>
            <a:lvl3pPr>
              <a:defRPr sz="2400">
                <a:latin typeface="方正大黑体_GBK" panose="02010600010101010101" charset="-122"/>
              </a:defRPr>
            </a:lvl3pPr>
            <a:lvl4pPr>
              <a:defRPr sz="2000">
                <a:latin typeface="方正大黑体_GBK" panose="02010600010101010101" charset="-122"/>
              </a:defRPr>
            </a:lvl4pPr>
            <a:lvl5pPr>
              <a:defRPr sz="2000">
                <a:latin typeface="方正大黑体_GBK" panose="02010600010101010101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方正大黑体_GBK" panose="02010600010101010101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方正大黑体_GBK" panose="0201060001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方正大黑体_GBK" panose="02010600010101010101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9AC2C18-DC07-45F3-A5C2-E72D8818B2D3}" type="datetimeFigureOut">
              <a:rPr 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方正大黑体_GBK" panose="02010600010101010101" charset="-122"/>
              </a:defRPr>
            </a:lvl1pPr>
          </a:lstStyle>
          <a:p>
            <a:fld id="{CEFDF09B-EB92-41CB-AB33-9B4969CDE42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4.png"/><Relationship Id="rId23" Type="http://schemas.openxmlformats.org/officeDocument/2006/relationships/image" Target="../media/image3.png"/><Relationship Id="rId22" Type="http://schemas.openxmlformats.org/officeDocument/2006/relationships/image" Target="../media/image2.png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1.10圣诞\5a180c24710c2.jp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 userDrawn="1"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大黑体_GBK" panose="02010600010101010101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大黑体_GBK" panose="02010600010101010101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57061" y="457200"/>
            <a:ext cx="2767914" cy="931544"/>
            <a:chOff x="1757061" y="457200"/>
            <a:chExt cx="2767914" cy="9315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57" b="35714"/>
            <a:stretch>
              <a:fillRect/>
            </a:stretch>
          </p:blipFill>
          <p:spPr>
            <a:xfrm>
              <a:off x="1757061" y="457200"/>
              <a:ext cx="2767914" cy="7315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608" y="643412"/>
              <a:ext cx="745332" cy="74533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>
            <a:off x="7172242" y="457200"/>
            <a:ext cx="2767914" cy="760204"/>
            <a:chOff x="7471766" y="424925"/>
            <a:chExt cx="2767914" cy="76020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57" b="35714"/>
            <a:stretch>
              <a:fillRect/>
            </a:stretch>
          </p:blipFill>
          <p:spPr>
            <a:xfrm>
              <a:off x="7471766" y="424925"/>
              <a:ext cx="2767914" cy="7315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254" y="707999"/>
              <a:ext cx="714980" cy="47713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文本框 3"/>
          <p:cNvSpPr txBox="1"/>
          <p:nvPr/>
        </p:nvSpPr>
        <p:spPr>
          <a:xfrm>
            <a:off x="1464538" y="418899"/>
            <a:ext cx="954505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200">
              <a:defRPr/>
            </a:pPr>
            <a:r>
              <a:rPr lang="zh-CN" altLang="en-US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平</a:t>
            </a:r>
            <a:r>
              <a:rPr lang="zh-CN" altLang="en-US" sz="1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安</a:t>
            </a:r>
            <a:r>
              <a:rPr lang="zh-CN" altLang="en-US" sz="199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夜</a:t>
            </a:r>
            <a:endParaRPr lang="zh-CN" altLang="en-US" sz="115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1744141" y="3334091"/>
            <a:ext cx="59827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9200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</a:t>
            </a:r>
            <a:endParaRPr lang="en-US" altLang="zh-CN" sz="9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 bwMode="auto">
          <a:xfrm>
            <a:off x="2184251" y="3802215"/>
            <a:ext cx="52768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圣诞节营销活动策划书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5" y="691099"/>
            <a:ext cx="1419011" cy="14190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2" name="Group 685"/>
          <p:cNvGrpSpPr/>
          <p:nvPr/>
        </p:nvGrpSpPr>
        <p:grpSpPr>
          <a:xfrm>
            <a:off x="9306232" y="2668959"/>
            <a:ext cx="2330245" cy="729399"/>
            <a:chOff x="5172724" y="5111930"/>
            <a:chExt cx="3231133" cy="729399"/>
          </a:xfrm>
        </p:grpSpPr>
        <p:sp>
          <p:nvSpPr>
            <p:cNvPr id="180" name="Rectangle 686"/>
            <p:cNvSpPr/>
            <p:nvPr/>
          </p:nvSpPr>
          <p:spPr>
            <a:xfrm>
              <a:off x="5172725" y="5379664"/>
              <a:ext cx="32311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TextBox 687"/>
            <p:cNvSpPr txBox="1"/>
            <p:nvPr/>
          </p:nvSpPr>
          <p:spPr>
            <a:xfrm>
              <a:off x="5172724" y="5111930"/>
              <a:ext cx="314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3" name="Group 689"/>
          <p:cNvGrpSpPr/>
          <p:nvPr/>
        </p:nvGrpSpPr>
        <p:grpSpPr>
          <a:xfrm>
            <a:off x="9360195" y="4867887"/>
            <a:ext cx="2330245" cy="729399"/>
            <a:chOff x="5172724" y="5111930"/>
            <a:chExt cx="3231133" cy="729399"/>
          </a:xfrm>
        </p:grpSpPr>
        <p:sp>
          <p:nvSpPr>
            <p:cNvPr id="183" name="Rectangle 690"/>
            <p:cNvSpPr/>
            <p:nvPr/>
          </p:nvSpPr>
          <p:spPr>
            <a:xfrm>
              <a:off x="5172725" y="5379664"/>
              <a:ext cx="32311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TextBox 691"/>
            <p:cNvSpPr txBox="1"/>
            <p:nvPr/>
          </p:nvSpPr>
          <p:spPr>
            <a:xfrm>
              <a:off x="5172724" y="5111930"/>
              <a:ext cx="314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4" name="Group 5773"/>
          <p:cNvGrpSpPr/>
          <p:nvPr/>
        </p:nvGrpSpPr>
        <p:grpSpPr>
          <a:xfrm>
            <a:off x="839588" y="2448023"/>
            <a:ext cx="2330245" cy="729399"/>
            <a:chOff x="624708" y="2066732"/>
            <a:chExt cx="2330245" cy="729399"/>
          </a:xfrm>
        </p:grpSpPr>
        <p:sp>
          <p:nvSpPr>
            <p:cNvPr id="186" name="Rectangle 697"/>
            <p:cNvSpPr/>
            <p:nvPr/>
          </p:nvSpPr>
          <p:spPr>
            <a:xfrm>
              <a:off x="624709" y="2334466"/>
              <a:ext cx="2330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TextBox 698"/>
            <p:cNvSpPr txBox="1"/>
            <p:nvPr/>
          </p:nvSpPr>
          <p:spPr>
            <a:xfrm>
              <a:off x="624708" y="2066732"/>
              <a:ext cx="2268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5" name="Group 5772"/>
          <p:cNvGrpSpPr/>
          <p:nvPr/>
        </p:nvGrpSpPr>
        <p:grpSpPr>
          <a:xfrm>
            <a:off x="624708" y="4773726"/>
            <a:ext cx="2330245" cy="729399"/>
            <a:chOff x="624708" y="4164126"/>
            <a:chExt cx="2330245" cy="729399"/>
          </a:xfrm>
        </p:grpSpPr>
        <p:sp>
          <p:nvSpPr>
            <p:cNvPr id="189" name="Rectangle 700"/>
            <p:cNvSpPr/>
            <p:nvPr/>
          </p:nvSpPr>
          <p:spPr>
            <a:xfrm>
              <a:off x="624709" y="4431860"/>
              <a:ext cx="2330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TextBox 701"/>
            <p:cNvSpPr txBox="1"/>
            <p:nvPr/>
          </p:nvSpPr>
          <p:spPr>
            <a:xfrm>
              <a:off x="624708" y="4164126"/>
              <a:ext cx="2268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6" name="Group 5783"/>
          <p:cNvGrpSpPr/>
          <p:nvPr/>
        </p:nvGrpSpPr>
        <p:grpSpPr>
          <a:xfrm>
            <a:off x="3204113" y="2788105"/>
            <a:ext cx="908145" cy="596535"/>
            <a:chOff x="3081924" y="2406814"/>
            <a:chExt cx="908145" cy="596535"/>
          </a:xfrm>
        </p:grpSpPr>
        <p:cxnSp>
          <p:nvCxnSpPr>
            <p:cNvPr id="192" name="Straight Connector 5775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706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714"/>
          <p:cNvGrpSpPr/>
          <p:nvPr/>
        </p:nvGrpSpPr>
        <p:grpSpPr>
          <a:xfrm flipV="1">
            <a:off x="2989233" y="4535762"/>
            <a:ext cx="908145" cy="596535"/>
            <a:chOff x="3081924" y="2406814"/>
            <a:chExt cx="908145" cy="596535"/>
          </a:xfrm>
        </p:grpSpPr>
        <p:cxnSp>
          <p:nvCxnSpPr>
            <p:cNvPr id="195" name="Straight Connector 715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716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717"/>
          <p:cNvGrpSpPr/>
          <p:nvPr/>
        </p:nvGrpSpPr>
        <p:grpSpPr>
          <a:xfrm flipH="1">
            <a:off x="8294623" y="3023503"/>
            <a:ext cx="908145" cy="596535"/>
            <a:chOff x="3081924" y="2406814"/>
            <a:chExt cx="908145" cy="596535"/>
          </a:xfrm>
        </p:grpSpPr>
        <p:cxnSp>
          <p:nvCxnSpPr>
            <p:cNvPr id="198" name="Straight Connector 718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719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720"/>
          <p:cNvGrpSpPr/>
          <p:nvPr/>
        </p:nvGrpSpPr>
        <p:grpSpPr>
          <a:xfrm flipH="1" flipV="1">
            <a:off x="8348586" y="4644385"/>
            <a:ext cx="908145" cy="596535"/>
            <a:chOff x="3081924" y="2406814"/>
            <a:chExt cx="908145" cy="596535"/>
          </a:xfrm>
        </p:grpSpPr>
        <p:cxnSp>
          <p:nvCxnSpPr>
            <p:cNvPr id="201" name="Straight Connector 721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722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" name="图片 17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893" y="1211701"/>
            <a:ext cx="4143837" cy="4731509"/>
          </a:xfrm>
          <a:prstGeom prst="rect">
            <a:avLst/>
          </a:prstGeom>
        </p:spPr>
      </p:pic>
      <p:sp>
        <p:nvSpPr>
          <p:cNvPr id="185" name="文本框 18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99244" y="2124094"/>
            <a:ext cx="459159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9828" y="16026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单击添加标题内容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9828" y="4802413"/>
            <a:ext cx="459159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5160" y="419066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单击添加标题内容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0" y="798198"/>
            <a:ext cx="5393600" cy="5393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58338" y="4568902"/>
            <a:ext cx="35073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8338" y="402158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57571" y="3588624"/>
            <a:ext cx="35073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7571" y="304130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11645" y="3340100"/>
            <a:ext cx="0" cy="2234458"/>
          </a:xfrm>
          <a:prstGeom prst="line">
            <a:avLst/>
          </a:prstGeom>
          <a:ln>
            <a:solidFill>
              <a:srgbClr val="B6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67" y="1355494"/>
            <a:ext cx="2565215" cy="25804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92" y="375216"/>
            <a:ext cx="2565215" cy="25804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" y="968391"/>
            <a:ext cx="4970261" cy="44583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60960" y="2551222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财务预算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046" y="3197553"/>
            <a:ext cx="497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1554" y="3429000"/>
            <a:ext cx="3091101" cy="2492990"/>
            <a:chOff x="1192434" y="3221068"/>
            <a:chExt cx="309110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61549" y="3429000"/>
            <a:ext cx="3091101" cy="2492990"/>
            <a:chOff x="1192434" y="3221068"/>
            <a:chExt cx="3091101" cy="2492990"/>
          </a:xfrm>
        </p:grpSpPr>
        <p:sp>
          <p:nvSpPr>
            <p:cNvPr id="7" name="文本框 6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11545" y="3429000"/>
            <a:ext cx="3091101" cy="2492990"/>
            <a:chOff x="1192434" y="3221068"/>
            <a:chExt cx="3091101" cy="2492990"/>
          </a:xfrm>
        </p:grpSpPr>
        <p:sp>
          <p:nvSpPr>
            <p:cNvPr id="10" name="文本框 9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</a:t>
              </a: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4" y="1611583"/>
            <a:ext cx="2200780" cy="1365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9" y="1671443"/>
            <a:ext cx="2200780" cy="1365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08" y="1611583"/>
            <a:ext cx="2200780" cy="1365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活动执行保障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57375" y="3983816"/>
            <a:ext cx="30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1049" y="35221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9377" y="2856584"/>
            <a:ext cx="30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83051" y="23949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65" y="2579077"/>
            <a:ext cx="3250703" cy="2736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75" y="1340464"/>
            <a:ext cx="2542773" cy="2412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25" y="240089"/>
            <a:ext cx="2542773" cy="24125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81" y="1677870"/>
            <a:ext cx="4760475" cy="40081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2646" y="3429000"/>
            <a:ext cx="4586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5418" y="276363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10" y="1443797"/>
            <a:ext cx="1561171" cy="11069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06652" y="2114097"/>
            <a:ext cx="448999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627" y="3429000"/>
            <a:ext cx="452002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2026" y="4743902"/>
            <a:ext cx="452002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0" y="1651826"/>
            <a:ext cx="1881048" cy="40708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90" y="1432138"/>
            <a:ext cx="1034562" cy="1132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62" y="2862959"/>
            <a:ext cx="1034562" cy="11320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62" y="4329246"/>
            <a:ext cx="1034562" cy="11320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874795"/>
            <a:ext cx="1465943" cy="14746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5" y="4115367"/>
            <a:ext cx="1320800" cy="1328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74" y="1822756"/>
            <a:ext cx="1386053" cy="13942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67690" y="3644921"/>
            <a:ext cx="3091101" cy="1523494"/>
            <a:chOff x="1192434" y="3221068"/>
            <a:chExt cx="3091101" cy="1523494"/>
          </a:xfrm>
        </p:grpSpPr>
        <p:sp>
          <p:nvSpPr>
            <p:cNvPr id="7" name="文本框 6"/>
            <p:cNvSpPr txBox="1"/>
            <p:nvPr/>
          </p:nvSpPr>
          <p:spPr>
            <a:xfrm>
              <a:off x="1192434" y="3682733"/>
              <a:ext cx="30911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6735" y="1852122"/>
            <a:ext cx="3091101" cy="2492990"/>
            <a:chOff x="1192434" y="3221068"/>
            <a:chExt cx="3091101" cy="2492990"/>
          </a:xfrm>
        </p:grpSpPr>
        <p:sp>
          <p:nvSpPr>
            <p:cNvPr id="10" name="文本框 9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08049" y="3644921"/>
            <a:ext cx="3091101" cy="1523494"/>
            <a:chOff x="1192434" y="3221068"/>
            <a:chExt cx="3091101" cy="1523494"/>
          </a:xfrm>
        </p:grpSpPr>
        <p:sp>
          <p:nvSpPr>
            <p:cNvPr id="13" name="文本框 12"/>
            <p:cNvSpPr txBox="1"/>
            <p:nvPr/>
          </p:nvSpPr>
          <p:spPr>
            <a:xfrm>
              <a:off x="1192434" y="3682733"/>
              <a:ext cx="30911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62" y="520593"/>
            <a:ext cx="1150992" cy="13963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53273" y="470727"/>
            <a:ext cx="1984037" cy="1553478"/>
            <a:chOff x="4633877" y="474076"/>
            <a:chExt cx="1984037" cy="1553478"/>
          </a:xfrm>
        </p:grpSpPr>
        <p:sp>
          <p:nvSpPr>
            <p:cNvPr id="3" name="文本框 2"/>
            <p:cNvSpPr txBox="1"/>
            <p:nvPr/>
          </p:nvSpPr>
          <p:spPr>
            <a:xfrm>
              <a:off x="4633877" y="474076"/>
              <a:ext cx="18838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u="none" strike="noStrike" kern="1200" cap="none" spc="0" normalizeH="0" baseline="0" noProof="0">
                  <a:ln>
                    <a:noFill/>
                  </a:ln>
                  <a:solidFill>
                    <a:srgbClr val="B62122"/>
                  </a:solidFill>
                  <a:uLnTx/>
                  <a:uFillTx/>
                  <a:cs typeface="+mn-ea"/>
                  <a:sym typeface="+mn-lt"/>
                </a:rPr>
                <a:t>目录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B62122"/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697195" y="150433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rgbClr val="B62122"/>
                  </a:solidFill>
                  <a:uLnTx/>
                  <a:uFillTx/>
                  <a:cs typeface="+mn-ea"/>
                  <a:sym typeface="+mn-lt"/>
                </a:rPr>
                <a:t>CONTENT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B62122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49380" y="2634400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  <a:endParaRPr kumimoji="0" lang="zh-CN" altLang="en-US" sz="360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32805" y="2634400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活动财务预算</a:t>
            </a:r>
            <a:endParaRPr kumimoji="0" lang="zh-CN" altLang="en-US" sz="360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49380" y="4192999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活动执行保障</a:t>
            </a:r>
            <a:endParaRPr kumimoji="0" lang="zh-CN" altLang="en-US" sz="360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48637" y="4192999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活动效果展望</a:t>
            </a:r>
            <a:endParaRPr kumimoji="0" lang="zh-CN" altLang="en-US" sz="360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57" y="4336408"/>
            <a:ext cx="8178628" cy="2354453"/>
          </a:xfrm>
          <a:prstGeom prst="rect">
            <a:avLst/>
          </a:prstGeom>
        </p:spPr>
      </p:pic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62694" y="3973339"/>
            <a:ext cx="3066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0488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单击添加标题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4309" y="3973339"/>
            <a:ext cx="3066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2103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单击添加标题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98" y="2260026"/>
            <a:ext cx="1574015" cy="10480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57" y="2260026"/>
            <a:ext cx="1574015" cy="10480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25" y="1248105"/>
            <a:ext cx="3243381" cy="41200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活动效果展望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76" y="2303803"/>
            <a:ext cx="4809990" cy="2551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880443" y="2792459"/>
            <a:ext cx="1800493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0339" y="2792459"/>
            <a:ext cx="830997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10739" y="2792459"/>
            <a:ext cx="830997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89" y="1990545"/>
            <a:ext cx="716214" cy="6159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74" y="1990545"/>
            <a:ext cx="716214" cy="61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74" y="1990545"/>
            <a:ext cx="716214" cy="6159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270" y="-3351079"/>
            <a:ext cx="2474243" cy="1066107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040214" y="2675007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圣诞到了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84457" y="3565796"/>
            <a:ext cx="4560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7" y="1758539"/>
            <a:ext cx="3820695" cy="41808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39" y="163076"/>
            <a:ext cx="3861211" cy="38612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grpSp>
        <p:nvGrpSpPr>
          <p:cNvPr id="8" name="组合 26"/>
          <p:cNvGrpSpPr/>
          <p:nvPr/>
        </p:nvGrpSpPr>
        <p:grpSpPr>
          <a:xfrm>
            <a:off x="6919154" y="2036550"/>
            <a:ext cx="3734911" cy="1337026"/>
            <a:chOff x="5521177" y="1175644"/>
            <a:chExt cx="2801183" cy="100277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546772" y="2178414"/>
              <a:ext cx="238298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5521177" y="1175644"/>
              <a:ext cx="2801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组合 30"/>
          <p:cNvGrpSpPr/>
          <p:nvPr/>
        </p:nvGrpSpPr>
        <p:grpSpPr>
          <a:xfrm>
            <a:off x="6898687" y="3848960"/>
            <a:ext cx="3711417" cy="1366540"/>
            <a:chOff x="5509060" y="1201725"/>
            <a:chExt cx="3282377" cy="102490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584500" y="2226630"/>
              <a:ext cx="292328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5509060" y="1201725"/>
              <a:ext cx="3282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2" y="1468030"/>
            <a:ext cx="4825047" cy="4747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grpSp>
        <p:nvGrpSpPr>
          <p:cNvPr id="8" name="组合 2"/>
          <p:cNvGrpSpPr/>
          <p:nvPr/>
        </p:nvGrpSpPr>
        <p:grpSpPr>
          <a:xfrm>
            <a:off x="1111224" y="2410260"/>
            <a:ext cx="3172306" cy="2060189"/>
            <a:chOff x="1111224" y="2410260"/>
            <a:chExt cx="3172306" cy="2060189"/>
          </a:xfrm>
        </p:grpSpPr>
        <p:grpSp>
          <p:nvGrpSpPr>
            <p:cNvPr id="9" name="组合 9"/>
            <p:cNvGrpSpPr/>
            <p:nvPr/>
          </p:nvGrpSpPr>
          <p:grpSpPr>
            <a:xfrm>
              <a:off x="1111224" y="2410260"/>
              <a:ext cx="3172306" cy="2060189"/>
              <a:chOff x="3836987" y="3738562"/>
              <a:chExt cx="2363788" cy="1535113"/>
            </a:xfrm>
          </p:grpSpPr>
          <p:sp>
            <p:nvSpPr>
              <p:cNvPr id="11" name="Freeform 51"/>
              <p:cNvSpPr/>
              <p:nvPr/>
            </p:nvSpPr>
            <p:spPr bwMode="auto">
              <a:xfrm>
                <a:off x="3836987" y="3738562"/>
                <a:ext cx="2363788" cy="1535113"/>
              </a:xfrm>
              <a:custGeom>
                <a:avLst/>
                <a:gdLst>
                  <a:gd name="T0" fmla="*/ 130 w 685"/>
                  <a:gd name="T1" fmla="*/ 83 h 445"/>
                  <a:gd name="T2" fmla="*/ 207 w 685"/>
                  <a:gd name="T3" fmla="*/ 23 h 445"/>
                  <a:gd name="T4" fmla="*/ 291 w 685"/>
                  <a:gd name="T5" fmla="*/ 52 h 445"/>
                  <a:gd name="T6" fmla="*/ 356 w 685"/>
                  <a:gd name="T7" fmla="*/ 5 h 445"/>
                  <a:gd name="T8" fmla="*/ 423 w 685"/>
                  <a:gd name="T9" fmla="*/ 40 h 445"/>
                  <a:gd name="T10" fmla="*/ 521 w 685"/>
                  <a:gd name="T11" fmla="*/ 36 h 445"/>
                  <a:gd name="T12" fmla="*/ 561 w 685"/>
                  <a:gd name="T13" fmla="*/ 103 h 445"/>
                  <a:gd name="T14" fmla="*/ 657 w 685"/>
                  <a:gd name="T15" fmla="*/ 136 h 445"/>
                  <a:gd name="T16" fmla="*/ 642 w 685"/>
                  <a:gd name="T17" fmla="*/ 234 h 445"/>
                  <a:gd name="T18" fmla="*/ 620 w 685"/>
                  <a:gd name="T19" fmla="*/ 318 h 445"/>
                  <a:gd name="T20" fmla="*/ 520 w 685"/>
                  <a:gd name="T21" fmla="*/ 330 h 445"/>
                  <a:gd name="T22" fmla="*/ 472 w 685"/>
                  <a:gd name="T23" fmla="*/ 404 h 445"/>
                  <a:gd name="T24" fmla="*/ 377 w 685"/>
                  <a:gd name="T25" fmla="*/ 397 h 445"/>
                  <a:gd name="T26" fmla="*/ 283 w 685"/>
                  <a:gd name="T27" fmla="*/ 432 h 445"/>
                  <a:gd name="T28" fmla="*/ 200 w 685"/>
                  <a:gd name="T29" fmla="*/ 374 h 445"/>
                  <a:gd name="T30" fmla="*/ 112 w 685"/>
                  <a:gd name="T31" fmla="*/ 361 h 445"/>
                  <a:gd name="T32" fmla="*/ 92 w 685"/>
                  <a:gd name="T33" fmla="*/ 295 h 445"/>
                  <a:gd name="T34" fmla="*/ 29 w 685"/>
                  <a:gd name="T35" fmla="*/ 260 h 445"/>
                  <a:gd name="T36" fmla="*/ 37 w 685"/>
                  <a:gd name="T37" fmla="*/ 200 h 445"/>
                  <a:gd name="T38" fmla="*/ 24 w 685"/>
                  <a:gd name="T39" fmla="*/ 113 h 445"/>
                  <a:gd name="T40" fmla="*/ 130 w 685"/>
                  <a:gd name="T41" fmla="*/ 8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5" h="445">
                    <a:moveTo>
                      <a:pt x="130" y="83"/>
                    </a:moveTo>
                    <a:cubicBezTo>
                      <a:pt x="130" y="83"/>
                      <a:pt x="149" y="33"/>
                      <a:pt x="207" y="23"/>
                    </a:cubicBezTo>
                    <a:cubicBezTo>
                      <a:pt x="265" y="12"/>
                      <a:pt x="291" y="52"/>
                      <a:pt x="291" y="52"/>
                    </a:cubicBezTo>
                    <a:cubicBezTo>
                      <a:pt x="291" y="52"/>
                      <a:pt x="310" y="10"/>
                      <a:pt x="356" y="5"/>
                    </a:cubicBezTo>
                    <a:cubicBezTo>
                      <a:pt x="402" y="0"/>
                      <a:pt x="423" y="40"/>
                      <a:pt x="423" y="40"/>
                    </a:cubicBezTo>
                    <a:cubicBezTo>
                      <a:pt x="423" y="40"/>
                      <a:pt x="478" y="9"/>
                      <a:pt x="521" y="36"/>
                    </a:cubicBezTo>
                    <a:cubicBezTo>
                      <a:pt x="564" y="63"/>
                      <a:pt x="561" y="103"/>
                      <a:pt x="561" y="103"/>
                    </a:cubicBezTo>
                    <a:cubicBezTo>
                      <a:pt x="561" y="103"/>
                      <a:pt x="630" y="89"/>
                      <a:pt x="657" y="136"/>
                    </a:cubicBezTo>
                    <a:cubicBezTo>
                      <a:pt x="685" y="184"/>
                      <a:pt x="642" y="234"/>
                      <a:pt x="642" y="234"/>
                    </a:cubicBezTo>
                    <a:cubicBezTo>
                      <a:pt x="642" y="234"/>
                      <a:pt x="665" y="285"/>
                      <a:pt x="620" y="318"/>
                    </a:cubicBezTo>
                    <a:cubicBezTo>
                      <a:pt x="574" y="350"/>
                      <a:pt x="520" y="330"/>
                      <a:pt x="520" y="330"/>
                    </a:cubicBezTo>
                    <a:cubicBezTo>
                      <a:pt x="520" y="330"/>
                      <a:pt x="519" y="386"/>
                      <a:pt x="472" y="404"/>
                    </a:cubicBezTo>
                    <a:cubicBezTo>
                      <a:pt x="425" y="422"/>
                      <a:pt x="377" y="397"/>
                      <a:pt x="377" y="397"/>
                    </a:cubicBezTo>
                    <a:cubicBezTo>
                      <a:pt x="377" y="397"/>
                      <a:pt x="351" y="445"/>
                      <a:pt x="283" y="432"/>
                    </a:cubicBezTo>
                    <a:cubicBezTo>
                      <a:pt x="214" y="418"/>
                      <a:pt x="200" y="374"/>
                      <a:pt x="200" y="374"/>
                    </a:cubicBezTo>
                    <a:cubicBezTo>
                      <a:pt x="200" y="374"/>
                      <a:pt x="144" y="399"/>
                      <a:pt x="112" y="361"/>
                    </a:cubicBezTo>
                    <a:cubicBezTo>
                      <a:pt x="80" y="324"/>
                      <a:pt x="92" y="295"/>
                      <a:pt x="92" y="295"/>
                    </a:cubicBezTo>
                    <a:cubicBezTo>
                      <a:pt x="92" y="295"/>
                      <a:pt x="44" y="298"/>
                      <a:pt x="29" y="260"/>
                    </a:cubicBezTo>
                    <a:cubicBezTo>
                      <a:pt x="14" y="221"/>
                      <a:pt x="37" y="200"/>
                      <a:pt x="37" y="200"/>
                    </a:cubicBezTo>
                    <a:cubicBezTo>
                      <a:pt x="37" y="200"/>
                      <a:pt x="0" y="155"/>
                      <a:pt x="24" y="113"/>
                    </a:cubicBezTo>
                    <a:cubicBezTo>
                      <a:pt x="49" y="70"/>
                      <a:pt x="130" y="83"/>
                      <a:pt x="130" y="8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52"/>
              <p:cNvSpPr/>
              <p:nvPr/>
            </p:nvSpPr>
            <p:spPr bwMode="auto">
              <a:xfrm>
                <a:off x="3878262" y="3738562"/>
                <a:ext cx="2273300" cy="1511300"/>
              </a:xfrm>
              <a:custGeom>
                <a:avLst/>
                <a:gdLst>
                  <a:gd name="T0" fmla="*/ 138 w 659"/>
                  <a:gd name="T1" fmla="*/ 59 h 438"/>
                  <a:gd name="T2" fmla="*/ 272 w 659"/>
                  <a:gd name="T3" fmla="*/ 50 h 438"/>
                  <a:gd name="T4" fmla="*/ 276 w 659"/>
                  <a:gd name="T5" fmla="*/ 54 h 438"/>
                  <a:gd name="T6" fmla="*/ 276 w 659"/>
                  <a:gd name="T7" fmla="*/ 54 h 438"/>
                  <a:gd name="T8" fmla="*/ 283 w 659"/>
                  <a:gd name="T9" fmla="*/ 53 h 438"/>
                  <a:gd name="T10" fmla="*/ 394 w 659"/>
                  <a:gd name="T11" fmla="*/ 25 h 438"/>
                  <a:gd name="T12" fmla="*/ 407 w 659"/>
                  <a:gd name="T13" fmla="*/ 42 h 438"/>
                  <a:gd name="T14" fmla="*/ 407 w 659"/>
                  <a:gd name="T15" fmla="*/ 42 h 438"/>
                  <a:gd name="T16" fmla="*/ 413 w 659"/>
                  <a:gd name="T17" fmla="*/ 44 h 438"/>
                  <a:gd name="T18" fmla="*/ 540 w 659"/>
                  <a:gd name="T19" fmla="*/ 77 h 438"/>
                  <a:gd name="T20" fmla="*/ 545 w 659"/>
                  <a:gd name="T21" fmla="*/ 103 h 438"/>
                  <a:gd name="T22" fmla="*/ 546 w 659"/>
                  <a:gd name="T23" fmla="*/ 103 h 438"/>
                  <a:gd name="T24" fmla="*/ 550 w 659"/>
                  <a:gd name="T25" fmla="*/ 107 h 438"/>
                  <a:gd name="T26" fmla="*/ 650 w 659"/>
                  <a:gd name="T27" fmla="*/ 171 h 438"/>
                  <a:gd name="T28" fmla="*/ 627 w 659"/>
                  <a:gd name="T29" fmla="*/ 231 h 438"/>
                  <a:gd name="T30" fmla="*/ 626 w 659"/>
                  <a:gd name="T31" fmla="*/ 235 h 438"/>
                  <a:gd name="T32" fmla="*/ 547 w 659"/>
                  <a:gd name="T33" fmla="*/ 331 h 438"/>
                  <a:gd name="T34" fmla="*/ 510 w 659"/>
                  <a:gd name="T35" fmla="*/ 326 h 438"/>
                  <a:gd name="T36" fmla="*/ 504 w 659"/>
                  <a:gd name="T37" fmla="*/ 330 h 438"/>
                  <a:gd name="T38" fmla="*/ 424 w 659"/>
                  <a:gd name="T39" fmla="*/ 406 h 438"/>
                  <a:gd name="T40" fmla="*/ 367 w 659"/>
                  <a:gd name="T41" fmla="*/ 393 h 438"/>
                  <a:gd name="T42" fmla="*/ 362 w 659"/>
                  <a:gd name="T43" fmla="*/ 395 h 438"/>
                  <a:gd name="T44" fmla="*/ 361 w 659"/>
                  <a:gd name="T45" fmla="*/ 395 h 438"/>
                  <a:gd name="T46" fmla="*/ 207 w 659"/>
                  <a:gd name="T47" fmla="*/ 395 h 438"/>
                  <a:gd name="T48" fmla="*/ 192 w 659"/>
                  <a:gd name="T49" fmla="*/ 372 h 438"/>
                  <a:gd name="T50" fmla="*/ 192 w 659"/>
                  <a:gd name="T51" fmla="*/ 372 h 438"/>
                  <a:gd name="T52" fmla="*/ 186 w 659"/>
                  <a:gd name="T53" fmla="*/ 370 h 438"/>
                  <a:gd name="T54" fmla="*/ 103 w 659"/>
                  <a:gd name="T55" fmla="*/ 359 h 438"/>
                  <a:gd name="T56" fmla="*/ 84 w 659"/>
                  <a:gd name="T57" fmla="*/ 297 h 438"/>
                  <a:gd name="T58" fmla="*/ 84 w 659"/>
                  <a:gd name="T59" fmla="*/ 297 h 438"/>
                  <a:gd name="T60" fmla="*/ 83 w 659"/>
                  <a:gd name="T61" fmla="*/ 293 h 438"/>
                  <a:gd name="T62" fmla="*/ 49 w 659"/>
                  <a:gd name="T63" fmla="*/ 286 h 438"/>
                  <a:gd name="T64" fmla="*/ 22 w 659"/>
                  <a:gd name="T65" fmla="*/ 211 h 438"/>
                  <a:gd name="T66" fmla="*/ 28 w 659"/>
                  <a:gd name="T67" fmla="*/ 203 h 438"/>
                  <a:gd name="T68" fmla="*/ 27 w 659"/>
                  <a:gd name="T69" fmla="*/ 202 h 438"/>
                  <a:gd name="T70" fmla="*/ 18 w 659"/>
                  <a:gd name="T71" fmla="*/ 181 h 438"/>
                  <a:gd name="T72" fmla="*/ 60 w 659"/>
                  <a:gd name="T73" fmla="*/ 88 h 438"/>
                  <a:gd name="T74" fmla="*/ 117 w 659"/>
                  <a:gd name="T75" fmla="*/ 87 h 438"/>
                  <a:gd name="T76" fmla="*/ 119 w 659"/>
                  <a:gd name="T77" fmla="*/ 79 h 438"/>
                  <a:gd name="T78" fmla="*/ 9 w 659"/>
                  <a:gd name="T79" fmla="*/ 111 h 438"/>
                  <a:gd name="T80" fmla="*/ 25 w 659"/>
                  <a:gd name="T81" fmla="*/ 200 h 438"/>
                  <a:gd name="T82" fmla="*/ 13 w 659"/>
                  <a:gd name="T83" fmla="*/ 261 h 438"/>
                  <a:gd name="T84" fmla="*/ 80 w 659"/>
                  <a:gd name="T85" fmla="*/ 299 h 438"/>
                  <a:gd name="T86" fmla="*/ 97 w 659"/>
                  <a:gd name="T87" fmla="*/ 364 h 438"/>
                  <a:gd name="T88" fmla="*/ 188 w 659"/>
                  <a:gd name="T89" fmla="*/ 374 h 438"/>
                  <a:gd name="T90" fmla="*/ 294 w 659"/>
                  <a:gd name="T91" fmla="*/ 438 h 438"/>
                  <a:gd name="T92" fmla="*/ 363 w 659"/>
                  <a:gd name="T93" fmla="*/ 401 h 438"/>
                  <a:gd name="T94" fmla="*/ 510 w 659"/>
                  <a:gd name="T95" fmla="*/ 350 h 438"/>
                  <a:gd name="T96" fmla="*/ 547 w 659"/>
                  <a:gd name="T97" fmla="*/ 340 h 438"/>
                  <a:gd name="T98" fmla="*/ 634 w 659"/>
                  <a:gd name="T99" fmla="*/ 232 h 438"/>
                  <a:gd name="T100" fmla="*/ 659 w 659"/>
                  <a:gd name="T101" fmla="*/ 171 h 438"/>
                  <a:gd name="T102" fmla="*/ 549 w 659"/>
                  <a:gd name="T103" fmla="*/ 99 h 438"/>
                  <a:gd name="T104" fmla="*/ 548 w 659"/>
                  <a:gd name="T105" fmla="*/ 73 h 438"/>
                  <a:gd name="T106" fmla="*/ 409 w 659"/>
                  <a:gd name="T107" fmla="*/ 36 h 438"/>
                  <a:gd name="T108" fmla="*/ 352 w 659"/>
                  <a:gd name="T109" fmla="*/ 0 h 438"/>
                  <a:gd name="T110" fmla="*/ 279 w 659"/>
                  <a:gd name="T111" fmla="*/ 52 h 438"/>
                  <a:gd name="T112" fmla="*/ 194 w 659"/>
                  <a:gd name="T113" fmla="*/ 18 h 438"/>
                  <a:gd name="T114" fmla="*/ 119 w 659"/>
                  <a:gd name="T115" fmla="*/ 7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9" h="438">
                    <a:moveTo>
                      <a:pt x="118" y="83"/>
                    </a:move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4"/>
                      <a:pt x="127" y="72"/>
                      <a:pt x="138" y="59"/>
                    </a:cubicBezTo>
                    <a:cubicBezTo>
                      <a:pt x="150" y="46"/>
                      <a:pt x="168" y="32"/>
                      <a:pt x="196" y="27"/>
                    </a:cubicBezTo>
                    <a:cubicBezTo>
                      <a:pt x="202" y="26"/>
                      <a:pt x="208" y="25"/>
                      <a:pt x="214" y="25"/>
                    </a:cubicBezTo>
                    <a:cubicBezTo>
                      <a:pt x="235" y="25"/>
                      <a:pt x="251" y="32"/>
                      <a:pt x="261" y="40"/>
                    </a:cubicBezTo>
                    <a:cubicBezTo>
                      <a:pt x="266" y="43"/>
                      <a:pt x="270" y="47"/>
                      <a:pt x="272" y="50"/>
                    </a:cubicBezTo>
                    <a:cubicBezTo>
                      <a:pt x="273" y="51"/>
                      <a:pt x="274" y="52"/>
                      <a:pt x="275" y="53"/>
                    </a:cubicBezTo>
                    <a:cubicBezTo>
                      <a:pt x="275" y="53"/>
                      <a:pt x="275" y="54"/>
                      <a:pt x="275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5"/>
                      <a:pt x="278" y="56"/>
                      <a:pt x="280" y="56"/>
                    </a:cubicBezTo>
                    <a:cubicBezTo>
                      <a:pt x="281" y="56"/>
                      <a:pt x="282" y="55"/>
                      <a:pt x="283" y="53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3" y="53"/>
                      <a:pt x="288" y="43"/>
                      <a:pt x="298" y="32"/>
                    </a:cubicBezTo>
                    <a:cubicBezTo>
                      <a:pt x="308" y="22"/>
                      <a:pt x="323" y="11"/>
                      <a:pt x="344" y="9"/>
                    </a:cubicBezTo>
                    <a:cubicBezTo>
                      <a:pt x="347" y="9"/>
                      <a:pt x="349" y="9"/>
                      <a:pt x="352" y="9"/>
                    </a:cubicBezTo>
                    <a:cubicBezTo>
                      <a:pt x="371" y="9"/>
                      <a:pt x="385" y="17"/>
                      <a:pt x="394" y="25"/>
                    </a:cubicBezTo>
                    <a:cubicBezTo>
                      <a:pt x="398" y="29"/>
                      <a:pt x="402" y="34"/>
                      <a:pt x="404" y="37"/>
                    </a:cubicBezTo>
                    <a:cubicBezTo>
                      <a:pt x="405" y="38"/>
                      <a:pt x="406" y="40"/>
                      <a:pt x="406" y="41"/>
                    </a:cubicBezTo>
                    <a:cubicBezTo>
                      <a:pt x="406" y="41"/>
                      <a:pt x="407" y="41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3"/>
                      <a:pt x="408" y="44"/>
                      <a:pt x="409" y="44"/>
                    </a:cubicBezTo>
                    <a:cubicBezTo>
                      <a:pt x="411" y="44"/>
                      <a:pt x="412" y="44"/>
                      <a:pt x="413" y="44"/>
                    </a:cubicBezTo>
                    <a:cubicBezTo>
                      <a:pt x="413" y="44"/>
                      <a:pt x="413" y="44"/>
                      <a:pt x="413" y="44"/>
                    </a:cubicBezTo>
                    <a:cubicBezTo>
                      <a:pt x="414" y="43"/>
                      <a:pt x="440" y="29"/>
                      <a:pt x="468" y="29"/>
                    </a:cubicBezTo>
                    <a:cubicBezTo>
                      <a:pt x="481" y="29"/>
                      <a:pt x="494" y="32"/>
                      <a:pt x="507" y="39"/>
                    </a:cubicBezTo>
                    <a:cubicBezTo>
                      <a:pt x="525" y="51"/>
                      <a:pt x="534" y="65"/>
                      <a:pt x="540" y="77"/>
                    </a:cubicBezTo>
                    <a:cubicBezTo>
                      <a:pt x="545" y="88"/>
                      <a:pt x="545" y="98"/>
                      <a:pt x="545" y="102"/>
                    </a:cubicBezTo>
                    <a:cubicBezTo>
                      <a:pt x="545" y="102"/>
                      <a:pt x="545" y="102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4"/>
                      <a:pt x="546" y="105"/>
                      <a:pt x="547" y="106"/>
                    </a:cubicBezTo>
                    <a:cubicBezTo>
                      <a:pt x="548" y="107"/>
                      <a:pt x="549" y="108"/>
                      <a:pt x="550" y="107"/>
                    </a:cubicBezTo>
                    <a:cubicBezTo>
                      <a:pt x="550" y="107"/>
                      <a:pt x="550" y="107"/>
                      <a:pt x="550" y="107"/>
                    </a:cubicBezTo>
                    <a:cubicBezTo>
                      <a:pt x="551" y="107"/>
                      <a:pt x="560" y="106"/>
                      <a:pt x="572" y="106"/>
                    </a:cubicBezTo>
                    <a:cubicBezTo>
                      <a:pt x="583" y="106"/>
                      <a:pt x="597" y="107"/>
                      <a:pt x="609" y="112"/>
                    </a:cubicBezTo>
                    <a:cubicBezTo>
                      <a:pt x="622" y="117"/>
                      <a:pt x="634" y="125"/>
                      <a:pt x="642" y="139"/>
                    </a:cubicBezTo>
                    <a:cubicBezTo>
                      <a:pt x="648" y="149"/>
                      <a:pt x="650" y="160"/>
                      <a:pt x="650" y="171"/>
                    </a:cubicBezTo>
                    <a:cubicBezTo>
                      <a:pt x="650" y="187"/>
                      <a:pt x="644" y="202"/>
                      <a:pt x="638" y="213"/>
                    </a:cubicBezTo>
                    <a:cubicBezTo>
                      <a:pt x="635" y="218"/>
                      <a:pt x="633" y="223"/>
                      <a:pt x="630" y="226"/>
                    </a:cubicBezTo>
                    <a:cubicBezTo>
                      <a:pt x="629" y="228"/>
                      <a:pt x="628" y="229"/>
                      <a:pt x="628" y="230"/>
                    </a:cubicBezTo>
                    <a:cubicBezTo>
                      <a:pt x="627" y="230"/>
                      <a:pt x="627" y="230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6" y="232"/>
                      <a:pt x="625" y="234"/>
                      <a:pt x="626" y="235"/>
                    </a:cubicBezTo>
                    <a:cubicBezTo>
                      <a:pt x="626" y="235"/>
                      <a:pt x="626" y="235"/>
                      <a:pt x="626" y="235"/>
                    </a:cubicBezTo>
                    <a:cubicBezTo>
                      <a:pt x="626" y="236"/>
                      <a:pt x="632" y="248"/>
                      <a:pt x="632" y="264"/>
                    </a:cubicBezTo>
                    <a:cubicBezTo>
                      <a:pt x="632" y="272"/>
                      <a:pt x="630" y="281"/>
                      <a:pt x="626" y="289"/>
                    </a:cubicBezTo>
                    <a:cubicBezTo>
                      <a:pt x="622" y="298"/>
                      <a:pt x="616" y="306"/>
                      <a:pt x="605" y="314"/>
                    </a:cubicBezTo>
                    <a:cubicBezTo>
                      <a:pt x="586" y="328"/>
                      <a:pt x="565" y="331"/>
                      <a:pt x="547" y="331"/>
                    </a:cubicBezTo>
                    <a:cubicBezTo>
                      <a:pt x="536" y="331"/>
                      <a:pt x="527" y="330"/>
                      <a:pt x="520" y="328"/>
                    </a:cubicBezTo>
                    <a:cubicBezTo>
                      <a:pt x="517" y="328"/>
                      <a:pt x="514" y="327"/>
                      <a:pt x="513" y="326"/>
                    </a:cubicBezTo>
                    <a:cubicBezTo>
                      <a:pt x="512" y="326"/>
                      <a:pt x="511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9" y="325"/>
                      <a:pt x="507" y="325"/>
                      <a:pt x="506" y="326"/>
                    </a:cubicBezTo>
                    <a:cubicBezTo>
                      <a:pt x="505" y="327"/>
                      <a:pt x="504" y="328"/>
                      <a:pt x="504" y="330"/>
                    </a:cubicBezTo>
                    <a:cubicBezTo>
                      <a:pt x="504" y="330"/>
                      <a:pt x="504" y="330"/>
                      <a:pt x="504" y="330"/>
                    </a:cubicBezTo>
                    <a:cubicBezTo>
                      <a:pt x="504" y="331"/>
                      <a:pt x="503" y="345"/>
                      <a:pt x="497" y="360"/>
                    </a:cubicBezTo>
                    <a:cubicBezTo>
                      <a:pt x="494" y="368"/>
                      <a:pt x="490" y="376"/>
                      <a:pt x="484" y="383"/>
                    </a:cubicBezTo>
                    <a:cubicBezTo>
                      <a:pt x="477" y="390"/>
                      <a:pt x="469" y="396"/>
                      <a:pt x="459" y="400"/>
                    </a:cubicBezTo>
                    <a:cubicBezTo>
                      <a:pt x="447" y="405"/>
                      <a:pt x="435" y="406"/>
                      <a:pt x="424" y="406"/>
                    </a:cubicBezTo>
                    <a:cubicBezTo>
                      <a:pt x="408" y="406"/>
                      <a:pt x="394" y="403"/>
                      <a:pt x="383" y="399"/>
                    </a:cubicBezTo>
                    <a:cubicBezTo>
                      <a:pt x="378" y="398"/>
                      <a:pt x="374" y="396"/>
                      <a:pt x="371" y="395"/>
                    </a:cubicBezTo>
                    <a:cubicBezTo>
                      <a:pt x="370" y="394"/>
                      <a:pt x="369" y="394"/>
                      <a:pt x="368" y="393"/>
                    </a:cubicBezTo>
                    <a:cubicBezTo>
                      <a:pt x="368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5" y="392"/>
                      <a:pt x="362" y="393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56" y="404"/>
                      <a:pt x="345" y="412"/>
                    </a:cubicBezTo>
                    <a:cubicBezTo>
                      <a:pt x="334" y="421"/>
                      <a:pt x="318" y="429"/>
                      <a:pt x="294" y="430"/>
                    </a:cubicBezTo>
                    <a:cubicBezTo>
                      <a:pt x="287" y="430"/>
                      <a:pt x="279" y="429"/>
                      <a:pt x="271" y="427"/>
                    </a:cubicBezTo>
                    <a:cubicBezTo>
                      <a:pt x="238" y="421"/>
                      <a:pt x="218" y="407"/>
                      <a:pt x="207" y="395"/>
                    </a:cubicBezTo>
                    <a:cubicBezTo>
                      <a:pt x="201" y="389"/>
                      <a:pt x="198" y="383"/>
                      <a:pt x="195" y="379"/>
                    </a:cubicBezTo>
                    <a:cubicBezTo>
                      <a:pt x="194" y="377"/>
                      <a:pt x="193" y="375"/>
                      <a:pt x="193" y="374"/>
                    </a:cubicBezTo>
                    <a:cubicBezTo>
                      <a:pt x="193" y="373"/>
                      <a:pt x="193" y="373"/>
                      <a:pt x="192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1"/>
                      <a:pt x="191" y="370"/>
                      <a:pt x="190" y="370"/>
                    </a:cubicBezTo>
                    <a:cubicBezTo>
                      <a:pt x="189" y="369"/>
                      <a:pt x="188" y="369"/>
                      <a:pt x="186" y="370"/>
                    </a:cubicBezTo>
                    <a:cubicBezTo>
                      <a:pt x="186" y="370"/>
                      <a:pt x="186" y="370"/>
                      <a:pt x="186" y="370"/>
                    </a:cubicBezTo>
                    <a:cubicBezTo>
                      <a:pt x="186" y="370"/>
                      <a:pt x="168" y="378"/>
                      <a:pt x="148" y="378"/>
                    </a:cubicBezTo>
                    <a:cubicBezTo>
                      <a:pt x="140" y="378"/>
                      <a:pt x="132" y="377"/>
                      <a:pt x="124" y="374"/>
                    </a:cubicBezTo>
                    <a:cubicBezTo>
                      <a:pt x="117" y="371"/>
                      <a:pt x="110" y="366"/>
                      <a:pt x="103" y="359"/>
                    </a:cubicBezTo>
                    <a:cubicBezTo>
                      <a:pt x="85" y="338"/>
                      <a:pt x="82" y="320"/>
                      <a:pt x="82" y="309"/>
                    </a:cubicBezTo>
                    <a:cubicBezTo>
                      <a:pt x="82" y="305"/>
                      <a:pt x="82" y="302"/>
                      <a:pt x="83" y="300"/>
                    </a:cubicBezTo>
                    <a:cubicBezTo>
                      <a:pt x="83" y="299"/>
                      <a:pt x="83" y="298"/>
                      <a:pt x="83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5"/>
                      <a:pt x="84" y="294"/>
                      <a:pt x="83" y="293"/>
                    </a:cubicBezTo>
                    <a:cubicBezTo>
                      <a:pt x="82" y="291"/>
                      <a:pt x="81" y="291"/>
                      <a:pt x="79" y="291"/>
                    </a:cubicBezTo>
                    <a:cubicBezTo>
                      <a:pt x="79" y="291"/>
                      <a:pt x="79" y="291"/>
                      <a:pt x="79" y="291"/>
                    </a:cubicBezTo>
                    <a:cubicBezTo>
                      <a:pt x="79" y="291"/>
                      <a:pt x="78" y="291"/>
                      <a:pt x="77" y="291"/>
                    </a:cubicBezTo>
                    <a:cubicBezTo>
                      <a:pt x="72" y="291"/>
                      <a:pt x="61" y="290"/>
                      <a:pt x="49" y="286"/>
                    </a:cubicBezTo>
                    <a:cubicBezTo>
                      <a:pt x="44" y="284"/>
                      <a:pt x="38" y="280"/>
                      <a:pt x="33" y="276"/>
                    </a:cubicBezTo>
                    <a:cubicBezTo>
                      <a:pt x="28" y="272"/>
                      <a:pt x="24" y="266"/>
                      <a:pt x="21" y="258"/>
                    </a:cubicBezTo>
                    <a:cubicBezTo>
                      <a:pt x="18" y="249"/>
                      <a:pt x="16" y="241"/>
                      <a:pt x="16" y="234"/>
                    </a:cubicBezTo>
                    <a:cubicBezTo>
                      <a:pt x="16" y="224"/>
                      <a:pt x="19" y="216"/>
                      <a:pt x="22" y="211"/>
                    </a:cubicBezTo>
                    <a:cubicBezTo>
                      <a:pt x="24" y="208"/>
                      <a:pt x="25" y="206"/>
                      <a:pt x="26" y="205"/>
                    </a:cubicBezTo>
                    <a:cubicBezTo>
                      <a:pt x="27" y="204"/>
                      <a:pt x="27" y="204"/>
                      <a:pt x="27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9" y="201"/>
                      <a:pt x="29" y="199"/>
                      <a:pt x="28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7" y="196"/>
                      <a:pt x="22" y="190"/>
                      <a:pt x="18" y="181"/>
                    </a:cubicBezTo>
                    <a:cubicBezTo>
                      <a:pt x="13" y="171"/>
                      <a:pt x="8" y="158"/>
                      <a:pt x="8" y="144"/>
                    </a:cubicBezTo>
                    <a:cubicBezTo>
                      <a:pt x="8" y="135"/>
                      <a:pt x="10" y="125"/>
                      <a:pt x="16" y="115"/>
                    </a:cubicBezTo>
                    <a:cubicBezTo>
                      <a:pt x="20" y="109"/>
                      <a:pt x="24" y="104"/>
                      <a:pt x="30" y="100"/>
                    </a:cubicBezTo>
                    <a:cubicBezTo>
                      <a:pt x="39" y="94"/>
                      <a:pt x="49" y="91"/>
                      <a:pt x="60" y="88"/>
                    </a:cubicBezTo>
                    <a:cubicBezTo>
                      <a:pt x="71" y="86"/>
                      <a:pt x="82" y="86"/>
                      <a:pt x="91" y="86"/>
                    </a:cubicBezTo>
                    <a:cubicBezTo>
                      <a:pt x="99" y="86"/>
                      <a:pt x="105" y="86"/>
                      <a:pt x="110" y="86"/>
                    </a:cubicBezTo>
                    <a:cubicBezTo>
                      <a:pt x="112" y="87"/>
                      <a:pt x="114" y="87"/>
                      <a:pt x="115" y="87"/>
                    </a:cubicBezTo>
                    <a:cubicBezTo>
                      <a:pt x="116" y="87"/>
                      <a:pt x="116" y="87"/>
                      <a:pt x="117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9" y="88"/>
                      <a:pt x="121" y="86"/>
                      <a:pt x="122" y="85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79"/>
                      <a:pt x="107" y="77"/>
                      <a:pt x="91" y="77"/>
                    </a:cubicBezTo>
                    <a:cubicBezTo>
                      <a:pt x="78" y="77"/>
                      <a:pt x="62" y="78"/>
                      <a:pt x="47" y="83"/>
                    </a:cubicBezTo>
                    <a:cubicBezTo>
                      <a:pt x="39" y="85"/>
                      <a:pt x="32" y="89"/>
                      <a:pt x="25" y="93"/>
                    </a:cubicBezTo>
                    <a:cubicBezTo>
                      <a:pt x="19" y="98"/>
                      <a:pt x="13" y="103"/>
                      <a:pt x="9" y="111"/>
                    </a:cubicBezTo>
                    <a:cubicBezTo>
                      <a:pt x="2" y="122"/>
                      <a:pt x="0" y="134"/>
                      <a:pt x="0" y="144"/>
                    </a:cubicBezTo>
                    <a:cubicBezTo>
                      <a:pt x="0" y="161"/>
                      <a:pt x="5" y="175"/>
                      <a:pt x="10" y="185"/>
                    </a:cubicBezTo>
                    <a:cubicBezTo>
                      <a:pt x="16" y="196"/>
                      <a:pt x="21" y="202"/>
                      <a:pt x="21" y="202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2" y="197"/>
                      <a:pt x="22" y="197"/>
                      <a:pt x="22" y="197"/>
                    </a:cubicBezTo>
                    <a:cubicBezTo>
                      <a:pt x="21" y="197"/>
                      <a:pt x="18" y="200"/>
                      <a:pt x="14" y="206"/>
                    </a:cubicBezTo>
                    <a:cubicBezTo>
                      <a:pt x="11" y="213"/>
                      <a:pt x="8" y="222"/>
                      <a:pt x="8" y="234"/>
                    </a:cubicBezTo>
                    <a:cubicBezTo>
                      <a:pt x="8" y="242"/>
                      <a:pt x="9" y="251"/>
                      <a:pt x="13" y="261"/>
                    </a:cubicBezTo>
                    <a:cubicBezTo>
                      <a:pt x="17" y="270"/>
                      <a:pt x="22" y="277"/>
                      <a:pt x="28" y="282"/>
                    </a:cubicBezTo>
                    <a:cubicBezTo>
                      <a:pt x="36" y="290"/>
                      <a:pt x="47" y="295"/>
                      <a:pt x="56" y="297"/>
                    </a:cubicBezTo>
                    <a:cubicBezTo>
                      <a:pt x="65" y="299"/>
                      <a:pt x="72" y="299"/>
                      <a:pt x="77" y="299"/>
                    </a:cubicBezTo>
                    <a:cubicBezTo>
                      <a:pt x="79" y="299"/>
                      <a:pt x="80" y="299"/>
                      <a:pt x="80" y="299"/>
                    </a:cubicBezTo>
                    <a:cubicBezTo>
                      <a:pt x="80" y="295"/>
                      <a:pt x="80" y="295"/>
                      <a:pt x="80" y="295"/>
                    </a:cubicBezTo>
                    <a:cubicBezTo>
                      <a:pt x="76" y="293"/>
                      <a:pt x="76" y="293"/>
                      <a:pt x="76" y="293"/>
                    </a:cubicBezTo>
                    <a:cubicBezTo>
                      <a:pt x="75" y="294"/>
                      <a:pt x="73" y="300"/>
                      <a:pt x="73" y="309"/>
                    </a:cubicBezTo>
                    <a:cubicBezTo>
                      <a:pt x="73" y="322"/>
                      <a:pt x="77" y="342"/>
                      <a:pt x="97" y="364"/>
                    </a:cubicBezTo>
                    <a:cubicBezTo>
                      <a:pt x="104" y="373"/>
                      <a:pt x="113" y="378"/>
                      <a:pt x="121" y="382"/>
                    </a:cubicBezTo>
                    <a:cubicBezTo>
                      <a:pt x="130" y="385"/>
                      <a:pt x="139" y="386"/>
                      <a:pt x="148" y="386"/>
                    </a:cubicBezTo>
                    <a:cubicBezTo>
                      <a:pt x="171" y="386"/>
                      <a:pt x="190" y="378"/>
                      <a:pt x="190" y="378"/>
                    </a:cubicBezTo>
                    <a:cubicBezTo>
                      <a:pt x="188" y="374"/>
                      <a:pt x="188" y="374"/>
                      <a:pt x="188" y="374"/>
                    </a:cubicBezTo>
                    <a:cubicBezTo>
                      <a:pt x="184" y="375"/>
                      <a:pt x="184" y="375"/>
                      <a:pt x="184" y="375"/>
                    </a:cubicBezTo>
                    <a:cubicBezTo>
                      <a:pt x="184" y="375"/>
                      <a:pt x="188" y="387"/>
                      <a:pt x="201" y="401"/>
                    </a:cubicBezTo>
                    <a:cubicBezTo>
                      <a:pt x="213" y="414"/>
                      <a:pt x="235" y="429"/>
                      <a:pt x="270" y="436"/>
                    </a:cubicBezTo>
                    <a:cubicBezTo>
                      <a:pt x="278" y="437"/>
                      <a:pt x="286" y="438"/>
                      <a:pt x="294" y="438"/>
                    </a:cubicBezTo>
                    <a:cubicBezTo>
                      <a:pt x="320" y="438"/>
                      <a:pt x="339" y="428"/>
                      <a:pt x="351" y="419"/>
                    </a:cubicBezTo>
                    <a:cubicBezTo>
                      <a:pt x="363" y="409"/>
                      <a:pt x="368" y="399"/>
                      <a:pt x="369" y="399"/>
                    </a:cubicBezTo>
                    <a:cubicBezTo>
                      <a:pt x="365" y="397"/>
                      <a:pt x="365" y="397"/>
                      <a:pt x="365" y="397"/>
                    </a:cubicBezTo>
                    <a:cubicBezTo>
                      <a:pt x="363" y="401"/>
                      <a:pt x="363" y="401"/>
                      <a:pt x="363" y="401"/>
                    </a:cubicBezTo>
                    <a:cubicBezTo>
                      <a:pt x="363" y="401"/>
                      <a:pt x="390" y="415"/>
                      <a:pt x="424" y="415"/>
                    </a:cubicBezTo>
                    <a:cubicBezTo>
                      <a:pt x="436" y="415"/>
                      <a:pt x="449" y="413"/>
                      <a:pt x="462" y="408"/>
                    </a:cubicBezTo>
                    <a:cubicBezTo>
                      <a:pt x="474" y="404"/>
                      <a:pt x="484" y="396"/>
                      <a:pt x="491" y="388"/>
                    </a:cubicBezTo>
                    <a:cubicBezTo>
                      <a:pt x="502" y="375"/>
                      <a:pt x="507" y="361"/>
                      <a:pt x="510" y="350"/>
                    </a:cubicBezTo>
                    <a:cubicBezTo>
                      <a:pt x="512" y="338"/>
                      <a:pt x="513" y="330"/>
                      <a:pt x="513" y="330"/>
                    </a:cubicBezTo>
                    <a:cubicBezTo>
                      <a:pt x="508" y="330"/>
                      <a:pt x="508" y="330"/>
                      <a:pt x="508" y="330"/>
                    </a:cubicBezTo>
                    <a:cubicBezTo>
                      <a:pt x="507" y="334"/>
                      <a:pt x="507" y="334"/>
                      <a:pt x="507" y="334"/>
                    </a:cubicBezTo>
                    <a:cubicBezTo>
                      <a:pt x="507" y="334"/>
                      <a:pt x="524" y="340"/>
                      <a:pt x="547" y="340"/>
                    </a:cubicBezTo>
                    <a:cubicBezTo>
                      <a:pt x="566" y="340"/>
                      <a:pt x="589" y="336"/>
                      <a:pt x="610" y="321"/>
                    </a:cubicBezTo>
                    <a:cubicBezTo>
                      <a:pt x="622" y="313"/>
                      <a:pt x="630" y="303"/>
                      <a:pt x="634" y="293"/>
                    </a:cubicBezTo>
                    <a:cubicBezTo>
                      <a:pt x="639" y="283"/>
                      <a:pt x="640" y="273"/>
                      <a:pt x="640" y="264"/>
                    </a:cubicBezTo>
                    <a:cubicBezTo>
                      <a:pt x="640" y="246"/>
                      <a:pt x="634" y="232"/>
                      <a:pt x="634" y="232"/>
                    </a:cubicBezTo>
                    <a:cubicBezTo>
                      <a:pt x="630" y="234"/>
                      <a:pt x="630" y="234"/>
                      <a:pt x="630" y="234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4" y="236"/>
                      <a:pt x="640" y="229"/>
                      <a:pt x="646" y="217"/>
                    </a:cubicBezTo>
                    <a:cubicBezTo>
                      <a:pt x="652" y="205"/>
                      <a:pt x="659" y="189"/>
                      <a:pt x="659" y="171"/>
                    </a:cubicBezTo>
                    <a:cubicBezTo>
                      <a:pt x="659" y="159"/>
                      <a:pt x="656" y="146"/>
                      <a:pt x="649" y="134"/>
                    </a:cubicBezTo>
                    <a:cubicBezTo>
                      <a:pt x="640" y="118"/>
                      <a:pt x="626" y="109"/>
                      <a:pt x="612" y="104"/>
                    </a:cubicBezTo>
                    <a:cubicBezTo>
                      <a:pt x="598" y="98"/>
                      <a:pt x="584" y="97"/>
                      <a:pt x="572" y="97"/>
                    </a:cubicBezTo>
                    <a:cubicBezTo>
                      <a:pt x="558" y="97"/>
                      <a:pt x="549" y="99"/>
                      <a:pt x="549" y="99"/>
                    </a:cubicBezTo>
                    <a:cubicBezTo>
                      <a:pt x="549" y="103"/>
                      <a:pt x="549" y="103"/>
                      <a:pt x="549" y="103"/>
                    </a:cubicBezTo>
                    <a:cubicBezTo>
                      <a:pt x="554" y="103"/>
                      <a:pt x="554" y="103"/>
                      <a:pt x="554" y="103"/>
                    </a:cubicBezTo>
                    <a:cubicBezTo>
                      <a:pt x="554" y="103"/>
                      <a:pt x="554" y="103"/>
                      <a:pt x="554" y="102"/>
                    </a:cubicBezTo>
                    <a:cubicBezTo>
                      <a:pt x="554" y="98"/>
                      <a:pt x="553" y="86"/>
                      <a:pt x="548" y="73"/>
                    </a:cubicBezTo>
                    <a:cubicBezTo>
                      <a:pt x="542" y="60"/>
                      <a:pt x="531" y="44"/>
                      <a:pt x="511" y="32"/>
                    </a:cubicBezTo>
                    <a:cubicBezTo>
                      <a:pt x="497" y="23"/>
                      <a:pt x="482" y="20"/>
                      <a:pt x="468" y="20"/>
                    </a:cubicBezTo>
                    <a:cubicBezTo>
                      <a:pt x="452" y="20"/>
                      <a:pt x="437" y="24"/>
                      <a:pt x="426" y="28"/>
                    </a:cubicBezTo>
                    <a:cubicBezTo>
                      <a:pt x="416" y="32"/>
                      <a:pt x="409" y="36"/>
                      <a:pt x="409" y="36"/>
                    </a:cubicBezTo>
                    <a:cubicBezTo>
                      <a:pt x="411" y="40"/>
                      <a:pt x="411" y="40"/>
                      <a:pt x="411" y="40"/>
                    </a:cubicBezTo>
                    <a:cubicBezTo>
                      <a:pt x="415" y="38"/>
                      <a:pt x="415" y="38"/>
                      <a:pt x="415" y="38"/>
                    </a:cubicBezTo>
                    <a:cubicBezTo>
                      <a:pt x="414" y="38"/>
                      <a:pt x="410" y="28"/>
                      <a:pt x="400" y="19"/>
                    </a:cubicBezTo>
                    <a:cubicBezTo>
                      <a:pt x="389" y="10"/>
                      <a:pt x="373" y="0"/>
                      <a:pt x="352" y="0"/>
                    </a:cubicBezTo>
                    <a:cubicBezTo>
                      <a:pt x="349" y="0"/>
                      <a:pt x="346" y="0"/>
                      <a:pt x="344" y="1"/>
                    </a:cubicBezTo>
                    <a:cubicBezTo>
                      <a:pt x="319" y="3"/>
                      <a:pt x="302" y="15"/>
                      <a:pt x="291" y="27"/>
                    </a:cubicBezTo>
                    <a:cubicBezTo>
                      <a:pt x="280" y="39"/>
                      <a:pt x="275" y="50"/>
                      <a:pt x="275" y="50"/>
                    </a:cubicBezTo>
                    <a:cubicBezTo>
                      <a:pt x="279" y="52"/>
                      <a:pt x="279" y="52"/>
                      <a:pt x="279" y="52"/>
                    </a:cubicBezTo>
                    <a:cubicBezTo>
                      <a:pt x="283" y="49"/>
                      <a:pt x="283" y="49"/>
                      <a:pt x="283" y="49"/>
                    </a:cubicBezTo>
                    <a:cubicBezTo>
                      <a:pt x="283" y="49"/>
                      <a:pt x="277" y="41"/>
                      <a:pt x="266" y="33"/>
                    </a:cubicBezTo>
                    <a:cubicBezTo>
                      <a:pt x="255" y="25"/>
                      <a:pt x="238" y="17"/>
                      <a:pt x="214" y="17"/>
                    </a:cubicBezTo>
                    <a:cubicBezTo>
                      <a:pt x="208" y="17"/>
                      <a:pt x="201" y="17"/>
                      <a:pt x="194" y="18"/>
                    </a:cubicBezTo>
                    <a:cubicBezTo>
                      <a:pt x="164" y="24"/>
                      <a:pt x="144" y="40"/>
                      <a:pt x="131" y="54"/>
                    </a:cubicBezTo>
                    <a:cubicBezTo>
                      <a:pt x="119" y="68"/>
                      <a:pt x="114" y="81"/>
                      <a:pt x="114" y="8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83"/>
                      <a:pt x="118" y="83"/>
                      <a:pt x="118" y="83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53"/>
              <p:cNvSpPr/>
              <p:nvPr/>
            </p:nvSpPr>
            <p:spPr bwMode="auto">
              <a:xfrm>
                <a:off x="5199062" y="3965575"/>
                <a:ext cx="193675" cy="79375"/>
              </a:xfrm>
              <a:custGeom>
                <a:avLst/>
                <a:gdLst>
                  <a:gd name="T0" fmla="*/ 52 w 56"/>
                  <a:gd name="T1" fmla="*/ 3 h 23"/>
                  <a:gd name="T2" fmla="*/ 37 w 56"/>
                  <a:gd name="T3" fmla="*/ 5 h 23"/>
                  <a:gd name="T4" fmla="*/ 33 w 56"/>
                  <a:gd name="T5" fmla="*/ 5 h 23"/>
                  <a:gd name="T6" fmla="*/ 18 w 56"/>
                  <a:gd name="T7" fmla="*/ 7 h 23"/>
                  <a:gd name="T8" fmla="*/ 15 w 56"/>
                  <a:gd name="T9" fmla="*/ 7 h 23"/>
                  <a:gd name="T10" fmla="*/ 3 w 56"/>
                  <a:gd name="T11" fmla="*/ 9 h 23"/>
                  <a:gd name="T12" fmla="*/ 0 w 56"/>
                  <a:gd name="T13" fmla="*/ 9 h 23"/>
                  <a:gd name="T14" fmla="*/ 16 w 56"/>
                  <a:gd name="T15" fmla="*/ 13 h 23"/>
                  <a:gd name="T16" fmla="*/ 35 w 56"/>
                  <a:gd name="T17" fmla="*/ 9 h 23"/>
                  <a:gd name="T18" fmla="*/ 56 w 56"/>
                  <a:gd name="T19" fmla="*/ 2 h 23"/>
                  <a:gd name="T20" fmla="*/ 52 w 56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52" y="3"/>
                    </a:moveTo>
                    <a:cubicBezTo>
                      <a:pt x="52" y="14"/>
                      <a:pt x="40" y="16"/>
                      <a:pt x="37" y="5"/>
                    </a:cubicBezTo>
                    <a:cubicBezTo>
                      <a:pt x="36" y="3"/>
                      <a:pt x="34" y="4"/>
                      <a:pt x="33" y="5"/>
                    </a:cubicBezTo>
                    <a:cubicBezTo>
                      <a:pt x="31" y="13"/>
                      <a:pt x="19" y="22"/>
                      <a:pt x="18" y="7"/>
                    </a:cubicBezTo>
                    <a:cubicBezTo>
                      <a:pt x="18" y="6"/>
                      <a:pt x="16" y="5"/>
                      <a:pt x="15" y="7"/>
                    </a:cubicBezTo>
                    <a:cubicBezTo>
                      <a:pt x="13" y="12"/>
                      <a:pt x="4" y="22"/>
                      <a:pt x="3" y="9"/>
                    </a:cubicBezTo>
                    <a:cubicBezTo>
                      <a:pt x="3" y="7"/>
                      <a:pt x="0" y="7"/>
                      <a:pt x="0" y="9"/>
                    </a:cubicBezTo>
                    <a:cubicBezTo>
                      <a:pt x="0" y="22"/>
                      <a:pt x="10" y="21"/>
                      <a:pt x="16" y="13"/>
                    </a:cubicBezTo>
                    <a:cubicBezTo>
                      <a:pt x="19" y="23"/>
                      <a:pt x="30" y="18"/>
                      <a:pt x="35" y="9"/>
                    </a:cubicBezTo>
                    <a:cubicBezTo>
                      <a:pt x="41" y="20"/>
                      <a:pt x="56" y="16"/>
                      <a:pt x="56" y="2"/>
                    </a:cubicBezTo>
                    <a:cubicBezTo>
                      <a:pt x="56" y="0"/>
                      <a:pt x="52" y="0"/>
                      <a:pt x="52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54"/>
              <p:cNvSpPr/>
              <p:nvPr/>
            </p:nvSpPr>
            <p:spPr bwMode="auto">
              <a:xfrm>
                <a:off x="5027612" y="3865562"/>
                <a:ext cx="55563" cy="34925"/>
              </a:xfrm>
              <a:custGeom>
                <a:avLst/>
                <a:gdLst>
                  <a:gd name="T0" fmla="*/ 12 w 16"/>
                  <a:gd name="T1" fmla="*/ 2 h 10"/>
                  <a:gd name="T2" fmla="*/ 4 w 16"/>
                  <a:gd name="T3" fmla="*/ 2 h 10"/>
                  <a:gd name="T4" fmla="*/ 0 w 16"/>
                  <a:gd name="T5" fmla="*/ 2 h 10"/>
                  <a:gd name="T6" fmla="*/ 14 w 16"/>
                  <a:gd name="T7" fmla="*/ 4 h 10"/>
                  <a:gd name="T8" fmla="*/ 12 w 1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2"/>
                    </a:moveTo>
                    <a:cubicBezTo>
                      <a:pt x="10" y="4"/>
                      <a:pt x="4" y="7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10" y="9"/>
                      <a:pt x="14" y="4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55"/>
              <p:cNvSpPr/>
              <p:nvPr/>
            </p:nvSpPr>
            <p:spPr bwMode="auto">
              <a:xfrm>
                <a:off x="4672012" y="3948112"/>
                <a:ext cx="85725" cy="41275"/>
              </a:xfrm>
              <a:custGeom>
                <a:avLst/>
                <a:gdLst>
                  <a:gd name="T0" fmla="*/ 21 w 25"/>
                  <a:gd name="T1" fmla="*/ 2 h 12"/>
                  <a:gd name="T2" fmla="*/ 10 w 25"/>
                  <a:gd name="T3" fmla="*/ 8 h 12"/>
                  <a:gd name="T4" fmla="*/ 5 w 25"/>
                  <a:gd name="T5" fmla="*/ 8 h 12"/>
                  <a:gd name="T6" fmla="*/ 6 w 25"/>
                  <a:gd name="T7" fmla="*/ 5 h 12"/>
                  <a:gd name="T8" fmla="*/ 4 w 25"/>
                  <a:gd name="T9" fmla="*/ 2 h 12"/>
                  <a:gd name="T10" fmla="*/ 7 w 25"/>
                  <a:gd name="T11" fmla="*/ 12 h 12"/>
                  <a:gd name="T12" fmla="*/ 24 w 25"/>
                  <a:gd name="T13" fmla="*/ 4 h 12"/>
                  <a:gd name="T14" fmla="*/ 21 w 25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21" y="2"/>
                    </a:moveTo>
                    <a:cubicBezTo>
                      <a:pt x="19" y="6"/>
                      <a:pt x="14" y="8"/>
                      <a:pt x="10" y="8"/>
                    </a:cubicBezTo>
                    <a:cubicBezTo>
                      <a:pt x="9" y="8"/>
                      <a:pt x="7" y="9"/>
                      <a:pt x="5" y="8"/>
                    </a:cubicBezTo>
                    <a:cubicBezTo>
                      <a:pt x="4" y="7"/>
                      <a:pt x="6" y="6"/>
                      <a:pt x="6" y="5"/>
                    </a:cubicBezTo>
                    <a:cubicBezTo>
                      <a:pt x="8" y="3"/>
                      <a:pt x="5" y="1"/>
                      <a:pt x="4" y="2"/>
                    </a:cubicBezTo>
                    <a:cubicBezTo>
                      <a:pt x="0" y="6"/>
                      <a:pt x="1" y="11"/>
                      <a:pt x="7" y="12"/>
                    </a:cubicBezTo>
                    <a:cubicBezTo>
                      <a:pt x="13" y="12"/>
                      <a:pt x="20" y="9"/>
                      <a:pt x="24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56"/>
              <p:cNvSpPr/>
              <p:nvPr/>
            </p:nvSpPr>
            <p:spPr bwMode="auto">
              <a:xfrm>
                <a:off x="5957887" y="4194175"/>
                <a:ext cx="46038" cy="36513"/>
              </a:xfrm>
              <a:custGeom>
                <a:avLst/>
                <a:gdLst>
                  <a:gd name="T0" fmla="*/ 9 w 13"/>
                  <a:gd name="T1" fmla="*/ 2 h 11"/>
                  <a:gd name="T2" fmla="*/ 6 w 13"/>
                  <a:gd name="T3" fmla="*/ 7 h 11"/>
                  <a:gd name="T4" fmla="*/ 4 w 13"/>
                  <a:gd name="T5" fmla="*/ 4 h 11"/>
                  <a:gd name="T6" fmla="*/ 0 w 13"/>
                  <a:gd name="T7" fmla="*/ 4 h 11"/>
                  <a:gd name="T8" fmla="*/ 6 w 13"/>
                  <a:gd name="T9" fmla="*/ 10 h 11"/>
                  <a:gd name="T10" fmla="*/ 12 w 13"/>
                  <a:gd name="T11" fmla="*/ 3 h 11"/>
                  <a:gd name="T12" fmla="*/ 9 w 1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9" y="2"/>
                    </a:move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4" y="5"/>
                      <a:pt x="4" y="4"/>
                    </a:cubicBezTo>
                    <a:cubicBezTo>
                      <a:pt x="3" y="2"/>
                      <a:pt x="0" y="2"/>
                      <a:pt x="0" y="4"/>
                    </a:cubicBezTo>
                    <a:cubicBezTo>
                      <a:pt x="1" y="7"/>
                      <a:pt x="2" y="11"/>
                      <a:pt x="6" y="10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57"/>
              <p:cNvSpPr/>
              <p:nvPr/>
            </p:nvSpPr>
            <p:spPr bwMode="auto">
              <a:xfrm>
                <a:off x="4051300" y="4203700"/>
                <a:ext cx="52388" cy="44450"/>
              </a:xfrm>
              <a:custGeom>
                <a:avLst/>
                <a:gdLst>
                  <a:gd name="T0" fmla="*/ 11 w 15"/>
                  <a:gd name="T1" fmla="*/ 9 h 13"/>
                  <a:gd name="T2" fmla="*/ 4 w 15"/>
                  <a:gd name="T3" fmla="*/ 7 h 13"/>
                  <a:gd name="T4" fmla="*/ 9 w 15"/>
                  <a:gd name="T5" fmla="*/ 4 h 13"/>
                  <a:gd name="T6" fmla="*/ 9 w 15"/>
                  <a:gd name="T7" fmla="*/ 0 h 13"/>
                  <a:gd name="T8" fmla="*/ 0 w 15"/>
                  <a:gd name="T9" fmla="*/ 7 h 13"/>
                  <a:gd name="T10" fmla="*/ 12 w 15"/>
                  <a:gd name="T11" fmla="*/ 12 h 13"/>
                  <a:gd name="T12" fmla="*/ 11 w 15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1" y="9"/>
                    </a:moveTo>
                    <a:cubicBezTo>
                      <a:pt x="9" y="10"/>
                      <a:pt x="4" y="10"/>
                      <a:pt x="4" y="7"/>
                    </a:cubicBezTo>
                    <a:cubicBezTo>
                      <a:pt x="3" y="4"/>
                      <a:pt x="7" y="3"/>
                      <a:pt x="9" y="4"/>
                    </a:cubicBezTo>
                    <a:cubicBezTo>
                      <a:pt x="11" y="4"/>
                      <a:pt x="12" y="1"/>
                      <a:pt x="9" y="0"/>
                    </a:cubicBezTo>
                    <a:cubicBezTo>
                      <a:pt x="5" y="0"/>
                      <a:pt x="0" y="2"/>
                      <a:pt x="0" y="7"/>
                    </a:cubicBezTo>
                    <a:cubicBezTo>
                      <a:pt x="1" y="13"/>
                      <a:pt x="8" y="13"/>
                      <a:pt x="12" y="12"/>
                    </a:cubicBezTo>
                    <a:cubicBezTo>
                      <a:pt x="15" y="12"/>
                      <a:pt x="14" y="9"/>
                      <a:pt x="11" y="9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58"/>
              <p:cNvSpPr/>
              <p:nvPr/>
            </p:nvSpPr>
            <p:spPr bwMode="auto">
              <a:xfrm>
                <a:off x="4106862" y="4332287"/>
                <a:ext cx="55563" cy="61913"/>
              </a:xfrm>
              <a:custGeom>
                <a:avLst/>
                <a:gdLst>
                  <a:gd name="T0" fmla="*/ 12 w 16"/>
                  <a:gd name="T1" fmla="*/ 10 h 18"/>
                  <a:gd name="T2" fmla="*/ 5 w 16"/>
                  <a:gd name="T3" fmla="*/ 11 h 18"/>
                  <a:gd name="T4" fmla="*/ 10 w 16"/>
                  <a:gd name="T5" fmla="*/ 4 h 18"/>
                  <a:gd name="T6" fmla="*/ 8 w 16"/>
                  <a:gd name="T7" fmla="*/ 1 h 18"/>
                  <a:gd name="T8" fmla="*/ 2 w 16"/>
                  <a:gd name="T9" fmla="*/ 13 h 18"/>
                  <a:gd name="T10" fmla="*/ 14 w 16"/>
                  <a:gd name="T11" fmla="*/ 13 h 18"/>
                  <a:gd name="T12" fmla="*/ 12 w 16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2" y="10"/>
                    </a:moveTo>
                    <a:cubicBezTo>
                      <a:pt x="11" y="11"/>
                      <a:pt x="6" y="14"/>
                      <a:pt x="5" y="11"/>
                    </a:cubicBezTo>
                    <a:cubicBezTo>
                      <a:pt x="4" y="8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ubicBezTo>
                      <a:pt x="5" y="3"/>
                      <a:pt x="0" y="8"/>
                      <a:pt x="2" y="13"/>
                    </a:cubicBezTo>
                    <a:cubicBezTo>
                      <a:pt x="4" y="18"/>
                      <a:pt x="11" y="15"/>
                      <a:pt x="14" y="13"/>
                    </a:cubicBezTo>
                    <a:cubicBezTo>
                      <a:pt x="16" y="12"/>
                      <a:pt x="14" y="9"/>
                      <a:pt x="12" y="10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59"/>
              <p:cNvSpPr/>
              <p:nvPr/>
            </p:nvSpPr>
            <p:spPr bwMode="auto">
              <a:xfrm>
                <a:off x="4048125" y="4538662"/>
                <a:ext cx="50800" cy="76200"/>
              </a:xfrm>
              <a:custGeom>
                <a:avLst/>
                <a:gdLst>
                  <a:gd name="T0" fmla="*/ 12 w 15"/>
                  <a:gd name="T1" fmla="*/ 15 h 22"/>
                  <a:gd name="T2" fmla="*/ 4 w 15"/>
                  <a:gd name="T3" fmla="*/ 14 h 22"/>
                  <a:gd name="T4" fmla="*/ 10 w 15"/>
                  <a:gd name="T5" fmla="*/ 4 h 22"/>
                  <a:gd name="T6" fmla="*/ 8 w 15"/>
                  <a:gd name="T7" fmla="*/ 2 h 22"/>
                  <a:gd name="T8" fmla="*/ 1 w 15"/>
                  <a:gd name="T9" fmla="*/ 15 h 22"/>
                  <a:gd name="T10" fmla="*/ 13 w 15"/>
                  <a:gd name="T11" fmla="*/ 18 h 22"/>
                  <a:gd name="T12" fmla="*/ 12 w 15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12" y="15"/>
                    </a:moveTo>
                    <a:cubicBezTo>
                      <a:pt x="9" y="16"/>
                      <a:pt x="4" y="18"/>
                      <a:pt x="4" y="14"/>
                    </a:cubicBezTo>
                    <a:cubicBezTo>
                      <a:pt x="5" y="10"/>
                      <a:pt x="7" y="6"/>
                      <a:pt x="10" y="4"/>
                    </a:cubicBezTo>
                    <a:cubicBezTo>
                      <a:pt x="12" y="2"/>
                      <a:pt x="9" y="0"/>
                      <a:pt x="8" y="2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1" y="22"/>
                      <a:pt x="9" y="20"/>
                      <a:pt x="13" y="18"/>
                    </a:cubicBezTo>
                    <a:cubicBezTo>
                      <a:pt x="15" y="17"/>
                      <a:pt x="14" y="14"/>
                      <a:pt x="12" y="15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5645150" y="4659312"/>
                <a:ext cx="144463" cy="103188"/>
              </a:xfrm>
              <a:custGeom>
                <a:avLst/>
                <a:gdLst>
                  <a:gd name="T0" fmla="*/ 40 w 42"/>
                  <a:gd name="T1" fmla="*/ 3 h 30"/>
                  <a:gd name="T2" fmla="*/ 36 w 42"/>
                  <a:gd name="T3" fmla="*/ 3 h 30"/>
                  <a:gd name="T4" fmla="*/ 17 w 42"/>
                  <a:gd name="T5" fmla="*/ 15 h 30"/>
                  <a:gd name="T6" fmla="*/ 14 w 42"/>
                  <a:gd name="T7" fmla="*/ 16 h 30"/>
                  <a:gd name="T8" fmla="*/ 10 w 42"/>
                  <a:gd name="T9" fmla="*/ 25 h 30"/>
                  <a:gd name="T10" fmla="*/ 4 w 42"/>
                  <a:gd name="T11" fmla="*/ 20 h 30"/>
                  <a:gd name="T12" fmla="*/ 1 w 42"/>
                  <a:gd name="T13" fmla="*/ 20 h 30"/>
                  <a:gd name="T14" fmla="*/ 8 w 42"/>
                  <a:gd name="T15" fmla="*/ 29 h 30"/>
                  <a:gd name="T16" fmla="*/ 17 w 42"/>
                  <a:gd name="T17" fmla="*/ 20 h 30"/>
                  <a:gd name="T18" fmla="*/ 40 w 4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40" y="3"/>
                    </a:moveTo>
                    <a:cubicBezTo>
                      <a:pt x="40" y="0"/>
                      <a:pt x="36" y="0"/>
                      <a:pt x="36" y="3"/>
                    </a:cubicBezTo>
                    <a:cubicBezTo>
                      <a:pt x="38" y="15"/>
                      <a:pt x="28" y="28"/>
                      <a:pt x="17" y="15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5" y="20"/>
                      <a:pt x="14" y="24"/>
                      <a:pt x="10" y="25"/>
                    </a:cubicBezTo>
                    <a:cubicBezTo>
                      <a:pt x="6" y="27"/>
                      <a:pt x="3" y="24"/>
                      <a:pt x="4" y="20"/>
                    </a:cubicBezTo>
                    <a:cubicBezTo>
                      <a:pt x="4" y="18"/>
                      <a:pt x="1" y="17"/>
                      <a:pt x="1" y="20"/>
                    </a:cubicBezTo>
                    <a:cubicBezTo>
                      <a:pt x="0" y="25"/>
                      <a:pt x="2" y="29"/>
                      <a:pt x="8" y="29"/>
                    </a:cubicBezTo>
                    <a:cubicBezTo>
                      <a:pt x="14" y="29"/>
                      <a:pt x="17" y="25"/>
                      <a:pt x="17" y="20"/>
                    </a:cubicBezTo>
                    <a:cubicBezTo>
                      <a:pt x="29" y="30"/>
                      <a:pt x="42" y="18"/>
                      <a:pt x="40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61"/>
              <p:cNvSpPr/>
              <p:nvPr/>
            </p:nvSpPr>
            <p:spPr bwMode="auto">
              <a:xfrm>
                <a:off x="4775200" y="5056187"/>
                <a:ext cx="182563" cy="73025"/>
              </a:xfrm>
              <a:custGeom>
                <a:avLst/>
                <a:gdLst>
                  <a:gd name="T0" fmla="*/ 49 w 53"/>
                  <a:gd name="T1" fmla="*/ 7 h 21"/>
                  <a:gd name="T2" fmla="*/ 46 w 53"/>
                  <a:gd name="T3" fmla="*/ 14 h 21"/>
                  <a:gd name="T4" fmla="*/ 39 w 53"/>
                  <a:gd name="T5" fmla="*/ 7 h 21"/>
                  <a:gd name="T6" fmla="*/ 36 w 53"/>
                  <a:gd name="T7" fmla="*/ 5 h 21"/>
                  <a:gd name="T8" fmla="*/ 32 w 53"/>
                  <a:gd name="T9" fmla="*/ 11 h 21"/>
                  <a:gd name="T10" fmla="*/ 19 w 53"/>
                  <a:gd name="T11" fmla="*/ 6 h 21"/>
                  <a:gd name="T12" fmla="*/ 16 w 53"/>
                  <a:gd name="T13" fmla="*/ 5 h 21"/>
                  <a:gd name="T14" fmla="*/ 10 w 53"/>
                  <a:gd name="T15" fmla="*/ 11 h 21"/>
                  <a:gd name="T16" fmla="*/ 6 w 53"/>
                  <a:gd name="T17" fmla="*/ 3 h 21"/>
                  <a:gd name="T18" fmla="*/ 2 w 53"/>
                  <a:gd name="T19" fmla="*/ 2 h 21"/>
                  <a:gd name="T20" fmla="*/ 5 w 53"/>
                  <a:gd name="T21" fmla="*/ 15 h 21"/>
                  <a:gd name="T22" fmla="*/ 16 w 53"/>
                  <a:gd name="T23" fmla="*/ 11 h 21"/>
                  <a:gd name="T24" fmla="*/ 25 w 53"/>
                  <a:gd name="T25" fmla="*/ 18 h 21"/>
                  <a:gd name="T26" fmla="*/ 36 w 53"/>
                  <a:gd name="T27" fmla="*/ 11 h 21"/>
                  <a:gd name="T28" fmla="*/ 42 w 53"/>
                  <a:gd name="T29" fmla="*/ 19 h 21"/>
                  <a:gd name="T30" fmla="*/ 53 w 53"/>
                  <a:gd name="T31" fmla="*/ 7 h 21"/>
                  <a:gd name="T32" fmla="*/ 49 w 53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1">
                    <a:moveTo>
                      <a:pt x="49" y="7"/>
                    </a:moveTo>
                    <a:cubicBezTo>
                      <a:pt x="48" y="9"/>
                      <a:pt x="47" y="12"/>
                      <a:pt x="46" y="14"/>
                    </a:cubicBezTo>
                    <a:cubicBezTo>
                      <a:pt x="41" y="20"/>
                      <a:pt x="39" y="8"/>
                      <a:pt x="39" y="7"/>
                    </a:cubicBezTo>
                    <a:cubicBezTo>
                      <a:pt x="39" y="5"/>
                      <a:pt x="37" y="4"/>
                      <a:pt x="36" y="5"/>
                    </a:cubicBezTo>
                    <a:cubicBezTo>
                      <a:pt x="34" y="7"/>
                      <a:pt x="33" y="9"/>
                      <a:pt x="32" y="11"/>
                    </a:cubicBezTo>
                    <a:cubicBezTo>
                      <a:pt x="24" y="16"/>
                      <a:pt x="20" y="15"/>
                      <a:pt x="19" y="6"/>
                    </a:cubicBezTo>
                    <a:cubicBezTo>
                      <a:pt x="19" y="4"/>
                      <a:pt x="17" y="4"/>
                      <a:pt x="16" y="5"/>
                    </a:cubicBezTo>
                    <a:cubicBezTo>
                      <a:pt x="14" y="8"/>
                      <a:pt x="13" y="10"/>
                      <a:pt x="10" y="11"/>
                    </a:cubicBezTo>
                    <a:cubicBezTo>
                      <a:pt x="3" y="17"/>
                      <a:pt x="5" y="4"/>
                      <a:pt x="6" y="3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2" y="5"/>
                      <a:pt x="0" y="13"/>
                      <a:pt x="5" y="15"/>
                    </a:cubicBezTo>
                    <a:cubicBezTo>
                      <a:pt x="9" y="17"/>
                      <a:pt x="13" y="14"/>
                      <a:pt x="16" y="11"/>
                    </a:cubicBezTo>
                    <a:cubicBezTo>
                      <a:pt x="17" y="14"/>
                      <a:pt x="21" y="17"/>
                      <a:pt x="25" y="18"/>
                    </a:cubicBezTo>
                    <a:cubicBezTo>
                      <a:pt x="30" y="18"/>
                      <a:pt x="33" y="15"/>
                      <a:pt x="36" y="11"/>
                    </a:cubicBezTo>
                    <a:cubicBezTo>
                      <a:pt x="37" y="14"/>
                      <a:pt x="39" y="17"/>
                      <a:pt x="42" y="19"/>
                    </a:cubicBezTo>
                    <a:cubicBezTo>
                      <a:pt x="48" y="21"/>
                      <a:pt x="52" y="11"/>
                      <a:pt x="53" y="7"/>
                    </a:cubicBezTo>
                    <a:cubicBezTo>
                      <a:pt x="53" y="5"/>
                      <a:pt x="50" y="5"/>
                      <a:pt x="49" y="7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62"/>
              <p:cNvSpPr/>
              <p:nvPr/>
            </p:nvSpPr>
            <p:spPr bwMode="auto">
              <a:xfrm>
                <a:off x="5410200" y="4956175"/>
                <a:ext cx="61913" cy="82550"/>
              </a:xfrm>
              <a:custGeom>
                <a:avLst/>
                <a:gdLst>
                  <a:gd name="T0" fmla="*/ 15 w 18"/>
                  <a:gd name="T1" fmla="*/ 1 h 24"/>
                  <a:gd name="T2" fmla="*/ 12 w 18"/>
                  <a:gd name="T3" fmla="*/ 3 h 24"/>
                  <a:gd name="T4" fmla="*/ 12 w 18"/>
                  <a:gd name="T5" fmla="*/ 16 h 24"/>
                  <a:gd name="T6" fmla="*/ 4 w 18"/>
                  <a:gd name="T7" fmla="*/ 9 h 24"/>
                  <a:gd name="T8" fmla="*/ 0 w 18"/>
                  <a:gd name="T9" fmla="*/ 10 h 24"/>
                  <a:gd name="T10" fmla="*/ 14 w 18"/>
                  <a:gd name="T11" fmla="*/ 19 h 24"/>
                  <a:gd name="T12" fmla="*/ 15 w 1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15" y="1"/>
                    </a:moveTo>
                    <a:cubicBezTo>
                      <a:pt x="14" y="0"/>
                      <a:pt x="11" y="1"/>
                      <a:pt x="12" y="3"/>
                    </a:cubicBezTo>
                    <a:cubicBezTo>
                      <a:pt x="14" y="7"/>
                      <a:pt x="14" y="12"/>
                      <a:pt x="12" y="16"/>
                    </a:cubicBezTo>
                    <a:cubicBezTo>
                      <a:pt x="10" y="21"/>
                      <a:pt x="4" y="12"/>
                      <a:pt x="4" y="9"/>
                    </a:cubicBezTo>
                    <a:cubicBezTo>
                      <a:pt x="3" y="7"/>
                      <a:pt x="0" y="8"/>
                      <a:pt x="0" y="10"/>
                    </a:cubicBezTo>
                    <a:cubicBezTo>
                      <a:pt x="1" y="15"/>
                      <a:pt x="8" y="24"/>
                      <a:pt x="14" y="19"/>
                    </a:cubicBezTo>
                    <a:cubicBezTo>
                      <a:pt x="18" y="15"/>
                      <a:pt x="17" y="6"/>
                      <a:pt x="15" y="1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2" name="文本框 141"/>
            <p:cNvSpPr txBox="1"/>
            <p:nvPr/>
          </p:nvSpPr>
          <p:spPr>
            <a:xfrm>
              <a:off x="1725098" y="2884381"/>
              <a:ext cx="229425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3567976" y="3981531"/>
            <a:ext cx="2976524" cy="1933042"/>
            <a:chOff x="3567976" y="3981531"/>
            <a:chExt cx="2976524" cy="1933042"/>
          </a:xfrm>
        </p:grpSpPr>
        <p:grpSp>
          <p:nvGrpSpPr>
            <p:cNvPr id="17" name="组合 26"/>
            <p:cNvGrpSpPr/>
            <p:nvPr/>
          </p:nvGrpSpPr>
          <p:grpSpPr>
            <a:xfrm>
              <a:off x="3567976" y="3981531"/>
              <a:ext cx="2976524" cy="1933042"/>
              <a:chOff x="3836987" y="3738562"/>
              <a:chExt cx="2363788" cy="1535113"/>
            </a:xfrm>
          </p:grpSpPr>
          <p:sp>
            <p:nvSpPr>
              <p:cNvPr id="28" name="Freeform 51"/>
              <p:cNvSpPr/>
              <p:nvPr/>
            </p:nvSpPr>
            <p:spPr bwMode="auto">
              <a:xfrm>
                <a:off x="3836987" y="3738562"/>
                <a:ext cx="2363788" cy="1535113"/>
              </a:xfrm>
              <a:custGeom>
                <a:avLst/>
                <a:gdLst>
                  <a:gd name="T0" fmla="*/ 130 w 685"/>
                  <a:gd name="T1" fmla="*/ 83 h 445"/>
                  <a:gd name="T2" fmla="*/ 207 w 685"/>
                  <a:gd name="T3" fmla="*/ 23 h 445"/>
                  <a:gd name="T4" fmla="*/ 291 w 685"/>
                  <a:gd name="T5" fmla="*/ 52 h 445"/>
                  <a:gd name="T6" fmla="*/ 356 w 685"/>
                  <a:gd name="T7" fmla="*/ 5 h 445"/>
                  <a:gd name="T8" fmla="*/ 423 w 685"/>
                  <a:gd name="T9" fmla="*/ 40 h 445"/>
                  <a:gd name="T10" fmla="*/ 521 w 685"/>
                  <a:gd name="T11" fmla="*/ 36 h 445"/>
                  <a:gd name="T12" fmla="*/ 561 w 685"/>
                  <a:gd name="T13" fmla="*/ 103 h 445"/>
                  <a:gd name="T14" fmla="*/ 657 w 685"/>
                  <a:gd name="T15" fmla="*/ 136 h 445"/>
                  <a:gd name="T16" fmla="*/ 642 w 685"/>
                  <a:gd name="T17" fmla="*/ 234 h 445"/>
                  <a:gd name="T18" fmla="*/ 620 w 685"/>
                  <a:gd name="T19" fmla="*/ 318 h 445"/>
                  <a:gd name="T20" fmla="*/ 520 w 685"/>
                  <a:gd name="T21" fmla="*/ 330 h 445"/>
                  <a:gd name="T22" fmla="*/ 472 w 685"/>
                  <a:gd name="T23" fmla="*/ 404 h 445"/>
                  <a:gd name="T24" fmla="*/ 377 w 685"/>
                  <a:gd name="T25" fmla="*/ 397 h 445"/>
                  <a:gd name="T26" fmla="*/ 283 w 685"/>
                  <a:gd name="T27" fmla="*/ 432 h 445"/>
                  <a:gd name="T28" fmla="*/ 200 w 685"/>
                  <a:gd name="T29" fmla="*/ 374 h 445"/>
                  <a:gd name="T30" fmla="*/ 112 w 685"/>
                  <a:gd name="T31" fmla="*/ 361 h 445"/>
                  <a:gd name="T32" fmla="*/ 92 w 685"/>
                  <a:gd name="T33" fmla="*/ 295 h 445"/>
                  <a:gd name="T34" fmla="*/ 29 w 685"/>
                  <a:gd name="T35" fmla="*/ 260 h 445"/>
                  <a:gd name="T36" fmla="*/ 37 w 685"/>
                  <a:gd name="T37" fmla="*/ 200 h 445"/>
                  <a:gd name="T38" fmla="*/ 24 w 685"/>
                  <a:gd name="T39" fmla="*/ 113 h 445"/>
                  <a:gd name="T40" fmla="*/ 130 w 685"/>
                  <a:gd name="T41" fmla="*/ 8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5" h="445">
                    <a:moveTo>
                      <a:pt x="130" y="83"/>
                    </a:moveTo>
                    <a:cubicBezTo>
                      <a:pt x="130" y="83"/>
                      <a:pt x="149" y="33"/>
                      <a:pt x="207" y="23"/>
                    </a:cubicBezTo>
                    <a:cubicBezTo>
                      <a:pt x="265" y="12"/>
                      <a:pt x="291" y="52"/>
                      <a:pt x="291" y="52"/>
                    </a:cubicBezTo>
                    <a:cubicBezTo>
                      <a:pt x="291" y="52"/>
                      <a:pt x="310" y="10"/>
                      <a:pt x="356" y="5"/>
                    </a:cubicBezTo>
                    <a:cubicBezTo>
                      <a:pt x="402" y="0"/>
                      <a:pt x="423" y="40"/>
                      <a:pt x="423" y="40"/>
                    </a:cubicBezTo>
                    <a:cubicBezTo>
                      <a:pt x="423" y="40"/>
                      <a:pt x="478" y="9"/>
                      <a:pt x="521" y="36"/>
                    </a:cubicBezTo>
                    <a:cubicBezTo>
                      <a:pt x="564" y="63"/>
                      <a:pt x="561" y="103"/>
                      <a:pt x="561" y="103"/>
                    </a:cubicBezTo>
                    <a:cubicBezTo>
                      <a:pt x="561" y="103"/>
                      <a:pt x="630" y="89"/>
                      <a:pt x="657" y="136"/>
                    </a:cubicBezTo>
                    <a:cubicBezTo>
                      <a:pt x="685" y="184"/>
                      <a:pt x="642" y="234"/>
                      <a:pt x="642" y="234"/>
                    </a:cubicBezTo>
                    <a:cubicBezTo>
                      <a:pt x="642" y="234"/>
                      <a:pt x="665" y="285"/>
                      <a:pt x="620" y="318"/>
                    </a:cubicBezTo>
                    <a:cubicBezTo>
                      <a:pt x="574" y="350"/>
                      <a:pt x="520" y="330"/>
                      <a:pt x="520" y="330"/>
                    </a:cubicBezTo>
                    <a:cubicBezTo>
                      <a:pt x="520" y="330"/>
                      <a:pt x="519" y="386"/>
                      <a:pt x="472" y="404"/>
                    </a:cubicBezTo>
                    <a:cubicBezTo>
                      <a:pt x="425" y="422"/>
                      <a:pt x="377" y="397"/>
                      <a:pt x="377" y="397"/>
                    </a:cubicBezTo>
                    <a:cubicBezTo>
                      <a:pt x="377" y="397"/>
                      <a:pt x="351" y="445"/>
                      <a:pt x="283" y="432"/>
                    </a:cubicBezTo>
                    <a:cubicBezTo>
                      <a:pt x="214" y="418"/>
                      <a:pt x="200" y="374"/>
                      <a:pt x="200" y="374"/>
                    </a:cubicBezTo>
                    <a:cubicBezTo>
                      <a:pt x="200" y="374"/>
                      <a:pt x="144" y="399"/>
                      <a:pt x="112" y="361"/>
                    </a:cubicBezTo>
                    <a:cubicBezTo>
                      <a:pt x="80" y="324"/>
                      <a:pt x="92" y="295"/>
                      <a:pt x="92" y="295"/>
                    </a:cubicBezTo>
                    <a:cubicBezTo>
                      <a:pt x="92" y="295"/>
                      <a:pt x="44" y="298"/>
                      <a:pt x="29" y="260"/>
                    </a:cubicBezTo>
                    <a:cubicBezTo>
                      <a:pt x="14" y="221"/>
                      <a:pt x="37" y="200"/>
                      <a:pt x="37" y="200"/>
                    </a:cubicBezTo>
                    <a:cubicBezTo>
                      <a:pt x="37" y="200"/>
                      <a:pt x="0" y="155"/>
                      <a:pt x="24" y="113"/>
                    </a:cubicBezTo>
                    <a:cubicBezTo>
                      <a:pt x="49" y="70"/>
                      <a:pt x="130" y="83"/>
                      <a:pt x="130" y="8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2"/>
              <p:cNvSpPr/>
              <p:nvPr/>
            </p:nvSpPr>
            <p:spPr bwMode="auto">
              <a:xfrm>
                <a:off x="3878262" y="3738562"/>
                <a:ext cx="2273300" cy="1511300"/>
              </a:xfrm>
              <a:custGeom>
                <a:avLst/>
                <a:gdLst>
                  <a:gd name="T0" fmla="*/ 138 w 659"/>
                  <a:gd name="T1" fmla="*/ 59 h 438"/>
                  <a:gd name="T2" fmla="*/ 272 w 659"/>
                  <a:gd name="T3" fmla="*/ 50 h 438"/>
                  <a:gd name="T4" fmla="*/ 276 w 659"/>
                  <a:gd name="T5" fmla="*/ 54 h 438"/>
                  <a:gd name="T6" fmla="*/ 276 w 659"/>
                  <a:gd name="T7" fmla="*/ 54 h 438"/>
                  <a:gd name="T8" fmla="*/ 283 w 659"/>
                  <a:gd name="T9" fmla="*/ 53 h 438"/>
                  <a:gd name="T10" fmla="*/ 394 w 659"/>
                  <a:gd name="T11" fmla="*/ 25 h 438"/>
                  <a:gd name="T12" fmla="*/ 407 w 659"/>
                  <a:gd name="T13" fmla="*/ 42 h 438"/>
                  <a:gd name="T14" fmla="*/ 407 w 659"/>
                  <a:gd name="T15" fmla="*/ 42 h 438"/>
                  <a:gd name="T16" fmla="*/ 413 w 659"/>
                  <a:gd name="T17" fmla="*/ 44 h 438"/>
                  <a:gd name="T18" fmla="*/ 540 w 659"/>
                  <a:gd name="T19" fmla="*/ 77 h 438"/>
                  <a:gd name="T20" fmla="*/ 545 w 659"/>
                  <a:gd name="T21" fmla="*/ 103 h 438"/>
                  <a:gd name="T22" fmla="*/ 546 w 659"/>
                  <a:gd name="T23" fmla="*/ 103 h 438"/>
                  <a:gd name="T24" fmla="*/ 550 w 659"/>
                  <a:gd name="T25" fmla="*/ 107 h 438"/>
                  <a:gd name="T26" fmla="*/ 650 w 659"/>
                  <a:gd name="T27" fmla="*/ 171 h 438"/>
                  <a:gd name="T28" fmla="*/ 627 w 659"/>
                  <a:gd name="T29" fmla="*/ 231 h 438"/>
                  <a:gd name="T30" fmla="*/ 626 w 659"/>
                  <a:gd name="T31" fmla="*/ 235 h 438"/>
                  <a:gd name="T32" fmla="*/ 547 w 659"/>
                  <a:gd name="T33" fmla="*/ 331 h 438"/>
                  <a:gd name="T34" fmla="*/ 510 w 659"/>
                  <a:gd name="T35" fmla="*/ 326 h 438"/>
                  <a:gd name="T36" fmla="*/ 504 w 659"/>
                  <a:gd name="T37" fmla="*/ 330 h 438"/>
                  <a:gd name="T38" fmla="*/ 424 w 659"/>
                  <a:gd name="T39" fmla="*/ 406 h 438"/>
                  <a:gd name="T40" fmla="*/ 367 w 659"/>
                  <a:gd name="T41" fmla="*/ 393 h 438"/>
                  <a:gd name="T42" fmla="*/ 362 w 659"/>
                  <a:gd name="T43" fmla="*/ 395 h 438"/>
                  <a:gd name="T44" fmla="*/ 361 w 659"/>
                  <a:gd name="T45" fmla="*/ 395 h 438"/>
                  <a:gd name="T46" fmla="*/ 207 w 659"/>
                  <a:gd name="T47" fmla="*/ 395 h 438"/>
                  <a:gd name="T48" fmla="*/ 192 w 659"/>
                  <a:gd name="T49" fmla="*/ 372 h 438"/>
                  <a:gd name="T50" fmla="*/ 192 w 659"/>
                  <a:gd name="T51" fmla="*/ 372 h 438"/>
                  <a:gd name="T52" fmla="*/ 186 w 659"/>
                  <a:gd name="T53" fmla="*/ 370 h 438"/>
                  <a:gd name="T54" fmla="*/ 103 w 659"/>
                  <a:gd name="T55" fmla="*/ 359 h 438"/>
                  <a:gd name="T56" fmla="*/ 84 w 659"/>
                  <a:gd name="T57" fmla="*/ 297 h 438"/>
                  <a:gd name="T58" fmla="*/ 84 w 659"/>
                  <a:gd name="T59" fmla="*/ 297 h 438"/>
                  <a:gd name="T60" fmla="*/ 83 w 659"/>
                  <a:gd name="T61" fmla="*/ 293 h 438"/>
                  <a:gd name="T62" fmla="*/ 49 w 659"/>
                  <a:gd name="T63" fmla="*/ 286 h 438"/>
                  <a:gd name="T64" fmla="*/ 22 w 659"/>
                  <a:gd name="T65" fmla="*/ 211 h 438"/>
                  <a:gd name="T66" fmla="*/ 28 w 659"/>
                  <a:gd name="T67" fmla="*/ 203 h 438"/>
                  <a:gd name="T68" fmla="*/ 27 w 659"/>
                  <a:gd name="T69" fmla="*/ 202 h 438"/>
                  <a:gd name="T70" fmla="*/ 18 w 659"/>
                  <a:gd name="T71" fmla="*/ 181 h 438"/>
                  <a:gd name="T72" fmla="*/ 60 w 659"/>
                  <a:gd name="T73" fmla="*/ 88 h 438"/>
                  <a:gd name="T74" fmla="*/ 117 w 659"/>
                  <a:gd name="T75" fmla="*/ 87 h 438"/>
                  <a:gd name="T76" fmla="*/ 119 w 659"/>
                  <a:gd name="T77" fmla="*/ 79 h 438"/>
                  <a:gd name="T78" fmla="*/ 9 w 659"/>
                  <a:gd name="T79" fmla="*/ 111 h 438"/>
                  <a:gd name="T80" fmla="*/ 25 w 659"/>
                  <a:gd name="T81" fmla="*/ 200 h 438"/>
                  <a:gd name="T82" fmla="*/ 13 w 659"/>
                  <a:gd name="T83" fmla="*/ 261 h 438"/>
                  <a:gd name="T84" fmla="*/ 80 w 659"/>
                  <a:gd name="T85" fmla="*/ 299 h 438"/>
                  <a:gd name="T86" fmla="*/ 97 w 659"/>
                  <a:gd name="T87" fmla="*/ 364 h 438"/>
                  <a:gd name="T88" fmla="*/ 188 w 659"/>
                  <a:gd name="T89" fmla="*/ 374 h 438"/>
                  <a:gd name="T90" fmla="*/ 294 w 659"/>
                  <a:gd name="T91" fmla="*/ 438 h 438"/>
                  <a:gd name="T92" fmla="*/ 363 w 659"/>
                  <a:gd name="T93" fmla="*/ 401 h 438"/>
                  <a:gd name="T94" fmla="*/ 510 w 659"/>
                  <a:gd name="T95" fmla="*/ 350 h 438"/>
                  <a:gd name="T96" fmla="*/ 547 w 659"/>
                  <a:gd name="T97" fmla="*/ 340 h 438"/>
                  <a:gd name="T98" fmla="*/ 634 w 659"/>
                  <a:gd name="T99" fmla="*/ 232 h 438"/>
                  <a:gd name="T100" fmla="*/ 659 w 659"/>
                  <a:gd name="T101" fmla="*/ 171 h 438"/>
                  <a:gd name="T102" fmla="*/ 549 w 659"/>
                  <a:gd name="T103" fmla="*/ 99 h 438"/>
                  <a:gd name="T104" fmla="*/ 548 w 659"/>
                  <a:gd name="T105" fmla="*/ 73 h 438"/>
                  <a:gd name="T106" fmla="*/ 409 w 659"/>
                  <a:gd name="T107" fmla="*/ 36 h 438"/>
                  <a:gd name="T108" fmla="*/ 352 w 659"/>
                  <a:gd name="T109" fmla="*/ 0 h 438"/>
                  <a:gd name="T110" fmla="*/ 279 w 659"/>
                  <a:gd name="T111" fmla="*/ 52 h 438"/>
                  <a:gd name="T112" fmla="*/ 194 w 659"/>
                  <a:gd name="T113" fmla="*/ 18 h 438"/>
                  <a:gd name="T114" fmla="*/ 119 w 659"/>
                  <a:gd name="T115" fmla="*/ 7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9" h="438">
                    <a:moveTo>
                      <a:pt x="118" y="83"/>
                    </a:move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4"/>
                      <a:pt x="127" y="72"/>
                      <a:pt x="138" y="59"/>
                    </a:cubicBezTo>
                    <a:cubicBezTo>
                      <a:pt x="150" y="46"/>
                      <a:pt x="168" y="32"/>
                      <a:pt x="196" y="27"/>
                    </a:cubicBezTo>
                    <a:cubicBezTo>
                      <a:pt x="202" y="26"/>
                      <a:pt x="208" y="25"/>
                      <a:pt x="214" y="25"/>
                    </a:cubicBezTo>
                    <a:cubicBezTo>
                      <a:pt x="235" y="25"/>
                      <a:pt x="251" y="32"/>
                      <a:pt x="261" y="40"/>
                    </a:cubicBezTo>
                    <a:cubicBezTo>
                      <a:pt x="266" y="43"/>
                      <a:pt x="270" y="47"/>
                      <a:pt x="272" y="50"/>
                    </a:cubicBezTo>
                    <a:cubicBezTo>
                      <a:pt x="273" y="51"/>
                      <a:pt x="274" y="52"/>
                      <a:pt x="275" y="53"/>
                    </a:cubicBezTo>
                    <a:cubicBezTo>
                      <a:pt x="275" y="53"/>
                      <a:pt x="275" y="54"/>
                      <a:pt x="275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5"/>
                      <a:pt x="278" y="56"/>
                      <a:pt x="280" y="56"/>
                    </a:cubicBezTo>
                    <a:cubicBezTo>
                      <a:pt x="281" y="56"/>
                      <a:pt x="282" y="55"/>
                      <a:pt x="283" y="53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3" y="53"/>
                      <a:pt x="288" y="43"/>
                      <a:pt x="298" y="32"/>
                    </a:cubicBezTo>
                    <a:cubicBezTo>
                      <a:pt x="308" y="22"/>
                      <a:pt x="323" y="11"/>
                      <a:pt x="344" y="9"/>
                    </a:cubicBezTo>
                    <a:cubicBezTo>
                      <a:pt x="347" y="9"/>
                      <a:pt x="349" y="9"/>
                      <a:pt x="352" y="9"/>
                    </a:cubicBezTo>
                    <a:cubicBezTo>
                      <a:pt x="371" y="9"/>
                      <a:pt x="385" y="17"/>
                      <a:pt x="394" y="25"/>
                    </a:cubicBezTo>
                    <a:cubicBezTo>
                      <a:pt x="398" y="29"/>
                      <a:pt x="402" y="34"/>
                      <a:pt x="404" y="37"/>
                    </a:cubicBezTo>
                    <a:cubicBezTo>
                      <a:pt x="405" y="38"/>
                      <a:pt x="406" y="40"/>
                      <a:pt x="406" y="41"/>
                    </a:cubicBezTo>
                    <a:cubicBezTo>
                      <a:pt x="406" y="41"/>
                      <a:pt x="407" y="41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3"/>
                      <a:pt x="408" y="44"/>
                      <a:pt x="409" y="44"/>
                    </a:cubicBezTo>
                    <a:cubicBezTo>
                      <a:pt x="411" y="44"/>
                      <a:pt x="412" y="44"/>
                      <a:pt x="413" y="44"/>
                    </a:cubicBezTo>
                    <a:cubicBezTo>
                      <a:pt x="413" y="44"/>
                      <a:pt x="413" y="44"/>
                      <a:pt x="413" y="44"/>
                    </a:cubicBezTo>
                    <a:cubicBezTo>
                      <a:pt x="414" y="43"/>
                      <a:pt x="440" y="29"/>
                      <a:pt x="468" y="29"/>
                    </a:cubicBezTo>
                    <a:cubicBezTo>
                      <a:pt x="481" y="29"/>
                      <a:pt x="494" y="32"/>
                      <a:pt x="507" y="39"/>
                    </a:cubicBezTo>
                    <a:cubicBezTo>
                      <a:pt x="525" y="51"/>
                      <a:pt x="534" y="65"/>
                      <a:pt x="540" y="77"/>
                    </a:cubicBezTo>
                    <a:cubicBezTo>
                      <a:pt x="545" y="88"/>
                      <a:pt x="545" y="98"/>
                      <a:pt x="545" y="102"/>
                    </a:cubicBezTo>
                    <a:cubicBezTo>
                      <a:pt x="545" y="102"/>
                      <a:pt x="545" y="102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4"/>
                      <a:pt x="546" y="105"/>
                      <a:pt x="547" y="106"/>
                    </a:cubicBezTo>
                    <a:cubicBezTo>
                      <a:pt x="548" y="107"/>
                      <a:pt x="549" y="108"/>
                      <a:pt x="550" y="107"/>
                    </a:cubicBezTo>
                    <a:cubicBezTo>
                      <a:pt x="550" y="107"/>
                      <a:pt x="550" y="107"/>
                      <a:pt x="550" y="107"/>
                    </a:cubicBezTo>
                    <a:cubicBezTo>
                      <a:pt x="551" y="107"/>
                      <a:pt x="560" y="106"/>
                      <a:pt x="572" y="106"/>
                    </a:cubicBezTo>
                    <a:cubicBezTo>
                      <a:pt x="583" y="106"/>
                      <a:pt x="597" y="107"/>
                      <a:pt x="609" y="112"/>
                    </a:cubicBezTo>
                    <a:cubicBezTo>
                      <a:pt x="622" y="117"/>
                      <a:pt x="634" y="125"/>
                      <a:pt x="642" y="139"/>
                    </a:cubicBezTo>
                    <a:cubicBezTo>
                      <a:pt x="648" y="149"/>
                      <a:pt x="650" y="160"/>
                      <a:pt x="650" y="171"/>
                    </a:cubicBezTo>
                    <a:cubicBezTo>
                      <a:pt x="650" y="187"/>
                      <a:pt x="644" y="202"/>
                      <a:pt x="638" y="213"/>
                    </a:cubicBezTo>
                    <a:cubicBezTo>
                      <a:pt x="635" y="218"/>
                      <a:pt x="633" y="223"/>
                      <a:pt x="630" y="226"/>
                    </a:cubicBezTo>
                    <a:cubicBezTo>
                      <a:pt x="629" y="228"/>
                      <a:pt x="628" y="229"/>
                      <a:pt x="628" y="230"/>
                    </a:cubicBezTo>
                    <a:cubicBezTo>
                      <a:pt x="627" y="230"/>
                      <a:pt x="627" y="230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6" y="232"/>
                      <a:pt x="625" y="234"/>
                      <a:pt x="626" y="235"/>
                    </a:cubicBezTo>
                    <a:cubicBezTo>
                      <a:pt x="626" y="235"/>
                      <a:pt x="626" y="235"/>
                      <a:pt x="626" y="235"/>
                    </a:cubicBezTo>
                    <a:cubicBezTo>
                      <a:pt x="626" y="236"/>
                      <a:pt x="632" y="248"/>
                      <a:pt x="632" y="264"/>
                    </a:cubicBezTo>
                    <a:cubicBezTo>
                      <a:pt x="632" y="272"/>
                      <a:pt x="630" y="281"/>
                      <a:pt x="626" y="289"/>
                    </a:cubicBezTo>
                    <a:cubicBezTo>
                      <a:pt x="622" y="298"/>
                      <a:pt x="616" y="306"/>
                      <a:pt x="605" y="314"/>
                    </a:cubicBezTo>
                    <a:cubicBezTo>
                      <a:pt x="586" y="328"/>
                      <a:pt x="565" y="331"/>
                      <a:pt x="547" y="331"/>
                    </a:cubicBezTo>
                    <a:cubicBezTo>
                      <a:pt x="536" y="331"/>
                      <a:pt x="527" y="330"/>
                      <a:pt x="520" y="328"/>
                    </a:cubicBezTo>
                    <a:cubicBezTo>
                      <a:pt x="517" y="328"/>
                      <a:pt x="514" y="327"/>
                      <a:pt x="513" y="326"/>
                    </a:cubicBezTo>
                    <a:cubicBezTo>
                      <a:pt x="512" y="326"/>
                      <a:pt x="511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9" y="325"/>
                      <a:pt x="507" y="325"/>
                      <a:pt x="506" y="326"/>
                    </a:cubicBezTo>
                    <a:cubicBezTo>
                      <a:pt x="505" y="327"/>
                      <a:pt x="504" y="328"/>
                      <a:pt x="504" y="330"/>
                    </a:cubicBezTo>
                    <a:cubicBezTo>
                      <a:pt x="504" y="330"/>
                      <a:pt x="504" y="330"/>
                      <a:pt x="504" y="330"/>
                    </a:cubicBezTo>
                    <a:cubicBezTo>
                      <a:pt x="504" y="331"/>
                      <a:pt x="503" y="345"/>
                      <a:pt x="497" y="360"/>
                    </a:cubicBezTo>
                    <a:cubicBezTo>
                      <a:pt x="494" y="368"/>
                      <a:pt x="490" y="376"/>
                      <a:pt x="484" y="383"/>
                    </a:cubicBezTo>
                    <a:cubicBezTo>
                      <a:pt x="477" y="390"/>
                      <a:pt x="469" y="396"/>
                      <a:pt x="459" y="400"/>
                    </a:cubicBezTo>
                    <a:cubicBezTo>
                      <a:pt x="447" y="405"/>
                      <a:pt x="435" y="406"/>
                      <a:pt x="424" y="406"/>
                    </a:cubicBezTo>
                    <a:cubicBezTo>
                      <a:pt x="408" y="406"/>
                      <a:pt x="394" y="403"/>
                      <a:pt x="383" y="399"/>
                    </a:cubicBezTo>
                    <a:cubicBezTo>
                      <a:pt x="378" y="398"/>
                      <a:pt x="374" y="396"/>
                      <a:pt x="371" y="395"/>
                    </a:cubicBezTo>
                    <a:cubicBezTo>
                      <a:pt x="370" y="394"/>
                      <a:pt x="369" y="394"/>
                      <a:pt x="368" y="393"/>
                    </a:cubicBezTo>
                    <a:cubicBezTo>
                      <a:pt x="368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5" y="392"/>
                      <a:pt x="362" y="393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56" y="404"/>
                      <a:pt x="345" y="412"/>
                    </a:cubicBezTo>
                    <a:cubicBezTo>
                      <a:pt x="334" y="421"/>
                      <a:pt x="318" y="429"/>
                      <a:pt x="294" y="430"/>
                    </a:cubicBezTo>
                    <a:cubicBezTo>
                      <a:pt x="287" y="430"/>
                      <a:pt x="279" y="429"/>
                      <a:pt x="271" y="427"/>
                    </a:cubicBezTo>
                    <a:cubicBezTo>
                      <a:pt x="238" y="421"/>
                      <a:pt x="218" y="407"/>
                      <a:pt x="207" y="395"/>
                    </a:cubicBezTo>
                    <a:cubicBezTo>
                      <a:pt x="201" y="389"/>
                      <a:pt x="198" y="383"/>
                      <a:pt x="195" y="379"/>
                    </a:cubicBezTo>
                    <a:cubicBezTo>
                      <a:pt x="194" y="377"/>
                      <a:pt x="193" y="375"/>
                      <a:pt x="193" y="374"/>
                    </a:cubicBezTo>
                    <a:cubicBezTo>
                      <a:pt x="193" y="373"/>
                      <a:pt x="193" y="373"/>
                      <a:pt x="192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1"/>
                      <a:pt x="191" y="370"/>
                      <a:pt x="190" y="370"/>
                    </a:cubicBezTo>
                    <a:cubicBezTo>
                      <a:pt x="189" y="369"/>
                      <a:pt x="188" y="369"/>
                      <a:pt x="186" y="370"/>
                    </a:cubicBezTo>
                    <a:cubicBezTo>
                      <a:pt x="186" y="370"/>
                      <a:pt x="186" y="370"/>
                      <a:pt x="186" y="370"/>
                    </a:cubicBezTo>
                    <a:cubicBezTo>
                      <a:pt x="186" y="370"/>
                      <a:pt x="168" y="378"/>
                      <a:pt x="148" y="378"/>
                    </a:cubicBezTo>
                    <a:cubicBezTo>
                      <a:pt x="140" y="378"/>
                      <a:pt x="132" y="377"/>
                      <a:pt x="124" y="374"/>
                    </a:cubicBezTo>
                    <a:cubicBezTo>
                      <a:pt x="117" y="371"/>
                      <a:pt x="110" y="366"/>
                      <a:pt x="103" y="359"/>
                    </a:cubicBezTo>
                    <a:cubicBezTo>
                      <a:pt x="85" y="338"/>
                      <a:pt x="82" y="320"/>
                      <a:pt x="82" y="309"/>
                    </a:cubicBezTo>
                    <a:cubicBezTo>
                      <a:pt x="82" y="305"/>
                      <a:pt x="82" y="302"/>
                      <a:pt x="83" y="300"/>
                    </a:cubicBezTo>
                    <a:cubicBezTo>
                      <a:pt x="83" y="299"/>
                      <a:pt x="83" y="298"/>
                      <a:pt x="83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5"/>
                      <a:pt x="84" y="294"/>
                      <a:pt x="83" y="293"/>
                    </a:cubicBezTo>
                    <a:cubicBezTo>
                      <a:pt x="82" y="291"/>
                      <a:pt x="81" y="291"/>
                      <a:pt x="79" y="291"/>
                    </a:cubicBezTo>
                    <a:cubicBezTo>
                      <a:pt x="79" y="291"/>
                      <a:pt x="79" y="291"/>
                      <a:pt x="79" y="291"/>
                    </a:cubicBezTo>
                    <a:cubicBezTo>
                      <a:pt x="79" y="291"/>
                      <a:pt x="78" y="291"/>
                      <a:pt x="77" y="291"/>
                    </a:cubicBezTo>
                    <a:cubicBezTo>
                      <a:pt x="72" y="291"/>
                      <a:pt x="61" y="290"/>
                      <a:pt x="49" y="286"/>
                    </a:cubicBezTo>
                    <a:cubicBezTo>
                      <a:pt x="44" y="284"/>
                      <a:pt x="38" y="280"/>
                      <a:pt x="33" y="276"/>
                    </a:cubicBezTo>
                    <a:cubicBezTo>
                      <a:pt x="28" y="272"/>
                      <a:pt x="24" y="266"/>
                      <a:pt x="21" y="258"/>
                    </a:cubicBezTo>
                    <a:cubicBezTo>
                      <a:pt x="18" y="249"/>
                      <a:pt x="16" y="241"/>
                      <a:pt x="16" y="234"/>
                    </a:cubicBezTo>
                    <a:cubicBezTo>
                      <a:pt x="16" y="224"/>
                      <a:pt x="19" y="216"/>
                      <a:pt x="22" y="211"/>
                    </a:cubicBezTo>
                    <a:cubicBezTo>
                      <a:pt x="24" y="208"/>
                      <a:pt x="25" y="206"/>
                      <a:pt x="26" y="205"/>
                    </a:cubicBezTo>
                    <a:cubicBezTo>
                      <a:pt x="27" y="204"/>
                      <a:pt x="27" y="204"/>
                      <a:pt x="27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9" y="201"/>
                      <a:pt x="29" y="199"/>
                      <a:pt x="28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7" y="196"/>
                      <a:pt x="22" y="190"/>
                      <a:pt x="18" y="181"/>
                    </a:cubicBezTo>
                    <a:cubicBezTo>
                      <a:pt x="13" y="171"/>
                      <a:pt x="8" y="158"/>
                      <a:pt x="8" y="144"/>
                    </a:cubicBezTo>
                    <a:cubicBezTo>
                      <a:pt x="8" y="135"/>
                      <a:pt x="10" y="125"/>
                      <a:pt x="16" y="115"/>
                    </a:cubicBezTo>
                    <a:cubicBezTo>
                      <a:pt x="20" y="109"/>
                      <a:pt x="24" y="104"/>
                      <a:pt x="30" y="100"/>
                    </a:cubicBezTo>
                    <a:cubicBezTo>
                      <a:pt x="39" y="94"/>
                      <a:pt x="49" y="91"/>
                      <a:pt x="60" y="88"/>
                    </a:cubicBezTo>
                    <a:cubicBezTo>
                      <a:pt x="71" y="86"/>
                      <a:pt x="82" y="86"/>
                      <a:pt x="91" y="86"/>
                    </a:cubicBezTo>
                    <a:cubicBezTo>
                      <a:pt x="99" y="86"/>
                      <a:pt x="105" y="86"/>
                      <a:pt x="110" y="86"/>
                    </a:cubicBezTo>
                    <a:cubicBezTo>
                      <a:pt x="112" y="87"/>
                      <a:pt x="114" y="87"/>
                      <a:pt x="115" y="87"/>
                    </a:cubicBezTo>
                    <a:cubicBezTo>
                      <a:pt x="116" y="87"/>
                      <a:pt x="116" y="87"/>
                      <a:pt x="117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9" y="88"/>
                      <a:pt x="121" y="86"/>
                      <a:pt x="122" y="85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79"/>
                      <a:pt x="107" y="77"/>
                      <a:pt x="91" y="77"/>
                    </a:cubicBezTo>
                    <a:cubicBezTo>
                      <a:pt x="78" y="77"/>
                      <a:pt x="62" y="78"/>
                      <a:pt x="47" y="83"/>
                    </a:cubicBezTo>
                    <a:cubicBezTo>
                      <a:pt x="39" y="85"/>
                      <a:pt x="32" y="89"/>
                      <a:pt x="25" y="93"/>
                    </a:cubicBezTo>
                    <a:cubicBezTo>
                      <a:pt x="19" y="98"/>
                      <a:pt x="13" y="103"/>
                      <a:pt x="9" y="111"/>
                    </a:cubicBezTo>
                    <a:cubicBezTo>
                      <a:pt x="2" y="122"/>
                      <a:pt x="0" y="134"/>
                      <a:pt x="0" y="144"/>
                    </a:cubicBezTo>
                    <a:cubicBezTo>
                      <a:pt x="0" y="161"/>
                      <a:pt x="5" y="175"/>
                      <a:pt x="10" y="185"/>
                    </a:cubicBezTo>
                    <a:cubicBezTo>
                      <a:pt x="16" y="196"/>
                      <a:pt x="21" y="202"/>
                      <a:pt x="21" y="202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2" y="197"/>
                      <a:pt x="22" y="197"/>
                      <a:pt x="22" y="197"/>
                    </a:cubicBezTo>
                    <a:cubicBezTo>
                      <a:pt x="21" y="197"/>
                      <a:pt x="18" y="200"/>
                      <a:pt x="14" y="206"/>
                    </a:cubicBezTo>
                    <a:cubicBezTo>
                      <a:pt x="11" y="213"/>
                      <a:pt x="8" y="222"/>
                      <a:pt x="8" y="234"/>
                    </a:cubicBezTo>
                    <a:cubicBezTo>
                      <a:pt x="8" y="242"/>
                      <a:pt x="9" y="251"/>
                      <a:pt x="13" y="261"/>
                    </a:cubicBezTo>
                    <a:cubicBezTo>
                      <a:pt x="17" y="270"/>
                      <a:pt x="22" y="277"/>
                      <a:pt x="28" y="282"/>
                    </a:cubicBezTo>
                    <a:cubicBezTo>
                      <a:pt x="36" y="290"/>
                      <a:pt x="47" y="295"/>
                      <a:pt x="56" y="297"/>
                    </a:cubicBezTo>
                    <a:cubicBezTo>
                      <a:pt x="65" y="299"/>
                      <a:pt x="72" y="299"/>
                      <a:pt x="77" y="299"/>
                    </a:cubicBezTo>
                    <a:cubicBezTo>
                      <a:pt x="79" y="299"/>
                      <a:pt x="80" y="299"/>
                      <a:pt x="80" y="299"/>
                    </a:cubicBezTo>
                    <a:cubicBezTo>
                      <a:pt x="80" y="295"/>
                      <a:pt x="80" y="295"/>
                      <a:pt x="80" y="295"/>
                    </a:cubicBezTo>
                    <a:cubicBezTo>
                      <a:pt x="76" y="293"/>
                      <a:pt x="76" y="293"/>
                      <a:pt x="76" y="293"/>
                    </a:cubicBezTo>
                    <a:cubicBezTo>
                      <a:pt x="75" y="294"/>
                      <a:pt x="73" y="300"/>
                      <a:pt x="73" y="309"/>
                    </a:cubicBezTo>
                    <a:cubicBezTo>
                      <a:pt x="73" y="322"/>
                      <a:pt x="77" y="342"/>
                      <a:pt x="97" y="364"/>
                    </a:cubicBezTo>
                    <a:cubicBezTo>
                      <a:pt x="104" y="373"/>
                      <a:pt x="113" y="378"/>
                      <a:pt x="121" y="382"/>
                    </a:cubicBezTo>
                    <a:cubicBezTo>
                      <a:pt x="130" y="385"/>
                      <a:pt x="139" y="386"/>
                      <a:pt x="148" y="386"/>
                    </a:cubicBezTo>
                    <a:cubicBezTo>
                      <a:pt x="171" y="386"/>
                      <a:pt x="190" y="378"/>
                      <a:pt x="190" y="378"/>
                    </a:cubicBezTo>
                    <a:cubicBezTo>
                      <a:pt x="188" y="374"/>
                      <a:pt x="188" y="374"/>
                      <a:pt x="188" y="374"/>
                    </a:cubicBezTo>
                    <a:cubicBezTo>
                      <a:pt x="184" y="375"/>
                      <a:pt x="184" y="375"/>
                      <a:pt x="184" y="375"/>
                    </a:cubicBezTo>
                    <a:cubicBezTo>
                      <a:pt x="184" y="375"/>
                      <a:pt x="188" y="387"/>
                      <a:pt x="201" y="401"/>
                    </a:cubicBezTo>
                    <a:cubicBezTo>
                      <a:pt x="213" y="414"/>
                      <a:pt x="235" y="429"/>
                      <a:pt x="270" y="436"/>
                    </a:cubicBezTo>
                    <a:cubicBezTo>
                      <a:pt x="278" y="437"/>
                      <a:pt x="286" y="438"/>
                      <a:pt x="294" y="438"/>
                    </a:cubicBezTo>
                    <a:cubicBezTo>
                      <a:pt x="320" y="438"/>
                      <a:pt x="339" y="428"/>
                      <a:pt x="351" y="419"/>
                    </a:cubicBezTo>
                    <a:cubicBezTo>
                      <a:pt x="363" y="409"/>
                      <a:pt x="368" y="399"/>
                      <a:pt x="369" y="399"/>
                    </a:cubicBezTo>
                    <a:cubicBezTo>
                      <a:pt x="365" y="397"/>
                      <a:pt x="365" y="397"/>
                      <a:pt x="365" y="397"/>
                    </a:cubicBezTo>
                    <a:cubicBezTo>
                      <a:pt x="363" y="401"/>
                      <a:pt x="363" y="401"/>
                      <a:pt x="363" y="401"/>
                    </a:cubicBezTo>
                    <a:cubicBezTo>
                      <a:pt x="363" y="401"/>
                      <a:pt x="390" y="415"/>
                      <a:pt x="424" y="415"/>
                    </a:cubicBezTo>
                    <a:cubicBezTo>
                      <a:pt x="436" y="415"/>
                      <a:pt x="449" y="413"/>
                      <a:pt x="462" y="408"/>
                    </a:cubicBezTo>
                    <a:cubicBezTo>
                      <a:pt x="474" y="404"/>
                      <a:pt x="484" y="396"/>
                      <a:pt x="491" y="388"/>
                    </a:cubicBezTo>
                    <a:cubicBezTo>
                      <a:pt x="502" y="375"/>
                      <a:pt x="507" y="361"/>
                      <a:pt x="510" y="350"/>
                    </a:cubicBezTo>
                    <a:cubicBezTo>
                      <a:pt x="512" y="338"/>
                      <a:pt x="513" y="330"/>
                      <a:pt x="513" y="330"/>
                    </a:cubicBezTo>
                    <a:cubicBezTo>
                      <a:pt x="508" y="330"/>
                      <a:pt x="508" y="330"/>
                      <a:pt x="508" y="330"/>
                    </a:cubicBezTo>
                    <a:cubicBezTo>
                      <a:pt x="507" y="334"/>
                      <a:pt x="507" y="334"/>
                      <a:pt x="507" y="334"/>
                    </a:cubicBezTo>
                    <a:cubicBezTo>
                      <a:pt x="507" y="334"/>
                      <a:pt x="524" y="340"/>
                      <a:pt x="547" y="340"/>
                    </a:cubicBezTo>
                    <a:cubicBezTo>
                      <a:pt x="566" y="340"/>
                      <a:pt x="589" y="336"/>
                      <a:pt x="610" y="321"/>
                    </a:cubicBezTo>
                    <a:cubicBezTo>
                      <a:pt x="622" y="313"/>
                      <a:pt x="630" y="303"/>
                      <a:pt x="634" y="293"/>
                    </a:cubicBezTo>
                    <a:cubicBezTo>
                      <a:pt x="639" y="283"/>
                      <a:pt x="640" y="273"/>
                      <a:pt x="640" y="264"/>
                    </a:cubicBezTo>
                    <a:cubicBezTo>
                      <a:pt x="640" y="246"/>
                      <a:pt x="634" y="232"/>
                      <a:pt x="634" y="232"/>
                    </a:cubicBezTo>
                    <a:cubicBezTo>
                      <a:pt x="630" y="234"/>
                      <a:pt x="630" y="234"/>
                      <a:pt x="630" y="234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4" y="236"/>
                      <a:pt x="640" y="229"/>
                      <a:pt x="646" y="217"/>
                    </a:cubicBezTo>
                    <a:cubicBezTo>
                      <a:pt x="652" y="205"/>
                      <a:pt x="659" y="189"/>
                      <a:pt x="659" y="171"/>
                    </a:cubicBezTo>
                    <a:cubicBezTo>
                      <a:pt x="659" y="159"/>
                      <a:pt x="656" y="146"/>
                      <a:pt x="649" y="134"/>
                    </a:cubicBezTo>
                    <a:cubicBezTo>
                      <a:pt x="640" y="118"/>
                      <a:pt x="626" y="109"/>
                      <a:pt x="612" y="104"/>
                    </a:cubicBezTo>
                    <a:cubicBezTo>
                      <a:pt x="598" y="98"/>
                      <a:pt x="584" y="97"/>
                      <a:pt x="572" y="97"/>
                    </a:cubicBezTo>
                    <a:cubicBezTo>
                      <a:pt x="558" y="97"/>
                      <a:pt x="549" y="99"/>
                      <a:pt x="549" y="99"/>
                    </a:cubicBezTo>
                    <a:cubicBezTo>
                      <a:pt x="549" y="103"/>
                      <a:pt x="549" y="103"/>
                      <a:pt x="549" y="103"/>
                    </a:cubicBezTo>
                    <a:cubicBezTo>
                      <a:pt x="554" y="103"/>
                      <a:pt x="554" y="103"/>
                      <a:pt x="554" y="103"/>
                    </a:cubicBezTo>
                    <a:cubicBezTo>
                      <a:pt x="554" y="103"/>
                      <a:pt x="554" y="103"/>
                      <a:pt x="554" y="102"/>
                    </a:cubicBezTo>
                    <a:cubicBezTo>
                      <a:pt x="554" y="98"/>
                      <a:pt x="553" y="86"/>
                      <a:pt x="548" y="73"/>
                    </a:cubicBezTo>
                    <a:cubicBezTo>
                      <a:pt x="542" y="60"/>
                      <a:pt x="531" y="44"/>
                      <a:pt x="511" y="32"/>
                    </a:cubicBezTo>
                    <a:cubicBezTo>
                      <a:pt x="497" y="23"/>
                      <a:pt x="482" y="20"/>
                      <a:pt x="468" y="20"/>
                    </a:cubicBezTo>
                    <a:cubicBezTo>
                      <a:pt x="452" y="20"/>
                      <a:pt x="437" y="24"/>
                      <a:pt x="426" y="28"/>
                    </a:cubicBezTo>
                    <a:cubicBezTo>
                      <a:pt x="416" y="32"/>
                      <a:pt x="409" y="36"/>
                      <a:pt x="409" y="36"/>
                    </a:cubicBezTo>
                    <a:cubicBezTo>
                      <a:pt x="411" y="40"/>
                      <a:pt x="411" y="40"/>
                      <a:pt x="411" y="40"/>
                    </a:cubicBezTo>
                    <a:cubicBezTo>
                      <a:pt x="415" y="38"/>
                      <a:pt x="415" y="38"/>
                      <a:pt x="415" y="38"/>
                    </a:cubicBezTo>
                    <a:cubicBezTo>
                      <a:pt x="414" y="38"/>
                      <a:pt x="410" y="28"/>
                      <a:pt x="400" y="19"/>
                    </a:cubicBezTo>
                    <a:cubicBezTo>
                      <a:pt x="389" y="10"/>
                      <a:pt x="373" y="0"/>
                      <a:pt x="352" y="0"/>
                    </a:cubicBezTo>
                    <a:cubicBezTo>
                      <a:pt x="349" y="0"/>
                      <a:pt x="346" y="0"/>
                      <a:pt x="344" y="1"/>
                    </a:cubicBezTo>
                    <a:cubicBezTo>
                      <a:pt x="319" y="3"/>
                      <a:pt x="302" y="15"/>
                      <a:pt x="291" y="27"/>
                    </a:cubicBezTo>
                    <a:cubicBezTo>
                      <a:pt x="280" y="39"/>
                      <a:pt x="275" y="50"/>
                      <a:pt x="275" y="50"/>
                    </a:cubicBezTo>
                    <a:cubicBezTo>
                      <a:pt x="279" y="52"/>
                      <a:pt x="279" y="52"/>
                      <a:pt x="279" y="52"/>
                    </a:cubicBezTo>
                    <a:cubicBezTo>
                      <a:pt x="283" y="49"/>
                      <a:pt x="283" y="49"/>
                      <a:pt x="283" y="49"/>
                    </a:cubicBezTo>
                    <a:cubicBezTo>
                      <a:pt x="283" y="49"/>
                      <a:pt x="277" y="41"/>
                      <a:pt x="266" y="33"/>
                    </a:cubicBezTo>
                    <a:cubicBezTo>
                      <a:pt x="255" y="25"/>
                      <a:pt x="238" y="17"/>
                      <a:pt x="214" y="17"/>
                    </a:cubicBezTo>
                    <a:cubicBezTo>
                      <a:pt x="208" y="17"/>
                      <a:pt x="201" y="17"/>
                      <a:pt x="194" y="18"/>
                    </a:cubicBezTo>
                    <a:cubicBezTo>
                      <a:pt x="164" y="24"/>
                      <a:pt x="144" y="40"/>
                      <a:pt x="131" y="54"/>
                    </a:cubicBezTo>
                    <a:cubicBezTo>
                      <a:pt x="119" y="68"/>
                      <a:pt x="114" y="81"/>
                      <a:pt x="114" y="8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83"/>
                      <a:pt x="118" y="83"/>
                      <a:pt x="118" y="83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53"/>
              <p:cNvSpPr/>
              <p:nvPr/>
            </p:nvSpPr>
            <p:spPr bwMode="auto">
              <a:xfrm>
                <a:off x="5199062" y="3965575"/>
                <a:ext cx="193675" cy="79375"/>
              </a:xfrm>
              <a:custGeom>
                <a:avLst/>
                <a:gdLst>
                  <a:gd name="T0" fmla="*/ 52 w 56"/>
                  <a:gd name="T1" fmla="*/ 3 h 23"/>
                  <a:gd name="T2" fmla="*/ 37 w 56"/>
                  <a:gd name="T3" fmla="*/ 5 h 23"/>
                  <a:gd name="T4" fmla="*/ 33 w 56"/>
                  <a:gd name="T5" fmla="*/ 5 h 23"/>
                  <a:gd name="T6" fmla="*/ 18 w 56"/>
                  <a:gd name="T7" fmla="*/ 7 h 23"/>
                  <a:gd name="T8" fmla="*/ 15 w 56"/>
                  <a:gd name="T9" fmla="*/ 7 h 23"/>
                  <a:gd name="T10" fmla="*/ 3 w 56"/>
                  <a:gd name="T11" fmla="*/ 9 h 23"/>
                  <a:gd name="T12" fmla="*/ 0 w 56"/>
                  <a:gd name="T13" fmla="*/ 9 h 23"/>
                  <a:gd name="T14" fmla="*/ 16 w 56"/>
                  <a:gd name="T15" fmla="*/ 13 h 23"/>
                  <a:gd name="T16" fmla="*/ 35 w 56"/>
                  <a:gd name="T17" fmla="*/ 9 h 23"/>
                  <a:gd name="T18" fmla="*/ 56 w 56"/>
                  <a:gd name="T19" fmla="*/ 2 h 23"/>
                  <a:gd name="T20" fmla="*/ 52 w 56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52" y="3"/>
                    </a:moveTo>
                    <a:cubicBezTo>
                      <a:pt x="52" y="14"/>
                      <a:pt x="40" y="16"/>
                      <a:pt x="37" y="5"/>
                    </a:cubicBezTo>
                    <a:cubicBezTo>
                      <a:pt x="36" y="3"/>
                      <a:pt x="34" y="4"/>
                      <a:pt x="33" y="5"/>
                    </a:cubicBezTo>
                    <a:cubicBezTo>
                      <a:pt x="31" y="13"/>
                      <a:pt x="19" y="22"/>
                      <a:pt x="18" y="7"/>
                    </a:cubicBezTo>
                    <a:cubicBezTo>
                      <a:pt x="18" y="6"/>
                      <a:pt x="16" y="5"/>
                      <a:pt x="15" y="7"/>
                    </a:cubicBezTo>
                    <a:cubicBezTo>
                      <a:pt x="13" y="12"/>
                      <a:pt x="4" y="22"/>
                      <a:pt x="3" y="9"/>
                    </a:cubicBezTo>
                    <a:cubicBezTo>
                      <a:pt x="3" y="7"/>
                      <a:pt x="0" y="7"/>
                      <a:pt x="0" y="9"/>
                    </a:cubicBezTo>
                    <a:cubicBezTo>
                      <a:pt x="0" y="22"/>
                      <a:pt x="10" y="21"/>
                      <a:pt x="16" y="13"/>
                    </a:cubicBezTo>
                    <a:cubicBezTo>
                      <a:pt x="19" y="23"/>
                      <a:pt x="30" y="18"/>
                      <a:pt x="35" y="9"/>
                    </a:cubicBezTo>
                    <a:cubicBezTo>
                      <a:pt x="41" y="20"/>
                      <a:pt x="56" y="16"/>
                      <a:pt x="56" y="2"/>
                    </a:cubicBezTo>
                    <a:cubicBezTo>
                      <a:pt x="56" y="0"/>
                      <a:pt x="52" y="0"/>
                      <a:pt x="52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54"/>
              <p:cNvSpPr/>
              <p:nvPr/>
            </p:nvSpPr>
            <p:spPr bwMode="auto">
              <a:xfrm>
                <a:off x="5027612" y="3865562"/>
                <a:ext cx="55563" cy="34925"/>
              </a:xfrm>
              <a:custGeom>
                <a:avLst/>
                <a:gdLst>
                  <a:gd name="T0" fmla="*/ 12 w 16"/>
                  <a:gd name="T1" fmla="*/ 2 h 10"/>
                  <a:gd name="T2" fmla="*/ 4 w 16"/>
                  <a:gd name="T3" fmla="*/ 2 h 10"/>
                  <a:gd name="T4" fmla="*/ 0 w 16"/>
                  <a:gd name="T5" fmla="*/ 2 h 10"/>
                  <a:gd name="T6" fmla="*/ 14 w 16"/>
                  <a:gd name="T7" fmla="*/ 4 h 10"/>
                  <a:gd name="T8" fmla="*/ 12 w 1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2"/>
                    </a:moveTo>
                    <a:cubicBezTo>
                      <a:pt x="10" y="4"/>
                      <a:pt x="4" y="7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10" y="9"/>
                      <a:pt x="14" y="4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55"/>
              <p:cNvSpPr/>
              <p:nvPr/>
            </p:nvSpPr>
            <p:spPr bwMode="auto">
              <a:xfrm>
                <a:off x="4672012" y="3948112"/>
                <a:ext cx="85725" cy="41275"/>
              </a:xfrm>
              <a:custGeom>
                <a:avLst/>
                <a:gdLst>
                  <a:gd name="T0" fmla="*/ 21 w 25"/>
                  <a:gd name="T1" fmla="*/ 2 h 12"/>
                  <a:gd name="T2" fmla="*/ 10 w 25"/>
                  <a:gd name="T3" fmla="*/ 8 h 12"/>
                  <a:gd name="T4" fmla="*/ 5 w 25"/>
                  <a:gd name="T5" fmla="*/ 8 h 12"/>
                  <a:gd name="T6" fmla="*/ 6 w 25"/>
                  <a:gd name="T7" fmla="*/ 5 h 12"/>
                  <a:gd name="T8" fmla="*/ 4 w 25"/>
                  <a:gd name="T9" fmla="*/ 2 h 12"/>
                  <a:gd name="T10" fmla="*/ 7 w 25"/>
                  <a:gd name="T11" fmla="*/ 12 h 12"/>
                  <a:gd name="T12" fmla="*/ 24 w 25"/>
                  <a:gd name="T13" fmla="*/ 4 h 12"/>
                  <a:gd name="T14" fmla="*/ 21 w 25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21" y="2"/>
                    </a:moveTo>
                    <a:cubicBezTo>
                      <a:pt x="19" y="6"/>
                      <a:pt x="14" y="8"/>
                      <a:pt x="10" y="8"/>
                    </a:cubicBezTo>
                    <a:cubicBezTo>
                      <a:pt x="9" y="8"/>
                      <a:pt x="7" y="9"/>
                      <a:pt x="5" y="8"/>
                    </a:cubicBezTo>
                    <a:cubicBezTo>
                      <a:pt x="4" y="7"/>
                      <a:pt x="6" y="6"/>
                      <a:pt x="6" y="5"/>
                    </a:cubicBezTo>
                    <a:cubicBezTo>
                      <a:pt x="8" y="3"/>
                      <a:pt x="5" y="1"/>
                      <a:pt x="4" y="2"/>
                    </a:cubicBezTo>
                    <a:cubicBezTo>
                      <a:pt x="0" y="6"/>
                      <a:pt x="1" y="11"/>
                      <a:pt x="7" y="12"/>
                    </a:cubicBezTo>
                    <a:cubicBezTo>
                      <a:pt x="13" y="12"/>
                      <a:pt x="20" y="9"/>
                      <a:pt x="24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56"/>
              <p:cNvSpPr/>
              <p:nvPr/>
            </p:nvSpPr>
            <p:spPr bwMode="auto">
              <a:xfrm>
                <a:off x="5957887" y="4194175"/>
                <a:ext cx="46038" cy="36513"/>
              </a:xfrm>
              <a:custGeom>
                <a:avLst/>
                <a:gdLst>
                  <a:gd name="T0" fmla="*/ 9 w 13"/>
                  <a:gd name="T1" fmla="*/ 2 h 11"/>
                  <a:gd name="T2" fmla="*/ 6 w 13"/>
                  <a:gd name="T3" fmla="*/ 7 h 11"/>
                  <a:gd name="T4" fmla="*/ 4 w 13"/>
                  <a:gd name="T5" fmla="*/ 4 h 11"/>
                  <a:gd name="T6" fmla="*/ 0 w 13"/>
                  <a:gd name="T7" fmla="*/ 4 h 11"/>
                  <a:gd name="T8" fmla="*/ 6 w 13"/>
                  <a:gd name="T9" fmla="*/ 10 h 11"/>
                  <a:gd name="T10" fmla="*/ 12 w 13"/>
                  <a:gd name="T11" fmla="*/ 3 h 11"/>
                  <a:gd name="T12" fmla="*/ 9 w 1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9" y="2"/>
                    </a:move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4" y="5"/>
                      <a:pt x="4" y="4"/>
                    </a:cubicBezTo>
                    <a:cubicBezTo>
                      <a:pt x="3" y="2"/>
                      <a:pt x="0" y="2"/>
                      <a:pt x="0" y="4"/>
                    </a:cubicBezTo>
                    <a:cubicBezTo>
                      <a:pt x="1" y="7"/>
                      <a:pt x="2" y="11"/>
                      <a:pt x="6" y="10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57"/>
              <p:cNvSpPr/>
              <p:nvPr/>
            </p:nvSpPr>
            <p:spPr bwMode="auto">
              <a:xfrm>
                <a:off x="4051300" y="4203700"/>
                <a:ext cx="52388" cy="44450"/>
              </a:xfrm>
              <a:custGeom>
                <a:avLst/>
                <a:gdLst>
                  <a:gd name="T0" fmla="*/ 11 w 15"/>
                  <a:gd name="T1" fmla="*/ 9 h 13"/>
                  <a:gd name="T2" fmla="*/ 4 w 15"/>
                  <a:gd name="T3" fmla="*/ 7 h 13"/>
                  <a:gd name="T4" fmla="*/ 9 w 15"/>
                  <a:gd name="T5" fmla="*/ 4 h 13"/>
                  <a:gd name="T6" fmla="*/ 9 w 15"/>
                  <a:gd name="T7" fmla="*/ 0 h 13"/>
                  <a:gd name="T8" fmla="*/ 0 w 15"/>
                  <a:gd name="T9" fmla="*/ 7 h 13"/>
                  <a:gd name="T10" fmla="*/ 12 w 15"/>
                  <a:gd name="T11" fmla="*/ 12 h 13"/>
                  <a:gd name="T12" fmla="*/ 11 w 15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1" y="9"/>
                    </a:moveTo>
                    <a:cubicBezTo>
                      <a:pt x="9" y="10"/>
                      <a:pt x="4" y="10"/>
                      <a:pt x="4" y="7"/>
                    </a:cubicBezTo>
                    <a:cubicBezTo>
                      <a:pt x="3" y="4"/>
                      <a:pt x="7" y="3"/>
                      <a:pt x="9" y="4"/>
                    </a:cubicBezTo>
                    <a:cubicBezTo>
                      <a:pt x="11" y="4"/>
                      <a:pt x="12" y="1"/>
                      <a:pt x="9" y="0"/>
                    </a:cubicBezTo>
                    <a:cubicBezTo>
                      <a:pt x="5" y="0"/>
                      <a:pt x="0" y="2"/>
                      <a:pt x="0" y="7"/>
                    </a:cubicBezTo>
                    <a:cubicBezTo>
                      <a:pt x="1" y="13"/>
                      <a:pt x="8" y="13"/>
                      <a:pt x="12" y="12"/>
                    </a:cubicBezTo>
                    <a:cubicBezTo>
                      <a:pt x="15" y="12"/>
                      <a:pt x="14" y="9"/>
                      <a:pt x="11" y="9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58"/>
              <p:cNvSpPr/>
              <p:nvPr/>
            </p:nvSpPr>
            <p:spPr bwMode="auto">
              <a:xfrm>
                <a:off x="4106862" y="4332287"/>
                <a:ext cx="55563" cy="61913"/>
              </a:xfrm>
              <a:custGeom>
                <a:avLst/>
                <a:gdLst>
                  <a:gd name="T0" fmla="*/ 12 w 16"/>
                  <a:gd name="T1" fmla="*/ 10 h 18"/>
                  <a:gd name="T2" fmla="*/ 5 w 16"/>
                  <a:gd name="T3" fmla="*/ 11 h 18"/>
                  <a:gd name="T4" fmla="*/ 10 w 16"/>
                  <a:gd name="T5" fmla="*/ 4 h 18"/>
                  <a:gd name="T6" fmla="*/ 8 w 16"/>
                  <a:gd name="T7" fmla="*/ 1 h 18"/>
                  <a:gd name="T8" fmla="*/ 2 w 16"/>
                  <a:gd name="T9" fmla="*/ 13 h 18"/>
                  <a:gd name="T10" fmla="*/ 14 w 16"/>
                  <a:gd name="T11" fmla="*/ 13 h 18"/>
                  <a:gd name="T12" fmla="*/ 12 w 16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2" y="10"/>
                    </a:moveTo>
                    <a:cubicBezTo>
                      <a:pt x="11" y="11"/>
                      <a:pt x="6" y="14"/>
                      <a:pt x="5" y="11"/>
                    </a:cubicBezTo>
                    <a:cubicBezTo>
                      <a:pt x="4" y="8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ubicBezTo>
                      <a:pt x="5" y="3"/>
                      <a:pt x="0" y="8"/>
                      <a:pt x="2" y="13"/>
                    </a:cubicBezTo>
                    <a:cubicBezTo>
                      <a:pt x="4" y="18"/>
                      <a:pt x="11" y="15"/>
                      <a:pt x="14" y="13"/>
                    </a:cubicBezTo>
                    <a:cubicBezTo>
                      <a:pt x="16" y="12"/>
                      <a:pt x="14" y="9"/>
                      <a:pt x="12" y="10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59"/>
              <p:cNvSpPr/>
              <p:nvPr/>
            </p:nvSpPr>
            <p:spPr bwMode="auto">
              <a:xfrm>
                <a:off x="4048125" y="4538662"/>
                <a:ext cx="50800" cy="76200"/>
              </a:xfrm>
              <a:custGeom>
                <a:avLst/>
                <a:gdLst>
                  <a:gd name="T0" fmla="*/ 12 w 15"/>
                  <a:gd name="T1" fmla="*/ 15 h 22"/>
                  <a:gd name="T2" fmla="*/ 4 w 15"/>
                  <a:gd name="T3" fmla="*/ 14 h 22"/>
                  <a:gd name="T4" fmla="*/ 10 w 15"/>
                  <a:gd name="T5" fmla="*/ 4 h 22"/>
                  <a:gd name="T6" fmla="*/ 8 w 15"/>
                  <a:gd name="T7" fmla="*/ 2 h 22"/>
                  <a:gd name="T8" fmla="*/ 1 w 15"/>
                  <a:gd name="T9" fmla="*/ 15 h 22"/>
                  <a:gd name="T10" fmla="*/ 13 w 15"/>
                  <a:gd name="T11" fmla="*/ 18 h 22"/>
                  <a:gd name="T12" fmla="*/ 12 w 15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12" y="15"/>
                    </a:moveTo>
                    <a:cubicBezTo>
                      <a:pt x="9" y="16"/>
                      <a:pt x="4" y="18"/>
                      <a:pt x="4" y="14"/>
                    </a:cubicBezTo>
                    <a:cubicBezTo>
                      <a:pt x="5" y="10"/>
                      <a:pt x="7" y="6"/>
                      <a:pt x="10" y="4"/>
                    </a:cubicBezTo>
                    <a:cubicBezTo>
                      <a:pt x="12" y="2"/>
                      <a:pt x="9" y="0"/>
                      <a:pt x="8" y="2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1" y="22"/>
                      <a:pt x="9" y="20"/>
                      <a:pt x="13" y="18"/>
                    </a:cubicBezTo>
                    <a:cubicBezTo>
                      <a:pt x="15" y="17"/>
                      <a:pt x="14" y="14"/>
                      <a:pt x="12" y="15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60"/>
              <p:cNvSpPr/>
              <p:nvPr/>
            </p:nvSpPr>
            <p:spPr bwMode="auto">
              <a:xfrm>
                <a:off x="5645150" y="4659312"/>
                <a:ext cx="144463" cy="103188"/>
              </a:xfrm>
              <a:custGeom>
                <a:avLst/>
                <a:gdLst>
                  <a:gd name="T0" fmla="*/ 40 w 42"/>
                  <a:gd name="T1" fmla="*/ 3 h 30"/>
                  <a:gd name="T2" fmla="*/ 36 w 42"/>
                  <a:gd name="T3" fmla="*/ 3 h 30"/>
                  <a:gd name="T4" fmla="*/ 17 w 42"/>
                  <a:gd name="T5" fmla="*/ 15 h 30"/>
                  <a:gd name="T6" fmla="*/ 14 w 42"/>
                  <a:gd name="T7" fmla="*/ 16 h 30"/>
                  <a:gd name="T8" fmla="*/ 10 w 42"/>
                  <a:gd name="T9" fmla="*/ 25 h 30"/>
                  <a:gd name="T10" fmla="*/ 4 w 42"/>
                  <a:gd name="T11" fmla="*/ 20 h 30"/>
                  <a:gd name="T12" fmla="*/ 1 w 42"/>
                  <a:gd name="T13" fmla="*/ 20 h 30"/>
                  <a:gd name="T14" fmla="*/ 8 w 42"/>
                  <a:gd name="T15" fmla="*/ 29 h 30"/>
                  <a:gd name="T16" fmla="*/ 17 w 42"/>
                  <a:gd name="T17" fmla="*/ 20 h 30"/>
                  <a:gd name="T18" fmla="*/ 40 w 4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40" y="3"/>
                    </a:moveTo>
                    <a:cubicBezTo>
                      <a:pt x="40" y="0"/>
                      <a:pt x="36" y="0"/>
                      <a:pt x="36" y="3"/>
                    </a:cubicBezTo>
                    <a:cubicBezTo>
                      <a:pt x="38" y="15"/>
                      <a:pt x="28" y="28"/>
                      <a:pt x="17" y="15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5" y="20"/>
                      <a:pt x="14" y="24"/>
                      <a:pt x="10" y="25"/>
                    </a:cubicBezTo>
                    <a:cubicBezTo>
                      <a:pt x="6" y="27"/>
                      <a:pt x="3" y="24"/>
                      <a:pt x="4" y="20"/>
                    </a:cubicBezTo>
                    <a:cubicBezTo>
                      <a:pt x="4" y="18"/>
                      <a:pt x="1" y="17"/>
                      <a:pt x="1" y="20"/>
                    </a:cubicBezTo>
                    <a:cubicBezTo>
                      <a:pt x="0" y="25"/>
                      <a:pt x="2" y="29"/>
                      <a:pt x="8" y="29"/>
                    </a:cubicBezTo>
                    <a:cubicBezTo>
                      <a:pt x="14" y="29"/>
                      <a:pt x="17" y="25"/>
                      <a:pt x="17" y="20"/>
                    </a:cubicBezTo>
                    <a:cubicBezTo>
                      <a:pt x="29" y="30"/>
                      <a:pt x="42" y="18"/>
                      <a:pt x="40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61"/>
              <p:cNvSpPr/>
              <p:nvPr/>
            </p:nvSpPr>
            <p:spPr bwMode="auto">
              <a:xfrm>
                <a:off x="4775200" y="5056187"/>
                <a:ext cx="182563" cy="73025"/>
              </a:xfrm>
              <a:custGeom>
                <a:avLst/>
                <a:gdLst>
                  <a:gd name="T0" fmla="*/ 49 w 53"/>
                  <a:gd name="T1" fmla="*/ 7 h 21"/>
                  <a:gd name="T2" fmla="*/ 46 w 53"/>
                  <a:gd name="T3" fmla="*/ 14 h 21"/>
                  <a:gd name="T4" fmla="*/ 39 w 53"/>
                  <a:gd name="T5" fmla="*/ 7 h 21"/>
                  <a:gd name="T6" fmla="*/ 36 w 53"/>
                  <a:gd name="T7" fmla="*/ 5 h 21"/>
                  <a:gd name="T8" fmla="*/ 32 w 53"/>
                  <a:gd name="T9" fmla="*/ 11 h 21"/>
                  <a:gd name="T10" fmla="*/ 19 w 53"/>
                  <a:gd name="T11" fmla="*/ 6 h 21"/>
                  <a:gd name="T12" fmla="*/ 16 w 53"/>
                  <a:gd name="T13" fmla="*/ 5 h 21"/>
                  <a:gd name="T14" fmla="*/ 10 w 53"/>
                  <a:gd name="T15" fmla="*/ 11 h 21"/>
                  <a:gd name="T16" fmla="*/ 6 w 53"/>
                  <a:gd name="T17" fmla="*/ 3 h 21"/>
                  <a:gd name="T18" fmla="*/ 2 w 53"/>
                  <a:gd name="T19" fmla="*/ 2 h 21"/>
                  <a:gd name="T20" fmla="*/ 5 w 53"/>
                  <a:gd name="T21" fmla="*/ 15 h 21"/>
                  <a:gd name="T22" fmla="*/ 16 w 53"/>
                  <a:gd name="T23" fmla="*/ 11 h 21"/>
                  <a:gd name="T24" fmla="*/ 25 w 53"/>
                  <a:gd name="T25" fmla="*/ 18 h 21"/>
                  <a:gd name="T26" fmla="*/ 36 w 53"/>
                  <a:gd name="T27" fmla="*/ 11 h 21"/>
                  <a:gd name="T28" fmla="*/ 42 w 53"/>
                  <a:gd name="T29" fmla="*/ 19 h 21"/>
                  <a:gd name="T30" fmla="*/ 53 w 53"/>
                  <a:gd name="T31" fmla="*/ 7 h 21"/>
                  <a:gd name="T32" fmla="*/ 49 w 53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1">
                    <a:moveTo>
                      <a:pt x="49" y="7"/>
                    </a:moveTo>
                    <a:cubicBezTo>
                      <a:pt x="48" y="9"/>
                      <a:pt x="47" y="12"/>
                      <a:pt x="46" y="14"/>
                    </a:cubicBezTo>
                    <a:cubicBezTo>
                      <a:pt x="41" y="20"/>
                      <a:pt x="39" y="8"/>
                      <a:pt x="39" y="7"/>
                    </a:cubicBezTo>
                    <a:cubicBezTo>
                      <a:pt x="39" y="5"/>
                      <a:pt x="37" y="4"/>
                      <a:pt x="36" y="5"/>
                    </a:cubicBezTo>
                    <a:cubicBezTo>
                      <a:pt x="34" y="7"/>
                      <a:pt x="33" y="9"/>
                      <a:pt x="32" y="11"/>
                    </a:cubicBezTo>
                    <a:cubicBezTo>
                      <a:pt x="24" y="16"/>
                      <a:pt x="20" y="15"/>
                      <a:pt x="19" y="6"/>
                    </a:cubicBezTo>
                    <a:cubicBezTo>
                      <a:pt x="19" y="4"/>
                      <a:pt x="17" y="4"/>
                      <a:pt x="16" y="5"/>
                    </a:cubicBezTo>
                    <a:cubicBezTo>
                      <a:pt x="14" y="8"/>
                      <a:pt x="13" y="10"/>
                      <a:pt x="10" y="11"/>
                    </a:cubicBezTo>
                    <a:cubicBezTo>
                      <a:pt x="3" y="17"/>
                      <a:pt x="5" y="4"/>
                      <a:pt x="6" y="3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2" y="5"/>
                      <a:pt x="0" y="13"/>
                      <a:pt x="5" y="15"/>
                    </a:cubicBezTo>
                    <a:cubicBezTo>
                      <a:pt x="9" y="17"/>
                      <a:pt x="13" y="14"/>
                      <a:pt x="16" y="11"/>
                    </a:cubicBezTo>
                    <a:cubicBezTo>
                      <a:pt x="17" y="14"/>
                      <a:pt x="21" y="17"/>
                      <a:pt x="25" y="18"/>
                    </a:cubicBezTo>
                    <a:cubicBezTo>
                      <a:pt x="30" y="18"/>
                      <a:pt x="33" y="15"/>
                      <a:pt x="36" y="11"/>
                    </a:cubicBezTo>
                    <a:cubicBezTo>
                      <a:pt x="37" y="14"/>
                      <a:pt x="39" y="17"/>
                      <a:pt x="42" y="19"/>
                    </a:cubicBezTo>
                    <a:cubicBezTo>
                      <a:pt x="48" y="21"/>
                      <a:pt x="52" y="11"/>
                      <a:pt x="53" y="7"/>
                    </a:cubicBezTo>
                    <a:cubicBezTo>
                      <a:pt x="53" y="5"/>
                      <a:pt x="50" y="5"/>
                      <a:pt x="49" y="7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62"/>
              <p:cNvSpPr/>
              <p:nvPr/>
            </p:nvSpPr>
            <p:spPr bwMode="auto">
              <a:xfrm>
                <a:off x="5410200" y="4956175"/>
                <a:ext cx="61913" cy="82550"/>
              </a:xfrm>
              <a:custGeom>
                <a:avLst/>
                <a:gdLst>
                  <a:gd name="T0" fmla="*/ 15 w 18"/>
                  <a:gd name="T1" fmla="*/ 1 h 24"/>
                  <a:gd name="T2" fmla="*/ 12 w 18"/>
                  <a:gd name="T3" fmla="*/ 3 h 24"/>
                  <a:gd name="T4" fmla="*/ 12 w 18"/>
                  <a:gd name="T5" fmla="*/ 16 h 24"/>
                  <a:gd name="T6" fmla="*/ 4 w 18"/>
                  <a:gd name="T7" fmla="*/ 9 h 24"/>
                  <a:gd name="T8" fmla="*/ 0 w 18"/>
                  <a:gd name="T9" fmla="*/ 10 h 24"/>
                  <a:gd name="T10" fmla="*/ 14 w 18"/>
                  <a:gd name="T11" fmla="*/ 19 h 24"/>
                  <a:gd name="T12" fmla="*/ 15 w 1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15" y="1"/>
                    </a:moveTo>
                    <a:cubicBezTo>
                      <a:pt x="14" y="0"/>
                      <a:pt x="11" y="1"/>
                      <a:pt x="12" y="3"/>
                    </a:cubicBezTo>
                    <a:cubicBezTo>
                      <a:pt x="14" y="7"/>
                      <a:pt x="14" y="12"/>
                      <a:pt x="12" y="16"/>
                    </a:cubicBezTo>
                    <a:cubicBezTo>
                      <a:pt x="10" y="21"/>
                      <a:pt x="4" y="12"/>
                      <a:pt x="4" y="9"/>
                    </a:cubicBezTo>
                    <a:cubicBezTo>
                      <a:pt x="3" y="7"/>
                      <a:pt x="0" y="8"/>
                      <a:pt x="0" y="10"/>
                    </a:cubicBezTo>
                    <a:cubicBezTo>
                      <a:pt x="1" y="15"/>
                      <a:pt x="8" y="24"/>
                      <a:pt x="14" y="19"/>
                    </a:cubicBezTo>
                    <a:cubicBezTo>
                      <a:pt x="18" y="15"/>
                      <a:pt x="17" y="6"/>
                      <a:pt x="15" y="1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4002588" y="4360605"/>
              <a:ext cx="2313036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00" y="1288475"/>
            <a:ext cx="6123988" cy="510400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文本框 3"/>
          <p:cNvSpPr txBox="1"/>
          <p:nvPr/>
        </p:nvSpPr>
        <p:spPr>
          <a:xfrm>
            <a:off x="1513525" y="778137"/>
            <a:ext cx="954505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200">
              <a:defRPr/>
            </a:pPr>
            <a:r>
              <a:rPr lang="zh-CN" altLang="en-US" sz="9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感</a:t>
            </a:r>
            <a:r>
              <a:rPr lang="zh-CN" altLang="en-US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</a:t>
            </a:r>
            <a:r>
              <a:rPr lang="zh-CN" altLang="en-US" sz="9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收看</a:t>
            </a:r>
            <a:endParaRPr lang="zh-CN" altLang="en-US" sz="9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1744141" y="3219788"/>
            <a:ext cx="5982734" cy="644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9200">
              <a:lnSpc>
                <a:spcPct val="120000"/>
              </a:lnSpc>
              <a:defRPr/>
            </a:pP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 or print the it into a film to be used in a wider </a:t>
            </a:r>
            <a:r>
              <a:rPr lang="en-US" altLang="zh-CN" sz="995" dirty="0" err="1">
                <a:solidFill>
                  <a:schemeClr val="bg1"/>
                </a:solidFill>
                <a:cs typeface="+mn-ea"/>
                <a:sym typeface="+mn-lt"/>
              </a:rPr>
              <a:t>fielddemonstrate</a:t>
            </a: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 on a projector or computer or print the t into a film to be </a:t>
            </a:r>
            <a:r>
              <a:rPr lang="en-US" altLang="zh-CN" sz="995" dirty="0" err="1">
                <a:solidFill>
                  <a:schemeClr val="bg1"/>
                </a:solidFill>
                <a:cs typeface="+mn-ea"/>
                <a:sym typeface="+mn-lt"/>
              </a:rPr>
              <a:t>usedtrate</a:t>
            </a: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 on a projector or computer or print the it into a film to be used in a wider field</a:t>
            </a:r>
            <a:endParaRPr lang="en-US" altLang="zh-CN" sz="9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 bwMode="auto">
          <a:xfrm>
            <a:off x="2006017" y="3944244"/>
            <a:ext cx="52768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圣诞节营销活动策划书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61" y="492025"/>
            <a:ext cx="1419011" cy="14190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活动流程介绍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6" name="矩形 375"/>
          <p:cNvSpPr/>
          <p:nvPr/>
        </p:nvSpPr>
        <p:spPr>
          <a:xfrm>
            <a:off x="1000038" y="3192683"/>
            <a:ext cx="60092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951521" y="2378663"/>
            <a:ext cx="365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添加标题文字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2" name="图片 17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5" y="1379699"/>
            <a:ext cx="4757919" cy="4681792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240"/>
          <p:cNvGrpSpPr/>
          <p:nvPr/>
        </p:nvGrpSpPr>
        <p:grpSpPr>
          <a:xfrm>
            <a:off x="866938" y="637752"/>
            <a:ext cx="3194207" cy="5766642"/>
            <a:chOff x="798358" y="660612"/>
            <a:chExt cx="3194207" cy="5766642"/>
          </a:xfrm>
        </p:grpSpPr>
        <p:grpSp>
          <p:nvGrpSpPr>
            <p:cNvPr id="241" name="组合 171"/>
            <p:cNvGrpSpPr/>
            <p:nvPr/>
          </p:nvGrpSpPr>
          <p:grpSpPr>
            <a:xfrm>
              <a:off x="798358" y="660612"/>
              <a:ext cx="3194207" cy="5766642"/>
              <a:chOff x="3119439" y="536575"/>
              <a:chExt cx="1247775" cy="2252663"/>
            </a:xfrm>
          </p:grpSpPr>
          <p:sp>
            <p:nvSpPr>
              <p:cNvPr id="177" name="Freeform 395"/>
              <p:cNvSpPr/>
              <p:nvPr/>
            </p:nvSpPr>
            <p:spPr bwMode="auto">
              <a:xfrm>
                <a:off x="3752851" y="865188"/>
                <a:ext cx="160338" cy="160338"/>
              </a:xfrm>
              <a:custGeom>
                <a:avLst/>
                <a:gdLst>
                  <a:gd name="T0" fmla="*/ 21 w 69"/>
                  <a:gd name="T1" fmla="*/ 65 h 68"/>
                  <a:gd name="T2" fmla="*/ 64 w 69"/>
                  <a:gd name="T3" fmla="*/ 21 h 68"/>
                  <a:gd name="T4" fmla="*/ 65 w 69"/>
                  <a:gd name="T5" fmla="*/ 12 h 68"/>
                  <a:gd name="T6" fmla="*/ 45 w 69"/>
                  <a:gd name="T7" fmla="*/ 3 h 68"/>
                  <a:gd name="T8" fmla="*/ 3 w 69"/>
                  <a:gd name="T9" fmla="*/ 46 h 68"/>
                  <a:gd name="T10" fmla="*/ 12 w 69"/>
                  <a:gd name="T11" fmla="*/ 65 h 68"/>
                  <a:gd name="T12" fmla="*/ 21 w 69"/>
                  <a:gd name="T1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68">
                    <a:moveTo>
                      <a:pt x="21" y="65"/>
                    </a:moveTo>
                    <a:cubicBezTo>
                      <a:pt x="30" y="48"/>
                      <a:pt x="51" y="28"/>
                      <a:pt x="64" y="21"/>
                    </a:cubicBezTo>
                    <a:cubicBezTo>
                      <a:pt x="69" y="19"/>
                      <a:pt x="67" y="15"/>
                      <a:pt x="65" y="12"/>
                    </a:cubicBezTo>
                    <a:cubicBezTo>
                      <a:pt x="59" y="6"/>
                      <a:pt x="52" y="0"/>
                      <a:pt x="45" y="3"/>
                    </a:cubicBezTo>
                    <a:cubicBezTo>
                      <a:pt x="28" y="12"/>
                      <a:pt x="11" y="29"/>
                      <a:pt x="3" y="46"/>
                    </a:cubicBezTo>
                    <a:cubicBezTo>
                      <a:pt x="0" y="53"/>
                      <a:pt x="6" y="60"/>
                      <a:pt x="12" y="65"/>
                    </a:cubicBezTo>
                    <a:cubicBezTo>
                      <a:pt x="15" y="68"/>
                      <a:pt x="19" y="68"/>
                      <a:pt x="2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Oval 402"/>
              <p:cNvSpPr>
                <a:spLocks noChangeArrowheads="1"/>
              </p:cNvSpPr>
              <p:nvPr/>
            </p:nvSpPr>
            <p:spPr bwMode="auto">
              <a:xfrm>
                <a:off x="3119439" y="1541463"/>
                <a:ext cx="1247775" cy="12477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422"/>
              <p:cNvSpPr/>
              <p:nvPr/>
            </p:nvSpPr>
            <p:spPr bwMode="auto">
              <a:xfrm>
                <a:off x="4179888" y="536575"/>
                <a:ext cx="160338" cy="158750"/>
              </a:xfrm>
              <a:custGeom>
                <a:avLst/>
                <a:gdLst>
                  <a:gd name="T0" fmla="*/ 50 w 68"/>
                  <a:gd name="T1" fmla="*/ 8 h 68"/>
                  <a:gd name="T2" fmla="*/ 8 w 68"/>
                  <a:gd name="T3" fmla="*/ 18 h 68"/>
                  <a:gd name="T4" fmla="*/ 18 w 68"/>
                  <a:gd name="T5" fmla="*/ 59 h 68"/>
                  <a:gd name="T6" fmla="*/ 60 w 68"/>
                  <a:gd name="T7" fmla="*/ 50 h 68"/>
                  <a:gd name="T8" fmla="*/ 50 w 6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50" y="8"/>
                    </a:moveTo>
                    <a:cubicBezTo>
                      <a:pt x="36" y="0"/>
                      <a:pt x="17" y="4"/>
                      <a:pt x="8" y="18"/>
                    </a:cubicBezTo>
                    <a:cubicBezTo>
                      <a:pt x="0" y="32"/>
                      <a:pt x="4" y="51"/>
                      <a:pt x="18" y="59"/>
                    </a:cubicBezTo>
                    <a:cubicBezTo>
                      <a:pt x="32" y="68"/>
                      <a:pt x="51" y="64"/>
                      <a:pt x="60" y="50"/>
                    </a:cubicBezTo>
                    <a:cubicBezTo>
                      <a:pt x="68" y="35"/>
                      <a:pt x="64" y="17"/>
                      <a:pt x="5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433"/>
              <p:cNvSpPr/>
              <p:nvPr/>
            </p:nvSpPr>
            <p:spPr bwMode="auto">
              <a:xfrm>
                <a:off x="3913188" y="825500"/>
                <a:ext cx="177800" cy="133350"/>
              </a:xfrm>
              <a:custGeom>
                <a:avLst/>
                <a:gdLst>
                  <a:gd name="T0" fmla="*/ 12 w 76"/>
                  <a:gd name="T1" fmla="*/ 0 h 57"/>
                  <a:gd name="T2" fmla="*/ 55 w 76"/>
                  <a:gd name="T3" fmla="*/ 51 h 57"/>
                  <a:gd name="T4" fmla="*/ 67 w 76"/>
                  <a:gd name="T5" fmla="*/ 19 h 57"/>
                  <a:gd name="T6" fmla="*/ 12 w 76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7">
                    <a:moveTo>
                      <a:pt x="12" y="0"/>
                    </a:moveTo>
                    <a:cubicBezTo>
                      <a:pt x="0" y="35"/>
                      <a:pt x="24" y="57"/>
                      <a:pt x="55" y="51"/>
                    </a:cubicBezTo>
                    <a:cubicBezTo>
                      <a:pt x="71" y="47"/>
                      <a:pt x="76" y="27"/>
                      <a:pt x="67" y="19"/>
                    </a:cubicBezTo>
                    <a:cubicBezTo>
                      <a:pt x="52" y="6"/>
                      <a:pt x="7" y="4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450"/>
              <p:cNvSpPr/>
              <p:nvPr/>
            </p:nvSpPr>
            <p:spPr bwMode="auto">
              <a:xfrm>
                <a:off x="3960813" y="1198563"/>
                <a:ext cx="60325" cy="55563"/>
              </a:xfrm>
              <a:custGeom>
                <a:avLst/>
                <a:gdLst>
                  <a:gd name="T0" fmla="*/ 0 w 26"/>
                  <a:gd name="T1" fmla="*/ 9 h 24"/>
                  <a:gd name="T2" fmla="*/ 10 w 26"/>
                  <a:gd name="T3" fmla="*/ 22 h 24"/>
                  <a:gd name="T4" fmla="*/ 25 w 26"/>
                  <a:gd name="T5" fmla="*/ 15 h 24"/>
                  <a:gd name="T6" fmla="*/ 15 w 26"/>
                  <a:gd name="T7" fmla="*/ 1 h 24"/>
                  <a:gd name="T8" fmla="*/ 0 w 26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9"/>
                    </a:moveTo>
                    <a:cubicBezTo>
                      <a:pt x="0" y="15"/>
                      <a:pt x="4" y="21"/>
                      <a:pt x="10" y="22"/>
                    </a:cubicBezTo>
                    <a:cubicBezTo>
                      <a:pt x="17" y="24"/>
                      <a:pt x="23" y="20"/>
                      <a:pt x="25" y="15"/>
                    </a:cubicBezTo>
                    <a:cubicBezTo>
                      <a:pt x="26" y="8"/>
                      <a:pt x="22" y="3"/>
                      <a:pt x="15" y="1"/>
                    </a:cubicBezTo>
                    <a:cubicBezTo>
                      <a:pt x="9" y="0"/>
                      <a:pt x="3" y="3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9" name="矩形 238"/>
            <p:cNvSpPr/>
            <p:nvPr/>
          </p:nvSpPr>
          <p:spPr>
            <a:xfrm>
              <a:off x="1224309" y="4778384"/>
              <a:ext cx="244964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1173539" y="4034285"/>
              <a:ext cx="2510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标题文字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8175795" y="171710"/>
            <a:ext cx="2468711" cy="4456874"/>
            <a:chOff x="798355" y="660612"/>
            <a:chExt cx="3194206" cy="5766642"/>
          </a:xfrm>
        </p:grpSpPr>
        <p:grpSp>
          <p:nvGrpSpPr>
            <p:cNvPr id="313" name="组合 312"/>
            <p:cNvGrpSpPr/>
            <p:nvPr/>
          </p:nvGrpSpPr>
          <p:grpSpPr>
            <a:xfrm>
              <a:off x="798355" y="660612"/>
              <a:ext cx="3194206" cy="5766642"/>
              <a:chOff x="3119439" y="536575"/>
              <a:chExt cx="1247775" cy="2252663"/>
            </a:xfrm>
          </p:grpSpPr>
          <p:sp>
            <p:nvSpPr>
              <p:cNvPr id="326" name="Freeform 401"/>
              <p:cNvSpPr/>
              <p:nvPr/>
            </p:nvSpPr>
            <p:spPr bwMode="auto">
              <a:xfrm>
                <a:off x="3551239" y="1476375"/>
                <a:ext cx="115888" cy="215900"/>
              </a:xfrm>
              <a:custGeom>
                <a:avLst/>
                <a:gdLst>
                  <a:gd name="T0" fmla="*/ 48 w 50"/>
                  <a:gd name="T1" fmla="*/ 80 h 92"/>
                  <a:gd name="T2" fmla="*/ 35 w 50"/>
                  <a:gd name="T3" fmla="*/ 6 h 92"/>
                  <a:gd name="T4" fmla="*/ 26 w 50"/>
                  <a:gd name="T5" fmla="*/ 0 h 92"/>
                  <a:gd name="T6" fmla="*/ 4 w 50"/>
                  <a:gd name="T7" fmla="*/ 13 h 92"/>
                  <a:gd name="T8" fmla="*/ 17 w 50"/>
                  <a:gd name="T9" fmla="*/ 85 h 92"/>
                  <a:gd name="T10" fmla="*/ 42 w 50"/>
                  <a:gd name="T11" fmla="*/ 89 h 92"/>
                  <a:gd name="T12" fmla="*/ 48 w 50"/>
                  <a:gd name="T13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92">
                    <a:moveTo>
                      <a:pt x="48" y="80"/>
                    </a:moveTo>
                    <a:cubicBezTo>
                      <a:pt x="38" y="59"/>
                      <a:pt x="32" y="24"/>
                      <a:pt x="35" y="6"/>
                    </a:cubicBezTo>
                    <a:cubicBezTo>
                      <a:pt x="35" y="1"/>
                      <a:pt x="30" y="0"/>
                      <a:pt x="26" y="0"/>
                    </a:cubicBezTo>
                    <a:cubicBezTo>
                      <a:pt x="16" y="2"/>
                      <a:pt x="5" y="4"/>
                      <a:pt x="4" y="13"/>
                    </a:cubicBezTo>
                    <a:cubicBezTo>
                      <a:pt x="0" y="37"/>
                      <a:pt x="6" y="65"/>
                      <a:pt x="17" y="85"/>
                    </a:cubicBezTo>
                    <a:cubicBezTo>
                      <a:pt x="22" y="92"/>
                      <a:pt x="33" y="91"/>
                      <a:pt x="42" y="89"/>
                    </a:cubicBezTo>
                    <a:cubicBezTo>
                      <a:pt x="47" y="88"/>
                      <a:pt x="50" y="84"/>
                      <a:pt x="4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7" name="Oval 402"/>
              <p:cNvSpPr>
                <a:spLocks noChangeArrowheads="1"/>
              </p:cNvSpPr>
              <p:nvPr/>
            </p:nvSpPr>
            <p:spPr bwMode="auto">
              <a:xfrm>
                <a:off x="3119439" y="1541463"/>
                <a:ext cx="1247775" cy="12477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2" name="Freeform 422"/>
              <p:cNvSpPr/>
              <p:nvPr/>
            </p:nvSpPr>
            <p:spPr bwMode="auto">
              <a:xfrm>
                <a:off x="4179888" y="536575"/>
                <a:ext cx="160338" cy="158750"/>
              </a:xfrm>
              <a:custGeom>
                <a:avLst/>
                <a:gdLst>
                  <a:gd name="T0" fmla="*/ 50 w 68"/>
                  <a:gd name="T1" fmla="*/ 8 h 68"/>
                  <a:gd name="T2" fmla="*/ 8 w 68"/>
                  <a:gd name="T3" fmla="*/ 18 h 68"/>
                  <a:gd name="T4" fmla="*/ 18 w 68"/>
                  <a:gd name="T5" fmla="*/ 59 h 68"/>
                  <a:gd name="T6" fmla="*/ 60 w 68"/>
                  <a:gd name="T7" fmla="*/ 50 h 68"/>
                  <a:gd name="T8" fmla="*/ 50 w 6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50" y="8"/>
                    </a:moveTo>
                    <a:cubicBezTo>
                      <a:pt x="36" y="0"/>
                      <a:pt x="17" y="4"/>
                      <a:pt x="8" y="18"/>
                    </a:cubicBezTo>
                    <a:cubicBezTo>
                      <a:pt x="0" y="32"/>
                      <a:pt x="4" y="51"/>
                      <a:pt x="18" y="59"/>
                    </a:cubicBezTo>
                    <a:cubicBezTo>
                      <a:pt x="32" y="68"/>
                      <a:pt x="51" y="64"/>
                      <a:pt x="60" y="50"/>
                    </a:cubicBezTo>
                    <a:cubicBezTo>
                      <a:pt x="68" y="35"/>
                      <a:pt x="64" y="17"/>
                      <a:pt x="5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7" name="Freeform 437"/>
              <p:cNvSpPr/>
              <p:nvPr/>
            </p:nvSpPr>
            <p:spPr bwMode="auto">
              <a:xfrm>
                <a:off x="4227513" y="887413"/>
                <a:ext cx="53975" cy="53975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4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8" name="Freeform 438"/>
              <p:cNvSpPr/>
              <p:nvPr/>
            </p:nvSpPr>
            <p:spPr bwMode="auto">
              <a:xfrm>
                <a:off x="4217988" y="912813"/>
                <a:ext cx="53975" cy="53975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3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9" name="Freeform 439"/>
              <p:cNvSpPr/>
              <p:nvPr/>
            </p:nvSpPr>
            <p:spPr bwMode="auto">
              <a:xfrm>
                <a:off x="4243388" y="857250"/>
                <a:ext cx="53975" cy="52388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2" y="3"/>
                      <a:pt x="1" y="9"/>
                    </a:cubicBezTo>
                    <a:cubicBezTo>
                      <a:pt x="0" y="15"/>
                      <a:pt x="3" y="20"/>
                      <a:pt x="9" y="22"/>
                    </a:cubicBezTo>
                    <a:cubicBezTo>
                      <a:pt x="15" y="23"/>
                      <a:pt x="20" y="19"/>
                      <a:pt x="22" y="14"/>
                    </a:cubicBezTo>
                    <a:cubicBezTo>
                      <a:pt x="23" y="8"/>
                      <a:pt x="19" y="2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Freeform 446"/>
              <p:cNvSpPr/>
              <p:nvPr/>
            </p:nvSpPr>
            <p:spPr bwMode="auto">
              <a:xfrm>
                <a:off x="3640138" y="1401763"/>
                <a:ext cx="642938" cy="207963"/>
              </a:xfrm>
              <a:custGeom>
                <a:avLst/>
                <a:gdLst>
                  <a:gd name="T0" fmla="*/ 4 w 275"/>
                  <a:gd name="T1" fmla="*/ 13 h 89"/>
                  <a:gd name="T2" fmla="*/ 6 w 275"/>
                  <a:gd name="T3" fmla="*/ 28 h 89"/>
                  <a:gd name="T4" fmla="*/ 260 w 275"/>
                  <a:gd name="T5" fmla="*/ 89 h 89"/>
                  <a:gd name="T6" fmla="*/ 273 w 275"/>
                  <a:gd name="T7" fmla="*/ 75 h 89"/>
                  <a:gd name="T8" fmla="*/ 266 w 275"/>
                  <a:gd name="T9" fmla="*/ 60 h 89"/>
                  <a:gd name="T10" fmla="*/ 16 w 275"/>
                  <a:gd name="T11" fmla="*/ 1 h 89"/>
                  <a:gd name="T12" fmla="*/ 4 w 275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89">
                    <a:moveTo>
                      <a:pt x="4" y="13"/>
                    </a:moveTo>
                    <a:cubicBezTo>
                      <a:pt x="0" y="22"/>
                      <a:pt x="0" y="26"/>
                      <a:pt x="6" y="28"/>
                    </a:cubicBezTo>
                    <a:cubicBezTo>
                      <a:pt x="77" y="62"/>
                      <a:pt x="161" y="88"/>
                      <a:pt x="260" y="89"/>
                    </a:cubicBezTo>
                    <a:cubicBezTo>
                      <a:pt x="267" y="89"/>
                      <a:pt x="272" y="88"/>
                      <a:pt x="273" y="75"/>
                    </a:cubicBezTo>
                    <a:cubicBezTo>
                      <a:pt x="275" y="63"/>
                      <a:pt x="273" y="60"/>
                      <a:pt x="266" y="60"/>
                    </a:cubicBezTo>
                    <a:cubicBezTo>
                      <a:pt x="197" y="64"/>
                      <a:pt x="91" y="42"/>
                      <a:pt x="16" y="1"/>
                    </a:cubicBezTo>
                    <a:cubicBezTo>
                      <a:pt x="13" y="0"/>
                      <a:pt x="7" y="3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450"/>
              <p:cNvSpPr/>
              <p:nvPr/>
            </p:nvSpPr>
            <p:spPr bwMode="auto">
              <a:xfrm>
                <a:off x="3960813" y="1198563"/>
                <a:ext cx="60325" cy="55563"/>
              </a:xfrm>
              <a:custGeom>
                <a:avLst/>
                <a:gdLst>
                  <a:gd name="T0" fmla="*/ 0 w 26"/>
                  <a:gd name="T1" fmla="*/ 9 h 24"/>
                  <a:gd name="T2" fmla="*/ 10 w 26"/>
                  <a:gd name="T3" fmla="*/ 22 h 24"/>
                  <a:gd name="T4" fmla="*/ 25 w 26"/>
                  <a:gd name="T5" fmla="*/ 15 h 24"/>
                  <a:gd name="T6" fmla="*/ 15 w 26"/>
                  <a:gd name="T7" fmla="*/ 1 h 24"/>
                  <a:gd name="T8" fmla="*/ 0 w 26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9"/>
                    </a:moveTo>
                    <a:cubicBezTo>
                      <a:pt x="0" y="15"/>
                      <a:pt x="4" y="21"/>
                      <a:pt x="10" y="22"/>
                    </a:cubicBezTo>
                    <a:cubicBezTo>
                      <a:pt x="17" y="24"/>
                      <a:pt x="23" y="20"/>
                      <a:pt x="25" y="15"/>
                    </a:cubicBezTo>
                    <a:cubicBezTo>
                      <a:pt x="26" y="8"/>
                      <a:pt x="22" y="3"/>
                      <a:pt x="15" y="1"/>
                    </a:cubicBezTo>
                    <a:cubicBezTo>
                      <a:pt x="9" y="0"/>
                      <a:pt x="3" y="3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4" name="矩形 313"/>
            <p:cNvSpPr/>
            <p:nvPr/>
          </p:nvSpPr>
          <p:spPr>
            <a:xfrm>
              <a:off x="1224309" y="4778385"/>
              <a:ext cx="2449642" cy="1553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5" name="文本框 314"/>
            <p:cNvSpPr txBox="1"/>
            <p:nvPr/>
          </p:nvSpPr>
          <p:spPr>
            <a:xfrm>
              <a:off x="1236971" y="4101373"/>
              <a:ext cx="2276053" cy="67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标题文字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539" name="图片 538" descr="图片包含 动物, 哺乳动物&#10;&#10;自动生成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7645" y="3647076"/>
            <a:ext cx="4300826" cy="2751927"/>
          </a:xfrm>
          <a:prstGeom prst="rect">
            <a:avLst/>
          </a:prstGeom>
        </p:spPr>
      </p:pic>
      <p:pic>
        <p:nvPicPr>
          <p:cNvPr id="512" name="图片 5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20" y="1718744"/>
            <a:ext cx="3159899" cy="3833446"/>
          </a:xfrm>
          <a:prstGeom prst="rect">
            <a:avLst/>
          </a:prstGeom>
        </p:spPr>
      </p:pic>
      <p:pic>
        <p:nvPicPr>
          <p:cNvPr id="513" name="图片 5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7" y="1022883"/>
            <a:ext cx="4309805" cy="2869762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2" name="任意多边形: 形状 171"/>
          <p:cNvSpPr/>
          <p:nvPr/>
        </p:nvSpPr>
        <p:spPr>
          <a:xfrm>
            <a:off x="-266218" y="2614086"/>
            <a:ext cx="12963646" cy="1830592"/>
          </a:xfrm>
          <a:custGeom>
            <a:avLst/>
            <a:gdLst>
              <a:gd name="connsiteX0" fmla="*/ 0 w 12963646"/>
              <a:gd name="connsiteY0" fmla="*/ 1830592 h 1830592"/>
              <a:gd name="connsiteX1" fmla="*/ 532436 w 12963646"/>
              <a:gd name="connsiteY1" fmla="*/ 1402329 h 1830592"/>
              <a:gd name="connsiteX2" fmla="*/ 1643605 w 12963646"/>
              <a:gd name="connsiteY2" fmla="*/ 893043 h 1830592"/>
              <a:gd name="connsiteX3" fmla="*/ 3946967 w 12963646"/>
              <a:gd name="connsiteY3" fmla="*/ 1078238 h 1830592"/>
              <a:gd name="connsiteX4" fmla="*/ 5937813 w 12963646"/>
              <a:gd name="connsiteY4" fmla="*/ 1298157 h 1830592"/>
              <a:gd name="connsiteX5" fmla="*/ 7755038 w 12963646"/>
              <a:gd name="connsiteY5" fmla="*/ 383757 h 1830592"/>
              <a:gd name="connsiteX6" fmla="*/ 9931079 w 12963646"/>
              <a:gd name="connsiteY6" fmla="*/ 13367 h 1830592"/>
              <a:gd name="connsiteX7" fmla="*/ 11864051 w 12963646"/>
              <a:gd name="connsiteY7" fmla="*/ 812020 h 1830592"/>
              <a:gd name="connsiteX8" fmla="*/ 12963646 w 12963646"/>
              <a:gd name="connsiteY8" fmla="*/ 325884 h 18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3646" h="1830592">
                <a:moveTo>
                  <a:pt x="0" y="1830592"/>
                </a:moveTo>
                <a:cubicBezTo>
                  <a:pt x="129251" y="1694589"/>
                  <a:pt x="258502" y="1558587"/>
                  <a:pt x="532436" y="1402329"/>
                </a:cubicBezTo>
                <a:cubicBezTo>
                  <a:pt x="806370" y="1246071"/>
                  <a:pt x="1074517" y="947058"/>
                  <a:pt x="1643605" y="893043"/>
                </a:cubicBezTo>
                <a:cubicBezTo>
                  <a:pt x="2212693" y="839028"/>
                  <a:pt x="3231266" y="1010719"/>
                  <a:pt x="3946967" y="1078238"/>
                </a:cubicBezTo>
                <a:cubicBezTo>
                  <a:pt x="4662668" y="1145757"/>
                  <a:pt x="5303135" y="1413904"/>
                  <a:pt x="5937813" y="1298157"/>
                </a:cubicBezTo>
                <a:cubicBezTo>
                  <a:pt x="6572492" y="1182410"/>
                  <a:pt x="7089494" y="597889"/>
                  <a:pt x="7755038" y="383757"/>
                </a:cubicBezTo>
                <a:cubicBezTo>
                  <a:pt x="8420582" y="169625"/>
                  <a:pt x="9246244" y="-58010"/>
                  <a:pt x="9931079" y="13367"/>
                </a:cubicBezTo>
                <a:cubicBezTo>
                  <a:pt x="10615915" y="84744"/>
                  <a:pt x="11358623" y="759934"/>
                  <a:pt x="11864051" y="812020"/>
                </a:cubicBezTo>
                <a:cubicBezTo>
                  <a:pt x="12369479" y="864106"/>
                  <a:pt x="12666562" y="594995"/>
                  <a:pt x="12963646" y="325884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2938596" y="4936016"/>
            <a:ext cx="2887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2910160" y="4303988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>
            <a:off x="3050120" y="4888763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矩形 184"/>
          <p:cNvSpPr/>
          <p:nvPr/>
        </p:nvSpPr>
        <p:spPr>
          <a:xfrm>
            <a:off x="6335656" y="3454112"/>
            <a:ext cx="2887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6307220" y="2822084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87" name="直接连接符 186"/>
          <p:cNvCxnSpPr/>
          <p:nvPr/>
        </p:nvCxnSpPr>
        <p:spPr>
          <a:xfrm>
            <a:off x="6447180" y="3406859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组合 301"/>
          <p:cNvGrpSpPr/>
          <p:nvPr/>
        </p:nvGrpSpPr>
        <p:grpSpPr>
          <a:xfrm>
            <a:off x="10593213" y="1348496"/>
            <a:ext cx="654312" cy="644647"/>
            <a:chOff x="678701" y="1276352"/>
            <a:chExt cx="745143" cy="734136"/>
          </a:xfrm>
        </p:grpSpPr>
        <p:sp>
          <p:nvSpPr>
            <p:cNvPr id="303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4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5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6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8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9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0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1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2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3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4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5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6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7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8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9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0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1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2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3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4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5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6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7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8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9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0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1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3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4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5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6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7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9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0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1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2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3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4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5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6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7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8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9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0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1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2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3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4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5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6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7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757676"/>
            <a:ext cx="2538135" cy="5912304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49" y="1708562"/>
            <a:ext cx="2175535" cy="2016573"/>
          </a:xfrm>
          <a:prstGeom prst="rect">
            <a:avLst/>
          </a:prstGeom>
        </p:spPr>
      </p:pic>
      <p:pic>
        <p:nvPicPr>
          <p:cNvPr id="359" name="图片 3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9" y="1629377"/>
            <a:ext cx="2175535" cy="2016573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08" y="4884649"/>
            <a:ext cx="3190875" cy="1543050"/>
          </a:xfrm>
          <a:prstGeom prst="rect">
            <a:avLst/>
          </a:prstGeom>
        </p:spPr>
      </p:pic>
      <p:sp>
        <p:nvSpPr>
          <p:cNvPr id="155" name="文本框 15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9" grpId="0"/>
      <p:bldP spid="181" grpId="0"/>
      <p:bldP spid="185" grpId="0"/>
      <p:bldP spid="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1" name="组合 788"/>
          <p:cNvGrpSpPr/>
          <p:nvPr/>
        </p:nvGrpSpPr>
        <p:grpSpPr>
          <a:xfrm>
            <a:off x="588450" y="2023283"/>
            <a:ext cx="745143" cy="734136"/>
            <a:chOff x="678701" y="1276352"/>
            <a:chExt cx="745143" cy="734136"/>
          </a:xfrm>
        </p:grpSpPr>
        <p:sp>
          <p:nvSpPr>
            <p:cNvPr id="790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1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3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4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5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6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7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8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9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0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2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3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4" name="组合 959"/>
          <p:cNvGrpSpPr/>
          <p:nvPr/>
        </p:nvGrpSpPr>
        <p:grpSpPr>
          <a:xfrm>
            <a:off x="2869199" y="1104154"/>
            <a:ext cx="485813" cy="478637"/>
            <a:chOff x="678701" y="1276352"/>
            <a:chExt cx="745143" cy="734136"/>
          </a:xfrm>
        </p:grpSpPr>
        <p:sp>
          <p:nvSpPr>
            <p:cNvPr id="961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2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3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4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5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6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7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8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9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0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1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2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3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4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5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6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7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8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9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0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1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2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3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4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5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6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7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8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9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0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1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2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3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4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5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6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7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8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9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0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1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2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3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4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5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6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7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8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9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0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1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2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3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4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5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6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5" name="组合 1016"/>
          <p:cNvGrpSpPr/>
          <p:nvPr/>
        </p:nvGrpSpPr>
        <p:grpSpPr>
          <a:xfrm>
            <a:off x="1092627" y="4736505"/>
            <a:ext cx="485813" cy="478637"/>
            <a:chOff x="678701" y="1276352"/>
            <a:chExt cx="745143" cy="734136"/>
          </a:xfrm>
        </p:grpSpPr>
        <p:sp>
          <p:nvSpPr>
            <p:cNvPr id="1018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9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0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1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2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3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4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5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6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7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8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9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0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1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2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4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5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6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7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8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9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0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1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2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3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4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5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6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7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9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0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1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2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3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4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5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6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7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8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9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0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1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2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3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4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5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6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7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8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9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0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1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91" name="矩形 1190"/>
          <p:cNvSpPr/>
          <p:nvPr/>
        </p:nvSpPr>
        <p:spPr>
          <a:xfrm>
            <a:off x="1914078" y="5050606"/>
            <a:ext cx="8691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03" name="图片 90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2" y="1071251"/>
            <a:ext cx="3083415" cy="4301554"/>
          </a:xfrm>
          <a:prstGeom prst="rect">
            <a:avLst/>
          </a:prstGeom>
        </p:spPr>
      </p:pic>
      <p:pic>
        <p:nvPicPr>
          <p:cNvPr id="960" name="图片 9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21" y="-448124"/>
            <a:ext cx="6858000" cy="6858000"/>
          </a:xfrm>
          <a:prstGeom prst="rect">
            <a:avLst/>
          </a:prstGeom>
        </p:spPr>
      </p:pic>
      <p:sp>
        <p:nvSpPr>
          <p:cNvPr id="262" name="文本框 261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矩形 360"/>
          <p:cNvSpPr/>
          <p:nvPr/>
        </p:nvSpPr>
        <p:spPr>
          <a:xfrm>
            <a:off x="1211880" y="4774070"/>
            <a:ext cx="2887069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Copy paste fonts. Choose the only option to retain text. Copy paste fonts. Copy paste fonts.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2" name="文本框 361"/>
          <p:cNvSpPr txBox="1"/>
          <p:nvPr/>
        </p:nvSpPr>
        <p:spPr>
          <a:xfrm>
            <a:off x="1183444" y="4142042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63" name="直接连接符 362"/>
          <p:cNvCxnSpPr/>
          <p:nvPr/>
        </p:nvCxnSpPr>
        <p:spPr>
          <a:xfrm>
            <a:off x="1323404" y="4726817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矩形 363"/>
          <p:cNvSpPr/>
          <p:nvPr/>
        </p:nvSpPr>
        <p:spPr>
          <a:xfrm>
            <a:off x="5242261" y="4766317"/>
            <a:ext cx="2887069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Copy paste fonts. Choose the only option to retain text. Copy paste fonts. Copy paste fonts.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5" name="文本框 364"/>
          <p:cNvSpPr txBox="1"/>
          <p:nvPr/>
        </p:nvSpPr>
        <p:spPr>
          <a:xfrm>
            <a:off x="5213825" y="4134289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66" name="直接连接符 365"/>
          <p:cNvCxnSpPr/>
          <p:nvPr/>
        </p:nvCxnSpPr>
        <p:spPr>
          <a:xfrm>
            <a:off x="5353785" y="4719064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图片 36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8542" r="9079" b="7075"/>
          <a:stretch>
            <a:fillRect/>
          </a:stretch>
        </p:blipFill>
        <p:spPr>
          <a:xfrm>
            <a:off x="8557846" y="2368062"/>
            <a:ext cx="2743200" cy="3610707"/>
          </a:xfrm>
          <a:prstGeom prst="rect">
            <a:avLst/>
          </a:prstGeom>
        </p:spPr>
      </p:pic>
      <p:pic>
        <p:nvPicPr>
          <p:cNvPr id="368" name="图片 3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34" y="-247725"/>
            <a:ext cx="5122985" cy="5122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  <p:bldP spid="362" grpId="0"/>
      <p:bldP spid="364" grpId="0"/>
      <p:bldP spid="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活动财务预算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象刀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ty5ia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象刀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3488</Words>
  <Application>WPS 演示</Application>
  <PresentationFormat>自定义</PresentationFormat>
  <Paragraphs>253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方正大黑体_GBK</vt:lpstr>
      <vt:lpstr>黑体</vt:lpstr>
      <vt:lpstr>阿里巴巴普惠体 R</vt:lpstr>
      <vt:lpstr>华文中宋</vt:lpstr>
      <vt:lpstr>微软雅黑</vt:lpstr>
      <vt:lpstr>Arial Unicode MS</vt:lpstr>
      <vt:lpstr>方正粗圆简体</vt:lpstr>
      <vt:lpstr>方正公文黑体</vt:lpstr>
      <vt:lpstr>Calibri</vt:lpstr>
      <vt:lpstr>Meiryo</vt:lpstr>
      <vt:lpstr>Yu Gothic UI</vt:lpstr>
      <vt:lpstr>象刀PPT</vt:lpstr>
      <vt:lpstr>象刀PPT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平安夜</dc:title>
  <dc:creator>象刀PPT</dc:creator>
  <cp:keywords>www.101.com</cp:keywords>
  <dc:description>象刀PPT</dc:description>
  <cp:lastModifiedBy>Years later</cp:lastModifiedBy>
  <cp:revision>29</cp:revision>
  <dcterms:created xsi:type="dcterms:W3CDTF">2019-11-26T06:14:00Z</dcterms:created>
  <dcterms:modified xsi:type="dcterms:W3CDTF">2021-11-26T10:17:27Z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355735559_btnclosed</vt:lpwstr>
  </property>
  <property fmtid="{D5CDD505-2E9C-101B-9397-08002B2CF9AE}" pid="3" name="ICV">
    <vt:lpwstr>E15E889D4CD14F76B83D3EB2B4894DD1</vt:lpwstr>
  </property>
  <property fmtid="{D5CDD505-2E9C-101B-9397-08002B2CF9AE}" pid="4" name="KSOProductBuildVer">
    <vt:lpwstr>2052-11.1.0.10723</vt:lpwstr>
  </property>
</Properties>
</file>