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52" r:id="rId2"/>
    <p:sldMasterId id="2147483675" r:id="rId3"/>
  </p:sldMasterIdLst>
  <p:notesMasterIdLst>
    <p:notesMasterId r:id="rId4"/>
  </p:notesMasterIdLst>
  <p:sldIdLst>
    <p:sldId id="256" r:id="rId5"/>
    <p:sldId id="257" r:id="rId6"/>
    <p:sldId id="258" r:id="rId7"/>
    <p:sldId id="259" r:id="rId8"/>
    <p:sldId id="263" r:id="rId9"/>
    <p:sldId id="266" r:id="rId10"/>
    <p:sldId id="275" r:id="rId11"/>
    <p:sldId id="268" r:id="rId12"/>
    <p:sldId id="276" r:id="rId13"/>
    <p:sldId id="292" r:id="rId14"/>
    <p:sldId id="282" r:id="rId15"/>
    <p:sldId id="260" r:id="rId16"/>
    <p:sldId id="271" r:id="rId17"/>
    <p:sldId id="291" r:id="rId18"/>
    <p:sldId id="272" r:id="rId19"/>
    <p:sldId id="273" r:id="rId20"/>
    <p:sldId id="269" r:id="rId21"/>
    <p:sldId id="267" r:id="rId22"/>
    <p:sldId id="270" r:id="rId23"/>
    <p:sldId id="265" r:id="rId24"/>
    <p:sldId id="277" r:id="rId25"/>
    <p:sldId id="278" r:id="rId26"/>
    <p:sldId id="285" r:id="rId27"/>
    <p:sldId id="287" r:id="rId28"/>
    <p:sldId id="284" r:id="rId29"/>
    <p:sldId id="290" r:id="rId30"/>
    <p:sldId id="274" r:id="rId31"/>
    <p:sldId id="262" r:id="rId32"/>
    <p:sldId id="283" r:id="rId33"/>
    <p:sldId id="281" r:id="rId34"/>
    <p:sldId id="279" r:id="rId35"/>
    <p:sldId id="286" r:id="rId36"/>
    <p:sldId id="288" r:id="rId37"/>
    <p:sldId id="280" r:id="rId38"/>
    <p:sldId id="289" r:id="rId39"/>
    <p:sldId id="318" r:id="rId40"/>
    <p:sldId id="347" r:id="rId41"/>
  </p:sldIdLst>
  <p:sldSz cx="9144000" cy="5143500" type="screen16x9"/>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4" autoAdjust="0"/>
    <p:restoredTop sz="94660"/>
  </p:normalViewPr>
  <p:slideViewPr>
    <p:cSldViewPr>
      <p:cViewPr varScale="1">
        <p:scale>
          <a:sx n="140" d="100"/>
          <a:sy n="140" d="100"/>
        </p:scale>
        <p:origin x="624" y="126"/>
      </p:cViewPr>
      <p:guideLst>
        <p:guide orient="horz" pos="1620"/>
        <p:guide pos="2880"/>
      </p:guideLst>
    </p:cSldViewPr>
  </p:slideViewPr>
  <p:notesTextViewPr>
    <p:cViewPr>
      <p:scale>
        <a:sx n="1" d="1"/>
        <a:sy n="1" d="1"/>
      </p:scale>
      <p:origin x="0" y="0"/>
    </p:cViewPr>
  </p:notesTextViewPr>
  <p:sorterViewPr>
    <p:cViewPr>
      <p:scale>
        <a:sx n="100" d="100"/>
        <a:sy n="100" d="100"/>
      </p:scale>
      <p:origin x="0" y="3972"/>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3.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notesMaster" Target="notesMasters/notes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tags" Target="tags/tag61.xml" /><Relationship Id="rId43" Type="http://schemas.openxmlformats.org/officeDocument/2006/relationships/presProps" Target="presProps.xml" /><Relationship Id="rId44" Type="http://schemas.openxmlformats.org/officeDocument/2006/relationships/viewProps" Target="viewProps.xml" /><Relationship Id="rId45" Type="http://schemas.openxmlformats.org/officeDocument/2006/relationships/theme" Target="theme/theme1.xml" /><Relationship Id="rId46"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themeOverride" Target="../theme/themeOverrid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openxmlformats.org/officeDocument/2006/relationships/themeOverride" Target="../theme/themeOverrid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openxmlformats.org/officeDocument/2006/relationships/themeOverride" Target="../theme/themeOverride3.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 Id="rId2" Type="http://schemas.openxmlformats.org/officeDocument/2006/relationships/themeOverride" Target="../theme/themeOverride4.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Column1</c:v>
                </c:pt>
              </c:strCache>
            </c:strRef>
          </c:tx>
          <c:dPt>
            <c:idx val="0"/>
            <c:invertIfNegative val="1"/>
            <c:spPr>
              <a:solidFill>
                <a:srgbClr val="92D050"/>
              </a:solidFill>
            </c:spPr>
          </c:dPt>
          <c:dPt>
            <c:idx val="1"/>
            <c:invertIfNegative val="1"/>
            <c:spPr>
              <a:pattFill prst="dkDnDiag">
                <a:fgClr>
                  <a:schemeClr val="bg1">
                    <a:lumMod val="85000"/>
                  </a:schemeClr>
                </a:fgClr>
                <a:bgClr>
                  <a:schemeClr val="bg2"/>
                </a:bgClr>
              </a:pattFill>
            </c:spPr>
          </c:dPt>
          <c:cat>
            <c:numRef>
              <c:f>Sheet1!$A$2:$A$3</c:f>
              <c:numCache>
                <c:formatCode>General</c:formatCode>
                <c:ptCount val="0"/>
              </c:numCache>
            </c:numRef>
          </c:cat>
          <c:val>
            <c:numRef>
              <c:f>Sheet1!$B$2:$B$3</c:f>
              <c:numCache>
                <c:formatCode>General</c:formatCode>
                <c:ptCount val="2"/>
                <c:pt idx="0">
                  <c:v>55</c:v>
                </c:pt>
                <c:pt idx="1">
                  <c:v>45</c:v>
                </c:pt>
              </c:numCache>
            </c:numRef>
          </c:val>
        </c:ser>
        <c:dLbls>
          <c:showLegendKey val="0"/>
          <c:showVal val="0"/>
          <c:showCatName val="0"/>
          <c:showSerName val="0"/>
          <c:showPercent val="0"/>
          <c:showBubbleSize val="0"/>
          <c:showLeaderLines val="0"/>
        </c:dLbls>
        <c:firstSliceAng/>
        <c:holeSize val="82"/>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Column1</c:v>
                </c:pt>
              </c:strCache>
            </c:strRef>
          </c:tx>
          <c:dPt>
            <c:idx val="0"/>
            <c:invertIfNegative val="1"/>
            <c:spPr>
              <a:solidFill>
                <a:srgbClr val="92D050"/>
              </a:solidFill>
            </c:spPr>
          </c:dPt>
          <c:dPt>
            <c:idx val="1"/>
            <c:invertIfNegative val="1"/>
            <c:spPr>
              <a:pattFill prst="dkDnDiag">
                <a:fgClr>
                  <a:schemeClr val="bg1">
                    <a:lumMod val="85000"/>
                  </a:schemeClr>
                </a:fgClr>
                <a:bgClr>
                  <a:schemeClr val="bg2"/>
                </a:bgClr>
              </a:pattFill>
            </c:spPr>
          </c:dPt>
          <c:cat>
            <c:numRef>
              <c:f>Sheet1!$A$2:$A$3</c:f>
              <c:numCache>
                <c:formatCode>General</c:formatCode>
                <c:ptCount val="0"/>
              </c:numCache>
            </c:numRef>
          </c:cat>
          <c:val>
            <c:numRef>
              <c:f>Sheet1!$B$2:$B$3</c:f>
              <c:numCache>
                <c:formatCode>General</c:formatCode>
                <c:ptCount val="2"/>
                <c:pt idx="0">
                  <c:v>45</c:v>
                </c:pt>
                <c:pt idx="1">
                  <c:v>55</c:v>
                </c:pt>
              </c:numCache>
            </c:numRef>
          </c:val>
        </c:ser>
        <c:dLbls>
          <c:showLegendKey val="0"/>
          <c:showVal val="0"/>
          <c:showCatName val="0"/>
          <c:showSerName val="0"/>
          <c:showPercent val="0"/>
          <c:showBubbleSize val="0"/>
          <c:showLeaderLines val="0"/>
        </c:dLbls>
        <c:firstSliceAng/>
        <c:holeSize val="82"/>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Column1</c:v>
                </c:pt>
              </c:strCache>
            </c:strRef>
          </c:tx>
          <c:dPt>
            <c:idx val="0"/>
            <c:invertIfNegative val="1"/>
            <c:spPr>
              <a:solidFill>
                <a:srgbClr val="92D050"/>
              </a:solidFill>
            </c:spPr>
          </c:dPt>
          <c:dPt>
            <c:idx val="1"/>
            <c:invertIfNegative val="1"/>
            <c:spPr>
              <a:pattFill prst="dkDnDiag">
                <a:fgClr>
                  <a:schemeClr val="bg1">
                    <a:lumMod val="85000"/>
                  </a:schemeClr>
                </a:fgClr>
                <a:bgClr>
                  <a:schemeClr val="bg2"/>
                </a:bgClr>
              </a:pattFill>
            </c:spPr>
          </c:dPt>
          <c:cat>
            <c:numRef>
              <c:f>Sheet1!$A$2:$A$3</c:f>
              <c:numCache>
                <c:formatCode>General</c:formatCode>
                <c:ptCount val="0"/>
              </c:numCache>
            </c:num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c:holeSize val="82"/>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Column1</c:v>
                </c:pt>
              </c:strCache>
            </c:strRef>
          </c:tx>
          <c:dPt>
            <c:idx val="0"/>
            <c:invertIfNegative val="1"/>
            <c:spPr>
              <a:solidFill>
                <a:srgbClr val="92D050"/>
              </a:solidFill>
            </c:spPr>
          </c:dPt>
          <c:dPt>
            <c:idx val="1"/>
            <c:invertIfNegative val="1"/>
            <c:spPr>
              <a:pattFill prst="dkDnDiag">
                <a:fgClr>
                  <a:schemeClr val="bg1">
                    <a:lumMod val="85000"/>
                  </a:schemeClr>
                </a:fgClr>
                <a:bgClr>
                  <a:schemeClr val="bg2"/>
                </a:bgClr>
              </a:pattFill>
            </c:spPr>
          </c:dPt>
          <c:cat>
            <c:numRef>
              <c:f>Sheet1!$A$2:$A$3</c:f>
              <c:numCache>
                <c:formatCode>General</c:formatCode>
                <c:ptCount val="0"/>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0"/>
        </c:dLbls>
        <c:firstSliceAng/>
        <c:holeSize val="82"/>
      </c:doughnutChart>
    </c:plotArea>
    <c:plotVisOnly val="1"/>
    <c:dispBlanksAs/>
    <c:showDLblsOverMax val="0"/>
  </c:chart>
  <c:txPr>
    <a:bodyPr/>
    <a:p>
      <a:pPr>
        <a:defRPr lang="zh-CN" sz="1800" smtId="4294967295"/>
      </a:pPr>
      <a:endParaRPr lang="zh-CN" sz="1800" smtId="4294967295"/>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31CDFD29-5600-451F-91B5-2109C28768B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2C53C54F-5B24-4F71-A2BF-9FBAE97FE0CD}" type="parTrans" cxnId="{22A947BB-D566-49E7-BD9A-CF56DE5CF55C}">
      <dgm:prSet/>
      <dgm:spPr/>
      <dgm:t>
        <a:bodyPr/>
        <a:lstStyle/>
        <a:p>
          <a:endParaRPr lang="en-US"/>
        </a:p>
      </dgm:t>
    </dgm:pt>
    <dgm:pt modelId="{8F50B8B5-888D-4864-9E59-5AE47A8EC6C0}">
      <dgm:prSet phldrT="[Text]" custT="1"/>
      <dgm:spPr>
        <a:xfrm>
          <a:off x="962277" y="198565"/>
          <a:ext cx="1221940" cy="1221940"/>
        </a:xfrm>
        <a:solidFill>
          <a:srgbClr val="92D050"/>
        </a:solidFill>
        <a:ln w="25400" cap="flat" cmpd="sng" algn="ctr">
          <a:solidFill>
            <a:sysClr val="window" lastClr="FFFFFF">
              <a:hueOff val="0"/>
              <a:satOff val="0"/>
              <a:lumOff val="0"/>
              <a:alphaOff val="0"/>
            </a:sysClr>
          </a:solidFill>
          <a:prstDash val="solid"/>
        </a:ln>
      </dgm:spPr>
      <dgm:t>
        <a:bodyPr/>
        <a:lstStyle/>
        <a:p>
          <a:r>
            <a:rPr lang="en-US" sz="100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a:solidFill>
              <a:sysClr val="window" lastClr="FFFFFF"/>
            </a:solidFill>
            <a:latin typeface="微软雅黑" panose="020b0503020204020204" pitchFamily="34" charset="-122"/>
            <a:ea typeface="微软雅黑" panose="020b0503020204020204" pitchFamily="34" charset="-122"/>
            <a:cs typeface="+mn-cs"/>
          </a:endParaRPr>
        </a:p>
      </dgm:t>
    </dgm:pt>
    <dgm:pt modelId="{60BC0E20-D399-476A-9392-464DF2C45E71}" type="sibTrans" cxnId="{22A947BB-D566-49E7-BD9A-CF56DE5CF55C}">
      <dgm:prSet/>
      <dgm:spPr/>
      <dgm:t>
        <a:bodyPr/>
        <a:lstStyle/>
        <a:p>
          <a:endParaRPr lang="en-US"/>
        </a:p>
      </dgm:t>
    </dgm:pt>
    <dgm:pt modelId="{5212712A-32B4-4C10-AF30-09620D0BE98C}" type="parTrans" cxnId="{2C3C5BF5-FEF0-446B-9159-05C6C25EBBF3}">
      <dgm:prSet/>
      <dgm:spPr/>
      <dgm:t>
        <a:bodyPr/>
        <a:lstStyle/>
        <a:p>
          <a:endParaRPr lang="en-US"/>
        </a:p>
      </dgm:t>
    </dgm:pt>
    <dgm:pt modelId="{0C90414D-D9D7-4FE1-A564-EA9D368CF73D}">
      <dgm:prSet phldrT="[Text]" custT="1"/>
      <dgm:spPr>
        <a:xfrm>
          <a:off x="2398056" y="198565"/>
          <a:ext cx="1221940" cy="1221940"/>
        </a:xfrm>
        <a:solidFill>
          <a:srgbClr val="92D050"/>
        </a:solidFill>
        <a:ln w="25400" cap="flat" cmpd="sng" algn="ctr">
          <a:solidFill>
            <a:sysClr val="window" lastClr="FFFFFF">
              <a:hueOff val="0"/>
              <a:satOff val="0"/>
              <a:lumOff val="0"/>
              <a:alphaOff val="0"/>
            </a:sysClr>
          </a:solidFill>
          <a:prstDash val="solid"/>
        </a:ln>
      </dgm:spPr>
      <dgm:t>
        <a:bodyPr/>
        <a:lstStyle/>
        <a:p>
          <a:r>
            <a:rPr lang="en-US" sz="100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a:solidFill>
              <a:sysClr val="window" lastClr="FFFFFF"/>
            </a:solidFill>
            <a:latin typeface="微软雅黑" panose="020b0503020204020204" pitchFamily="34" charset="-122"/>
            <a:ea typeface="微软雅黑" panose="020b0503020204020204" pitchFamily="34" charset="-122"/>
            <a:cs typeface="+mn-cs"/>
          </a:endParaRPr>
        </a:p>
      </dgm:t>
    </dgm:pt>
    <dgm:pt modelId="{463130C0-7F28-4B70-BBBE-5813EDDD52DD}" type="sibTrans" cxnId="{2C3C5BF5-FEF0-446B-9159-05C6C25EBBF3}">
      <dgm:prSet/>
      <dgm:spPr/>
      <dgm:t>
        <a:bodyPr/>
        <a:lstStyle/>
        <a:p>
          <a:endParaRPr lang="en-US"/>
        </a:p>
      </dgm:t>
    </dgm:pt>
    <dgm:pt modelId="{0CAC87AC-3D72-4FDC-AF53-5444962E6414}" type="parTrans" cxnId="{591A6AD6-3426-4842-90A2-C3DC7AC8FABC}">
      <dgm:prSet/>
      <dgm:spPr/>
      <dgm:t>
        <a:bodyPr/>
        <a:lstStyle/>
        <a:p>
          <a:endParaRPr lang="en-US"/>
        </a:p>
      </dgm:t>
    </dgm:pt>
    <dgm:pt modelId="{1983DEEF-2178-49E4-AC73-9D26197ABA4D}">
      <dgm:prSet phldrT="[Text]" custT="1"/>
      <dgm:spPr>
        <a:xfrm>
          <a:off x="962277" y="1634344"/>
          <a:ext cx="1221940" cy="1221940"/>
        </a:xfrm>
        <a:solidFill>
          <a:srgbClr val="92D050"/>
        </a:solidFill>
        <a:ln w="25400" cap="flat" cmpd="sng" algn="ctr">
          <a:solidFill>
            <a:sysClr val="window" lastClr="FFFFFF">
              <a:hueOff val="0"/>
              <a:satOff val="0"/>
              <a:lumOff val="0"/>
              <a:alphaOff val="0"/>
            </a:sysClr>
          </a:solidFill>
          <a:prstDash val="solid"/>
        </a:ln>
      </dgm:spPr>
      <dgm:t>
        <a:bodyPr/>
        <a:lstStyle/>
        <a:p>
          <a:r>
            <a:rPr lang="en-US" sz="100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a:solidFill>
              <a:sysClr val="window" lastClr="FFFFFF"/>
            </a:solidFill>
            <a:latin typeface="微软雅黑" panose="020b0503020204020204" pitchFamily="34" charset="-122"/>
            <a:ea typeface="微软雅黑" panose="020b0503020204020204" pitchFamily="34" charset="-122"/>
            <a:cs typeface="+mn-cs"/>
          </a:endParaRPr>
        </a:p>
      </dgm:t>
    </dgm:pt>
    <dgm:pt modelId="{756D256D-8589-4A16-8F37-B6CC7E81711B}" type="sibTrans" cxnId="{591A6AD6-3426-4842-90A2-C3DC7AC8FABC}">
      <dgm:prSet/>
      <dgm:spPr/>
      <dgm:t>
        <a:bodyPr/>
        <a:lstStyle/>
        <a:p>
          <a:endParaRPr lang="en-US"/>
        </a:p>
      </dgm:t>
    </dgm:pt>
    <dgm:pt modelId="{DF2E454A-F4B1-4803-97B7-58472CEADBEB}" type="parTrans" cxnId="{35EB37C0-8B84-402D-81ED-D17E111C4CDC}">
      <dgm:prSet/>
      <dgm:spPr/>
      <dgm:t>
        <a:bodyPr/>
        <a:lstStyle/>
        <a:p>
          <a:endParaRPr lang="en-US"/>
        </a:p>
      </dgm:t>
    </dgm:pt>
    <dgm:pt modelId="{CB20022C-5AD3-4067-916D-15599D927FC5}">
      <dgm:prSet phldrT="[Text]" custT="1"/>
      <dgm:spPr>
        <a:xfrm>
          <a:off x="2398056" y="1634344"/>
          <a:ext cx="1221940" cy="1221940"/>
        </a:xfrm>
        <a:solidFill>
          <a:srgbClr val="92D050"/>
        </a:solidFill>
        <a:ln w="25400" cap="flat" cmpd="sng" algn="ctr">
          <a:solidFill>
            <a:sysClr val="window" lastClr="FFFFFF">
              <a:hueOff val="0"/>
              <a:satOff val="0"/>
              <a:lumOff val="0"/>
              <a:alphaOff val="0"/>
            </a:sysClr>
          </a:solidFill>
          <a:prstDash val="solid"/>
        </a:ln>
      </dgm:spPr>
      <dgm:t>
        <a:bodyPr/>
        <a:lstStyle/>
        <a:p>
          <a:r>
            <a:rPr lang="en-US" sz="1000" smtClean="0">
              <a:solidFill>
                <a:sysClr val="window" lastClr="FFFFFF"/>
              </a:solidFill>
              <a:latin typeface="微软雅黑" panose="020b0503020204020204" pitchFamily="34" charset="-122"/>
              <a:ea typeface="微软雅黑" panose="020b0503020204020204" pitchFamily="34" charset="-122"/>
              <a:cs typeface="+mn-cs"/>
            </a:rPr>
            <a:t> </a:t>
          </a:r>
          <a:endParaRPr lang="en-US" sz="1000">
            <a:solidFill>
              <a:sysClr val="window" lastClr="FFFFFF"/>
            </a:solidFill>
            <a:latin typeface="微软雅黑" panose="020b0503020204020204" pitchFamily="34" charset="-122"/>
            <a:ea typeface="微软雅黑" panose="020b0503020204020204" pitchFamily="34" charset="-122"/>
            <a:cs typeface="+mn-cs"/>
          </a:endParaRPr>
        </a:p>
      </dgm:t>
    </dgm:pt>
    <dgm:pt modelId="{8A55484D-B6D0-4A7B-98BA-C0A38181BA63}" type="sibTrans" cxnId="{35EB37C0-8B84-402D-81ED-D17E111C4CDC}">
      <dgm:prSet/>
      <dgm:spPr/>
      <dgm:t>
        <a:bodyPr/>
        <a:lstStyle/>
        <a:p>
          <a:endParaRPr lang="en-US"/>
        </a:p>
      </dgm:t>
    </dgm:pt>
    <dgm:pt modelId="{14090DB9-0A23-4C3E-963F-AC6488D34277}" type="pres">
      <dgm:prSet presAssocID="{31CDFD29-5600-451F-91B5-2109C28768B9}" presName="matrix">
        <dgm:presLayoutVars>
          <dgm:chMax val="1"/>
          <dgm:dir/>
          <dgm:resizeHandles val="exact"/>
        </dgm:presLayoutVars>
      </dgm:prSet>
      <dgm:spPr/>
      <dgm:t>
        <a:bodyPr/>
        <a:lstStyle/>
        <a:p>
          <a:endParaRPr lang="en-US"/>
        </a:p>
      </dgm:t>
    </dgm:pt>
    <dgm:pt modelId="{8F782FA5-10F4-4D7C-B52F-BDC2F0BC9843}" type="pres">
      <dgm:prSet presAssocID="{31CDFD29-5600-451F-91B5-2109C28768B9}" presName="axisShape" presStyleLbl="bgShp" presStyleCnt="1"/>
      <dgm:spPr>
        <a:xfrm>
          <a:off x="763711" y="0"/>
          <a:ext cx="3054850" cy="3054850"/>
        </a:xfrm>
        <a:prstGeom prst="quadArrow">
          <a:avLst>
            <a:gd name="adj1" fmla="val 2000"/>
            <a:gd name="adj2" fmla="val 4000"/>
            <a:gd name="adj3" fmla="val 5000"/>
          </a:avLst>
        </a:prstGeom>
        <a:solidFill>
          <a:srgbClr val="92D050"/>
        </a:solidFill>
        <a:ln>
          <a:noFill/>
        </a:ln>
      </dgm:spPr>
      <dgm:t>
        <a:bodyPr/>
        <a:lstStyle/>
        <a:p>
          <a:endParaRPr lang="zh-CN" altLang="en-US"/>
        </a:p>
      </dgm:t>
    </dgm:pt>
    <dgm:pt modelId="{B8CA5C69-06DE-4B06-B0A3-7BB569CBF1A4}" type="pres">
      <dgm:prSet presAssocID="{31CDFD29-5600-451F-91B5-2109C28768B9}" presName="rect1" presStyleLbl="node1" presStyleCnt="4">
        <dgm:presLayoutVars>
          <dgm:chMax val="0"/>
          <dgm:chPref val="0"/>
          <dgm:bulletEnabled val="1"/>
        </dgm:presLayoutVars>
      </dgm:prSet>
      <dgm:spPr>
        <a:prstGeom prst="ellipse">
          <a:avLst/>
        </a:prstGeom>
      </dgm:spPr>
      <dgm:t>
        <a:bodyPr/>
        <a:lstStyle/>
        <a:p>
          <a:endParaRPr lang="en-US"/>
        </a:p>
      </dgm:t>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t>
        <a:bodyPr/>
        <a:lstStyle/>
        <a:p>
          <a:endParaRPr lang="en-US"/>
        </a:p>
      </dgm:t>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t>
        <a:bodyPr/>
        <a:lstStyle/>
        <a:p>
          <a:endParaRPr lang="en-US"/>
        </a:p>
      </dgm:t>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t>
        <a:bodyPr/>
        <a:lstStyle/>
        <a:p>
          <a:endParaRPr lang="en-US"/>
        </a:p>
      </dgm:t>
    </dgm:pt>
  </dgm:ptLst>
  <dgm:cxnLst>
    <dgm:cxn modelId="{22A947BB-D566-49E7-BD9A-CF56DE5CF55C}" srcId="{31CDFD29-5600-451F-91B5-2109C28768B9}" destId="{8F50B8B5-888D-4864-9E59-5AE47A8EC6C0}" srcOrd="0" destOrd="0" parTransId="{2C53C54F-5B24-4F71-A2BF-9FBAE97FE0CD}" sibTransId="{60BC0E20-D399-476A-9392-464DF2C45E71}"/>
    <dgm:cxn modelId="{2C3C5BF5-FEF0-446B-9159-05C6C25EBBF3}" srcId="{31CDFD29-5600-451F-91B5-2109C28768B9}" destId="{0C90414D-D9D7-4FE1-A564-EA9D368CF73D}" srcOrd="1" destOrd="0" parTransId="{5212712A-32B4-4C10-AF30-09620D0BE98C}" sibTransId="{463130C0-7F28-4B70-BBBE-5813EDDD52DD}"/>
    <dgm:cxn modelId="{591A6AD6-3426-4842-90A2-C3DC7AC8FABC}" srcId="{31CDFD29-5600-451F-91B5-2109C28768B9}" destId="{1983DEEF-2178-49E4-AC73-9D26197ABA4D}" srcOrd="2" destOrd="0" parTransId="{0CAC87AC-3D72-4FDC-AF53-5444962E6414}" sibTransId="{756D256D-8589-4A16-8F37-B6CC7E81711B}"/>
    <dgm:cxn modelId="{35EB37C0-8B84-402D-81ED-D17E111C4CDC}" srcId="{31CDFD29-5600-451F-91B5-2109C28768B9}" destId="{CB20022C-5AD3-4067-916D-15599D927FC5}" srcOrd="3" destOrd="0" parTransId="{DF2E454A-F4B1-4803-97B7-58472CEADBEB}" sibTransId="{8A55484D-B6D0-4A7B-98BA-C0A38181BA63}"/>
    <dgm:cxn modelId="{57E6A13C-5722-4BAA-A550-28C3FC1E2900}" type="presOf" srcId="{31CDFD29-5600-451F-91B5-2109C28768B9}" destId="{14090DB9-0A23-4C3E-963F-AC6488D34277}" srcOrd="0" destOrd="0" presId="urn:microsoft.com/office/officeart/2005/8/layout/matrix2"/>
    <dgm:cxn modelId="{9E504B06-C4F4-4F26-9582-628E3F43DC05}" type="presParOf" srcId="{14090DB9-0A23-4C3E-963F-AC6488D34277}" destId="{8F782FA5-10F4-4D7C-B52F-BDC2F0BC9843}" srcOrd="0" destOrd="0" presId="urn:microsoft.com/office/officeart/2005/8/layout/matrix2"/>
    <dgm:cxn modelId="{56F15FBD-C81A-456F-9CF2-B5AC4B46D59C}" type="presParOf" srcId="{14090DB9-0A23-4C3E-963F-AC6488D34277}" destId="{B8CA5C69-06DE-4B06-B0A3-7BB569CBF1A4}" srcOrd="1" destOrd="0" presId="urn:microsoft.com/office/officeart/2005/8/layout/matrix2"/>
    <dgm:cxn modelId="{47FE2420-5E05-413B-8246-3DF347008758}" type="presOf" srcId="{8F50B8B5-888D-4864-9E59-5AE47A8EC6C0}" destId="{B8CA5C69-06DE-4B06-B0A3-7BB569CBF1A4}" srcOrd="0" destOrd="0" presId="urn:microsoft.com/office/officeart/2005/8/layout/matrix2"/>
    <dgm:cxn modelId="{33B93D82-577E-48F9-9B29-DBF93FF335F2}" type="presParOf" srcId="{14090DB9-0A23-4C3E-963F-AC6488D34277}" destId="{6B02FEFB-1E12-4B61-8DB6-EF3EC71E4AA3}" srcOrd="2" destOrd="0" presId="urn:microsoft.com/office/officeart/2005/8/layout/matrix2"/>
    <dgm:cxn modelId="{9A2D90EC-229A-4935-A8AE-05657AADC758}" type="presOf" srcId="{0C90414D-D9D7-4FE1-A564-EA9D368CF73D}" destId="{6B02FEFB-1E12-4B61-8DB6-EF3EC71E4AA3}" srcOrd="0" destOrd="0" presId="urn:microsoft.com/office/officeart/2005/8/layout/matrix2"/>
    <dgm:cxn modelId="{18CBDB72-27DB-4375-810D-A1D9FB206DD6}" type="presParOf" srcId="{14090DB9-0A23-4C3E-963F-AC6488D34277}" destId="{4461674B-7841-4BB7-8DDF-01A840B3B8AA}" srcOrd="3" destOrd="0" presId="urn:microsoft.com/office/officeart/2005/8/layout/matrix2"/>
    <dgm:cxn modelId="{20E80712-029A-4AE5-A37D-B746F173E143}" type="presOf" srcId="{1983DEEF-2178-49E4-AC73-9D26197ABA4D}" destId="{4461674B-7841-4BB7-8DDF-01A840B3B8AA}" srcOrd="0" destOrd="0" presId="urn:microsoft.com/office/officeart/2005/8/layout/matrix2"/>
    <dgm:cxn modelId="{8DD02A92-90FC-470C-80AB-D08A01E5E228}" type="presParOf" srcId="{14090DB9-0A23-4C3E-963F-AC6488D34277}" destId="{B2D5FB7F-98A4-4FE8-8120-F832B0FED003}" srcOrd="4" destOrd="0" presId="urn:microsoft.com/office/officeart/2005/8/layout/matrix2"/>
    <dgm:cxn modelId="{7787C979-ACE3-4363-9F32-15661637724F}" type="presOf" srcId="{CB20022C-5AD3-4067-916D-15599D927FC5}" destId="{B2D5FB7F-98A4-4FE8-8120-F832B0FED003}" srcOrd="0" destOrd="0" presId="urn:microsoft.com/office/officeart/2005/8/layout/matrix2"/>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3" name=""/>
      <dsp:cNvGrpSpPr/>
    </dsp:nvGrpSpPr>
    <dsp:grpSpPr/>
    <dsp:sp modelId="{8F782FA5-10F4-4D7C-B52F-BDC2F0BC9843}">
      <dsp:nvSpPr>
        <dsp:cNvPr id="24" name=""/>
        <dsp:cNvSpPr/>
      </dsp:nvSpPr>
      <dsp:spPr>
        <a:xfrm>
          <a:off x="763711" y="0"/>
          <a:ext cx="3054850" cy="3054850"/>
        </a:xfrm>
        <a:prstGeom prst="quadArrow">
          <a:avLst>
            <a:gd name="adj1" fmla="val 2000"/>
            <a:gd name="adj2" fmla="val 4000"/>
            <a:gd name="adj3" fmla="val 5000"/>
          </a:avLst>
        </a:prstGeom>
        <a:solidFill>
          <a:srgbClr val="92D050"/>
        </a:solidFill>
        <a:ln>
          <a:noFill/>
        </a:ln>
        <a:effectLst/>
      </dsp:spPr>
      <dsp:style>
        <a:lnRef idx="0">
          <a:scrgbClr r="0" g="0" b="0"/>
        </a:lnRef>
        <a:fillRef idx="1">
          <a:scrgbClr r="0" g="0" b="0"/>
        </a:fillRef>
        <a:effectRef idx="0">
          <a:scrgbClr r="0" g="0" b="0"/>
        </a:effectRef>
        <a:fontRef idx="minor"/>
      </dsp:style>
      <dsp:txBody>
        <a:bodyPr/>
        <a:lstStyle/>
        <a:p/>
      </dsp:txBody>
    </dsp:sp>
    <dsp:sp modelId="{B8CA5C69-06DE-4B06-B0A3-7BB569CBF1A4}">
      <dsp:nvSpPr>
        <dsp:cNvPr id="25" name=""/>
        <dsp:cNvSpPr/>
      </dsp:nvSpPr>
      <dsp:spPr>
        <a:xfrm>
          <a:off x="962277" y="198565"/>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20" kern="1200" smtClean="0">
              <a:solidFill>
                <a:sysClr val="window" lastClr="FFFFFF"/>
              </a:solidFill>
              <a:latin typeface="微软雅黑"/>
              <a:ea typeface="微软雅黑"/>
              <a:cs typeface="+mn-cs"/>
            </a:rPr>
            <a:t> </a:t>
          </a:r>
          <a:endParaRPr lang="en-US" sz="1000" kern="1200">
            <a:solidFill>
              <a:sysClr val="window" lastClr="FFFFFF"/>
            </a:solidFill>
            <a:latin typeface="微软雅黑"/>
            <a:ea typeface="微软雅黑"/>
            <a:cs typeface="+mn-cs"/>
          </a:endParaRPr>
        </a:p>
      </dsp:txBody>
      <dsp:txXfrm>
        <a:off x="1141226" y="377514"/>
        <a:ext cx="864042" cy="864042"/>
      </dsp:txXfrm>
    </dsp:sp>
    <dsp:sp modelId="{6B02FEFB-1E12-4B61-8DB6-EF3EC71E4AA3}">
      <dsp:nvSpPr>
        <dsp:cNvPr id="26" name=""/>
        <dsp:cNvSpPr/>
      </dsp:nvSpPr>
      <dsp:spPr>
        <a:xfrm>
          <a:off x="2398056" y="198565"/>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20" kern="1200" smtClean="0">
              <a:solidFill>
                <a:sysClr val="window" lastClr="FFFFFF"/>
              </a:solidFill>
              <a:latin typeface="微软雅黑"/>
              <a:ea typeface="微软雅黑"/>
              <a:cs typeface="+mn-cs"/>
            </a:rPr>
            <a:t> </a:t>
          </a:r>
          <a:endParaRPr lang="en-US" sz="1000" kern="1200">
            <a:solidFill>
              <a:sysClr val="window" lastClr="FFFFFF"/>
            </a:solidFill>
            <a:latin typeface="微软雅黑"/>
            <a:ea typeface="微软雅黑"/>
            <a:cs typeface="+mn-cs"/>
          </a:endParaRPr>
        </a:p>
      </dsp:txBody>
      <dsp:txXfrm>
        <a:off x="2577005" y="377514"/>
        <a:ext cx="864042" cy="864042"/>
      </dsp:txXfrm>
    </dsp:sp>
    <dsp:sp modelId="{4461674B-7841-4BB7-8DDF-01A840B3B8AA}">
      <dsp:nvSpPr>
        <dsp:cNvPr id="27" name=""/>
        <dsp:cNvSpPr/>
      </dsp:nvSpPr>
      <dsp:spPr>
        <a:xfrm>
          <a:off x="962277" y="1634344"/>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20" kern="1200" smtClean="0">
              <a:solidFill>
                <a:sysClr val="window" lastClr="FFFFFF"/>
              </a:solidFill>
              <a:latin typeface="微软雅黑"/>
              <a:ea typeface="微软雅黑"/>
              <a:cs typeface="+mn-cs"/>
            </a:rPr>
            <a:t> </a:t>
          </a:r>
          <a:endParaRPr lang="en-US" sz="1000" kern="1200">
            <a:solidFill>
              <a:sysClr val="window" lastClr="FFFFFF"/>
            </a:solidFill>
            <a:latin typeface="微软雅黑"/>
            <a:ea typeface="微软雅黑"/>
            <a:cs typeface="+mn-cs"/>
          </a:endParaRPr>
        </a:p>
      </dsp:txBody>
      <dsp:txXfrm>
        <a:off x="1141226" y="1813293"/>
        <a:ext cx="864042" cy="864042"/>
      </dsp:txXfrm>
    </dsp:sp>
    <dsp:sp modelId="{B2D5FB7F-98A4-4FE8-8120-F832B0FED003}">
      <dsp:nvSpPr>
        <dsp:cNvPr id="28" name=""/>
        <dsp:cNvSpPr/>
      </dsp:nvSpPr>
      <dsp:spPr>
        <a:xfrm>
          <a:off x="2398056" y="1634344"/>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20" kern="1200" smtClean="0">
              <a:solidFill>
                <a:sysClr val="window" lastClr="FFFFFF"/>
              </a:solidFill>
              <a:latin typeface="微软雅黑"/>
              <a:ea typeface="微软雅黑"/>
              <a:cs typeface="+mn-cs"/>
            </a:rPr>
            <a:t> </a:t>
          </a:r>
          <a:endParaRPr lang="en-US" sz="1000" kern="1200">
            <a:solidFill>
              <a:sysClr val="window" lastClr="FFFFFF"/>
            </a:solidFill>
            <a:latin typeface="微软雅黑"/>
            <a:ea typeface="微软雅黑"/>
            <a:cs typeface="+mn-cs"/>
          </a:endParaRPr>
        </a:p>
      </dsp:txBody>
      <dsp:txXfrm>
        <a:off x="2577005" y="1813293"/>
        <a:ext cx="864042" cy="864042"/>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type="quadArrow" r:blip="">
            <dgm:adjLst>
              <dgm:adj idx="1" val="0.02"/>
              <dgm:adj idx="2" val="0.04"/>
              <dgm:adj idx="3" val="0.05"/>
            </dgm:adjLst>
          </dgm:shape>
          <dgm:presOf/>
          <dgm:constrLst/>
          <dgm:ruleLst/>
        </dgm:layoutNode>
        <dgm:layoutNode name="rect1">
          <dgm:varLst>
            <dgm:chMax val="0"/>
            <dgm:chPref val="0"/>
            <dgm:bulletEnabled val="1"/>
          </dgm:varLst>
          <dgm:alg type="tx"/>
          <dgm:shape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rect2">
          <dgm:varLst>
            <dgm:chMax val="0"/>
            <dgm:chPref val="0"/>
            <dgm:bulletEnabled val="1"/>
          </dgm:varLst>
          <dgm:alg type="tx"/>
          <dgm:shape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rect3">
          <dgm:varLst>
            <dgm:chMax val="0"/>
            <dgm:chPref val="0"/>
            <dgm:bulletEnabled val="1"/>
          </dgm:varLst>
          <dgm:alg type="tx"/>
          <dgm:shape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name="rect4">
          <dgm:varLst>
            <dgm:chMax val="0"/>
            <dgm:chPref val="0"/>
            <dgm:bulletEnabled val="1"/>
          </dgm:varLst>
          <dgm:alg type="tx"/>
          <dgm:shape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if>
      <dgm:else name="Name5"/>
    </dgm:choos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B13FE-5390-49C2-8D02-9ADED48DEA8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D051A-A97F-48FD-A5AF-56CC7928BFB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37</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1AAED555-6897-4ACC-90EF-2A4073F6E3E1}" type="datetimeFigureOut">
              <a:rPr lang="zh-CN" altLang="en-US" smtClean="0"/>
              <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CD0AE96C-1D69-4BFD-BA85-30B13B48C728}"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
            </a:fld>
            <a:endParaRPr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
            </a:fld>
            <a:endParaRPr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slideLayout" Target="../slideLayouts/slideLayout13.xml" /><Relationship Id="rId11" Type="http://schemas.openxmlformats.org/officeDocument/2006/relationships/slideLayout" Target="../slideLayouts/slideLayout14.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image" Target="../media/image3.png" /><Relationship Id="rId15" Type="http://schemas.openxmlformats.org/officeDocument/2006/relationships/image" Target="../media/image4.png" /><Relationship Id="rId16" Type="http://schemas.openxmlformats.org/officeDocument/2006/relationships/image" Target="../media/image5.png" /><Relationship Id="rId17" Type="http://schemas.openxmlformats.org/officeDocument/2006/relationships/image" Target="../media/image6.png" /><Relationship Id="rId18" Type="http://schemas.openxmlformats.org/officeDocument/2006/relationships/theme" Target="../theme/theme2.xml" /><Relationship Id="rId2" Type="http://schemas.openxmlformats.org/officeDocument/2006/relationships/slideLayout" Target="../slideLayouts/slideLayout5.xml" /><Relationship Id="rId3" Type="http://schemas.openxmlformats.org/officeDocument/2006/relationships/slideLayout" Target="../slideLayouts/slideLayout6.xml" /><Relationship Id="rId4" Type="http://schemas.openxmlformats.org/officeDocument/2006/relationships/slideLayout" Target="../slideLayouts/slideLayout7.xml" /><Relationship Id="rId5" Type="http://schemas.openxmlformats.org/officeDocument/2006/relationships/slideLayout" Target="../slideLayouts/slideLayout8.xml" /><Relationship Id="rId6" Type="http://schemas.openxmlformats.org/officeDocument/2006/relationships/slideLayout" Target="../slideLayouts/slideLayout9.xml" /><Relationship Id="rId7" Type="http://schemas.openxmlformats.org/officeDocument/2006/relationships/slideLayout" Target="../slideLayouts/slideLayout10.xml" /><Relationship Id="rId8" Type="http://schemas.openxmlformats.org/officeDocument/2006/relationships/slideLayout" Target="../slideLayouts/slideLayout11.xml" /><Relationship Id="rId9" Type="http://schemas.openxmlformats.org/officeDocument/2006/relationships/slideLayout" Target="../slideLayouts/slideLayout1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slideLayout" Target="../slideLayouts/slideLayout24.xml" /><Relationship Id="rId11" Type="http://schemas.openxmlformats.org/officeDocument/2006/relationships/slideLayout" Target="../slideLayouts/slideLayout2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3.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slideLayout" Target="../slideLayouts/slideLayout22.xml" /><Relationship Id="rId9" Type="http://schemas.openxmlformats.org/officeDocument/2006/relationships/slideLayout" Target="../slideLayouts/slideLayout2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pic>
        <p:nvPicPr>
          <p:cNvPr id="13" name="图片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14" name="图片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15" name="图片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360390"/>
            <a:ext cx="9144000" cy="2019672"/>
          </a:xfrm>
          <a:prstGeom prst="rect">
            <a:avLst/>
          </a:prstGeom>
        </p:spPr>
      </p:pic>
      <p:pic>
        <p:nvPicPr>
          <p:cNvPr id="16" name="图片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7324" y="3924333"/>
            <a:ext cx="1684988" cy="1239705"/>
          </a:xfrm>
          <a:prstGeom prst="rect">
            <a:avLst/>
          </a:prstGeom>
        </p:spPr>
      </p:pic>
      <p:pic>
        <p:nvPicPr>
          <p:cNvPr id="17" name="图片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22198" y="2832922"/>
            <a:ext cx="2045546" cy="1683044"/>
          </a:xfrm>
          <a:prstGeom prst="rect">
            <a:avLst/>
          </a:prstGeom>
        </p:spPr>
      </p:pic>
      <p:pic>
        <p:nvPicPr>
          <p:cNvPr id="18" name="图片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506324" y="-20538"/>
            <a:ext cx="5602180" cy="265866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2.png" /><Relationship Id="rId11" Type="http://schemas.openxmlformats.org/officeDocument/2006/relationships/image" Target="../media/image13.png" /><Relationship Id="rId12" Type="http://schemas.microsoft.com/office/2007/relationships/media" Target="../media/media1.mp3" /><Relationship Id="rId13" Type="http://schemas.microsoft.com/office/2007/relationships/media" Target="../media/media1.mp3" TargetMode="Interna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9.png" /><Relationship Id="rId8" Type="http://schemas.openxmlformats.org/officeDocument/2006/relationships/image" Target="../media/image10.png" /><Relationship Id="rId9" Type="http://schemas.openxmlformats.org/officeDocument/2006/relationships/image" Target="../media/image1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chart" Target="../charts/chart1.xml" /><Relationship Id="rId3" Type="http://schemas.openxmlformats.org/officeDocument/2006/relationships/chart" Target="../charts/chart2.xml" /><Relationship Id="rId4" Type="http://schemas.openxmlformats.org/officeDocument/2006/relationships/chart" Target="../charts/chart3.xml" /><Relationship Id="rId5" Type="http://schemas.openxmlformats.org/officeDocument/2006/relationships/chart" Target="../charts/chart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14.jpeg" /><Relationship Id="rId3" Type="http://schemas.openxmlformats.org/officeDocument/2006/relationships/image" Target="../media/image15.jpeg" /><Relationship Id="rId4" Type="http://schemas.openxmlformats.org/officeDocument/2006/relationships/image" Target="../media/image16.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17.png" /><Relationship Id="rId3" Type="http://schemas.openxmlformats.org/officeDocument/2006/relationships/image" Target="../media/image18.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19.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image" Target="../media/image12.png"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9.png" /><Relationship Id="rId8" Type="http://schemas.openxmlformats.org/officeDocument/2006/relationships/image" Target="../media/image10.png" /><Relationship Id="rId9" Type="http://schemas.openxmlformats.org/officeDocument/2006/relationships/image" Target="../media/image11.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0.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image" Target="../media/image2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28" y="3579862"/>
            <a:ext cx="9144000" cy="162018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001836">
            <a:off x="395536" y="687236"/>
            <a:ext cx="1080896" cy="920471"/>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592" y="2209615"/>
            <a:ext cx="5688632" cy="2376264"/>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624" y="-308570"/>
            <a:ext cx="9144000" cy="234026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1640" y="55072"/>
            <a:ext cx="3624248" cy="3164750"/>
          </a:xfrm>
          <a:prstGeom prst="rect">
            <a:avLst/>
          </a:prstGeom>
        </p:spPr>
      </p:pic>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68463" y="2338966"/>
            <a:ext cx="2040041" cy="1168888"/>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6056" y="339502"/>
            <a:ext cx="2612104" cy="1239643"/>
          </a:xfrm>
          <a:prstGeom prst="rect">
            <a:avLst/>
          </a:prstGeom>
        </p:spPr>
      </p:pic>
      <p:sp>
        <p:nvSpPr>
          <p:cNvPr id="12" name="圆角矩形 11"/>
          <p:cNvSpPr/>
          <p:nvPr/>
        </p:nvSpPr>
        <p:spPr>
          <a:xfrm>
            <a:off x="4572000" y="1491630"/>
            <a:ext cx="4392488" cy="9361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smtClean="0">
                <a:solidFill>
                  <a:schemeClr val="accent3">
                    <a:lumMod val="75000"/>
                  </a:schemeClr>
                </a:solidFill>
                <a:latin typeface="微软雅黑" panose="020b0503020204020204" pitchFamily="34" charset="-122"/>
                <a:ea typeface="微软雅黑" panose="020b0503020204020204" pitchFamily="34" charset="-122"/>
              </a:rPr>
              <a:t>保护环境 呵护地球</a:t>
            </a:r>
            <a:endParaRPr lang="zh-CN" altLang="en-US" sz="3600" b="1">
              <a:solidFill>
                <a:schemeClr val="accent3">
                  <a:lumMod val="7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716016" y="2562458"/>
            <a:ext cx="2972144" cy="400110"/>
          </a:xfrm>
          <a:prstGeom prst="rect">
            <a:avLst/>
          </a:prstGeom>
          <a:noFill/>
        </p:spPr>
        <p:txBody>
          <a:bodyPr wrap="square" rtlCol="0">
            <a:spAutoFit/>
          </a:bodyPr>
          <a:lstStyle/>
          <a:p>
            <a:r>
              <a:rPr lang="zh-CN" altLang="en-US" sz="2000" smtClean="0">
                <a:solidFill>
                  <a:schemeClr val="accent3">
                    <a:lumMod val="75000"/>
                  </a:schemeClr>
                </a:solidFill>
                <a:latin typeface="微软雅黑" panose="020b0503020204020204" pitchFamily="34" charset="-122"/>
                <a:ea typeface="微软雅黑" panose="020b0503020204020204" pitchFamily="34" charset="-122"/>
              </a:rPr>
              <a:t>绿色环保动态</a:t>
            </a:r>
            <a:r>
              <a:rPr lang="en-US" altLang="zh-CN" sz="2000" smtClean="0">
                <a:solidFill>
                  <a:schemeClr val="accent3">
                    <a:lumMod val="75000"/>
                  </a:schemeClr>
                </a:solidFill>
                <a:latin typeface="微软雅黑" panose="020b0503020204020204" pitchFamily="34" charset="-122"/>
                <a:ea typeface="微软雅黑" panose="020b0503020204020204" pitchFamily="34" charset="-122"/>
              </a:rPr>
              <a:t>PPT</a:t>
            </a:r>
            <a:r>
              <a:rPr lang="zh-CN" altLang="en-US" sz="2000" smtClean="0">
                <a:solidFill>
                  <a:schemeClr val="accent3">
                    <a:lumMod val="75000"/>
                  </a:schemeClr>
                </a:solidFill>
                <a:latin typeface="微软雅黑" panose="020b0503020204020204" pitchFamily="34" charset="-122"/>
                <a:ea typeface="微软雅黑" panose="020b0503020204020204" pitchFamily="34" charset="-122"/>
              </a:rPr>
              <a:t>模板</a:t>
            </a:r>
            <a:endParaRPr lang="zh-CN" altLang="en-US" sz="2000">
              <a:solidFill>
                <a:schemeClr val="accent3">
                  <a:lumMod val="75000"/>
                </a:schemeClr>
              </a:solidFill>
              <a:latin typeface="微软雅黑" panose="020b0503020204020204" pitchFamily="34" charset="-122"/>
              <a:ea typeface="微软雅黑" panose="020b0503020204020204" pitchFamily="34" charset="-122"/>
            </a:endParaRPr>
          </a:p>
        </p:txBody>
      </p:sp>
      <p:pic>
        <p:nvPicPr>
          <p:cNvPr id="15" name="Jim Brickman - Serenade - 纯音乐版.mp3">
            <a:hlinkClick action="ppaction://media"/>
          </p:cNvPr>
          <p:cNvPicPr>
            <a:picLocks noChangeAspect="1"/>
          </p:cNvPicPr>
          <p:nvPr>
            <a:audioFile r:link="rId12"/>
            <p:extLst>
              <p:ext uri="{DAA4B4D4-6D71-4841-9C94-3DE7FCFB9230}">
                <p14:media xmlns:p14="http://schemas.microsoft.com/office/powerpoint/2010/main" r:embed="rId13"/>
              </p:ext>
            </p:extLst>
          </p:nvPr>
        </p:nvPicPr>
        <p:blipFill>
          <a:blip r:embed="rId11"/>
          <a:stretch>
            <a:fillRect/>
          </a:stretch>
        </p:blipFill>
        <p:spPr>
          <a:xfrm>
            <a:off x="8803704" y="-881198"/>
            <a:ext cx="609600" cy="609600"/>
          </a:xfrm>
          <a:prstGeom prst="rect">
            <a:avLst/>
          </a:prstGeom>
        </p:spPr>
      </p:pic>
    </p:spTree>
  </p:cSld>
  <p:clrMapOvr>
    <a:masterClrMapping/>
  </p:clrMapOvr>
  <mc:AlternateContent>
    <mc:Choice xmlns:p14="http://schemas.microsoft.com/office/powerpoint/2010/main" Requires="p14">
      <p:transition spd="slow" advTm="0" p14:dur="200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par>
                    <p:cTn id="8" fill="hold" nodeType="clickPar">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8" fill="hold" nodeType="clickEffect">
                                  <p:stCondLst>
                                    <p:cond delay="4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600"/>
                                        <p:tgtEl>
                                          <p:spTgt spid="10"/>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p:stCondLst>
                              <p:cond delay="0"/>
                            </p:stCondLst>
                            <p:childTnLst>
                              <p:par>
                                <p:cTn id="36" presetID="2" presetClass="entr" presetSubtype="9"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16" presetClass="entr" presetSubtype="21" fill="hold" grpId="0" nodeType="clickEffect">
                                  <p:stCondLst>
                                    <p:cond delay="40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5"/>
                </p:tgtEl>
              </p:cMediaNode>
            </p:audio>
          </p:childTnLst>
        </p:cTn>
      </p:par>
    </p:tnLst>
    <p:bldLst>
      <p:bldP spid="12" grpId="0" animBg="1"/>
      <p:bldP spid="1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Freeform 239"/>
          <p:cNvSpPr>
            <a:spLocks noEditPoints="1"/>
          </p:cNvSpPr>
          <p:nvPr/>
        </p:nvSpPr>
        <p:spPr bwMode="auto">
          <a:xfrm>
            <a:off x="3644030" y="1497262"/>
            <a:ext cx="2205136" cy="2203979"/>
          </a:xfrm>
          <a:custGeom>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6" name="Freeform 240"/>
          <p:cNvSpPr>
            <a:spLocks noEditPoints="1"/>
          </p:cNvSpPr>
          <p:nvPr/>
        </p:nvSpPr>
        <p:spPr bwMode="auto">
          <a:xfrm>
            <a:off x="2026930" y="2527283"/>
            <a:ext cx="1917682" cy="1916675"/>
          </a:xfrm>
          <a:custGeom>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7" name="Freeform 241"/>
          <p:cNvSpPr>
            <a:spLocks noEditPoints="1"/>
          </p:cNvSpPr>
          <p:nvPr/>
        </p:nvSpPr>
        <p:spPr bwMode="auto">
          <a:xfrm>
            <a:off x="815928" y="2122487"/>
            <a:ext cx="1391337" cy="1390606"/>
          </a:xfrm>
          <a:custGeom>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8" name="Freeform 247"/>
          <p:cNvSpPr>
            <a:spLocks noEditPoints="1"/>
          </p:cNvSpPr>
          <p:nvPr/>
        </p:nvSpPr>
        <p:spPr bwMode="auto">
          <a:xfrm>
            <a:off x="2725224" y="3226520"/>
            <a:ext cx="521095" cy="519510"/>
          </a:xfrm>
          <a:custGeom>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248"/>
          <p:cNvSpPr>
            <a:spLocks noEditPoints="1"/>
          </p:cNvSpPr>
          <p:nvPr/>
        </p:nvSpPr>
        <p:spPr bwMode="auto">
          <a:xfrm>
            <a:off x="4459142" y="2300139"/>
            <a:ext cx="597225" cy="599534"/>
          </a:xfrm>
          <a:custGeom>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249"/>
          <p:cNvSpPr>
            <a:spLocks noEditPoints="1"/>
          </p:cNvSpPr>
          <p:nvPr/>
        </p:nvSpPr>
        <p:spPr bwMode="auto">
          <a:xfrm>
            <a:off x="1323898" y="2631502"/>
            <a:ext cx="378024" cy="377824"/>
          </a:xfrm>
          <a:custGeom>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1" name="Group 9"/>
          <p:cNvGrpSpPr/>
          <p:nvPr/>
        </p:nvGrpSpPr>
        <p:grpSpPr>
          <a:xfrm>
            <a:off x="654217" y="1924073"/>
            <a:ext cx="1138203" cy="1884213"/>
            <a:chOff x="1498443" y="3296141"/>
            <a:chExt cx="1376598" cy="2280056"/>
          </a:xfrm>
          <a:solidFill>
            <a:sysClr val="window" lastClr="FFFFFF">
              <a:lumMod val="85000"/>
            </a:sysClr>
          </a:solidFill>
        </p:grpSpPr>
        <p:grpSp>
          <p:nvGrpSpPr>
            <p:cNvPr id="12" name="Group 10"/>
            <p:cNvGrpSpPr/>
            <p:nvPr/>
          </p:nvGrpSpPr>
          <p:grpSpPr>
            <a:xfrm rot="20700000">
              <a:off x="1498443" y="3464825"/>
              <a:ext cx="1055686" cy="2111372"/>
              <a:chOff x="1480457" y="3328209"/>
              <a:chExt cx="1055686" cy="2111372"/>
            </a:xfrm>
            <a:grpFill/>
          </p:grpSpPr>
          <p:sp>
            <p:nvSpPr>
              <p:cNvPr id="15" name="Freeform 5"/>
              <p:cNvSpPr/>
              <p:nvPr/>
            </p:nvSpPr>
            <p:spPr bwMode="auto">
              <a:xfrm>
                <a:off x="1480457" y="3328209"/>
                <a:ext cx="1055686" cy="1055686"/>
              </a:xfrm>
              <a:custGeom>
                <a:gdLst>
                  <a:gd name="T0" fmla="*/ 482 w 482"/>
                  <a:gd name="T1" fmla="*/ 36 h 482"/>
                  <a:gd name="T2" fmla="*/ 482 w 482"/>
                  <a:gd name="T3" fmla="*/ 0 h 482"/>
                  <a:gd name="T4" fmla="*/ 0 w 482"/>
                  <a:gd name="T5" fmla="*/ 482 h 482"/>
                  <a:gd name="T6" fmla="*/ 36 w 482"/>
                  <a:gd name="T7" fmla="*/ 482 h 482"/>
                  <a:gd name="T8" fmla="*/ 482 w 482"/>
                  <a:gd name="T9" fmla="*/ 36 h 482"/>
                </a:gd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6"/>
              <p:cNvSpPr/>
              <p:nvPr/>
            </p:nvSpPr>
            <p:spPr bwMode="auto">
              <a:xfrm>
                <a:off x="1480457" y="4383895"/>
                <a:ext cx="1055686" cy="1055686"/>
              </a:xfrm>
              <a:custGeom>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3"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6"/>
          <p:cNvSpPr txBox="1"/>
          <p:nvPr/>
        </p:nvSpPr>
        <p:spPr>
          <a:xfrm>
            <a:off x="621595" y="1137621"/>
            <a:ext cx="1178530" cy="384081"/>
          </a:xfrm>
          <a:prstGeom prst="rect">
            <a:avLst/>
          </a:prstGeom>
          <a:noFill/>
        </p:spPr>
        <p:txBody>
          <a:bodyPr wrap="none" lIns="75566" tIns="37783" rIns="75566" bIns="37783"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smtClean="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sz="2000" b="1"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621595" y="1456065"/>
            <a:ext cx="2228041" cy="423900"/>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8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9" name="Group 17"/>
          <p:cNvGrpSpPr/>
          <p:nvPr/>
        </p:nvGrpSpPr>
        <p:grpSpPr>
          <a:xfrm>
            <a:off x="6012160" y="1360169"/>
            <a:ext cx="2228041" cy="758374"/>
            <a:chOff x="8198838" y="2976912"/>
            <a:chExt cx="2694701" cy="917696"/>
          </a:xfrm>
        </p:grpSpPr>
        <p:sp>
          <p:nvSpPr>
            <p:cNvPr id="20" name="TextBox 19"/>
            <p:cNvSpPr txBox="1"/>
            <p:nvPr/>
          </p:nvSpPr>
          <p:spPr>
            <a:xfrm>
              <a:off x="8198838" y="2976912"/>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a:off x="8198838" y="3362257"/>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8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22" name="Group 20"/>
          <p:cNvGrpSpPr/>
          <p:nvPr/>
        </p:nvGrpSpPr>
        <p:grpSpPr>
          <a:xfrm>
            <a:off x="6012160" y="3579864"/>
            <a:ext cx="2228041" cy="758374"/>
            <a:chOff x="8198838" y="3752829"/>
            <a:chExt cx="2694701" cy="917696"/>
          </a:xfrm>
        </p:grpSpPr>
        <p:sp>
          <p:nvSpPr>
            <p:cNvPr id="23" name="TextBox 22"/>
            <p:cNvSpPr txBox="1"/>
            <p:nvPr/>
          </p:nvSpPr>
          <p:spPr>
            <a:xfrm>
              <a:off x="8198838" y="3752829"/>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8198838" y="4138174"/>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8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sp>
        <p:nvSpPr>
          <p:cNvPr id="25" name="TextBox 24"/>
          <p:cNvSpPr txBox="1"/>
          <p:nvPr/>
        </p:nvSpPr>
        <p:spPr>
          <a:xfrm>
            <a:off x="6020592" y="2251484"/>
            <a:ext cx="2928164" cy="1230466"/>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kumimoji="0" lang="id-ID" sz="1000" b="1"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 </a:t>
            </a:r>
            <a:r>
              <a:rPr kumimoji="0" lang="zh-CN" altLang="en-US" sz="10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此处添加详细文本描述，并符合整体语言风格，语言描述尽量简洁生动。</a:t>
            </a:r>
            <a:endParaRPr kumimoji="0" lang="id-ID" sz="10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ct val="0"/>
              </a:spcBef>
              <a:spcAft>
                <a:spcPct val="0"/>
              </a:spcAft>
              <a:buClrTx/>
              <a:buSzTx/>
              <a:buFontTx/>
              <a:buNone/>
              <a:defRPr/>
            </a:pPr>
            <a:endParaRPr kumimoji="0" lang="id-ID" sz="10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26" name="Straight Connector 24"/>
          <p:cNvCxnSpPr/>
          <p:nvPr/>
        </p:nvCxnSpPr>
        <p:spPr>
          <a:xfrm>
            <a:off x="4023191" y="4087875"/>
            <a:ext cx="1967751" cy="0"/>
          </a:xfrm>
          <a:prstGeom prst="line">
            <a:avLst/>
          </a:prstGeom>
          <a:noFill/>
          <a:ln w="28575" cap="flat" cmpd="sng" algn="ctr">
            <a:solidFill>
              <a:sysClr val="window" lastClr="FFFFFF">
                <a:lumMod val="85000"/>
              </a:sysClr>
            </a:solidFill>
            <a:prstDash val="sysDash"/>
            <a:tailEnd type="oval"/>
          </a:ln>
          <a:effectLst/>
        </p:spPr>
      </p:cxn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8" presetClass="emph" presetSubtype="0" fill="hold" grpId="0" nodeType="withEffect">
                                  <p:stCondLst>
                                    <p:cond delay="0"/>
                                  </p:stCondLst>
                                  <p:childTnLst>
                                    <p:animRot by="21600000">
                                      <p:cBhvr>
                                        <p:cTn id="36" dur="5750" fill="hold"/>
                                        <p:tgtEl>
                                          <p:spTgt spid="6"/>
                                        </p:tgtEl>
                                        <p:attrNameLst>
                                          <p:attrName>r</p:attrName>
                                        </p:attrNameLst>
                                      </p:cBhvr>
                                    </p:animRot>
                                  </p:childTnLst>
                                </p:cTn>
                              </p:par>
                              <p:par>
                                <p:cTn id="37" presetID="8" presetClass="emph" presetSubtype="0" fill="hold" grpId="0" nodeType="withEffect">
                                  <p:stCondLst>
                                    <p:cond delay="0"/>
                                  </p:stCondLst>
                                  <p:childTnLst>
                                    <p:animRot by="-21600000">
                                      <p:cBhvr>
                                        <p:cTn id="38" dur="5750" fill="hold"/>
                                        <p:tgtEl>
                                          <p:spTgt spid="7"/>
                                        </p:tgtEl>
                                        <p:attrNameLst>
                                          <p:attrName>r</p:attrName>
                                        </p:attrNameLst>
                                      </p:cBhvr>
                                    </p:animRot>
                                  </p:childTnLst>
                                </p:cTn>
                              </p:par>
                              <p:par>
                                <p:cTn id="39" presetID="8" presetClass="emph" presetSubtype="0" fill="hold" grpId="0" nodeType="withEffect">
                                  <p:stCondLst>
                                    <p:cond delay="0"/>
                                  </p:stCondLst>
                                  <p:childTnLst>
                                    <p:animRot by="-21600000">
                                      <p:cBhvr>
                                        <p:cTn id="40" dur="5750" fill="hold"/>
                                        <p:tgtEl>
                                          <p:spTgt spid="5"/>
                                        </p:tgtEl>
                                        <p:attrNameLst>
                                          <p:attrName>r</p:attrName>
                                        </p:attrNameLst>
                                      </p:cBhvr>
                                    </p:animRot>
                                  </p:childTnLst>
                                </p:cTn>
                              </p:par>
                              <p:par>
                                <p:cTn id="41" presetID="22" presetClass="entr" presetSubtype="4" fill="hold" nodeType="withEffect">
                                  <p:stCondLst>
                                    <p:cond delay="150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30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3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22" presetClass="entr" presetSubtype="8" fill="hold"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10" presetClass="entr" presetSubtype="0" fill="hold" nodeType="withEffect">
                                  <p:stCondLst>
                                    <p:cond delay="45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9" grpId="0" animBg="1"/>
      <p:bldP spid="10" grpId="0" animBg="1"/>
      <p:bldP spid="17" grpId="0"/>
      <p:bldP spid="18" grpId="0"/>
      <p:bldP spid="2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99592" y="3077693"/>
            <a:ext cx="1943101" cy="242888"/>
            <a:chOff x="865188" y="3173686"/>
            <a:chExt cx="1943101" cy="242888"/>
          </a:xfrm>
          <a:solidFill>
            <a:srgbClr val="92D050"/>
          </a:solidFill>
        </p:grpSpPr>
        <p:sp>
          <p:nvSpPr>
            <p:cNvPr id="6" name="Freeform 378"/>
            <p:cNvSpPr/>
            <p:nvPr/>
          </p:nvSpPr>
          <p:spPr bwMode="auto">
            <a:xfrm>
              <a:off x="865188" y="3173686"/>
              <a:ext cx="1421408" cy="242888"/>
            </a:xfrm>
            <a:custGeom>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sp>
          <p:nvSpPr>
            <p:cNvPr id="7" name="Freeform 379"/>
            <p:cNvSpPr/>
            <p:nvPr/>
          </p:nvSpPr>
          <p:spPr bwMode="auto">
            <a:xfrm>
              <a:off x="1847851" y="3173686"/>
              <a:ext cx="960438" cy="242888"/>
            </a:xfrm>
            <a:custGeom>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8" name="组合 7"/>
          <p:cNvGrpSpPr/>
          <p:nvPr/>
        </p:nvGrpSpPr>
        <p:grpSpPr>
          <a:xfrm>
            <a:off x="2722042" y="3077693"/>
            <a:ext cx="2692401" cy="242888"/>
            <a:chOff x="2687638" y="3173686"/>
            <a:chExt cx="2692401" cy="242888"/>
          </a:xfrm>
          <a:solidFill>
            <a:srgbClr val="92D050"/>
          </a:solidFill>
        </p:grpSpPr>
        <p:sp>
          <p:nvSpPr>
            <p:cNvPr id="9" name="Freeform 380"/>
            <p:cNvSpPr/>
            <p:nvPr/>
          </p:nvSpPr>
          <p:spPr bwMode="auto">
            <a:xfrm>
              <a:off x="2687638" y="3173686"/>
              <a:ext cx="1919288" cy="242888"/>
            </a:xfrm>
            <a:custGeom>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sp>
          <p:nvSpPr>
            <p:cNvPr id="10" name="Freeform 381"/>
            <p:cNvSpPr/>
            <p:nvPr/>
          </p:nvSpPr>
          <p:spPr bwMode="auto">
            <a:xfrm>
              <a:off x="3832226" y="3173686"/>
              <a:ext cx="1547813" cy="242888"/>
            </a:xfrm>
            <a:custGeom>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sp>
        <p:nvSpPr>
          <p:cNvPr id="11" name="Freeform 382"/>
          <p:cNvSpPr/>
          <p:nvPr/>
        </p:nvSpPr>
        <p:spPr bwMode="auto">
          <a:xfrm>
            <a:off x="5268392" y="3077693"/>
            <a:ext cx="2938462" cy="242888"/>
          </a:xfrm>
          <a:custGeom>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92D050"/>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nvGrpSpPr>
          <p:cNvPr id="12" name="组合 11"/>
          <p:cNvGrpSpPr/>
          <p:nvPr/>
        </p:nvGrpSpPr>
        <p:grpSpPr>
          <a:xfrm>
            <a:off x="6599510" y="2937993"/>
            <a:ext cx="525463" cy="522288"/>
            <a:chOff x="6635751" y="3033986"/>
            <a:chExt cx="525463" cy="522288"/>
          </a:xfrm>
          <a:solidFill>
            <a:srgbClr val="92D050"/>
          </a:solidFill>
        </p:grpSpPr>
        <p:sp>
          <p:nvSpPr>
            <p:cNvPr id="13" name="Oval 414"/>
            <p:cNvSpPr>
              <a:spLocks noChangeArrowheads="1"/>
            </p:cNvSpPr>
            <p:nvPr/>
          </p:nvSpPr>
          <p:spPr bwMode="auto">
            <a:xfrm>
              <a:off x="6635751" y="3033986"/>
              <a:ext cx="525463"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14" name="Oval 415"/>
            <p:cNvSpPr>
              <a:spLocks noChangeArrowheads="1"/>
            </p:cNvSpPr>
            <p:nvPr/>
          </p:nvSpPr>
          <p:spPr bwMode="auto">
            <a:xfrm>
              <a:off x="67897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15" name="组合 14"/>
          <p:cNvGrpSpPr/>
          <p:nvPr/>
        </p:nvGrpSpPr>
        <p:grpSpPr>
          <a:xfrm>
            <a:off x="4117455" y="2937993"/>
            <a:ext cx="523875" cy="522288"/>
            <a:chOff x="4083051" y="3033986"/>
            <a:chExt cx="523875" cy="522288"/>
          </a:xfrm>
          <a:solidFill>
            <a:srgbClr val="92D050"/>
          </a:solidFill>
        </p:grpSpPr>
        <p:sp>
          <p:nvSpPr>
            <p:cNvPr id="16" name="Oval 416"/>
            <p:cNvSpPr>
              <a:spLocks noChangeArrowheads="1"/>
            </p:cNvSpPr>
            <p:nvPr/>
          </p:nvSpPr>
          <p:spPr bwMode="auto">
            <a:xfrm>
              <a:off x="4083051" y="3033986"/>
              <a:ext cx="523875"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17" name="Oval 417"/>
            <p:cNvSpPr>
              <a:spLocks noChangeArrowheads="1"/>
            </p:cNvSpPr>
            <p:nvPr/>
          </p:nvSpPr>
          <p:spPr bwMode="auto">
            <a:xfrm>
              <a:off x="42370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grpSp>
        <p:nvGrpSpPr>
          <p:cNvPr id="18" name="组合 17"/>
          <p:cNvGrpSpPr/>
          <p:nvPr/>
        </p:nvGrpSpPr>
        <p:grpSpPr>
          <a:xfrm>
            <a:off x="1587099" y="2913558"/>
            <a:ext cx="523875" cy="522288"/>
            <a:chOff x="1568451" y="3033986"/>
            <a:chExt cx="523875" cy="522288"/>
          </a:xfrm>
          <a:solidFill>
            <a:srgbClr val="92D050"/>
          </a:solidFill>
        </p:grpSpPr>
        <p:sp>
          <p:nvSpPr>
            <p:cNvPr id="19" name="Oval 416"/>
            <p:cNvSpPr>
              <a:spLocks noChangeArrowheads="1"/>
            </p:cNvSpPr>
            <p:nvPr/>
          </p:nvSpPr>
          <p:spPr bwMode="auto">
            <a:xfrm>
              <a:off x="1568451" y="3033986"/>
              <a:ext cx="523875"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endParaRPr>
            </a:p>
          </p:txBody>
        </p:sp>
        <p:sp>
          <p:nvSpPr>
            <p:cNvPr id="20" name="Oval 417"/>
            <p:cNvSpPr>
              <a:spLocks noChangeArrowheads="1"/>
            </p:cNvSpPr>
            <p:nvPr/>
          </p:nvSpPr>
          <p:spPr bwMode="auto">
            <a:xfrm>
              <a:off x="17224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rgbClr val="C00000"/>
                </a:solidFill>
                <a:effectLst/>
                <a:uLnTx/>
                <a:uFillTx/>
              </a:endParaRPr>
            </a:p>
          </p:txBody>
        </p:sp>
      </p:grpSp>
      <p:sp>
        <p:nvSpPr>
          <p:cNvPr id="21" name="TextBox 692"/>
          <p:cNvSpPr txBox="1"/>
          <p:nvPr/>
        </p:nvSpPr>
        <p:spPr bwMode="auto">
          <a:xfrm>
            <a:off x="1023209" y="3746525"/>
            <a:ext cx="2595582"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4400" spc="30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44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1"/>
          <p:cNvSpPr>
            <a:spLocks noChangeArrowheads="1"/>
          </p:cNvSpPr>
          <p:nvPr/>
        </p:nvSpPr>
        <p:spPr bwMode="auto">
          <a:xfrm>
            <a:off x="3510211" y="3866877"/>
            <a:ext cx="47341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点击添加文字</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内容信息点击添加文字内容</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信息</a:t>
            </a: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点击添加文字内容</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信息。</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920355" y="1107605"/>
            <a:ext cx="1761331" cy="1722438"/>
            <a:chOff x="1885951" y="1203598"/>
            <a:chExt cx="1761331" cy="1722438"/>
          </a:xfrm>
          <a:solidFill>
            <a:srgbClr val="92D050"/>
          </a:solidFill>
        </p:grpSpPr>
        <p:sp>
          <p:nvSpPr>
            <p:cNvPr id="24" name="Freeform 5"/>
            <p:cNvSpPr/>
            <p:nvPr/>
          </p:nvSpPr>
          <p:spPr bwMode="auto">
            <a:xfrm>
              <a:off x="1885951" y="1203598"/>
              <a:ext cx="1704975" cy="1722438"/>
            </a:xfrm>
            <a:custGeom>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25" name="TextBox 692"/>
            <p:cNvSpPr txBox="1"/>
            <p:nvPr/>
          </p:nvSpPr>
          <p:spPr bwMode="auto">
            <a:xfrm>
              <a:off x="20496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2000" spc="30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1"/>
            <p:cNvSpPr>
              <a:spLocks noChangeArrowheads="1"/>
            </p:cNvSpPr>
            <p:nvPr/>
          </p:nvSpPr>
          <p:spPr bwMode="auto">
            <a:xfrm>
              <a:off x="1950173" y="2021133"/>
              <a:ext cx="169710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smtClean="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smtClean="0">
                <a:solidFill>
                  <a:schemeClr val="bg1"/>
                </a:solidFill>
                <a:latin typeface="微软雅黑" panose="020b0503020204020204" pitchFamily="34" charset="-122"/>
                <a:ea typeface="微软雅黑" panose="020b0503020204020204" pitchFamily="34" charset="-122"/>
              </a:endParaRPr>
            </a:p>
            <a:p>
              <a:r>
                <a:rPr lang="zh-CN" altLang="en-US" sz="110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a:solidFill>
                  <a:schemeClr val="bg1"/>
                </a:solidFill>
                <a:latin typeface="微软雅黑" panose="020b0503020204020204" pitchFamily="34" charset="-122"/>
                <a:ea typeface="微软雅黑" panose="020b0503020204020204" pitchFamily="34" charset="-122"/>
              </a:endParaRPr>
            </a:p>
            <a:p>
              <a:r>
                <a:rPr lang="zh-CN" altLang="en-US" sz="1100">
                  <a:solidFill>
                    <a:schemeClr val="bg1"/>
                  </a:solidFill>
                  <a:latin typeface="微软雅黑" panose="020b0503020204020204" pitchFamily="34" charset="-122"/>
                  <a:ea typeface="微软雅黑" panose="020b0503020204020204" pitchFamily="34" charset="-122"/>
                </a:rPr>
                <a:t>点击添加文字</a:t>
              </a:r>
              <a:r>
                <a:rPr lang="zh-CN" altLang="en-US" sz="1100" smtClean="0">
                  <a:solidFill>
                    <a:schemeClr val="bg1"/>
                  </a:solidFill>
                  <a:latin typeface="微软雅黑" panose="020b0503020204020204" pitchFamily="34" charset="-122"/>
                  <a:ea typeface="微软雅黑" panose="020b0503020204020204" pitchFamily="34" charset="-122"/>
                </a:rPr>
                <a:t>信息内容</a:t>
              </a:r>
              <a:endParaRPr lang="zh-CN" altLang="en-US" sz="1100">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2034376" y="1965577"/>
              <a:ext cx="1388637" cy="0"/>
            </a:xfrm>
            <a:prstGeom prst="line">
              <a:avLst/>
            </a:prstGeom>
            <a:grpFill/>
            <a:ln w="9525" cap="flat" cmpd="sng" algn="ctr">
              <a:solidFill>
                <a:sysClr val="window" lastClr="FFFFFF"/>
              </a:solidFill>
              <a:prstDash val="solid"/>
            </a:ln>
            <a:effectLst/>
          </p:spPr>
        </p:cxnSp>
      </p:grpSp>
      <p:grpSp>
        <p:nvGrpSpPr>
          <p:cNvPr id="28" name="组合 27"/>
          <p:cNvGrpSpPr/>
          <p:nvPr/>
        </p:nvGrpSpPr>
        <p:grpSpPr>
          <a:xfrm>
            <a:off x="4211118" y="1148880"/>
            <a:ext cx="1709738" cy="1722438"/>
            <a:chOff x="4176714" y="1244873"/>
            <a:chExt cx="1709738" cy="1722438"/>
          </a:xfrm>
          <a:solidFill>
            <a:srgbClr val="92D050"/>
          </a:solidFill>
        </p:grpSpPr>
        <p:sp>
          <p:nvSpPr>
            <p:cNvPr id="29" name="Freeform 6"/>
            <p:cNvSpPr/>
            <p:nvPr/>
          </p:nvSpPr>
          <p:spPr bwMode="auto">
            <a:xfrm>
              <a:off x="4176714" y="1244873"/>
              <a:ext cx="1709738" cy="1722438"/>
            </a:xfrm>
            <a:custGeom>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30" name="TextBox 692"/>
            <p:cNvSpPr txBox="1"/>
            <p:nvPr/>
          </p:nvSpPr>
          <p:spPr bwMode="auto">
            <a:xfrm>
              <a:off x="43356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2000" spc="30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1"/>
            <p:cNvSpPr>
              <a:spLocks noChangeArrowheads="1"/>
            </p:cNvSpPr>
            <p:nvPr/>
          </p:nvSpPr>
          <p:spPr bwMode="auto">
            <a:xfrm>
              <a:off x="4236173" y="2021133"/>
              <a:ext cx="165027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a:solidFill>
                  <a:schemeClr val="bg1"/>
                </a:solidFill>
                <a:latin typeface="微软雅黑" panose="020b0503020204020204" pitchFamily="34" charset="-122"/>
                <a:ea typeface="微软雅黑" panose="020b0503020204020204" pitchFamily="34" charset="-122"/>
              </a:endParaRPr>
            </a:p>
            <a:p>
              <a:r>
                <a:rPr lang="zh-CN" altLang="en-US" sz="110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a:solidFill>
                  <a:schemeClr val="bg1"/>
                </a:solidFill>
                <a:latin typeface="微软雅黑" panose="020b0503020204020204" pitchFamily="34" charset="-122"/>
                <a:ea typeface="微软雅黑" panose="020b0503020204020204" pitchFamily="34" charset="-122"/>
              </a:endParaRPr>
            </a:p>
            <a:p>
              <a:r>
                <a:rPr lang="zh-CN" altLang="en-US" sz="110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4312756" y="1965577"/>
              <a:ext cx="1388637" cy="0"/>
            </a:xfrm>
            <a:prstGeom prst="line">
              <a:avLst/>
            </a:prstGeom>
            <a:grpFill/>
            <a:ln w="9525" cap="flat" cmpd="sng" algn="ctr">
              <a:solidFill>
                <a:sysClr val="window" lastClr="FFFFFF"/>
              </a:solidFill>
              <a:prstDash val="solid"/>
            </a:ln>
            <a:effectLst/>
          </p:spPr>
        </p:cxnSp>
      </p:grpSp>
      <p:grpSp>
        <p:nvGrpSpPr>
          <p:cNvPr id="33" name="组合 32"/>
          <p:cNvGrpSpPr/>
          <p:nvPr/>
        </p:nvGrpSpPr>
        <p:grpSpPr>
          <a:xfrm>
            <a:off x="6603480" y="1126655"/>
            <a:ext cx="1781746" cy="1725613"/>
            <a:chOff x="6569076" y="1222648"/>
            <a:chExt cx="1781746" cy="1725613"/>
          </a:xfrm>
          <a:solidFill>
            <a:srgbClr val="92D050"/>
          </a:solidFill>
        </p:grpSpPr>
        <p:sp>
          <p:nvSpPr>
            <p:cNvPr id="34" name="Freeform 7"/>
            <p:cNvSpPr/>
            <p:nvPr/>
          </p:nvSpPr>
          <p:spPr bwMode="auto">
            <a:xfrm>
              <a:off x="6569076" y="1222648"/>
              <a:ext cx="1709738" cy="1725613"/>
            </a:xfrm>
            <a:custGeom>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35" name="TextBox 692"/>
            <p:cNvSpPr txBox="1"/>
            <p:nvPr/>
          </p:nvSpPr>
          <p:spPr bwMode="auto">
            <a:xfrm>
              <a:off x="67359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ct val="0"/>
                </a:spcBef>
                <a:spcAft>
                  <a:spcPct val="0"/>
                </a:spcAft>
                <a:defRPr/>
              </a:pPr>
              <a:r>
                <a:rPr lang="zh-CN" altLang="en-US" sz="2000" spc="30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000"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矩形 1"/>
            <p:cNvSpPr>
              <a:spLocks noChangeArrowheads="1"/>
            </p:cNvSpPr>
            <p:nvPr/>
          </p:nvSpPr>
          <p:spPr bwMode="auto">
            <a:xfrm>
              <a:off x="6636473" y="2021133"/>
              <a:ext cx="171434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a:solidFill>
                  <a:schemeClr val="bg1"/>
                </a:solidFill>
                <a:latin typeface="微软雅黑" panose="020b0503020204020204" pitchFamily="34" charset="-122"/>
                <a:ea typeface="微软雅黑" panose="020b0503020204020204" pitchFamily="34" charset="-122"/>
              </a:endParaRPr>
            </a:p>
            <a:p>
              <a:r>
                <a:rPr lang="zh-CN" altLang="en-US" sz="110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a:solidFill>
                  <a:schemeClr val="bg1"/>
                </a:solidFill>
                <a:latin typeface="微软雅黑" panose="020b0503020204020204" pitchFamily="34" charset="-122"/>
                <a:ea typeface="微软雅黑" panose="020b0503020204020204" pitchFamily="34" charset="-122"/>
              </a:endParaRPr>
            </a:p>
            <a:p>
              <a:r>
                <a:rPr lang="zh-CN" altLang="en-US" sz="1100">
                  <a:solidFill>
                    <a:schemeClr val="bg1"/>
                  </a:solidFill>
                  <a:latin typeface="微软雅黑" panose="020b0503020204020204" pitchFamily="34" charset="-122"/>
                  <a:ea typeface="微软雅黑" panose="020b0503020204020204" pitchFamily="34" charset="-122"/>
                </a:rPr>
                <a:t>点击添加文字信息内容</a:t>
              </a:r>
              <a:endParaRPr lang="zh-CN" altLang="en-US" sz="1100">
                <a:solidFill>
                  <a:schemeClr val="bg1"/>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6697816" y="1965577"/>
              <a:ext cx="1388637" cy="0"/>
            </a:xfrm>
            <a:prstGeom prst="line">
              <a:avLst/>
            </a:prstGeom>
            <a:grpFill/>
            <a:ln w="9525" cap="flat" cmpd="sng" algn="ctr">
              <a:solidFill>
                <a:sysClr val="window" lastClr="FFFFFF"/>
              </a:solidFill>
              <a:prstDash val="solid"/>
            </a:ln>
            <a:effectLst/>
          </p:spPr>
        </p:cxn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00" fill="hold"/>
                                        <p:tgtEl>
                                          <p:spTgt spid="18"/>
                                        </p:tgtEl>
                                        <p:attrNameLst>
                                          <p:attrName>ppt_w</p:attrName>
                                        </p:attrNameLst>
                                      </p:cBhvr>
                                      <p:tavLst>
                                        <p:tav tm="0">
                                          <p:val>
                                            <p:fltVal val="0"/>
                                          </p:val>
                                        </p:tav>
                                        <p:tav tm="100000">
                                          <p:val>
                                            <p:strVal val="#ppt_w"/>
                                          </p:val>
                                        </p:tav>
                                      </p:tavLst>
                                    </p:anim>
                                    <p:anim calcmode="lin" valueType="num">
                                      <p:cBhvr>
                                        <p:cTn id="12" dur="200" fill="hold"/>
                                        <p:tgtEl>
                                          <p:spTgt spid="18"/>
                                        </p:tgtEl>
                                        <p:attrNameLst>
                                          <p:attrName>ppt_h</p:attrName>
                                        </p:attrNameLst>
                                      </p:cBhvr>
                                      <p:tavLst>
                                        <p:tav tm="0">
                                          <p:val>
                                            <p:fltVal val="0"/>
                                          </p:val>
                                        </p:tav>
                                        <p:tav tm="100000">
                                          <p:val>
                                            <p:strVal val="#ppt_h"/>
                                          </p:val>
                                        </p:tav>
                                      </p:tavLst>
                                    </p:anim>
                                    <p:animEffect transition="in" filter="fade">
                                      <p:cBhvr>
                                        <p:cTn id="13" dur="200"/>
                                        <p:tgtEl>
                                          <p:spTgt spid="18"/>
                                        </p:tgtEl>
                                      </p:cBhvr>
                                    </p:animEffect>
                                  </p:childTnLst>
                                </p:cTn>
                              </p:par>
                              <p:par>
                                <p:cTn id="14" presetID="6" presetClass="emph" presetSubtype="0" autoRev="1" fill="hold" nodeType="withEffect">
                                  <p:stCondLst>
                                    <p:cond delay="200"/>
                                  </p:stCondLst>
                                  <p:childTnLst>
                                    <p:animScale>
                                      <p:cBhvr>
                                        <p:cTn id="15" dur="100" fill="hold"/>
                                        <p:tgtEl>
                                          <p:spTgt spid="18"/>
                                        </p:tgtEl>
                                      </p:cBhvr>
                                      <p:by x="130000" y="130000"/>
                                    </p:animScale>
                                  </p:childTnLst>
                                </p:cTn>
                              </p:par>
                            </p:childTnLst>
                          </p:cTn>
                        </p:par>
                        <p:par>
                          <p:cTn id="16" fill="hold" nodeType="afterGroup">
                            <p:stCondLst>
                              <p:cond delay="800"/>
                            </p:stCondLst>
                            <p:childTnLst>
                              <p:par>
                                <p:cTn id="17" presetID="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300" fill="hold"/>
                                        <p:tgtEl>
                                          <p:spTgt spid="23"/>
                                        </p:tgtEl>
                                        <p:attrNameLst>
                                          <p:attrName>ppt_x</p:attrName>
                                        </p:attrNameLst>
                                      </p:cBhvr>
                                      <p:tavLst>
                                        <p:tav tm="0">
                                          <p:val>
                                            <p:strVal val="0-#ppt_w/2"/>
                                          </p:val>
                                        </p:tav>
                                        <p:tav tm="100000">
                                          <p:val>
                                            <p:strVal val="#ppt_x"/>
                                          </p:val>
                                        </p:tav>
                                      </p:tavLst>
                                    </p:anim>
                                    <p:anim calcmode="lin" valueType="num">
                                      <p:cBhvr additive="base">
                                        <p:cTn id="20" dur="300" fill="hold"/>
                                        <p:tgtEl>
                                          <p:spTgt spid="2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1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nodeType="afterGroup">
                            <p:stCondLst>
                              <p:cond delay="16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 fill="hold"/>
                                        <p:tgtEl>
                                          <p:spTgt spid="15"/>
                                        </p:tgtEl>
                                        <p:attrNameLst>
                                          <p:attrName>ppt_w</p:attrName>
                                        </p:attrNameLst>
                                      </p:cBhvr>
                                      <p:tavLst>
                                        <p:tav tm="0">
                                          <p:val>
                                            <p:fltVal val="0"/>
                                          </p:val>
                                        </p:tav>
                                        <p:tav tm="100000">
                                          <p:val>
                                            <p:strVal val="#ppt_w"/>
                                          </p:val>
                                        </p:tav>
                                      </p:tavLst>
                                    </p:anim>
                                    <p:anim calcmode="lin" valueType="num">
                                      <p:cBhvr>
                                        <p:cTn id="29" dur="200" fill="hold"/>
                                        <p:tgtEl>
                                          <p:spTgt spid="15"/>
                                        </p:tgtEl>
                                        <p:attrNameLst>
                                          <p:attrName>ppt_h</p:attrName>
                                        </p:attrNameLst>
                                      </p:cBhvr>
                                      <p:tavLst>
                                        <p:tav tm="0">
                                          <p:val>
                                            <p:fltVal val="0"/>
                                          </p:val>
                                        </p:tav>
                                        <p:tav tm="100000">
                                          <p:val>
                                            <p:strVal val="#ppt_h"/>
                                          </p:val>
                                        </p:tav>
                                      </p:tavLst>
                                    </p:anim>
                                    <p:animEffect transition="in" filter="fade">
                                      <p:cBhvr>
                                        <p:cTn id="30" dur="200"/>
                                        <p:tgtEl>
                                          <p:spTgt spid="15"/>
                                        </p:tgtEl>
                                      </p:cBhvr>
                                    </p:animEffect>
                                  </p:childTnLst>
                                </p:cTn>
                              </p:par>
                              <p:par>
                                <p:cTn id="31" presetID="6" presetClass="emph" presetSubtype="0" autoRev="1" fill="hold" nodeType="withEffect">
                                  <p:stCondLst>
                                    <p:cond delay="200"/>
                                  </p:stCondLst>
                                  <p:childTnLst>
                                    <p:animScale>
                                      <p:cBhvr>
                                        <p:cTn id="32" dur="100" fill="hold"/>
                                        <p:tgtEl>
                                          <p:spTgt spid="15"/>
                                        </p:tgtEl>
                                      </p:cBhvr>
                                      <p:by x="130000" y="130000"/>
                                    </p:animScale>
                                  </p:childTnLst>
                                </p:cTn>
                              </p:par>
                            </p:childTnLst>
                          </p:cTn>
                        </p:par>
                        <p:par>
                          <p:cTn id="33" fill="hold" nodeType="afterGroup">
                            <p:stCondLst>
                              <p:cond delay="1900"/>
                            </p:stCondLst>
                            <p:childTnLst>
                              <p:par>
                                <p:cTn id="34" presetID="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300" fill="hold"/>
                                        <p:tgtEl>
                                          <p:spTgt spid="28"/>
                                        </p:tgtEl>
                                        <p:attrNameLst>
                                          <p:attrName>ppt_x</p:attrName>
                                        </p:attrNameLst>
                                      </p:cBhvr>
                                      <p:tavLst>
                                        <p:tav tm="0">
                                          <p:val>
                                            <p:strVal val="0-#ppt_w/2"/>
                                          </p:val>
                                        </p:tav>
                                        <p:tav tm="100000">
                                          <p:val>
                                            <p:strVal val="#ppt_x"/>
                                          </p:val>
                                        </p:tav>
                                      </p:tavLst>
                                    </p:anim>
                                    <p:anim calcmode="lin" valueType="num">
                                      <p:cBhvr additive="base">
                                        <p:cTn id="37" dur="300" fill="hold"/>
                                        <p:tgtEl>
                                          <p:spTgt spid="28"/>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2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nodeType="afterGroup">
                            <p:stCondLst>
                              <p:cond delay="2700"/>
                            </p:stCondLst>
                            <p:childTnLst>
                              <p:par>
                                <p:cTn id="43" presetID="5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 fill="hold"/>
                                        <p:tgtEl>
                                          <p:spTgt spid="12"/>
                                        </p:tgtEl>
                                        <p:attrNameLst>
                                          <p:attrName>ppt_w</p:attrName>
                                        </p:attrNameLst>
                                      </p:cBhvr>
                                      <p:tavLst>
                                        <p:tav tm="0">
                                          <p:val>
                                            <p:fltVal val="0"/>
                                          </p:val>
                                        </p:tav>
                                        <p:tav tm="100000">
                                          <p:val>
                                            <p:strVal val="#ppt_w"/>
                                          </p:val>
                                        </p:tav>
                                      </p:tavLst>
                                    </p:anim>
                                    <p:anim calcmode="lin" valueType="num">
                                      <p:cBhvr>
                                        <p:cTn id="46" dur="200" fill="hold"/>
                                        <p:tgtEl>
                                          <p:spTgt spid="12"/>
                                        </p:tgtEl>
                                        <p:attrNameLst>
                                          <p:attrName>ppt_h</p:attrName>
                                        </p:attrNameLst>
                                      </p:cBhvr>
                                      <p:tavLst>
                                        <p:tav tm="0">
                                          <p:val>
                                            <p:fltVal val="0"/>
                                          </p:val>
                                        </p:tav>
                                        <p:tav tm="100000">
                                          <p:val>
                                            <p:strVal val="#ppt_h"/>
                                          </p:val>
                                        </p:tav>
                                      </p:tavLst>
                                    </p:anim>
                                    <p:animEffect transition="in" filter="fade">
                                      <p:cBhvr>
                                        <p:cTn id="47" dur="200"/>
                                        <p:tgtEl>
                                          <p:spTgt spid="12"/>
                                        </p:tgtEl>
                                      </p:cBhvr>
                                    </p:animEffect>
                                  </p:childTnLst>
                                </p:cTn>
                              </p:par>
                              <p:par>
                                <p:cTn id="48" presetID="6" presetClass="emph" presetSubtype="0" autoRev="1" fill="hold" nodeType="withEffect">
                                  <p:stCondLst>
                                    <p:cond delay="200"/>
                                  </p:stCondLst>
                                  <p:childTnLst>
                                    <p:animScale>
                                      <p:cBhvr>
                                        <p:cTn id="49" dur="100" fill="hold"/>
                                        <p:tgtEl>
                                          <p:spTgt spid="12"/>
                                        </p:tgtEl>
                                      </p:cBhvr>
                                      <p:by x="130000" y="130000"/>
                                    </p:animScale>
                                  </p:childTnLst>
                                </p:cTn>
                              </p:par>
                            </p:childTnLst>
                          </p:cTn>
                        </p:par>
                        <p:par>
                          <p:cTn id="50" fill="hold" nodeType="afterGroup">
                            <p:stCondLst>
                              <p:cond delay="3000"/>
                            </p:stCondLst>
                            <p:childTnLst>
                              <p:par>
                                <p:cTn id="51" presetID="2" presetClass="entr" presetSubtype="8"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300" fill="hold"/>
                                        <p:tgtEl>
                                          <p:spTgt spid="33"/>
                                        </p:tgtEl>
                                        <p:attrNameLst>
                                          <p:attrName>ppt_x</p:attrName>
                                        </p:attrNameLst>
                                      </p:cBhvr>
                                      <p:tavLst>
                                        <p:tav tm="0">
                                          <p:val>
                                            <p:strVal val="0-#ppt_w/2"/>
                                          </p:val>
                                        </p:tav>
                                        <p:tav tm="100000">
                                          <p:val>
                                            <p:strVal val="#ppt_x"/>
                                          </p:val>
                                        </p:tav>
                                      </p:tavLst>
                                    </p:anim>
                                    <p:anim calcmode="lin" valueType="num">
                                      <p:cBhvr additive="base">
                                        <p:cTn id="54" dur="300" fill="hold"/>
                                        <p:tgtEl>
                                          <p:spTgt spid="33"/>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3300"/>
                            </p:stCondLst>
                            <p:childTnLst>
                              <p:par>
                                <p:cTn id="56" presetID="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300" fill="hold"/>
                                        <p:tgtEl>
                                          <p:spTgt spid="21"/>
                                        </p:tgtEl>
                                        <p:attrNameLst>
                                          <p:attrName>ppt_x</p:attrName>
                                        </p:attrNameLst>
                                      </p:cBhvr>
                                      <p:tavLst>
                                        <p:tav tm="0">
                                          <p:val>
                                            <p:strVal val="0-#ppt_w/2"/>
                                          </p:val>
                                        </p:tav>
                                        <p:tav tm="100000">
                                          <p:val>
                                            <p:strVal val="#ppt_x"/>
                                          </p:val>
                                        </p:tav>
                                      </p:tavLst>
                                    </p:anim>
                                    <p:anim calcmode="lin" valueType="num">
                                      <p:cBhvr additive="base">
                                        <p:cTn id="59" dur="300" fill="hold"/>
                                        <p:tgtEl>
                                          <p:spTgt spid="21"/>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3600"/>
                            </p:stCondLst>
                            <p:childTnLst>
                              <p:par>
                                <p:cTn id="61" presetID="2" presetClass="entr" presetSubtype="2"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300" fill="hold"/>
                                        <p:tgtEl>
                                          <p:spTgt spid="22"/>
                                        </p:tgtEl>
                                        <p:attrNameLst>
                                          <p:attrName>ppt_x</p:attrName>
                                        </p:attrNameLst>
                                      </p:cBhvr>
                                      <p:tavLst>
                                        <p:tav tm="0">
                                          <p:val>
                                            <p:strVal val="1+#ppt_w/2"/>
                                          </p:val>
                                        </p:tav>
                                        <p:tav tm="100000">
                                          <p:val>
                                            <p:strVal val="#ppt_x"/>
                                          </p:val>
                                        </p:tav>
                                      </p:tavLst>
                                    </p:anim>
                                    <p:anim calcmode="lin" valueType="num">
                                      <p:cBhvr additive="base">
                                        <p:cTn id="64"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05983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2</a:t>
              </a:r>
              <a:endParaRPr lang="zh-CN" altLang="en-US" sz="360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7765"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1</a:t>
              </a:r>
              <a:endParaRPr lang="zh-CN" altLang="en-US" sz="360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3</a:t>
              </a:r>
              <a:endParaRPr lang="zh-CN" altLang="en-US" sz="360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4</a:t>
              </a:r>
              <a:endParaRPr lang="zh-CN" altLang="en-US" sz="360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10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nodeType="afterGroup">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nodeType="afterGroup">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nodeType="afterGroup">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Rectangle 20"/>
          <p:cNvSpPr>
            <a:spLocks noChangeArrowheads="1"/>
          </p:cNvSpPr>
          <p:nvPr/>
        </p:nvSpPr>
        <p:spPr bwMode="auto">
          <a:xfrm>
            <a:off x="583530"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ct val="0"/>
              </a:spcBef>
              <a:spcAft>
                <a:spcPct val="0"/>
              </a:spcAft>
              <a:buClrTx/>
              <a:buSzTx/>
              <a:buFontTx/>
              <a:buNone/>
              <a:defRPr/>
            </a:pPr>
            <a:r>
              <a:rPr kumimoji="0" lang="zh-CN" altLang="en-US" sz="16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单击添加文字</a:t>
            </a:r>
            <a:endParaRPr kumimoji="0" lang="zh-CN" altLang="en-US" sz="12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2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单击此处添加文字</a:t>
            </a:r>
            <a:endParaRPr kumimoji="0" lang="zh-CN" altLang="en-US" sz="12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6" name="Line 21"/>
          <p:cNvSpPr>
            <a:spLocks noChangeShapeType="1"/>
          </p:cNvSpPr>
          <p:nvPr/>
        </p:nvSpPr>
        <p:spPr bwMode="auto">
          <a:xfrm flipH="1" flipV="1">
            <a:off x="529208" y="1082898"/>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7" name="Rectangle 22"/>
          <p:cNvSpPr>
            <a:spLocks noChangeArrowheads="1"/>
          </p:cNvSpPr>
          <p:nvPr/>
        </p:nvSpPr>
        <p:spPr bwMode="auto">
          <a:xfrm>
            <a:off x="3535933"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p:txBody>
      </p:sp>
      <p:sp>
        <p:nvSpPr>
          <p:cNvPr id="8" name="Line 23"/>
          <p:cNvSpPr>
            <a:spLocks noChangeShapeType="1"/>
          </p:cNvSpPr>
          <p:nvPr/>
        </p:nvSpPr>
        <p:spPr bwMode="auto">
          <a:xfrm flipH="1" flipV="1">
            <a:off x="3550220" y="1094010"/>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24"/>
          <p:cNvSpPr>
            <a:spLocks noChangeArrowheads="1"/>
          </p:cNvSpPr>
          <p:nvPr/>
        </p:nvSpPr>
        <p:spPr bwMode="auto">
          <a:xfrm>
            <a:off x="5944170"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p:txBody>
      </p:sp>
      <p:sp>
        <p:nvSpPr>
          <p:cNvPr id="10" name="Line 25"/>
          <p:cNvSpPr>
            <a:spLocks noChangeShapeType="1"/>
          </p:cNvSpPr>
          <p:nvPr/>
        </p:nvSpPr>
        <p:spPr bwMode="auto">
          <a:xfrm flipH="1" flipV="1">
            <a:off x="5944170" y="1092423"/>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26"/>
          <p:cNvSpPr>
            <a:spLocks noChangeArrowheads="1"/>
          </p:cNvSpPr>
          <p:nvPr/>
        </p:nvSpPr>
        <p:spPr bwMode="auto">
          <a:xfrm>
            <a:off x="2272283" y="39721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p:txBody>
      </p:sp>
      <p:sp>
        <p:nvSpPr>
          <p:cNvPr id="12" name="Line 27"/>
          <p:cNvSpPr>
            <a:spLocks noChangeShapeType="1"/>
          </p:cNvSpPr>
          <p:nvPr/>
        </p:nvSpPr>
        <p:spPr bwMode="auto">
          <a:xfrm flipH="1" flipV="1">
            <a:off x="2292920" y="3467323"/>
            <a:ext cx="0" cy="1238250"/>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13" name="Rectangle 28"/>
          <p:cNvSpPr>
            <a:spLocks noChangeArrowheads="1"/>
          </p:cNvSpPr>
          <p:nvPr/>
        </p:nvSpPr>
        <p:spPr bwMode="auto">
          <a:xfrm>
            <a:off x="4720208" y="3980085"/>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smtClea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smtClea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a:p>
            <a:pPr>
              <a:lnSpc>
                <a:spcPct val="120000"/>
              </a:lnSpc>
              <a:defRPr/>
            </a:pPr>
            <a:r>
              <a:rPr lang="zh-CN" altLang="en-US" sz="1200" kern="0" smtClean="0">
                <a:solidFill>
                  <a:srgbClr val="333333"/>
                </a:solidFill>
                <a:latin typeface="微软雅黑" panose="020b0503020204020204" pitchFamily="34" charset="-122"/>
                <a:ea typeface="微软雅黑" panose="020b0503020204020204" pitchFamily="34" charset="-122"/>
              </a:rPr>
              <a:t>单击此处添加文字</a:t>
            </a:r>
            <a:endParaRPr lang="zh-CN" altLang="en-US" sz="1200" kern="0" smtClean="0">
              <a:solidFill>
                <a:srgbClr val="333333"/>
              </a:solidFill>
              <a:latin typeface="微软雅黑" panose="020b0503020204020204" pitchFamily="34" charset="-122"/>
              <a:ea typeface="微软雅黑" panose="020b0503020204020204" pitchFamily="34" charset="-122"/>
            </a:endParaRPr>
          </a:p>
        </p:txBody>
      </p:sp>
      <p:sp>
        <p:nvSpPr>
          <p:cNvPr id="14" name="Line 29"/>
          <p:cNvSpPr>
            <a:spLocks noChangeShapeType="1"/>
          </p:cNvSpPr>
          <p:nvPr/>
        </p:nvSpPr>
        <p:spPr bwMode="auto">
          <a:xfrm flipH="1" flipV="1">
            <a:off x="4729733" y="3397473"/>
            <a:ext cx="0" cy="1338262"/>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15" name="Line 31"/>
          <p:cNvSpPr>
            <a:spLocks noChangeShapeType="1"/>
          </p:cNvSpPr>
          <p:nvPr/>
        </p:nvSpPr>
        <p:spPr bwMode="auto">
          <a:xfrm flipH="1" flipV="1">
            <a:off x="7290370" y="3508598"/>
            <a:ext cx="0" cy="1227137"/>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715195" y="2324323"/>
            <a:ext cx="1868488" cy="1081087"/>
            <a:chOff x="2638425" y="2252315"/>
            <a:chExt cx="1868488" cy="1081087"/>
          </a:xfrm>
        </p:grpSpPr>
        <p:sp>
          <p:nvSpPr>
            <p:cNvPr id="17" name="Freeform 7"/>
            <p:cNvSpPr/>
            <p:nvPr/>
          </p:nvSpPr>
          <p:spPr bwMode="auto">
            <a:xfrm>
              <a:off x="2638425" y="3087340"/>
              <a:ext cx="885825" cy="236537"/>
            </a:xfrm>
            <a:custGeom>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18" name="Freeform 12"/>
            <p:cNvSpPr/>
            <p:nvPr/>
          </p:nvSpPr>
          <p:spPr bwMode="auto">
            <a:xfrm>
              <a:off x="3490913" y="2252315"/>
              <a:ext cx="1016000" cy="1081087"/>
            </a:xfrm>
            <a:custGeom>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19" name="Freeform 13"/>
            <p:cNvSpPr/>
            <p:nvPr/>
          </p:nvSpPr>
          <p:spPr bwMode="auto">
            <a:xfrm>
              <a:off x="3414713" y="2252315"/>
              <a:ext cx="76200" cy="1081087"/>
            </a:xfrm>
            <a:custGeom>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0" name="WordArt 35"/>
            <p:cNvSpPr>
              <a:spLocks noChangeArrowheads="1" noChangeShapeType="1" noTextEdit="1"/>
            </p:cNvSpPr>
            <p:nvPr/>
          </p:nvSpPr>
          <p:spPr bwMode="auto">
            <a:xfrm>
              <a:off x="357505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smtClean="0">
                  <a:solidFill>
                    <a:srgbClr val="92D050"/>
                  </a:solidFill>
                  <a:latin typeface="微软雅黑" panose="020b0503020204020204" pitchFamily="34" charset="-122"/>
                  <a:ea typeface="微软雅黑" panose="020b0503020204020204" pitchFamily="34" charset="-122"/>
                  <a:cs typeface="Arial"/>
                </a:rPr>
                <a:t>3</a:t>
              </a:r>
              <a:endParaRPr lang="zh-CN" altLang="en-US" sz="3600" kern="10" smtClean="0">
                <a:solidFill>
                  <a:srgbClr val="92D050"/>
                </a:solidFill>
                <a:latin typeface="微软雅黑" panose="020b0503020204020204" pitchFamily="34" charset="-122"/>
                <a:ea typeface="微软雅黑" panose="020b0503020204020204" pitchFamily="34" charset="-122"/>
                <a:cs typeface="Arial"/>
              </a:endParaRPr>
            </a:p>
          </p:txBody>
        </p:sp>
      </p:grpSp>
      <p:grpSp>
        <p:nvGrpSpPr>
          <p:cNvPr id="21" name="组合 20"/>
          <p:cNvGrpSpPr/>
          <p:nvPr/>
        </p:nvGrpSpPr>
        <p:grpSpPr>
          <a:xfrm>
            <a:off x="4709095" y="2324323"/>
            <a:ext cx="1876425" cy="1081087"/>
            <a:chOff x="4632325" y="2252315"/>
            <a:chExt cx="1876425" cy="1081087"/>
          </a:xfrm>
        </p:grpSpPr>
        <p:sp>
          <p:nvSpPr>
            <p:cNvPr id="22" name="Freeform 2"/>
            <p:cNvSpPr/>
            <p:nvPr/>
          </p:nvSpPr>
          <p:spPr bwMode="auto">
            <a:xfrm flipH="1">
              <a:off x="5632450" y="3087340"/>
              <a:ext cx="876300" cy="236537"/>
            </a:xfrm>
            <a:custGeom>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3" name="Freeform 18"/>
            <p:cNvSpPr/>
            <p:nvPr/>
          </p:nvSpPr>
          <p:spPr bwMode="auto">
            <a:xfrm flipH="1">
              <a:off x="4632325" y="2252315"/>
              <a:ext cx="1016000" cy="1081087"/>
            </a:xfrm>
            <a:custGeom>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4" name="Freeform 19"/>
            <p:cNvSpPr/>
            <p:nvPr/>
          </p:nvSpPr>
          <p:spPr bwMode="auto">
            <a:xfrm flipH="1">
              <a:off x="5648325" y="2252315"/>
              <a:ext cx="76200" cy="1081087"/>
            </a:xfrm>
            <a:custGeom>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5" name="WordArt 36"/>
            <p:cNvSpPr>
              <a:spLocks noChangeArrowheads="1" noChangeShapeType="1" noTextEdit="1"/>
            </p:cNvSpPr>
            <p:nvPr/>
          </p:nvSpPr>
          <p:spPr bwMode="auto">
            <a:xfrm>
              <a:off x="471170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smtClean="0">
                  <a:solidFill>
                    <a:srgbClr val="92D050"/>
                  </a:solidFill>
                  <a:latin typeface="微软雅黑" panose="020b0503020204020204" pitchFamily="34" charset="-122"/>
                  <a:ea typeface="微软雅黑" panose="020b0503020204020204" pitchFamily="34" charset="-122"/>
                  <a:cs typeface="Arial"/>
                </a:rPr>
                <a:t>4</a:t>
              </a:r>
              <a:endParaRPr lang="zh-CN" altLang="en-US" sz="3600" kern="10" smtClean="0">
                <a:solidFill>
                  <a:srgbClr val="92D050"/>
                </a:solidFill>
                <a:latin typeface="微软雅黑" panose="020b0503020204020204" pitchFamily="34" charset="-122"/>
                <a:ea typeface="微软雅黑" panose="020b0503020204020204" pitchFamily="34" charset="-122"/>
                <a:cs typeface="Arial"/>
              </a:endParaRPr>
            </a:p>
          </p:txBody>
        </p:sp>
      </p:grpSp>
      <p:grpSp>
        <p:nvGrpSpPr>
          <p:cNvPr id="26" name="组合 25"/>
          <p:cNvGrpSpPr/>
          <p:nvPr/>
        </p:nvGrpSpPr>
        <p:grpSpPr>
          <a:xfrm>
            <a:off x="5928295" y="2270348"/>
            <a:ext cx="1933575" cy="1195387"/>
            <a:chOff x="5851525" y="2198340"/>
            <a:chExt cx="1933575" cy="1195387"/>
          </a:xfrm>
        </p:grpSpPr>
        <p:sp>
          <p:nvSpPr>
            <p:cNvPr id="27" name="Freeform 4"/>
            <p:cNvSpPr/>
            <p:nvPr/>
          </p:nvSpPr>
          <p:spPr bwMode="auto">
            <a:xfrm flipH="1">
              <a:off x="6921500" y="3004790"/>
              <a:ext cx="863600" cy="388937"/>
            </a:xfrm>
            <a:custGeom>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8" name="Freeform 16"/>
            <p:cNvSpPr/>
            <p:nvPr/>
          </p:nvSpPr>
          <p:spPr bwMode="auto">
            <a:xfrm flipH="1">
              <a:off x="5851525" y="2198340"/>
              <a:ext cx="1082675" cy="1189037"/>
            </a:xfrm>
            <a:custGeom>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29" name="Freeform 17"/>
            <p:cNvSpPr/>
            <p:nvPr/>
          </p:nvSpPr>
          <p:spPr bwMode="auto">
            <a:xfrm flipH="1">
              <a:off x="6934200" y="2198340"/>
              <a:ext cx="219075" cy="1189037"/>
            </a:xfrm>
            <a:custGeom>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0" name="WordArt 37"/>
            <p:cNvSpPr>
              <a:spLocks noChangeArrowheads="1" noChangeShapeType="1" noTextEdit="1"/>
            </p:cNvSpPr>
            <p:nvPr/>
          </p:nvSpPr>
          <p:spPr bwMode="auto">
            <a:xfrm>
              <a:off x="5940425" y="3011140"/>
              <a:ext cx="174625" cy="22304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smtClean="0">
                  <a:solidFill>
                    <a:srgbClr val="92D050"/>
                  </a:solidFill>
                  <a:latin typeface="微软雅黑" panose="020b0503020204020204" pitchFamily="34" charset="-122"/>
                  <a:ea typeface="微软雅黑" panose="020b0503020204020204" pitchFamily="34" charset="-122"/>
                  <a:cs typeface="Arial"/>
                </a:rPr>
                <a:t>5</a:t>
              </a:r>
              <a:endParaRPr lang="zh-CN" altLang="en-US" sz="3600" kern="10" smtClean="0">
                <a:solidFill>
                  <a:srgbClr val="92D050"/>
                </a:solidFill>
                <a:latin typeface="微软雅黑" panose="020b0503020204020204" pitchFamily="34" charset="-122"/>
                <a:ea typeface="微软雅黑" panose="020b0503020204020204" pitchFamily="34" charset="-122"/>
                <a:cs typeface="Arial"/>
              </a:endParaRPr>
            </a:p>
          </p:txBody>
        </p:sp>
      </p:grpSp>
      <p:grpSp>
        <p:nvGrpSpPr>
          <p:cNvPr id="31" name="组合 30"/>
          <p:cNvGrpSpPr/>
          <p:nvPr/>
        </p:nvGrpSpPr>
        <p:grpSpPr>
          <a:xfrm>
            <a:off x="7290370" y="2187798"/>
            <a:ext cx="1962150" cy="1392237"/>
            <a:chOff x="7213600" y="2115790"/>
            <a:chExt cx="1962150" cy="1392237"/>
          </a:xfrm>
        </p:grpSpPr>
        <p:sp>
          <p:nvSpPr>
            <p:cNvPr id="32" name="Freeform 5"/>
            <p:cNvSpPr/>
            <p:nvPr/>
          </p:nvSpPr>
          <p:spPr bwMode="auto">
            <a:xfrm flipH="1">
              <a:off x="8337550" y="3141315"/>
              <a:ext cx="838200" cy="363537"/>
            </a:xfrm>
            <a:custGeom>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3" name="Freeform 14"/>
            <p:cNvSpPr/>
            <p:nvPr/>
          </p:nvSpPr>
          <p:spPr bwMode="auto">
            <a:xfrm flipH="1">
              <a:off x="7213600" y="2115790"/>
              <a:ext cx="1119188" cy="1392237"/>
            </a:xfrm>
            <a:custGeom>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4" name="Freeform 15"/>
            <p:cNvSpPr/>
            <p:nvPr/>
          </p:nvSpPr>
          <p:spPr bwMode="auto">
            <a:xfrm flipH="1">
              <a:off x="8332788" y="2115790"/>
              <a:ext cx="377825" cy="1392237"/>
            </a:xfrm>
            <a:custGeom>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5" name="WordArt 38"/>
            <p:cNvSpPr>
              <a:spLocks noChangeArrowheads="1" noChangeShapeType="1" noTextEdit="1"/>
            </p:cNvSpPr>
            <p:nvPr/>
          </p:nvSpPr>
          <p:spPr bwMode="auto">
            <a:xfrm>
              <a:off x="7308850" y="3076227"/>
              <a:ext cx="182563" cy="2809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smtClean="0">
                  <a:solidFill>
                    <a:srgbClr val="92D050"/>
                  </a:solidFill>
                  <a:latin typeface="微软雅黑" panose="020b0503020204020204" pitchFamily="34" charset="-122"/>
                  <a:ea typeface="微软雅黑" panose="020b0503020204020204" pitchFamily="34" charset="-122"/>
                  <a:cs typeface="Arial"/>
                </a:rPr>
                <a:t>6</a:t>
              </a:r>
              <a:endParaRPr lang="zh-CN" altLang="en-US" sz="3600" kern="10" smtClean="0">
                <a:solidFill>
                  <a:srgbClr val="92D050"/>
                </a:solidFill>
                <a:latin typeface="微软雅黑" panose="020b0503020204020204" pitchFamily="34" charset="-122"/>
                <a:ea typeface="微软雅黑" panose="020b0503020204020204" pitchFamily="34" charset="-122"/>
                <a:cs typeface="Arial"/>
              </a:endParaRPr>
            </a:p>
          </p:txBody>
        </p:sp>
      </p:grpSp>
      <p:sp>
        <p:nvSpPr>
          <p:cNvPr id="36" name="Freeform 39"/>
          <p:cNvSpPr/>
          <p:nvPr/>
        </p:nvSpPr>
        <p:spPr bwMode="auto">
          <a:xfrm>
            <a:off x="1857945" y="4010248"/>
            <a:ext cx="23813" cy="1587"/>
          </a:xfrm>
          <a:custGeom>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419795" y="2270348"/>
            <a:ext cx="1935163" cy="1252537"/>
            <a:chOff x="1343025" y="2198340"/>
            <a:chExt cx="1935163" cy="1252537"/>
          </a:xfrm>
        </p:grpSpPr>
        <p:sp>
          <p:nvSpPr>
            <p:cNvPr id="38" name="Freeform 6"/>
            <p:cNvSpPr/>
            <p:nvPr/>
          </p:nvSpPr>
          <p:spPr bwMode="auto">
            <a:xfrm>
              <a:off x="1343025" y="3007965"/>
              <a:ext cx="838200" cy="363537"/>
            </a:xfrm>
            <a:custGeom>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39" name="Freeform 10"/>
            <p:cNvSpPr/>
            <p:nvPr/>
          </p:nvSpPr>
          <p:spPr bwMode="auto">
            <a:xfrm>
              <a:off x="2195513" y="2212627"/>
              <a:ext cx="1082675" cy="1189038"/>
            </a:xfrm>
            <a:custGeom>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40" name="Freeform 11"/>
            <p:cNvSpPr/>
            <p:nvPr/>
          </p:nvSpPr>
          <p:spPr bwMode="auto">
            <a:xfrm>
              <a:off x="1985963" y="2198340"/>
              <a:ext cx="219075" cy="1189037"/>
            </a:xfrm>
            <a:custGeom>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41" name="Freeform 32"/>
            <p:cNvSpPr/>
            <p:nvPr/>
          </p:nvSpPr>
          <p:spPr bwMode="auto">
            <a:xfrm>
              <a:off x="2124075" y="3449290"/>
              <a:ext cx="23813" cy="1587"/>
            </a:xfrm>
            <a:custGeom>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rgbClr val="FF3333"/>
                </a:solidFill>
                <a:latin typeface="微软雅黑" panose="020b0503020204020204" pitchFamily="34" charset="-122"/>
                <a:ea typeface="微软雅黑" panose="020b0503020204020204" pitchFamily="34" charset="-122"/>
              </a:endParaRPr>
            </a:p>
          </p:txBody>
        </p:sp>
        <p:sp>
          <p:nvSpPr>
            <p:cNvPr id="42" name="WordArt 34"/>
            <p:cNvSpPr>
              <a:spLocks noChangeArrowheads="1" noChangeShapeType="1" noTextEdit="1"/>
            </p:cNvSpPr>
            <p:nvPr/>
          </p:nvSpPr>
          <p:spPr bwMode="auto">
            <a:xfrm>
              <a:off x="2287588" y="3011140"/>
              <a:ext cx="174625" cy="280987"/>
            </a:xfrm>
            <a:prstGeom prst="rect">
              <a:avLst/>
            </a:prstGeom>
            <a:noFill/>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smtClean="0">
                  <a:solidFill>
                    <a:srgbClr val="92D050"/>
                  </a:solidFill>
                  <a:latin typeface="微软雅黑" panose="020b0503020204020204" pitchFamily="34" charset="-122"/>
                  <a:ea typeface="微软雅黑" panose="020b0503020204020204" pitchFamily="34" charset="-122"/>
                  <a:cs typeface="Arial"/>
                </a:rPr>
                <a:t>2</a:t>
              </a:r>
              <a:endParaRPr lang="zh-CN" altLang="en-US" sz="3600" kern="10" smtClean="0">
                <a:solidFill>
                  <a:srgbClr val="92D050"/>
                </a:solidFill>
                <a:latin typeface="微软雅黑" panose="020b0503020204020204" pitchFamily="34" charset="-122"/>
                <a:ea typeface="微软雅黑" panose="020b0503020204020204" pitchFamily="34" charset="-122"/>
                <a:cs typeface="Arial"/>
              </a:endParaRPr>
            </a:p>
          </p:txBody>
        </p:sp>
      </p:grpSp>
      <p:grpSp>
        <p:nvGrpSpPr>
          <p:cNvPr id="43" name="组合 42"/>
          <p:cNvGrpSpPr/>
          <p:nvPr/>
        </p:nvGrpSpPr>
        <p:grpSpPr>
          <a:xfrm>
            <a:off x="-104205" y="2187798"/>
            <a:ext cx="2106613" cy="1397000"/>
            <a:chOff x="-180975" y="2115790"/>
            <a:chExt cx="2106613" cy="1397000"/>
          </a:xfrm>
          <a:solidFill>
            <a:srgbClr val="92D050"/>
          </a:solidFill>
        </p:grpSpPr>
        <p:sp>
          <p:nvSpPr>
            <p:cNvPr id="44" name="Freeform 3"/>
            <p:cNvSpPr/>
            <p:nvPr/>
          </p:nvSpPr>
          <p:spPr bwMode="auto">
            <a:xfrm>
              <a:off x="-180975" y="3149252"/>
              <a:ext cx="984250" cy="363538"/>
            </a:xfrm>
            <a:custGeom>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p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5" name="Freeform 8"/>
            <p:cNvSpPr/>
            <p:nvPr/>
          </p:nvSpPr>
          <p:spPr bwMode="auto">
            <a:xfrm>
              <a:off x="806450" y="2115790"/>
              <a:ext cx="1119188" cy="1392237"/>
            </a:xfrm>
            <a:custGeom>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46" name="Freeform 9"/>
            <p:cNvSpPr/>
            <p:nvPr/>
          </p:nvSpPr>
          <p:spPr bwMode="auto">
            <a:xfrm>
              <a:off x="428625" y="2115790"/>
              <a:ext cx="377825" cy="1392237"/>
            </a:xfrm>
            <a:custGeom>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sysClr val="windowText" lastClr="000000"/>
                </a:solidFill>
                <a:latin typeface="微软雅黑" panose="020b0503020204020204" pitchFamily="34" charset="-122"/>
                <a:ea typeface="微软雅黑" panose="020b0503020204020204" pitchFamily="34" charset="-122"/>
              </a:endParaRPr>
            </a:p>
          </p:txBody>
        </p:sp>
        <p:sp>
          <p:nvSpPr>
            <p:cNvPr id="47" name="WordArt 33"/>
            <p:cNvSpPr>
              <a:spLocks noChangeArrowheads="1" noChangeShapeType="1" noTextEdit="1"/>
            </p:cNvSpPr>
            <p:nvPr/>
          </p:nvSpPr>
          <p:spPr bwMode="auto">
            <a:xfrm>
              <a:off x="939800" y="3093690"/>
              <a:ext cx="138113" cy="280987"/>
            </a:xfrm>
            <a:prstGeom prst="rect">
              <a:avLst/>
            </a:prstGeom>
            <a:grpFill/>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FFFFFF"/>
                  </a:solidFill>
                  <a:latin typeface="微软雅黑" panose="020b0503020204020204" pitchFamily="34" charset="-122"/>
                  <a:ea typeface="微软雅黑" panose="020b0503020204020204" pitchFamily="34" charset="-122"/>
                  <a:cs typeface="Arial"/>
                </a:rPr>
                <a:t>1</a:t>
              </a:r>
              <a:endParaRPr lang="zh-CN" altLang="en-US" sz="3600" kern="10">
                <a:solidFill>
                  <a:srgbClr val="FFFFFF"/>
                </a:solidFill>
                <a:latin typeface="微软雅黑" panose="020b0503020204020204" pitchFamily="34" charset="-122"/>
                <a:ea typeface="微软雅黑" panose="020b0503020204020204" pitchFamily="34" charset="-122"/>
                <a:cs typeface="Arial"/>
              </a:endParaRPr>
            </a:p>
          </p:txBody>
        </p:sp>
      </p:gr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25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nodeType="afterGroup">
                            <p:stCondLst>
                              <p:cond delay="1750"/>
                            </p:stCondLst>
                            <p:childTnLst>
                              <p:par>
                                <p:cTn id="24" presetID="2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nodeType="afterGroup">
                            <p:stCondLst>
                              <p:cond delay="225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nodeType="afterGroup">
                            <p:stCondLst>
                              <p:cond delay="275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nodeType="afterGroup">
                            <p:stCondLst>
                              <p:cond delay="325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nodeType="afterGroup">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nodeType="afterGroup">
                            <p:stCondLst>
                              <p:cond delay="425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nodeType="afterGroup">
                            <p:stCondLst>
                              <p:cond delay="4750"/>
                            </p:stCondLst>
                            <p:childTnLst>
                              <p:par>
                                <p:cTn id="48" presetID="22" presetClass="entr" presetSubtype="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par>
                          <p:cTn id="51" fill="hold" nodeType="afterGroup">
                            <p:stCondLst>
                              <p:cond delay="52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nodeType="afterGroup">
                            <p:stCondLst>
                              <p:cond delay="5750"/>
                            </p:stCondLst>
                            <p:childTnLst>
                              <p:par>
                                <p:cTn id="56" presetID="22" presetClass="entr" presetSubtype="4"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par>
                          <p:cTn id="59" fill="hold" nodeType="afterGroup">
                            <p:stCondLst>
                              <p:cond delay="6250"/>
                            </p:stCondLst>
                            <p:childTnLst>
                              <p:par>
                                <p:cTn id="60" presetID="10"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nodeType="afterGroup">
                            <p:stCondLst>
                              <p:cond delay="6750"/>
                            </p:stCondLst>
                            <p:childTnLst>
                              <p:par>
                                <p:cTn id="64" presetID="22" presetClass="entr" presetSubtype="1"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up)">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P spid="14" grpId="0" animBg="1"/>
      <p:bldP spid="15"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aphicFrame>
        <p:nvGraphicFramePr>
          <p:cNvPr id="5" name="Chart 15"/>
          <p:cNvGraphicFramePr>
            <a:graphicFrameLocks noChangeAspect="1"/>
          </p:cNvGraphicFramePr>
          <p:nvPr/>
        </p:nvGraphicFramePr>
        <p:xfrm>
          <a:off x="1268172" y="969365"/>
          <a:ext cx="1566999" cy="1620000"/>
        </p:xfrm>
        <a:graphic>
          <a:graphicData uri="http://schemas.openxmlformats.org/drawingml/2006/chart">
            <c:chart xmlns:c="http://schemas.openxmlformats.org/drawingml/2006/chart" r:id="rId2"/>
          </a:graphicData>
        </a:graphic>
      </p:graphicFrame>
      <p:graphicFrame>
        <p:nvGraphicFramePr>
          <p:cNvPr id="6" name="Chart 16"/>
          <p:cNvGraphicFramePr>
            <a:graphicFrameLocks noChangeAspect="1"/>
          </p:cNvGraphicFramePr>
          <p:nvPr/>
        </p:nvGraphicFramePr>
        <p:xfrm>
          <a:off x="2881300" y="969365"/>
          <a:ext cx="1566999" cy="1620000"/>
        </p:xfrm>
        <a:graphic>
          <a:graphicData uri="http://schemas.openxmlformats.org/drawingml/2006/chart">
            <c:chart xmlns:c="http://schemas.openxmlformats.org/drawingml/2006/chart" r:id="rId3"/>
          </a:graphicData>
        </a:graphic>
      </p:graphicFrame>
      <p:graphicFrame>
        <p:nvGraphicFramePr>
          <p:cNvPr id="7" name="Chart 17"/>
          <p:cNvGraphicFramePr>
            <a:graphicFrameLocks noChangeAspect="1"/>
          </p:cNvGraphicFramePr>
          <p:nvPr/>
        </p:nvGraphicFramePr>
        <p:xfrm>
          <a:off x="4498651" y="958479"/>
          <a:ext cx="1566999" cy="1620000"/>
        </p:xfrm>
        <a:graphic>
          <a:graphicData uri="http://schemas.openxmlformats.org/drawingml/2006/chart">
            <c:chart xmlns:c="http://schemas.openxmlformats.org/drawingml/2006/chart" r:id="rId4"/>
          </a:graphicData>
        </a:graphic>
      </p:graphicFrame>
      <p:graphicFrame>
        <p:nvGraphicFramePr>
          <p:cNvPr id="8" name="Chart 18"/>
          <p:cNvGraphicFramePr>
            <a:graphicFrameLocks noChangeAspect="1"/>
          </p:cNvGraphicFramePr>
          <p:nvPr/>
        </p:nvGraphicFramePr>
        <p:xfrm>
          <a:off x="6111708" y="947306"/>
          <a:ext cx="1566999" cy="1620000"/>
        </p:xfrm>
        <a:graphic>
          <a:graphicData uri="http://schemas.openxmlformats.org/drawingml/2006/chart">
            <c:chart xmlns:c="http://schemas.openxmlformats.org/drawingml/2006/chart" r:id="rId5"/>
          </a:graphicData>
        </a:graphic>
      </p:graphicFrame>
      <p:sp>
        <p:nvSpPr>
          <p:cNvPr id="9" name="TextBox 8"/>
          <p:cNvSpPr txBox="1"/>
          <p:nvPr/>
        </p:nvSpPr>
        <p:spPr>
          <a:xfrm>
            <a:off x="1692191"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ct val="0"/>
              </a:spcBef>
              <a:spcAft>
                <a:spcPct val="0"/>
              </a:spcAft>
              <a:buClrTx/>
              <a:buSzTx/>
              <a:buFontTx/>
              <a:buNone/>
              <a:defRPr/>
            </a:pPr>
            <a:r>
              <a:rPr kumimoji="0" lang="id-ID" sz="3000" b="1" i="0" u="none" strike="noStrike" kern="0" cap="none" spc="0" normalizeH="0" baseline="0" noProof="0" smtClean="0">
                <a:ln>
                  <a:noFill/>
                </a:ln>
                <a:solidFill>
                  <a:srgbClr val="E7E6E6">
                    <a:lumMod val="50000"/>
                  </a:srgbClr>
                </a:solidFill>
                <a:effectLst/>
                <a:uLnTx/>
                <a:uFillTx/>
              </a:rPr>
              <a:t>55</a:t>
            </a:r>
            <a:endParaRPr kumimoji="0" lang="id-ID" sz="3000" b="1" i="0" u="none" strike="noStrike" kern="0" cap="none" spc="0" normalizeH="0" baseline="0" noProof="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ct val="0"/>
              </a:spcBef>
              <a:spcAft>
                <a:spcPct val="0"/>
              </a:spcAft>
              <a:buClrTx/>
              <a:buSzTx/>
              <a:buFontTx/>
              <a:buNone/>
              <a:defRPr/>
            </a:pPr>
            <a:r>
              <a:rPr kumimoji="0" lang="id-ID" sz="2400" b="0" i="0" u="none" strike="noStrike" kern="0" cap="none" spc="0" normalizeH="0" baseline="0" noProof="0">
                <a:ln>
                  <a:noFill/>
                </a:ln>
                <a:solidFill>
                  <a:srgbClr val="E7E6E6">
                    <a:lumMod val="75000"/>
                  </a:srgbClr>
                </a:solidFill>
                <a:effectLst/>
                <a:uLnTx/>
                <a:uFillTx/>
              </a:rPr>
              <a:t>%</a:t>
            </a:r>
            <a:endParaRPr kumimoji="0" lang="id-ID" sz="2400" b="0" i="0" u="none" strike="noStrike" kern="0" cap="none" spc="0" normalizeH="0" baseline="0" noProof="0">
              <a:ln>
                <a:noFill/>
              </a:ln>
              <a:solidFill>
                <a:srgbClr val="E7E6E6">
                  <a:lumMod val="75000"/>
                </a:srgbClr>
              </a:solidFill>
              <a:effectLst/>
              <a:uLnTx/>
              <a:uFillTx/>
            </a:endParaRPr>
          </a:p>
        </p:txBody>
      </p:sp>
      <p:sp>
        <p:nvSpPr>
          <p:cNvPr id="10" name="TextBox 9"/>
          <p:cNvSpPr txBox="1"/>
          <p:nvPr/>
        </p:nvSpPr>
        <p:spPr>
          <a:xfrm>
            <a:off x="3287895" y="1488118"/>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ct val="0"/>
              </a:spcBef>
              <a:spcAft>
                <a:spcPct val="0"/>
              </a:spcAft>
              <a:buClrTx/>
              <a:buSzTx/>
              <a:buFontTx/>
              <a:buNone/>
              <a:defRPr/>
            </a:pPr>
            <a:r>
              <a:rPr kumimoji="0" lang="id-ID" sz="3000" b="1" i="0" u="none" strike="noStrike" kern="0" cap="none" spc="0" normalizeH="0" baseline="0" noProof="0" smtClean="0">
                <a:ln>
                  <a:noFill/>
                </a:ln>
                <a:solidFill>
                  <a:srgbClr val="E7E6E6">
                    <a:lumMod val="50000"/>
                  </a:srgbClr>
                </a:solidFill>
                <a:effectLst/>
                <a:uLnTx/>
                <a:uFillTx/>
              </a:rPr>
              <a:t>45</a:t>
            </a:r>
            <a:endParaRPr kumimoji="0" lang="id-ID" sz="3000" b="1" i="0" u="none" strike="noStrike" kern="0" cap="none" spc="0" normalizeH="0" baseline="0" noProof="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ct val="0"/>
              </a:spcBef>
              <a:spcAft>
                <a:spcPct val="0"/>
              </a:spcAft>
              <a:buClrTx/>
              <a:buSzTx/>
              <a:buFontTx/>
              <a:buNone/>
              <a:defRPr/>
            </a:pPr>
            <a:r>
              <a:rPr kumimoji="0" lang="id-ID" sz="2400" b="0" i="0" u="none" strike="noStrike" kern="0" cap="none" spc="0" normalizeH="0" baseline="0" noProof="0">
                <a:ln>
                  <a:noFill/>
                </a:ln>
                <a:solidFill>
                  <a:srgbClr val="E7E6E6">
                    <a:lumMod val="75000"/>
                  </a:srgbClr>
                </a:solidFill>
                <a:effectLst/>
                <a:uLnTx/>
                <a:uFillTx/>
              </a:rPr>
              <a:t>%</a:t>
            </a:r>
            <a:endParaRPr kumimoji="0" lang="id-ID" sz="2400" b="0" i="0" u="none" strike="noStrike" kern="0" cap="none" spc="0" normalizeH="0" baseline="0" noProof="0">
              <a:ln>
                <a:noFill/>
              </a:ln>
              <a:solidFill>
                <a:srgbClr val="E7E6E6">
                  <a:lumMod val="75000"/>
                </a:srgbClr>
              </a:solidFill>
              <a:effectLst/>
              <a:uLnTx/>
              <a:uFillTx/>
            </a:endParaRPr>
          </a:p>
        </p:txBody>
      </p:sp>
      <p:sp>
        <p:nvSpPr>
          <p:cNvPr id="11" name="TextBox 10"/>
          <p:cNvSpPr txBox="1"/>
          <p:nvPr/>
        </p:nvSpPr>
        <p:spPr>
          <a:xfrm>
            <a:off x="4918504"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ct val="0"/>
              </a:spcBef>
              <a:spcAft>
                <a:spcPct val="0"/>
              </a:spcAft>
              <a:buClrTx/>
              <a:buSzTx/>
              <a:buFontTx/>
              <a:buNone/>
              <a:defRPr/>
            </a:pPr>
            <a:r>
              <a:rPr kumimoji="0" lang="id-ID" sz="3000" b="1" i="0" u="none" strike="noStrike" kern="0" cap="none" spc="0" normalizeH="0" baseline="0" noProof="0" smtClean="0">
                <a:ln>
                  <a:noFill/>
                </a:ln>
                <a:solidFill>
                  <a:srgbClr val="E7E6E6">
                    <a:lumMod val="50000"/>
                  </a:srgbClr>
                </a:solidFill>
                <a:effectLst/>
                <a:uLnTx/>
                <a:uFillTx/>
              </a:rPr>
              <a:t>75</a:t>
            </a:r>
            <a:endParaRPr kumimoji="0" lang="id-ID" sz="3000" b="1" i="0" u="none" strike="noStrike" kern="0" cap="none" spc="0" normalizeH="0" baseline="0" noProof="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ct val="0"/>
              </a:spcBef>
              <a:spcAft>
                <a:spcPct val="0"/>
              </a:spcAft>
              <a:buClrTx/>
              <a:buSzTx/>
              <a:buFontTx/>
              <a:buNone/>
              <a:defRPr/>
            </a:pPr>
            <a:r>
              <a:rPr kumimoji="0" lang="id-ID" sz="2400" b="0" i="0" u="none" strike="noStrike" kern="0" cap="none" spc="0" normalizeH="0" baseline="0" noProof="0">
                <a:ln>
                  <a:noFill/>
                </a:ln>
                <a:solidFill>
                  <a:srgbClr val="E7E6E6">
                    <a:lumMod val="75000"/>
                  </a:srgbClr>
                </a:solidFill>
                <a:effectLst/>
                <a:uLnTx/>
                <a:uFillTx/>
              </a:rPr>
              <a:t>%</a:t>
            </a:r>
            <a:endParaRPr kumimoji="0" lang="id-ID" sz="2400" b="0" i="0" u="none" strike="noStrike" kern="0" cap="none" spc="0" normalizeH="0" baseline="0" noProof="0">
              <a:ln>
                <a:noFill/>
              </a:ln>
              <a:solidFill>
                <a:srgbClr val="E7E6E6">
                  <a:lumMod val="75000"/>
                </a:srgbClr>
              </a:solidFill>
              <a:effectLst/>
              <a:uLnTx/>
              <a:uFillTx/>
            </a:endParaRPr>
          </a:p>
        </p:txBody>
      </p:sp>
      <p:sp>
        <p:nvSpPr>
          <p:cNvPr id="12" name="TextBox 11"/>
          <p:cNvSpPr txBox="1"/>
          <p:nvPr/>
        </p:nvSpPr>
        <p:spPr>
          <a:xfrm>
            <a:off x="6525095"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ct val="0"/>
              </a:spcBef>
              <a:spcAft>
                <a:spcPct val="0"/>
              </a:spcAft>
              <a:buClrTx/>
              <a:buSzTx/>
              <a:buFontTx/>
              <a:buNone/>
              <a:defRPr/>
            </a:pPr>
            <a:r>
              <a:rPr kumimoji="0" lang="id-ID" sz="3000" b="1" i="0" u="none" strike="noStrike" kern="0" cap="none" spc="0" normalizeH="0" baseline="0" noProof="0" smtClean="0">
                <a:ln>
                  <a:noFill/>
                </a:ln>
                <a:solidFill>
                  <a:srgbClr val="E7E6E6">
                    <a:lumMod val="50000"/>
                  </a:srgbClr>
                </a:solidFill>
                <a:effectLst/>
                <a:uLnTx/>
                <a:uFillTx/>
              </a:rPr>
              <a:t>60</a:t>
            </a:r>
            <a:endParaRPr kumimoji="0" lang="id-ID" sz="3000" b="1" i="0" u="none" strike="noStrike" kern="0" cap="none" spc="0" normalizeH="0" baseline="0" noProof="0" smtClean="0">
              <a:ln>
                <a:noFill/>
              </a:ln>
              <a:solidFill>
                <a:srgbClr val="E7E6E6">
                  <a:lumMod val="50000"/>
                </a:srgbClr>
              </a:solidFill>
              <a:effectLst/>
              <a:uLnTx/>
              <a:uFillTx/>
            </a:endParaRPr>
          </a:p>
          <a:p>
            <a:pPr marL="0" marR="0" lvl="0" indent="0" algn="ctr" defTabSz="914400" eaLnBrk="1" fontAlgn="auto" latinLnBrk="0" hangingPunct="1">
              <a:lnSpc>
                <a:spcPct val="70000"/>
              </a:lnSpc>
              <a:spcBef>
                <a:spcPct val="0"/>
              </a:spcBef>
              <a:spcAft>
                <a:spcPct val="0"/>
              </a:spcAft>
              <a:buClrTx/>
              <a:buSzTx/>
              <a:buFontTx/>
              <a:buNone/>
              <a:defRPr/>
            </a:pPr>
            <a:r>
              <a:rPr kumimoji="0" lang="id-ID" sz="2400" b="0" i="0" u="none" strike="noStrike" kern="0" cap="none" spc="0" normalizeH="0" baseline="0" noProof="0">
                <a:ln>
                  <a:noFill/>
                </a:ln>
                <a:solidFill>
                  <a:srgbClr val="E7E6E6">
                    <a:lumMod val="75000"/>
                  </a:srgbClr>
                </a:solidFill>
                <a:effectLst/>
                <a:uLnTx/>
                <a:uFillTx/>
              </a:rPr>
              <a:t>%</a:t>
            </a:r>
            <a:endParaRPr kumimoji="0" lang="id-ID" sz="2400" b="0" i="0" u="none" strike="noStrike" kern="0" cap="none" spc="0" normalizeH="0" baseline="0" noProof="0">
              <a:ln>
                <a:noFill/>
              </a:ln>
              <a:solidFill>
                <a:srgbClr val="E7E6E6">
                  <a:lumMod val="75000"/>
                </a:srgbClr>
              </a:solidFill>
              <a:effectLst/>
              <a:uLnTx/>
              <a:uFillTx/>
            </a:endParaRPr>
          </a:p>
        </p:txBody>
      </p:sp>
      <p:cxnSp>
        <p:nvCxnSpPr>
          <p:cNvPr id="13" name="Straight Connector 23"/>
          <p:cNvCxnSpPr/>
          <p:nvPr/>
        </p:nvCxnSpPr>
        <p:spPr>
          <a:xfrm flipH="1">
            <a:off x="2023388" y="2535653"/>
            <a:ext cx="0" cy="305853"/>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4" name="Straight Connector 24"/>
          <p:cNvCxnSpPr/>
          <p:nvPr/>
        </p:nvCxnSpPr>
        <p:spPr>
          <a:xfrm flipH="1">
            <a:off x="3660555" y="2535653"/>
            <a:ext cx="0" cy="305853"/>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5" name="Straight Connector 25"/>
          <p:cNvCxnSpPr/>
          <p:nvPr/>
        </p:nvCxnSpPr>
        <p:spPr>
          <a:xfrm flipH="1">
            <a:off x="5297721" y="2525102"/>
            <a:ext cx="0" cy="301976"/>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6" name="Straight Connector 26"/>
          <p:cNvCxnSpPr/>
          <p:nvPr/>
        </p:nvCxnSpPr>
        <p:spPr>
          <a:xfrm flipH="1">
            <a:off x="6934888" y="2504000"/>
            <a:ext cx="0" cy="301976"/>
          </a:xfrm>
          <a:prstGeom prst="line">
            <a:avLst/>
          </a:prstGeom>
          <a:noFill/>
          <a:ln w="19050" cap="flat" cmpd="sng" algn="ctr">
            <a:solidFill>
              <a:srgbClr val="E7E6E6">
                <a:lumMod val="75000"/>
              </a:srgbClr>
            </a:solidFill>
            <a:prstDash val="sysDot"/>
            <a:miter lim="800000"/>
            <a:headEnd type="none" w="lg" len="sm"/>
            <a:tailEnd type="oval" w="med" len="med"/>
          </a:ln>
          <a:effectLst/>
        </p:spPr>
      </p:cxnSp>
      <p:sp>
        <p:nvSpPr>
          <p:cNvPr id="17" name="TextBox 16"/>
          <p:cNvSpPr txBox="1"/>
          <p:nvPr/>
        </p:nvSpPr>
        <p:spPr>
          <a:xfrm>
            <a:off x="1534358" y="2869276"/>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id-ID" sz="1800" b="1" i="0" u="none" strike="noStrike" kern="0" cap="none" spc="0" normalizeH="0" baseline="0" noProof="0" smtClean="0">
                <a:ln>
                  <a:noFill/>
                </a:ln>
                <a:solidFill>
                  <a:srgbClr val="E7E6E6">
                    <a:lumMod val="25000"/>
                  </a:srgbClr>
                </a:solidFill>
                <a:effectLst/>
                <a:uLnTx/>
                <a:uFillTx/>
              </a:rPr>
              <a:t>382.146</a:t>
            </a:r>
            <a:endParaRPr kumimoji="0" lang="id-ID" sz="1800" b="1" i="0" u="none" strike="noStrike" kern="0" cap="none" spc="0" normalizeH="0" baseline="0" noProof="0">
              <a:ln>
                <a:noFill/>
              </a:ln>
              <a:solidFill>
                <a:srgbClr val="E7E6E6">
                  <a:lumMod val="25000"/>
                </a:srgbClr>
              </a:solidFill>
              <a:effectLst/>
              <a:uLnTx/>
              <a:uFillTx/>
            </a:endParaRPr>
          </a:p>
        </p:txBody>
      </p:sp>
      <p:sp>
        <p:nvSpPr>
          <p:cNvPr id="18" name="TextBox 17"/>
          <p:cNvSpPr txBox="1"/>
          <p:nvPr/>
        </p:nvSpPr>
        <p:spPr>
          <a:xfrm>
            <a:off x="3171526" y="2869275"/>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id-ID" sz="1800" b="1" i="0" u="none" strike="noStrike" kern="0" cap="none" spc="0" normalizeH="0" baseline="0" noProof="0" smtClean="0">
                <a:ln>
                  <a:noFill/>
                </a:ln>
                <a:solidFill>
                  <a:srgbClr val="E7E6E6">
                    <a:lumMod val="25000"/>
                  </a:srgbClr>
                </a:solidFill>
                <a:effectLst/>
                <a:uLnTx/>
                <a:uFillTx/>
              </a:rPr>
              <a:t>200.003</a:t>
            </a:r>
            <a:endParaRPr kumimoji="0" lang="id-ID" sz="1800" b="1" i="0" u="none" strike="noStrike" kern="0" cap="none" spc="0" normalizeH="0" baseline="0" noProof="0">
              <a:ln>
                <a:noFill/>
              </a:ln>
              <a:solidFill>
                <a:srgbClr val="E7E6E6">
                  <a:lumMod val="25000"/>
                </a:srgbClr>
              </a:solidFill>
              <a:effectLst/>
              <a:uLnTx/>
              <a:uFillTx/>
            </a:endParaRPr>
          </a:p>
        </p:txBody>
      </p:sp>
      <p:sp>
        <p:nvSpPr>
          <p:cNvPr id="19" name="TextBox 18"/>
          <p:cNvSpPr txBox="1"/>
          <p:nvPr/>
        </p:nvSpPr>
        <p:spPr>
          <a:xfrm>
            <a:off x="4808693" y="2869274"/>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id-ID" sz="1800" b="1" i="0" u="none" strike="noStrike" kern="0" cap="none" spc="0" normalizeH="0" baseline="0" noProof="0" smtClean="0">
                <a:ln>
                  <a:noFill/>
                </a:ln>
                <a:solidFill>
                  <a:srgbClr val="E7E6E6">
                    <a:lumMod val="25000"/>
                  </a:srgbClr>
                </a:solidFill>
                <a:effectLst/>
                <a:uLnTx/>
                <a:uFillTx/>
              </a:rPr>
              <a:t>726.887</a:t>
            </a:r>
            <a:endParaRPr kumimoji="0" lang="id-ID" sz="1800" b="1" i="0" u="none" strike="noStrike" kern="0" cap="none" spc="0" normalizeH="0" baseline="0" noProof="0">
              <a:ln>
                <a:noFill/>
              </a:ln>
              <a:solidFill>
                <a:srgbClr val="E7E6E6">
                  <a:lumMod val="25000"/>
                </a:srgbClr>
              </a:solidFill>
              <a:effectLst/>
              <a:uLnTx/>
              <a:uFillTx/>
            </a:endParaRPr>
          </a:p>
        </p:txBody>
      </p:sp>
      <p:sp>
        <p:nvSpPr>
          <p:cNvPr id="20" name="TextBox 19"/>
          <p:cNvSpPr txBox="1"/>
          <p:nvPr/>
        </p:nvSpPr>
        <p:spPr>
          <a:xfrm>
            <a:off x="6445859" y="2869274"/>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id-ID" sz="1800" b="1" i="0" u="none" strike="noStrike" kern="0" cap="none" spc="0" normalizeH="0" baseline="0" noProof="0" smtClean="0">
                <a:ln>
                  <a:noFill/>
                </a:ln>
                <a:solidFill>
                  <a:srgbClr val="E7E6E6">
                    <a:lumMod val="25000"/>
                  </a:srgbClr>
                </a:solidFill>
                <a:effectLst/>
                <a:uLnTx/>
                <a:uFillTx/>
              </a:rPr>
              <a:t>645.897</a:t>
            </a:r>
            <a:endParaRPr kumimoji="0" lang="id-ID" sz="1800" b="1" i="0" u="none" strike="noStrike" kern="0" cap="none" spc="0" normalizeH="0" baseline="0" noProof="0">
              <a:ln>
                <a:noFill/>
              </a:ln>
              <a:solidFill>
                <a:srgbClr val="E7E6E6">
                  <a:lumMod val="25000"/>
                </a:srgbClr>
              </a:solidFill>
              <a:effectLst/>
              <a:uLnTx/>
              <a:uFillTx/>
            </a:endParaRPr>
          </a:p>
        </p:txBody>
      </p:sp>
      <p:sp>
        <p:nvSpPr>
          <p:cNvPr id="21" name="Title 13"/>
          <p:cNvSpPr txBox="1"/>
          <p:nvPr/>
        </p:nvSpPr>
        <p:spPr>
          <a:xfrm>
            <a:off x="1214402" y="3325217"/>
            <a:ext cx="1629595" cy="1406773"/>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smtClean="0">
                <a:ln>
                  <a:noFill/>
                </a:ln>
                <a:effectLst/>
                <a:uLnTx/>
                <a:uFillTx/>
                <a:latin typeface="微软雅黑" panose="020b0503020204020204" pitchFamily="34" charset="-122"/>
                <a:ea typeface="微软雅黑" panose="020b0503020204020204" pitchFamily="34" charset="-122"/>
              </a:rPr>
              <a:t>添加标题</a:t>
            </a:r>
            <a:endParaRPr kumimoji="0" lang="en-US" altLang="zh-CN" sz="1800" b="1" i="0" u="none" strike="noStrike" kern="1200" cap="none" spc="0" normalizeH="0" baseline="0" noProof="0" smtClean="0">
              <a:ln>
                <a:noFill/>
              </a:ln>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800" b="0" i="0" u="none" strike="noStrike" kern="1200" cap="none" spc="0" normalizeH="0" baseline="0" noProof="0" smtClean="0">
              <a:ln>
                <a:noFill/>
              </a:ln>
              <a:solidFill>
                <a:sysClr val="window" lastClr="FFFFFF">
                  <a:lumMod val="65000"/>
                </a:sysClr>
              </a:solidFill>
              <a:effectLst/>
              <a:uLnTx/>
              <a:uFillTx/>
              <a:latin typeface="Calibri"/>
              <a:ea typeface="Roboto" panose="02000000000000000000" pitchFamily="2" charset="0"/>
              <a:cs typeface="+mj-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rPr>
              <a:t>单击添加文本内容</a:t>
            </a:r>
            <a:endParaRPr kumimoji="0" lang="en-US" altLang="zh-CN" sz="1100" b="0" i="0" u="none" strike="noStrike" kern="1200" cap="none" spc="0" normalizeH="0" baseline="0" noProof="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endParaRPr>
          </a:p>
          <a:p>
            <a:pPr algn="ctr"/>
            <a:r>
              <a:rPr lang="zh-CN" altLang="en-US" sz="110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endParaRPr>
          </a:p>
          <a:p>
            <a:pPr algn="ctr"/>
            <a:r>
              <a:rPr lang="zh-CN" altLang="en-US" sz="110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endParaRPr>
          </a:p>
          <a:p>
            <a:pPr algn="ctr"/>
            <a:r>
              <a:rPr lang="zh-CN" altLang="en-US" sz="110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00" b="0" i="0" u="none" strike="noStrike" kern="120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endParaRPr>
          </a:p>
        </p:txBody>
      </p:sp>
      <p:sp>
        <p:nvSpPr>
          <p:cNvPr id="22" name="Title 13"/>
          <p:cNvSpPr txBox="1"/>
          <p:nvPr/>
        </p:nvSpPr>
        <p:spPr>
          <a:xfrm>
            <a:off x="2845757" y="3198480"/>
            <a:ext cx="1629595" cy="147878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a:latin typeface="微软雅黑" panose="020b0503020204020204" pitchFamily="34" charset="-122"/>
                <a:ea typeface="微软雅黑" panose="020b0503020204020204" pitchFamily="34" charset="-122"/>
                <a:cs typeface="+mn-cs"/>
              </a:rPr>
              <a:t>添加标题</a:t>
            </a:r>
            <a:endParaRPr lang="en-US" altLang="zh-CN" sz="1800" b="1">
              <a:latin typeface="微软雅黑" panose="020b0503020204020204" pitchFamily="34" charset="-122"/>
              <a:ea typeface="微软雅黑" panose="020b0503020204020204" pitchFamily="34" charset="-122"/>
              <a:cs typeface="+mn-cs"/>
            </a:endParaRPr>
          </a:p>
          <a:p>
            <a:pPr lvl="0" algn="ctr">
              <a:defRPr/>
            </a:pPr>
            <a:endParaRPr lang="en-US" altLang="zh-CN" sz="800">
              <a:solidFill>
                <a:sysClr val="window" lastClr="FFFFFF">
                  <a:lumMod val="65000"/>
                </a:sysClr>
              </a:solidFill>
              <a:latin typeface="Calibri"/>
              <a:ea typeface="Roboto" panose="02000000000000000000" pitchFamily="2" charset="0"/>
              <a:cs typeface="+mn-cs"/>
            </a:endParaRPr>
          </a:p>
          <a:p>
            <a:pPr lvl="0" algn="ctr">
              <a:defRPr/>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ct val="0"/>
              </a:spcBef>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ct val="0"/>
              </a:spcBef>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ct val="0"/>
              </a:spcBef>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
        <p:nvSpPr>
          <p:cNvPr id="23" name="Title 13"/>
          <p:cNvSpPr txBox="1"/>
          <p:nvPr/>
        </p:nvSpPr>
        <p:spPr>
          <a:xfrm>
            <a:off x="4473591" y="3215760"/>
            <a:ext cx="1629595" cy="144422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a:latin typeface="微软雅黑" panose="020b0503020204020204" pitchFamily="34" charset="-122"/>
                <a:ea typeface="微软雅黑" panose="020b0503020204020204" pitchFamily="34" charset="-122"/>
                <a:cs typeface="+mn-cs"/>
              </a:rPr>
              <a:t>添加标题</a:t>
            </a:r>
            <a:endParaRPr lang="en-US" altLang="zh-CN" sz="1800" b="1">
              <a:latin typeface="微软雅黑" panose="020b0503020204020204" pitchFamily="34" charset="-122"/>
              <a:ea typeface="微软雅黑" panose="020b0503020204020204" pitchFamily="34" charset="-122"/>
              <a:cs typeface="+mn-cs"/>
            </a:endParaRPr>
          </a:p>
          <a:p>
            <a:pPr lvl="0" algn="ctr">
              <a:defRPr/>
            </a:pPr>
            <a:endParaRPr lang="en-US" altLang="zh-CN" sz="800">
              <a:solidFill>
                <a:sysClr val="window" lastClr="FFFFFF">
                  <a:lumMod val="65000"/>
                </a:sysClr>
              </a:solidFill>
              <a:latin typeface="Calibri"/>
              <a:ea typeface="Roboto" panose="02000000000000000000" pitchFamily="2" charset="0"/>
              <a:cs typeface="+mn-cs"/>
            </a:endParaRPr>
          </a:p>
          <a:p>
            <a:pPr lvl="0" algn="ctr">
              <a:defRPr/>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ct val="0"/>
              </a:spcBef>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ct val="0"/>
              </a:spcBef>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ct val="0"/>
              </a:spcBef>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
        <p:nvSpPr>
          <p:cNvPr id="24" name="Title 13"/>
          <p:cNvSpPr txBox="1"/>
          <p:nvPr/>
        </p:nvSpPr>
        <p:spPr>
          <a:xfrm>
            <a:off x="6156176" y="3147814"/>
            <a:ext cx="1629595" cy="1546768"/>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a:latin typeface="微软雅黑" panose="020b0503020204020204" pitchFamily="34" charset="-122"/>
                <a:ea typeface="微软雅黑" panose="020b0503020204020204" pitchFamily="34" charset="-122"/>
                <a:cs typeface="+mn-cs"/>
              </a:rPr>
              <a:t>添加标题</a:t>
            </a:r>
            <a:endParaRPr lang="en-US" altLang="zh-CN" sz="1800" b="1">
              <a:latin typeface="微软雅黑" panose="020b0503020204020204" pitchFamily="34" charset="-122"/>
              <a:ea typeface="微软雅黑" panose="020b0503020204020204" pitchFamily="34" charset="-122"/>
              <a:cs typeface="+mn-cs"/>
            </a:endParaRPr>
          </a:p>
          <a:p>
            <a:pPr lvl="0" algn="ctr">
              <a:defRPr/>
            </a:pPr>
            <a:endParaRPr lang="en-US" altLang="zh-CN" sz="800">
              <a:solidFill>
                <a:sysClr val="window" lastClr="FFFFFF">
                  <a:lumMod val="65000"/>
                </a:sysClr>
              </a:solidFill>
              <a:latin typeface="Calibri"/>
              <a:ea typeface="Roboto" panose="02000000000000000000" pitchFamily="2" charset="0"/>
              <a:cs typeface="+mn-cs"/>
            </a:endParaRPr>
          </a:p>
          <a:p>
            <a:pPr lvl="0" algn="ctr">
              <a:defRPr/>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ct val="0"/>
              </a:spcBef>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ct val="0"/>
              </a:spcBef>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ct val="0"/>
              </a:spcBef>
            </a:pPr>
            <a:r>
              <a:rPr lang="zh-CN" altLang="en-US" sz="110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nodeType="afterGroup">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nodeType="afterGroup">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10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nodeType="afterGroup">
                            <p:stCondLst>
                              <p:cond delay="300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10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22" presetClass="entr" presetSubtype="1"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par>
                                <p:cTn id="43" presetID="22" presetClass="entr" presetSubtype="1" fill="hold" nodeType="withEffect">
                                  <p:stCondLst>
                                    <p:cond delay="50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par>
                                <p:cTn id="46" presetID="22" presetClass="entr" presetSubtype="1" fill="hold" nodeType="withEffect">
                                  <p:stCondLst>
                                    <p:cond delay="5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22" presetClass="entr" presetSubtype="4" fill="hold" grpId="0" nodeType="withEffect">
                                  <p:stCondLst>
                                    <p:cond delay="150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grpId="0" nodeType="withEffect">
                                  <p:stCondLst>
                                    <p:cond delay="150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par>
                                <p:cTn id="78" presetID="22" presetClass="entr" presetSubtype="4" fill="hold" grpId="0" nodeType="withEffect">
                                  <p:stCondLst>
                                    <p:cond delay="150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00"/>
                                        <p:tgtEl>
                                          <p:spTgt spid="23"/>
                                        </p:tgtEl>
                                      </p:cBhvr>
                                    </p:animEffect>
                                  </p:childTnLst>
                                </p:cTn>
                              </p:par>
                              <p:par>
                                <p:cTn id="81" presetID="22" presetClass="entr" presetSubtype="4" fill="hold" grpId="0" nodeType="withEffect">
                                  <p:stCondLst>
                                    <p:cond delay="150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P spid="18" grpId="0"/>
      <p:bldP spid="19" grpId="0"/>
      <p:bldP spid="20" grpId="0"/>
      <p:bldP spid="21" grpId="0"/>
      <p:bldP spid="22" grpId="0"/>
      <p:bldP spid="23" grpId="0"/>
      <p:bldP spid="24" grpId="0"/>
      <p:bldGraphic spid="5" grpId="0">
        <p:bldAsOne/>
      </p:bldGraphic>
      <p:bldGraphic spid="6" grpId="0">
        <p:bldAsOne/>
      </p:bldGraphic>
      <p:bldGraphic spid="7" grpId="0">
        <p:bldAsOne/>
      </p:bldGraphic>
      <p:bldGraphic spid="8" grpId="0">
        <p:bldAsOne/>
      </p:bldGraphic>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436355" y="857273"/>
            <a:ext cx="6522043" cy="3581703"/>
            <a:chOff x="1497187" y="785788"/>
            <a:chExt cx="6934200" cy="3760788"/>
          </a:xfrm>
        </p:grpSpPr>
        <p:grpSp>
          <p:nvGrpSpPr>
            <p:cNvPr id="6" name="Group 193"/>
            <p:cNvGrpSpPr/>
            <p:nvPr/>
          </p:nvGrpSpPr>
          <p:grpSpPr>
            <a:xfrm>
              <a:off x="2900537" y="1047726"/>
              <a:ext cx="4716462" cy="3221037"/>
              <a:chOff x="1655" y="1509"/>
              <a:chExt cx="2971" cy="2029"/>
            </a:xfrm>
          </p:grpSpPr>
          <p:sp>
            <p:nvSpPr>
              <p:cNvPr id="217" name="Line 41"/>
              <p:cNvSpPr>
                <a:spLocks noChangeShapeType="1"/>
              </p:cNvSpPr>
              <p:nvPr/>
            </p:nvSpPr>
            <p:spPr bwMode="auto">
              <a:xfrm flipV="1">
                <a:off x="165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8" name="Line 42"/>
              <p:cNvSpPr>
                <a:spLocks noChangeShapeType="1"/>
              </p:cNvSpPr>
              <p:nvPr/>
            </p:nvSpPr>
            <p:spPr bwMode="auto">
              <a:xfrm flipV="1">
                <a:off x="165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9" name="Line 43"/>
              <p:cNvSpPr>
                <a:spLocks noChangeShapeType="1"/>
              </p:cNvSpPr>
              <p:nvPr/>
            </p:nvSpPr>
            <p:spPr bwMode="auto">
              <a:xfrm flipV="1">
                <a:off x="165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0" name="Line 44"/>
              <p:cNvSpPr>
                <a:spLocks noChangeShapeType="1"/>
              </p:cNvSpPr>
              <p:nvPr/>
            </p:nvSpPr>
            <p:spPr bwMode="auto">
              <a:xfrm flipV="1">
                <a:off x="165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1" name="Line 45"/>
              <p:cNvSpPr>
                <a:spLocks noChangeShapeType="1"/>
              </p:cNvSpPr>
              <p:nvPr/>
            </p:nvSpPr>
            <p:spPr bwMode="auto">
              <a:xfrm flipV="1">
                <a:off x="165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2" name="Line 46"/>
              <p:cNvSpPr>
                <a:spLocks noChangeShapeType="1"/>
              </p:cNvSpPr>
              <p:nvPr/>
            </p:nvSpPr>
            <p:spPr bwMode="auto">
              <a:xfrm flipV="1">
                <a:off x="165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3" name="Line 47"/>
              <p:cNvSpPr>
                <a:spLocks noChangeShapeType="1"/>
              </p:cNvSpPr>
              <p:nvPr/>
            </p:nvSpPr>
            <p:spPr bwMode="auto">
              <a:xfrm flipV="1">
                <a:off x="165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4" name="Line 48"/>
              <p:cNvSpPr>
                <a:spLocks noChangeShapeType="1"/>
              </p:cNvSpPr>
              <p:nvPr/>
            </p:nvSpPr>
            <p:spPr bwMode="auto">
              <a:xfrm flipV="1">
                <a:off x="165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5" name="Line 49"/>
              <p:cNvSpPr>
                <a:spLocks noChangeShapeType="1"/>
              </p:cNvSpPr>
              <p:nvPr/>
            </p:nvSpPr>
            <p:spPr bwMode="auto">
              <a:xfrm flipV="1">
                <a:off x="165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6" name="Line 50"/>
              <p:cNvSpPr>
                <a:spLocks noChangeShapeType="1"/>
              </p:cNvSpPr>
              <p:nvPr/>
            </p:nvSpPr>
            <p:spPr bwMode="auto">
              <a:xfrm flipV="1">
                <a:off x="165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7" name="Line 51"/>
              <p:cNvSpPr>
                <a:spLocks noChangeShapeType="1"/>
              </p:cNvSpPr>
              <p:nvPr/>
            </p:nvSpPr>
            <p:spPr bwMode="auto">
              <a:xfrm flipV="1">
                <a:off x="165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8" name="Line 52"/>
              <p:cNvSpPr>
                <a:spLocks noChangeShapeType="1"/>
              </p:cNvSpPr>
              <p:nvPr/>
            </p:nvSpPr>
            <p:spPr bwMode="auto">
              <a:xfrm flipV="1">
                <a:off x="165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9" name="Line 53"/>
              <p:cNvSpPr>
                <a:spLocks noChangeShapeType="1"/>
              </p:cNvSpPr>
              <p:nvPr/>
            </p:nvSpPr>
            <p:spPr bwMode="auto">
              <a:xfrm flipV="1">
                <a:off x="165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0" name="Line 54"/>
              <p:cNvSpPr>
                <a:spLocks noChangeShapeType="1"/>
              </p:cNvSpPr>
              <p:nvPr/>
            </p:nvSpPr>
            <p:spPr bwMode="auto">
              <a:xfrm flipV="1">
                <a:off x="165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1" name="Line 55"/>
              <p:cNvSpPr>
                <a:spLocks noChangeShapeType="1"/>
              </p:cNvSpPr>
              <p:nvPr/>
            </p:nvSpPr>
            <p:spPr bwMode="auto">
              <a:xfrm flipV="1">
                <a:off x="165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2" name="Line 56"/>
              <p:cNvSpPr>
                <a:spLocks noChangeShapeType="1"/>
              </p:cNvSpPr>
              <p:nvPr/>
            </p:nvSpPr>
            <p:spPr bwMode="auto">
              <a:xfrm flipV="1">
                <a:off x="165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3" name="Line 57"/>
              <p:cNvSpPr>
                <a:spLocks noChangeShapeType="1"/>
              </p:cNvSpPr>
              <p:nvPr/>
            </p:nvSpPr>
            <p:spPr bwMode="auto">
              <a:xfrm flipV="1">
                <a:off x="165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4" name="Line 58"/>
              <p:cNvSpPr>
                <a:spLocks noChangeShapeType="1"/>
              </p:cNvSpPr>
              <p:nvPr/>
            </p:nvSpPr>
            <p:spPr bwMode="auto">
              <a:xfrm flipV="1">
                <a:off x="165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5" name="Line 59"/>
              <p:cNvSpPr>
                <a:spLocks noChangeShapeType="1"/>
              </p:cNvSpPr>
              <p:nvPr/>
            </p:nvSpPr>
            <p:spPr bwMode="auto">
              <a:xfrm flipV="1">
                <a:off x="165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6" name="Line 60"/>
              <p:cNvSpPr>
                <a:spLocks noChangeShapeType="1"/>
              </p:cNvSpPr>
              <p:nvPr/>
            </p:nvSpPr>
            <p:spPr bwMode="auto">
              <a:xfrm flipV="1">
                <a:off x="165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7" name="Line 61"/>
              <p:cNvSpPr>
                <a:spLocks noChangeShapeType="1"/>
              </p:cNvSpPr>
              <p:nvPr/>
            </p:nvSpPr>
            <p:spPr bwMode="auto">
              <a:xfrm flipV="1">
                <a:off x="165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8" name="Line 62"/>
              <p:cNvSpPr>
                <a:spLocks noChangeShapeType="1"/>
              </p:cNvSpPr>
              <p:nvPr/>
            </p:nvSpPr>
            <p:spPr bwMode="auto">
              <a:xfrm flipV="1">
                <a:off x="165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9" name="Line 63"/>
              <p:cNvSpPr>
                <a:spLocks noChangeShapeType="1"/>
              </p:cNvSpPr>
              <p:nvPr/>
            </p:nvSpPr>
            <p:spPr bwMode="auto">
              <a:xfrm flipV="1">
                <a:off x="165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0" name="Line 64"/>
              <p:cNvSpPr>
                <a:spLocks noChangeShapeType="1"/>
              </p:cNvSpPr>
              <p:nvPr/>
            </p:nvSpPr>
            <p:spPr bwMode="auto">
              <a:xfrm flipV="1">
                <a:off x="165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1" name="Line 65"/>
              <p:cNvSpPr>
                <a:spLocks noChangeShapeType="1"/>
              </p:cNvSpPr>
              <p:nvPr/>
            </p:nvSpPr>
            <p:spPr bwMode="auto">
              <a:xfrm flipV="1">
                <a:off x="165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2" name="Line 66"/>
              <p:cNvSpPr>
                <a:spLocks noChangeShapeType="1"/>
              </p:cNvSpPr>
              <p:nvPr/>
            </p:nvSpPr>
            <p:spPr bwMode="auto">
              <a:xfrm flipV="1">
                <a:off x="165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3" name="Line 67"/>
              <p:cNvSpPr>
                <a:spLocks noChangeShapeType="1"/>
              </p:cNvSpPr>
              <p:nvPr/>
            </p:nvSpPr>
            <p:spPr bwMode="auto">
              <a:xfrm flipV="1">
                <a:off x="165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4" name="Line 68"/>
              <p:cNvSpPr>
                <a:spLocks noChangeShapeType="1"/>
              </p:cNvSpPr>
              <p:nvPr/>
            </p:nvSpPr>
            <p:spPr bwMode="auto">
              <a:xfrm flipV="1">
                <a:off x="165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5" name="Line 69"/>
              <p:cNvSpPr>
                <a:spLocks noChangeShapeType="1"/>
              </p:cNvSpPr>
              <p:nvPr/>
            </p:nvSpPr>
            <p:spPr bwMode="auto">
              <a:xfrm flipV="1">
                <a:off x="165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6" name="Line 70"/>
              <p:cNvSpPr>
                <a:spLocks noChangeShapeType="1"/>
              </p:cNvSpPr>
              <p:nvPr/>
            </p:nvSpPr>
            <p:spPr bwMode="auto">
              <a:xfrm flipV="1">
                <a:off x="165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7" name="Line 71"/>
              <p:cNvSpPr>
                <a:spLocks noChangeShapeType="1"/>
              </p:cNvSpPr>
              <p:nvPr/>
            </p:nvSpPr>
            <p:spPr bwMode="auto">
              <a:xfrm flipV="1">
                <a:off x="2399"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8" name="Line 72"/>
              <p:cNvSpPr>
                <a:spLocks noChangeShapeType="1"/>
              </p:cNvSpPr>
              <p:nvPr/>
            </p:nvSpPr>
            <p:spPr bwMode="auto">
              <a:xfrm flipV="1">
                <a:off x="2399"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9" name="Line 73"/>
              <p:cNvSpPr>
                <a:spLocks noChangeShapeType="1"/>
              </p:cNvSpPr>
              <p:nvPr/>
            </p:nvSpPr>
            <p:spPr bwMode="auto">
              <a:xfrm flipV="1">
                <a:off x="2399"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0" name="Line 74"/>
              <p:cNvSpPr>
                <a:spLocks noChangeShapeType="1"/>
              </p:cNvSpPr>
              <p:nvPr/>
            </p:nvSpPr>
            <p:spPr bwMode="auto">
              <a:xfrm flipV="1">
                <a:off x="2399"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1" name="Line 75"/>
              <p:cNvSpPr>
                <a:spLocks noChangeShapeType="1"/>
              </p:cNvSpPr>
              <p:nvPr/>
            </p:nvSpPr>
            <p:spPr bwMode="auto">
              <a:xfrm flipV="1">
                <a:off x="2399"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2" name="Line 76"/>
              <p:cNvSpPr>
                <a:spLocks noChangeShapeType="1"/>
              </p:cNvSpPr>
              <p:nvPr/>
            </p:nvSpPr>
            <p:spPr bwMode="auto">
              <a:xfrm flipV="1">
                <a:off x="2399"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3" name="Line 77"/>
              <p:cNvSpPr>
                <a:spLocks noChangeShapeType="1"/>
              </p:cNvSpPr>
              <p:nvPr/>
            </p:nvSpPr>
            <p:spPr bwMode="auto">
              <a:xfrm flipV="1">
                <a:off x="2399"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4" name="Line 78"/>
              <p:cNvSpPr>
                <a:spLocks noChangeShapeType="1"/>
              </p:cNvSpPr>
              <p:nvPr/>
            </p:nvSpPr>
            <p:spPr bwMode="auto">
              <a:xfrm flipV="1">
                <a:off x="2399"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5" name="Line 79"/>
              <p:cNvSpPr>
                <a:spLocks noChangeShapeType="1"/>
              </p:cNvSpPr>
              <p:nvPr/>
            </p:nvSpPr>
            <p:spPr bwMode="auto">
              <a:xfrm flipV="1">
                <a:off x="2399"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6" name="Line 80"/>
              <p:cNvSpPr>
                <a:spLocks noChangeShapeType="1"/>
              </p:cNvSpPr>
              <p:nvPr/>
            </p:nvSpPr>
            <p:spPr bwMode="auto">
              <a:xfrm flipV="1">
                <a:off x="2399"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7" name="Line 81"/>
              <p:cNvSpPr>
                <a:spLocks noChangeShapeType="1"/>
              </p:cNvSpPr>
              <p:nvPr/>
            </p:nvSpPr>
            <p:spPr bwMode="auto">
              <a:xfrm flipV="1">
                <a:off x="2399"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8" name="Line 82"/>
              <p:cNvSpPr>
                <a:spLocks noChangeShapeType="1"/>
              </p:cNvSpPr>
              <p:nvPr/>
            </p:nvSpPr>
            <p:spPr bwMode="auto">
              <a:xfrm flipV="1">
                <a:off x="2399"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9" name="Line 83"/>
              <p:cNvSpPr>
                <a:spLocks noChangeShapeType="1"/>
              </p:cNvSpPr>
              <p:nvPr/>
            </p:nvSpPr>
            <p:spPr bwMode="auto">
              <a:xfrm flipV="1">
                <a:off x="2399"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0" name="Line 84"/>
              <p:cNvSpPr>
                <a:spLocks noChangeShapeType="1"/>
              </p:cNvSpPr>
              <p:nvPr/>
            </p:nvSpPr>
            <p:spPr bwMode="auto">
              <a:xfrm flipV="1">
                <a:off x="2399"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1" name="Line 85"/>
              <p:cNvSpPr>
                <a:spLocks noChangeShapeType="1"/>
              </p:cNvSpPr>
              <p:nvPr/>
            </p:nvSpPr>
            <p:spPr bwMode="auto">
              <a:xfrm flipV="1">
                <a:off x="2399"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2" name="Line 86"/>
              <p:cNvSpPr>
                <a:spLocks noChangeShapeType="1"/>
              </p:cNvSpPr>
              <p:nvPr/>
            </p:nvSpPr>
            <p:spPr bwMode="auto">
              <a:xfrm flipV="1">
                <a:off x="2399"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3" name="Line 87"/>
              <p:cNvSpPr>
                <a:spLocks noChangeShapeType="1"/>
              </p:cNvSpPr>
              <p:nvPr/>
            </p:nvSpPr>
            <p:spPr bwMode="auto">
              <a:xfrm flipV="1">
                <a:off x="2399"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4" name="Line 88"/>
              <p:cNvSpPr>
                <a:spLocks noChangeShapeType="1"/>
              </p:cNvSpPr>
              <p:nvPr/>
            </p:nvSpPr>
            <p:spPr bwMode="auto">
              <a:xfrm flipV="1">
                <a:off x="2399"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5" name="Line 89"/>
              <p:cNvSpPr>
                <a:spLocks noChangeShapeType="1"/>
              </p:cNvSpPr>
              <p:nvPr/>
            </p:nvSpPr>
            <p:spPr bwMode="auto">
              <a:xfrm flipV="1">
                <a:off x="2399"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6" name="Line 90"/>
              <p:cNvSpPr>
                <a:spLocks noChangeShapeType="1"/>
              </p:cNvSpPr>
              <p:nvPr/>
            </p:nvSpPr>
            <p:spPr bwMode="auto">
              <a:xfrm flipV="1">
                <a:off x="2399"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7" name="Line 91"/>
              <p:cNvSpPr>
                <a:spLocks noChangeShapeType="1"/>
              </p:cNvSpPr>
              <p:nvPr/>
            </p:nvSpPr>
            <p:spPr bwMode="auto">
              <a:xfrm flipV="1">
                <a:off x="2399"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8" name="Line 92"/>
              <p:cNvSpPr>
                <a:spLocks noChangeShapeType="1"/>
              </p:cNvSpPr>
              <p:nvPr/>
            </p:nvSpPr>
            <p:spPr bwMode="auto">
              <a:xfrm flipV="1">
                <a:off x="2399"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9" name="Line 93"/>
              <p:cNvSpPr>
                <a:spLocks noChangeShapeType="1"/>
              </p:cNvSpPr>
              <p:nvPr/>
            </p:nvSpPr>
            <p:spPr bwMode="auto">
              <a:xfrm flipV="1">
                <a:off x="2399"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0" name="Line 94"/>
              <p:cNvSpPr>
                <a:spLocks noChangeShapeType="1"/>
              </p:cNvSpPr>
              <p:nvPr/>
            </p:nvSpPr>
            <p:spPr bwMode="auto">
              <a:xfrm flipV="1">
                <a:off x="2399"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1" name="Line 95"/>
              <p:cNvSpPr>
                <a:spLocks noChangeShapeType="1"/>
              </p:cNvSpPr>
              <p:nvPr/>
            </p:nvSpPr>
            <p:spPr bwMode="auto">
              <a:xfrm flipV="1">
                <a:off x="2399"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2" name="Line 96"/>
              <p:cNvSpPr>
                <a:spLocks noChangeShapeType="1"/>
              </p:cNvSpPr>
              <p:nvPr/>
            </p:nvSpPr>
            <p:spPr bwMode="auto">
              <a:xfrm flipV="1">
                <a:off x="2399"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3" name="Line 97"/>
              <p:cNvSpPr>
                <a:spLocks noChangeShapeType="1"/>
              </p:cNvSpPr>
              <p:nvPr/>
            </p:nvSpPr>
            <p:spPr bwMode="auto">
              <a:xfrm flipV="1">
                <a:off x="2399"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4" name="Line 98"/>
              <p:cNvSpPr>
                <a:spLocks noChangeShapeType="1"/>
              </p:cNvSpPr>
              <p:nvPr/>
            </p:nvSpPr>
            <p:spPr bwMode="auto">
              <a:xfrm flipV="1">
                <a:off x="2399"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5" name="Line 99"/>
              <p:cNvSpPr>
                <a:spLocks noChangeShapeType="1"/>
              </p:cNvSpPr>
              <p:nvPr/>
            </p:nvSpPr>
            <p:spPr bwMode="auto">
              <a:xfrm flipV="1">
                <a:off x="2399"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6" name="Line 100"/>
              <p:cNvSpPr>
                <a:spLocks noChangeShapeType="1"/>
              </p:cNvSpPr>
              <p:nvPr/>
            </p:nvSpPr>
            <p:spPr bwMode="auto">
              <a:xfrm flipV="1">
                <a:off x="2399"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7" name="Line 101"/>
              <p:cNvSpPr>
                <a:spLocks noChangeShapeType="1"/>
              </p:cNvSpPr>
              <p:nvPr/>
            </p:nvSpPr>
            <p:spPr bwMode="auto">
              <a:xfrm flipV="1">
                <a:off x="313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8" name="Line 102"/>
              <p:cNvSpPr>
                <a:spLocks noChangeShapeType="1"/>
              </p:cNvSpPr>
              <p:nvPr/>
            </p:nvSpPr>
            <p:spPr bwMode="auto">
              <a:xfrm flipV="1">
                <a:off x="313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9" name="Line 103"/>
              <p:cNvSpPr>
                <a:spLocks noChangeShapeType="1"/>
              </p:cNvSpPr>
              <p:nvPr/>
            </p:nvSpPr>
            <p:spPr bwMode="auto">
              <a:xfrm flipV="1">
                <a:off x="313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0" name="Line 104"/>
              <p:cNvSpPr>
                <a:spLocks noChangeShapeType="1"/>
              </p:cNvSpPr>
              <p:nvPr/>
            </p:nvSpPr>
            <p:spPr bwMode="auto">
              <a:xfrm flipV="1">
                <a:off x="313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1" name="Line 105"/>
              <p:cNvSpPr>
                <a:spLocks noChangeShapeType="1"/>
              </p:cNvSpPr>
              <p:nvPr/>
            </p:nvSpPr>
            <p:spPr bwMode="auto">
              <a:xfrm flipV="1">
                <a:off x="313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2" name="Line 106"/>
              <p:cNvSpPr>
                <a:spLocks noChangeShapeType="1"/>
              </p:cNvSpPr>
              <p:nvPr/>
            </p:nvSpPr>
            <p:spPr bwMode="auto">
              <a:xfrm flipV="1">
                <a:off x="313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3" name="Line 107"/>
              <p:cNvSpPr>
                <a:spLocks noChangeShapeType="1"/>
              </p:cNvSpPr>
              <p:nvPr/>
            </p:nvSpPr>
            <p:spPr bwMode="auto">
              <a:xfrm flipV="1">
                <a:off x="313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4" name="Line 108"/>
              <p:cNvSpPr>
                <a:spLocks noChangeShapeType="1"/>
              </p:cNvSpPr>
              <p:nvPr/>
            </p:nvSpPr>
            <p:spPr bwMode="auto">
              <a:xfrm flipV="1">
                <a:off x="313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5" name="Line 109"/>
              <p:cNvSpPr>
                <a:spLocks noChangeShapeType="1"/>
              </p:cNvSpPr>
              <p:nvPr/>
            </p:nvSpPr>
            <p:spPr bwMode="auto">
              <a:xfrm flipV="1">
                <a:off x="313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6" name="Line 110"/>
              <p:cNvSpPr>
                <a:spLocks noChangeShapeType="1"/>
              </p:cNvSpPr>
              <p:nvPr/>
            </p:nvSpPr>
            <p:spPr bwMode="auto">
              <a:xfrm flipV="1">
                <a:off x="313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7" name="Line 111"/>
              <p:cNvSpPr>
                <a:spLocks noChangeShapeType="1"/>
              </p:cNvSpPr>
              <p:nvPr/>
            </p:nvSpPr>
            <p:spPr bwMode="auto">
              <a:xfrm flipV="1">
                <a:off x="313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8" name="Line 112"/>
              <p:cNvSpPr>
                <a:spLocks noChangeShapeType="1"/>
              </p:cNvSpPr>
              <p:nvPr/>
            </p:nvSpPr>
            <p:spPr bwMode="auto">
              <a:xfrm flipV="1">
                <a:off x="313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9" name="Line 113"/>
              <p:cNvSpPr>
                <a:spLocks noChangeShapeType="1"/>
              </p:cNvSpPr>
              <p:nvPr/>
            </p:nvSpPr>
            <p:spPr bwMode="auto">
              <a:xfrm flipV="1">
                <a:off x="313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0" name="Line 114"/>
              <p:cNvSpPr>
                <a:spLocks noChangeShapeType="1"/>
              </p:cNvSpPr>
              <p:nvPr/>
            </p:nvSpPr>
            <p:spPr bwMode="auto">
              <a:xfrm flipV="1">
                <a:off x="313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1" name="Line 115"/>
              <p:cNvSpPr>
                <a:spLocks noChangeShapeType="1"/>
              </p:cNvSpPr>
              <p:nvPr/>
            </p:nvSpPr>
            <p:spPr bwMode="auto">
              <a:xfrm flipV="1">
                <a:off x="313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2" name="Line 116"/>
              <p:cNvSpPr>
                <a:spLocks noChangeShapeType="1"/>
              </p:cNvSpPr>
              <p:nvPr/>
            </p:nvSpPr>
            <p:spPr bwMode="auto">
              <a:xfrm flipV="1">
                <a:off x="313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3" name="Line 117"/>
              <p:cNvSpPr>
                <a:spLocks noChangeShapeType="1"/>
              </p:cNvSpPr>
              <p:nvPr/>
            </p:nvSpPr>
            <p:spPr bwMode="auto">
              <a:xfrm flipV="1">
                <a:off x="313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4" name="Line 118"/>
              <p:cNvSpPr>
                <a:spLocks noChangeShapeType="1"/>
              </p:cNvSpPr>
              <p:nvPr/>
            </p:nvSpPr>
            <p:spPr bwMode="auto">
              <a:xfrm flipV="1">
                <a:off x="313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5" name="Line 119"/>
              <p:cNvSpPr>
                <a:spLocks noChangeShapeType="1"/>
              </p:cNvSpPr>
              <p:nvPr/>
            </p:nvSpPr>
            <p:spPr bwMode="auto">
              <a:xfrm flipV="1">
                <a:off x="313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6" name="Line 120"/>
              <p:cNvSpPr>
                <a:spLocks noChangeShapeType="1"/>
              </p:cNvSpPr>
              <p:nvPr/>
            </p:nvSpPr>
            <p:spPr bwMode="auto">
              <a:xfrm flipV="1">
                <a:off x="313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7" name="Line 121"/>
              <p:cNvSpPr>
                <a:spLocks noChangeShapeType="1"/>
              </p:cNvSpPr>
              <p:nvPr/>
            </p:nvSpPr>
            <p:spPr bwMode="auto">
              <a:xfrm flipV="1">
                <a:off x="313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8" name="Line 122"/>
              <p:cNvSpPr>
                <a:spLocks noChangeShapeType="1"/>
              </p:cNvSpPr>
              <p:nvPr/>
            </p:nvSpPr>
            <p:spPr bwMode="auto">
              <a:xfrm flipV="1">
                <a:off x="313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9" name="Line 123"/>
              <p:cNvSpPr>
                <a:spLocks noChangeShapeType="1"/>
              </p:cNvSpPr>
              <p:nvPr/>
            </p:nvSpPr>
            <p:spPr bwMode="auto">
              <a:xfrm flipV="1">
                <a:off x="313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0" name="Line 124"/>
              <p:cNvSpPr>
                <a:spLocks noChangeShapeType="1"/>
              </p:cNvSpPr>
              <p:nvPr/>
            </p:nvSpPr>
            <p:spPr bwMode="auto">
              <a:xfrm flipV="1">
                <a:off x="313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1" name="Line 125"/>
              <p:cNvSpPr>
                <a:spLocks noChangeShapeType="1"/>
              </p:cNvSpPr>
              <p:nvPr/>
            </p:nvSpPr>
            <p:spPr bwMode="auto">
              <a:xfrm flipV="1">
                <a:off x="313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2" name="Line 126"/>
              <p:cNvSpPr>
                <a:spLocks noChangeShapeType="1"/>
              </p:cNvSpPr>
              <p:nvPr/>
            </p:nvSpPr>
            <p:spPr bwMode="auto">
              <a:xfrm flipV="1">
                <a:off x="313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3" name="Line 127"/>
              <p:cNvSpPr>
                <a:spLocks noChangeShapeType="1"/>
              </p:cNvSpPr>
              <p:nvPr/>
            </p:nvSpPr>
            <p:spPr bwMode="auto">
              <a:xfrm flipV="1">
                <a:off x="313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4" name="Line 128"/>
              <p:cNvSpPr>
                <a:spLocks noChangeShapeType="1"/>
              </p:cNvSpPr>
              <p:nvPr/>
            </p:nvSpPr>
            <p:spPr bwMode="auto">
              <a:xfrm flipV="1">
                <a:off x="313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5" name="Line 129"/>
              <p:cNvSpPr>
                <a:spLocks noChangeShapeType="1"/>
              </p:cNvSpPr>
              <p:nvPr/>
            </p:nvSpPr>
            <p:spPr bwMode="auto">
              <a:xfrm flipV="1">
                <a:off x="313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6" name="Line 130"/>
              <p:cNvSpPr>
                <a:spLocks noChangeShapeType="1"/>
              </p:cNvSpPr>
              <p:nvPr/>
            </p:nvSpPr>
            <p:spPr bwMode="auto">
              <a:xfrm flipV="1">
                <a:off x="313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7" name="Line 131"/>
              <p:cNvSpPr>
                <a:spLocks noChangeShapeType="1"/>
              </p:cNvSpPr>
              <p:nvPr/>
            </p:nvSpPr>
            <p:spPr bwMode="auto">
              <a:xfrm flipV="1">
                <a:off x="388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8" name="Line 132"/>
              <p:cNvSpPr>
                <a:spLocks noChangeShapeType="1"/>
              </p:cNvSpPr>
              <p:nvPr/>
            </p:nvSpPr>
            <p:spPr bwMode="auto">
              <a:xfrm flipV="1">
                <a:off x="388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9" name="Line 133"/>
              <p:cNvSpPr>
                <a:spLocks noChangeShapeType="1"/>
              </p:cNvSpPr>
              <p:nvPr/>
            </p:nvSpPr>
            <p:spPr bwMode="auto">
              <a:xfrm flipV="1">
                <a:off x="388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0" name="Line 134"/>
              <p:cNvSpPr>
                <a:spLocks noChangeShapeType="1"/>
              </p:cNvSpPr>
              <p:nvPr/>
            </p:nvSpPr>
            <p:spPr bwMode="auto">
              <a:xfrm flipV="1">
                <a:off x="388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1" name="Line 135"/>
              <p:cNvSpPr>
                <a:spLocks noChangeShapeType="1"/>
              </p:cNvSpPr>
              <p:nvPr/>
            </p:nvSpPr>
            <p:spPr bwMode="auto">
              <a:xfrm flipV="1">
                <a:off x="388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2" name="Line 136"/>
              <p:cNvSpPr>
                <a:spLocks noChangeShapeType="1"/>
              </p:cNvSpPr>
              <p:nvPr/>
            </p:nvSpPr>
            <p:spPr bwMode="auto">
              <a:xfrm flipV="1">
                <a:off x="388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3" name="Line 137"/>
              <p:cNvSpPr>
                <a:spLocks noChangeShapeType="1"/>
              </p:cNvSpPr>
              <p:nvPr/>
            </p:nvSpPr>
            <p:spPr bwMode="auto">
              <a:xfrm flipV="1">
                <a:off x="388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4" name="Line 138"/>
              <p:cNvSpPr>
                <a:spLocks noChangeShapeType="1"/>
              </p:cNvSpPr>
              <p:nvPr/>
            </p:nvSpPr>
            <p:spPr bwMode="auto">
              <a:xfrm flipV="1">
                <a:off x="388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5" name="Line 139"/>
              <p:cNvSpPr>
                <a:spLocks noChangeShapeType="1"/>
              </p:cNvSpPr>
              <p:nvPr/>
            </p:nvSpPr>
            <p:spPr bwMode="auto">
              <a:xfrm flipV="1">
                <a:off x="388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6" name="Line 140"/>
              <p:cNvSpPr>
                <a:spLocks noChangeShapeType="1"/>
              </p:cNvSpPr>
              <p:nvPr/>
            </p:nvSpPr>
            <p:spPr bwMode="auto">
              <a:xfrm flipV="1">
                <a:off x="388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7" name="Line 141"/>
              <p:cNvSpPr>
                <a:spLocks noChangeShapeType="1"/>
              </p:cNvSpPr>
              <p:nvPr/>
            </p:nvSpPr>
            <p:spPr bwMode="auto">
              <a:xfrm flipV="1">
                <a:off x="388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8" name="Line 142"/>
              <p:cNvSpPr>
                <a:spLocks noChangeShapeType="1"/>
              </p:cNvSpPr>
              <p:nvPr/>
            </p:nvSpPr>
            <p:spPr bwMode="auto">
              <a:xfrm flipV="1">
                <a:off x="388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9" name="Line 143"/>
              <p:cNvSpPr>
                <a:spLocks noChangeShapeType="1"/>
              </p:cNvSpPr>
              <p:nvPr/>
            </p:nvSpPr>
            <p:spPr bwMode="auto">
              <a:xfrm flipV="1">
                <a:off x="388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0" name="Line 144"/>
              <p:cNvSpPr>
                <a:spLocks noChangeShapeType="1"/>
              </p:cNvSpPr>
              <p:nvPr/>
            </p:nvSpPr>
            <p:spPr bwMode="auto">
              <a:xfrm flipV="1">
                <a:off x="388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1" name="Line 145"/>
              <p:cNvSpPr>
                <a:spLocks noChangeShapeType="1"/>
              </p:cNvSpPr>
              <p:nvPr/>
            </p:nvSpPr>
            <p:spPr bwMode="auto">
              <a:xfrm flipV="1">
                <a:off x="388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2" name="Line 146"/>
              <p:cNvSpPr>
                <a:spLocks noChangeShapeType="1"/>
              </p:cNvSpPr>
              <p:nvPr/>
            </p:nvSpPr>
            <p:spPr bwMode="auto">
              <a:xfrm flipV="1">
                <a:off x="388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3" name="Line 147"/>
              <p:cNvSpPr>
                <a:spLocks noChangeShapeType="1"/>
              </p:cNvSpPr>
              <p:nvPr/>
            </p:nvSpPr>
            <p:spPr bwMode="auto">
              <a:xfrm flipV="1">
                <a:off x="388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4" name="Line 148"/>
              <p:cNvSpPr>
                <a:spLocks noChangeShapeType="1"/>
              </p:cNvSpPr>
              <p:nvPr/>
            </p:nvSpPr>
            <p:spPr bwMode="auto">
              <a:xfrm flipV="1">
                <a:off x="388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5" name="Line 149"/>
              <p:cNvSpPr>
                <a:spLocks noChangeShapeType="1"/>
              </p:cNvSpPr>
              <p:nvPr/>
            </p:nvSpPr>
            <p:spPr bwMode="auto">
              <a:xfrm flipV="1">
                <a:off x="388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6" name="Line 150"/>
              <p:cNvSpPr>
                <a:spLocks noChangeShapeType="1"/>
              </p:cNvSpPr>
              <p:nvPr/>
            </p:nvSpPr>
            <p:spPr bwMode="auto">
              <a:xfrm flipV="1">
                <a:off x="388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7" name="Line 151"/>
              <p:cNvSpPr>
                <a:spLocks noChangeShapeType="1"/>
              </p:cNvSpPr>
              <p:nvPr/>
            </p:nvSpPr>
            <p:spPr bwMode="auto">
              <a:xfrm flipV="1">
                <a:off x="388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8" name="Line 152"/>
              <p:cNvSpPr>
                <a:spLocks noChangeShapeType="1"/>
              </p:cNvSpPr>
              <p:nvPr/>
            </p:nvSpPr>
            <p:spPr bwMode="auto">
              <a:xfrm flipV="1">
                <a:off x="388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9" name="Line 153"/>
              <p:cNvSpPr>
                <a:spLocks noChangeShapeType="1"/>
              </p:cNvSpPr>
              <p:nvPr/>
            </p:nvSpPr>
            <p:spPr bwMode="auto">
              <a:xfrm flipV="1">
                <a:off x="388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0" name="Line 154"/>
              <p:cNvSpPr>
                <a:spLocks noChangeShapeType="1"/>
              </p:cNvSpPr>
              <p:nvPr/>
            </p:nvSpPr>
            <p:spPr bwMode="auto">
              <a:xfrm flipV="1">
                <a:off x="388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1" name="Line 155"/>
              <p:cNvSpPr>
                <a:spLocks noChangeShapeType="1"/>
              </p:cNvSpPr>
              <p:nvPr/>
            </p:nvSpPr>
            <p:spPr bwMode="auto">
              <a:xfrm flipV="1">
                <a:off x="388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2" name="Line 156"/>
              <p:cNvSpPr>
                <a:spLocks noChangeShapeType="1"/>
              </p:cNvSpPr>
              <p:nvPr/>
            </p:nvSpPr>
            <p:spPr bwMode="auto">
              <a:xfrm flipV="1">
                <a:off x="388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3" name="Line 157"/>
              <p:cNvSpPr>
                <a:spLocks noChangeShapeType="1"/>
              </p:cNvSpPr>
              <p:nvPr/>
            </p:nvSpPr>
            <p:spPr bwMode="auto">
              <a:xfrm flipV="1">
                <a:off x="388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4" name="Line 158"/>
              <p:cNvSpPr>
                <a:spLocks noChangeShapeType="1"/>
              </p:cNvSpPr>
              <p:nvPr/>
            </p:nvSpPr>
            <p:spPr bwMode="auto">
              <a:xfrm flipV="1">
                <a:off x="388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5" name="Line 159"/>
              <p:cNvSpPr>
                <a:spLocks noChangeShapeType="1"/>
              </p:cNvSpPr>
              <p:nvPr/>
            </p:nvSpPr>
            <p:spPr bwMode="auto">
              <a:xfrm flipV="1">
                <a:off x="388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6" name="Line 160"/>
              <p:cNvSpPr>
                <a:spLocks noChangeShapeType="1"/>
              </p:cNvSpPr>
              <p:nvPr/>
            </p:nvSpPr>
            <p:spPr bwMode="auto">
              <a:xfrm flipV="1">
                <a:off x="388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7" name="Line 161"/>
              <p:cNvSpPr>
                <a:spLocks noChangeShapeType="1"/>
              </p:cNvSpPr>
              <p:nvPr/>
            </p:nvSpPr>
            <p:spPr bwMode="auto">
              <a:xfrm flipV="1">
                <a:off x="462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8" name="Line 162"/>
              <p:cNvSpPr>
                <a:spLocks noChangeShapeType="1"/>
              </p:cNvSpPr>
              <p:nvPr/>
            </p:nvSpPr>
            <p:spPr bwMode="auto">
              <a:xfrm flipV="1">
                <a:off x="462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9" name="Line 163"/>
              <p:cNvSpPr>
                <a:spLocks noChangeShapeType="1"/>
              </p:cNvSpPr>
              <p:nvPr/>
            </p:nvSpPr>
            <p:spPr bwMode="auto">
              <a:xfrm flipV="1">
                <a:off x="462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0" name="Line 164"/>
              <p:cNvSpPr>
                <a:spLocks noChangeShapeType="1"/>
              </p:cNvSpPr>
              <p:nvPr/>
            </p:nvSpPr>
            <p:spPr bwMode="auto">
              <a:xfrm flipV="1">
                <a:off x="462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1" name="Line 165"/>
              <p:cNvSpPr>
                <a:spLocks noChangeShapeType="1"/>
              </p:cNvSpPr>
              <p:nvPr/>
            </p:nvSpPr>
            <p:spPr bwMode="auto">
              <a:xfrm flipV="1">
                <a:off x="462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2" name="Line 166"/>
              <p:cNvSpPr>
                <a:spLocks noChangeShapeType="1"/>
              </p:cNvSpPr>
              <p:nvPr/>
            </p:nvSpPr>
            <p:spPr bwMode="auto">
              <a:xfrm flipV="1">
                <a:off x="462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3" name="Line 167"/>
              <p:cNvSpPr>
                <a:spLocks noChangeShapeType="1"/>
              </p:cNvSpPr>
              <p:nvPr/>
            </p:nvSpPr>
            <p:spPr bwMode="auto">
              <a:xfrm flipV="1">
                <a:off x="462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4" name="Line 168"/>
              <p:cNvSpPr>
                <a:spLocks noChangeShapeType="1"/>
              </p:cNvSpPr>
              <p:nvPr/>
            </p:nvSpPr>
            <p:spPr bwMode="auto">
              <a:xfrm flipV="1">
                <a:off x="462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5" name="Line 169"/>
              <p:cNvSpPr>
                <a:spLocks noChangeShapeType="1"/>
              </p:cNvSpPr>
              <p:nvPr/>
            </p:nvSpPr>
            <p:spPr bwMode="auto">
              <a:xfrm flipV="1">
                <a:off x="462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6" name="Line 170"/>
              <p:cNvSpPr>
                <a:spLocks noChangeShapeType="1"/>
              </p:cNvSpPr>
              <p:nvPr/>
            </p:nvSpPr>
            <p:spPr bwMode="auto">
              <a:xfrm flipV="1">
                <a:off x="462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7" name="Line 171"/>
              <p:cNvSpPr>
                <a:spLocks noChangeShapeType="1"/>
              </p:cNvSpPr>
              <p:nvPr/>
            </p:nvSpPr>
            <p:spPr bwMode="auto">
              <a:xfrm flipV="1">
                <a:off x="462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8" name="Line 172"/>
              <p:cNvSpPr>
                <a:spLocks noChangeShapeType="1"/>
              </p:cNvSpPr>
              <p:nvPr/>
            </p:nvSpPr>
            <p:spPr bwMode="auto">
              <a:xfrm flipV="1">
                <a:off x="462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9" name="Line 173"/>
              <p:cNvSpPr>
                <a:spLocks noChangeShapeType="1"/>
              </p:cNvSpPr>
              <p:nvPr/>
            </p:nvSpPr>
            <p:spPr bwMode="auto">
              <a:xfrm flipV="1">
                <a:off x="462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0" name="Line 174"/>
              <p:cNvSpPr>
                <a:spLocks noChangeShapeType="1"/>
              </p:cNvSpPr>
              <p:nvPr/>
            </p:nvSpPr>
            <p:spPr bwMode="auto">
              <a:xfrm flipV="1">
                <a:off x="462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1" name="Line 175"/>
              <p:cNvSpPr>
                <a:spLocks noChangeShapeType="1"/>
              </p:cNvSpPr>
              <p:nvPr/>
            </p:nvSpPr>
            <p:spPr bwMode="auto">
              <a:xfrm flipV="1">
                <a:off x="462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2" name="Line 176"/>
              <p:cNvSpPr>
                <a:spLocks noChangeShapeType="1"/>
              </p:cNvSpPr>
              <p:nvPr/>
            </p:nvSpPr>
            <p:spPr bwMode="auto">
              <a:xfrm flipV="1">
                <a:off x="462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3" name="Line 177"/>
              <p:cNvSpPr>
                <a:spLocks noChangeShapeType="1"/>
              </p:cNvSpPr>
              <p:nvPr/>
            </p:nvSpPr>
            <p:spPr bwMode="auto">
              <a:xfrm flipV="1">
                <a:off x="462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4" name="Line 178"/>
              <p:cNvSpPr>
                <a:spLocks noChangeShapeType="1"/>
              </p:cNvSpPr>
              <p:nvPr/>
            </p:nvSpPr>
            <p:spPr bwMode="auto">
              <a:xfrm flipV="1">
                <a:off x="462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5" name="Line 179"/>
              <p:cNvSpPr>
                <a:spLocks noChangeShapeType="1"/>
              </p:cNvSpPr>
              <p:nvPr/>
            </p:nvSpPr>
            <p:spPr bwMode="auto">
              <a:xfrm flipV="1">
                <a:off x="462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6" name="Line 180"/>
              <p:cNvSpPr>
                <a:spLocks noChangeShapeType="1"/>
              </p:cNvSpPr>
              <p:nvPr/>
            </p:nvSpPr>
            <p:spPr bwMode="auto">
              <a:xfrm flipV="1">
                <a:off x="462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7" name="Line 181"/>
              <p:cNvSpPr>
                <a:spLocks noChangeShapeType="1"/>
              </p:cNvSpPr>
              <p:nvPr/>
            </p:nvSpPr>
            <p:spPr bwMode="auto">
              <a:xfrm flipV="1">
                <a:off x="462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8" name="Line 182"/>
              <p:cNvSpPr>
                <a:spLocks noChangeShapeType="1"/>
              </p:cNvSpPr>
              <p:nvPr/>
            </p:nvSpPr>
            <p:spPr bwMode="auto">
              <a:xfrm flipV="1">
                <a:off x="462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9" name="Line 183"/>
              <p:cNvSpPr>
                <a:spLocks noChangeShapeType="1"/>
              </p:cNvSpPr>
              <p:nvPr/>
            </p:nvSpPr>
            <p:spPr bwMode="auto">
              <a:xfrm flipV="1">
                <a:off x="462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0" name="Line 184"/>
              <p:cNvSpPr>
                <a:spLocks noChangeShapeType="1"/>
              </p:cNvSpPr>
              <p:nvPr/>
            </p:nvSpPr>
            <p:spPr bwMode="auto">
              <a:xfrm flipV="1">
                <a:off x="462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1" name="Line 185"/>
              <p:cNvSpPr>
                <a:spLocks noChangeShapeType="1"/>
              </p:cNvSpPr>
              <p:nvPr/>
            </p:nvSpPr>
            <p:spPr bwMode="auto">
              <a:xfrm flipV="1">
                <a:off x="462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2" name="Line 186"/>
              <p:cNvSpPr>
                <a:spLocks noChangeShapeType="1"/>
              </p:cNvSpPr>
              <p:nvPr/>
            </p:nvSpPr>
            <p:spPr bwMode="auto">
              <a:xfrm flipV="1">
                <a:off x="462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3" name="Line 187"/>
              <p:cNvSpPr>
                <a:spLocks noChangeShapeType="1"/>
              </p:cNvSpPr>
              <p:nvPr/>
            </p:nvSpPr>
            <p:spPr bwMode="auto">
              <a:xfrm flipV="1">
                <a:off x="462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4" name="Line 188"/>
              <p:cNvSpPr>
                <a:spLocks noChangeShapeType="1"/>
              </p:cNvSpPr>
              <p:nvPr/>
            </p:nvSpPr>
            <p:spPr bwMode="auto">
              <a:xfrm flipV="1">
                <a:off x="462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5" name="Line 189"/>
              <p:cNvSpPr>
                <a:spLocks noChangeShapeType="1"/>
              </p:cNvSpPr>
              <p:nvPr/>
            </p:nvSpPr>
            <p:spPr bwMode="auto">
              <a:xfrm flipV="1">
                <a:off x="462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6" name="Line 190"/>
              <p:cNvSpPr>
                <a:spLocks noChangeShapeType="1"/>
              </p:cNvSpPr>
              <p:nvPr/>
            </p:nvSpPr>
            <p:spPr bwMode="auto">
              <a:xfrm flipV="1">
                <a:off x="462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7" name="Group 436"/>
            <p:cNvGrpSpPr/>
            <p:nvPr/>
          </p:nvGrpSpPr>
          <p:grpSpPr>
            <a:xfrm>
              <a:off x="1798812" y="1025501"/>
              <a:ext cx="5827712" cy="2589212"/>
              <a:chOff x="961" y="1495"/>
              <a:chExt cx="3671" cy="1631"/>
            </a:xfrm>
          </p:grpSpPr>
          <p:sp>
            <p:nvSpPr>
              <p:cNvPr id="9" name="Line 197"/>
              <p:cNvSpPr>
                <a:spLocks noChangeShapeType="1"/>
              </p:cNvSpPr>
              <p:nvPr/>
            </p:nvSpPr>
            <p:spPr bwMode="auto">
              <a:xfrm>
                <a:off x="9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 name="Line 198"/>
              <p:cNvSpPr>
                <a:spLocks noChangeShapeType="1"/>
              </p:cNvSpPr>
              <p:nvPr/>
            </p:nvSpPr>
            <p:spPr bwMode="auto">
              <a:xfrm>
                <a:off x="103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 name="Line 199"/>
              <p:cNvSpPr>
                <a:spLocks noChangeShapeType="1"/>
              </p:cNvSpPr>
              <p:nvPr/>
            </p:nvSpPr>
            <p:spPr bwMode="auto">
              <a:xfrm>
                <a:off x="110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 name="Line 200"/>
              <p:cNvSpPr>
                <a:spLocks noChangeShapeType="1"/>
              </p:cNvSpPr>
              <p:nvPr/>
            </p:nvSpPr>
            <p:spPr bwMode="auto">
              <a:xfrm>
                <a:off x="117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 name="Line 201"/>
              <p:cNvSpPr>
                <a:spLocks noChangeShapeType="1"/>
              </p:cNvSpPr>
              <p:nvPr/>
            </p:nvSpPr>
            <p:spPr bwMode="auto">
              <a:xfrm>
                <a:off x="124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 name="Line 202"/>
              <p:cNvSpPr>
                <a:spLocks noChangeShapeType="1"/>
              </p:cNvSpPr>
              <p:nvPr/>
            </p:nvSpPr>
            <p:spPr bwMode="auto">
              <a:xfrm>
                <a:off x="131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 name="Line 203"/>
              <p:cNvSpPr>
                <a:spLocks noChangeShapeType="1"/>
              </p:cNvSpPr>
              <p:nvPr/>
            </p:nvSpPr>
            <p:spPr bwMode="auto">
              <a:xfrm>
                <a:off x="139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 name="Line 204"/>
              <p:cNvSpPr>
                <a:spLocks noChangeShapeType="1"/>
              </p:cNvSpPr>
              <p:nvPr/>
            </p:nvSpPr>
            <p:spPr bwMode="auto">
              <a:xfrm>
                <a:off x="14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 name="Line 205"/>
              <p:cNvSpPr>
                <a:spLocks noChangeShapeType="1"/>
              </p:cNvSpPr>
              <p:nvPr/>
            </p:nvSpPr>
            <p:spPr bwMode="auto">
              <a:xfrm>
                <a:off x="153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 name="Line 206"/>
              <p:cNvSpPr>
                <a:spLocks noChangeShapeType="1"/>
              </p:cNvSpPr>
              <p:nvPr/>
            </p:nvSpPr>
            <p:spPr bwMode="auto">
              <a:xfrm>
                <a:off x="16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 name="Line 207"/>
              <p:cNvSpPr>
                <a:spLocks noChangeShapeType="1"/>
              </p:cNvSpPr>
              <p:nvPr/>
            </p:nvSpPr>
            <p:spPr bwMode="auto">
              <a:xfrm>
                <a:off x="167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 name="Line 208"/>
              <p:cNvSpPr>
                <a:spLocks noChangeShapeType="1"/>
              </p:cNvSpPr>
              <p:nvPr/>
            </p:nvSpPr>
            <p:spPr bwMode="auto">
              <a:xfrm>
                <a:off x="174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 name="Line 209"/>
              <p:cNvSpPr>
                <a:spLocks noChangeShapeType="1"/>
              </p:cNvSpPr>
              <p:nvPr/>
            </p:nvSpPr>
            <p:spPr bwMode="auto">
              <a:xfrm>
                <a:off x="181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 name="Line 210"/>
              <p:cNvSpPr>
                <a:spLocks noChangeShapeType="1"/>
              </p:cNvSpPr>
              <p:nvPr/>
            </p:nvSpPr>
            <p:spPr bwMode="auto">
              <a:xfrm>
                <a:off x="188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 name="Line 211"/>
              <p:cNvSpPr>
                <a:spLocks noChangeShapeType="1"/>
              </p:cNvSpPr>
              <p:nvPr/>
            </p:nvSpPr>
            <p:spPr bwMode="auto">
              <a:xfrm>
                <a:off x="196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 name="Line 212"/>
              <p:cNvSpPr>
                <a:spLocks noChangeShapeType="1"/>
              </p:cNvSpPr>
              <p:nvPr/>
            </p:nvSpPr>
            <p:spPr bwMode="auto">
              <a:xfrm>
                <a:off x="203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 name="Line 213"/>
              <p:cNvSpPr>
                <a:spLocks noChangeShapeType="1"/>
              </p:cNvSpPr>
              <p:nvPr/>
            </p:nvSpPr>
            <p:spPr bwMode="auto">
              <a:xfrm>
                <a:off x="21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 name="Line 214"/>
              <p:cNvSpPr>
                <a:spLocks noChangeShapeType="1"/>
              </p:cNvSpPr>
              <p:nvPr/>
            </p:nvSpPr>
            <p:spPr bwMode="auto">
              <a:xfrm>
                <a:off x="21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 name="Line 215"/>
              <p:cNvSpPr>
                <a:spLocks noChangeShapeType="1"/>
              </p:cNvSpPr>
              <p:nvPr/>
            </p:nvSpPr>
            <p:spPr bwMode="auto">
              <a:xfrm>
                <a:off x="22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 name="Line 216"/>
              <p:cNvSpPr>
                <a:spLocks noChangeShapeType="1"/>
              </p:cNvSpPr>
              <p:nvPr/>
            </p:nvSpPr>
            <p:spPr bwMode="auto">
              <a:xfrm>
                <a:off x="231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 name="Line 217"/>
              <p:cNvSpPr>
                <a:spLocks noChangeShapeType="1"/>
              </p:cNvSpPr>
              <p:nvPr/>
            </p:nvSpPr>
            <p:spPr bwMode="auto">
              <a:xfrm>
                <a:off x="238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 name="Line 218"/>
              <p:cNvSpPr>
                <a:spLocks noChangeShapeType="1"/>
              </p:cNvSpPr>
              <p:nvPr/>
            </p:nvSpPr>
            <p:spPr bwMode="auto">
              <a:xfrm>
                <a:off x="245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 name="Line 219"/>
              <p:cNvSpPr>
                <a:spLocks noChangeShapeType="1"/>
              </p:cNvSpPr>
              <p:nvPr/>
            </p:nvSpPr>
            <p:spPr bwMode="auto">
              <a:xfrm>
                <a:off x="252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 name="Line 220"/>
              <p:cNvSpPr>
                <a:spLocks noChangeShapeType="1"/>
              </p:cNvSpPr>
              <p:nvPr/>
            </p:nvSpPr>
            <p:spPr bwMode="auto">
              <a:xfrm>
                <a:off x="260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 name="Line 221"/>
              <p:cNvSpPr>
                <a:spLocks noChangeShapeType="1"/>
              </p:cNvSpPr>
              <p:nvPr/>
            </p:nvSpPr>
            <p:spPr bwMode="auto">
              <a:xfrm>
                <a:off x="26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 name="Line 222"/>
              <p:cNvSpPr>
                <a:spLocks noChangeShapeType="1"/>
              </p:cNvSpPr>
              <p:nvPr/>
            </p:nvSpPr>
            <p:spPr bwMode="auto">
              <a:xfrm>
                <a:off x="27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 name="Line 223"/>
              <p:cNvSpPr>
                <a:spLocks noChangeShapeType="1"/>
              </p:cNvSpPr>
              <p:nvPr/>
            </p:nvSpPr>
            <p:spPr bwMode="auto">
              <a:xfrm>
                <a:off x="281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 name="Line 224"/>
              <p:cNvSpPr>
                <a:spLocks noChangeShapeType="1"/>
              </p:cNvSpPr>
              <p:nvPr/>
            </p:nvSpPr>
            <p:spPr bwMode="auto">
              <a:xfrm>
                <a:off x="288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7" name="Line 225"/>
              <p:cNvSpPr>
                <a:spLocks noChangeShapeType="1"/>
              </p:cNvSpPr>
              <p:nvPr/>
            </p:nvSpPr>
            <p:spPr bwMode="auto">
              <a:xfrm>
                <a:off x="295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8" name="Line 226"/>
              <p:cNvSpPr>
                <a:spLocks noChangeShapeType="1"/>
              </p:cNvSpPr>
              <p:nvPr/>
            </p:nvSpPr>
            <p:spPr bwMode="auto">
              <a:xfrm>
                <a:off x="302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9" name="Line 227"/>
              <p:cNvSpPr>
                <a:spLocks noChangeShapeType="1"/>
              </p:cNvSpPr>
              <p:nvPr/>
            </p:nvSpPr>
            <p:spPr bwMode="auto">
              <a:xfrm>
                <a:off x="310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0" name="Line 228"/>
              <p:cNvSpPr>
                <a:spLocks noChangeShapeType="1"/>
              </p:cNvSpPr>
              <p:nvPr/>
            </p:nvSpPr>
            <p:spPr bwMode="auto">
              <a:xfrm>
                <a:off x="317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1" name="Line 229"/>
              <p:cNvSpPr>
                <a:spLocks noChangeShapeType="1"/>
              </p:cNvSpPr>
              <p:nvPr/>
            </p:nvSpPr>
            <p:spPr bwMode="auto">
              <a:xfrm>
                <a:off x="324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2" name="Line 230"/>
              <p:cNvSpPr>
                <a:spLocks noChangeShapeType="1"/>
              </p:cNvSpPr>
              <p:nvPr/>
            </p:nvSpPr>
            <p:spPr bwMode="auto">
              <a:xfrm>
                <a:off x="331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3" name="Line 231"/>
              <p:cNvSpPr>
                <a:spLocks noChangeShapeType="1"/>
              </p:cNvSpPr>
              <p:nvPr/>
            </p:nvSpPr>
            <p:spPr bwMode="auto">
              <a:xfrm>
                <a:off x="33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4" name="Line 232"/>
              <p:cNvSpPr>
                <a:spLocks noChangeShapeType="1"/>
              </p:cNvSpPr>
              <p:nvPr/>
            </p:nvSpPr>
            <p:spPr bwMode="auto">
              <a:xfrm>
                <a:off x="345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5" name="Line 233"/>
              <p:cNvSpPr>
                <a:spLocks noChangeShapeType="1"/>
              </p:cNvSpPr>
              <p:nvPr/>
            </p:nvSpPr>
            <p:spPr bwMode="auto">
              <a:xfrm>
                <a:off x="352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6" name="Line 234"/>
              <p:cNvSpPr>
                <a:spLocks noChangeShapeType="1"/>
              </p:cNvSpPr>
              <p:nvPr/>
            </p:nvSpPr>
            <p:spPr bwMode="auto">
              <a:xfrm>
                <a:off x="359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7" name="Line 235"/>
              <p:cNvSpPr>
                <a:spLocks noChangeShapeType="1"/>
              </p:cNvSpPr>
              <p:nvPr/>
            </p:nvSpPr>
            <p:spPr bwMode="auto">
              <a:xfrm>
                <a:off x="367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8" name="Line 236"/>
              <p:cNvSpPr>
                <a:spLocks noChangeShapeType="1"/>
              </p:cNvSpPr>
              <p:nvPr/>
            </p:nvSpPr>
            <p:spPr bwMode="auto">
              <a:xfrm>
                <a:off x="374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9" name="Line 237"/>
              <p:cNvSpPr>
                <a:spLocks noChangeShapeType="1"/>
              </p:cNvSpPr>
              <p:nvPr/>
            </p:nvSpPr>
            <p:spPr bwMode="auto">
              <a:xfrm>
                <a:off x="381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0" name="Line 238"/>
              <p:cNvSpPr>
                <a:spLocks noChangeShapeType="1"/>
              </p:cNvSpPr>
              <p:nvPr/>
            </p:nvSpPr>
            <p:spPr bwMode="auto">
              <a:xfrm>
                <a:off x="38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1" name="Line 239"/>
              <p:cNvSpPr>
                <a:spLocks noChangeShapeType="1"/>
              </p:cNvSpPr>
              <p:nvPr/>
            </p:nvSpPr>
            <p:spPr bwMode="auto">
              <a:xfrm>
                <a:off x="39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2" name="Line 240"/>
              <p:cNvSpPr>
                <a:spLocks noChangeShapeType="1"/>
              </p:cNvSpPr>
              <p:nvPr/>
            </p:nvSpPr>
            <p:spPr bwMode="auto">
              <a:xfrm>
                <a:off x="402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3" name="Line 241"/>
              <p:cNvSpPr>
                <a:spLocks noChangeShapeType="1"/>
              </p:cNvSpPr>
              <p:nvPr/>
            </p:nvSpPr>
            <p:spPr bwMode="auto">
              <a:xfrm>
                <a:off x="409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4" name="Line 242"/>
              <p:cNvSpPr>
                <a:spLocks noChangeShapeType="1"/>
              </p:cNvSpPr>
              <p:nvPr/>
            </p:nvSpPr>
            <p:spPr bwMode="auto">
              <a:xfrm>
                <a:off x="417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5" name="Line 243"/>
              <p:cNvSpPr>
                <a:spLocks noChangeShapeType="1"/>
              </p:cNvSpPr>
              <p:nvPr/>
            </p:nvSpPr>
            <p:spPr bwMode="auto">
              <a:xfrm>
                <a:off x="424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6" name="Line 244"/>
              <p:cNvSpPr>
                <a:spLocks noChangeShapeType="1"/>
              </p:cNvSpPr>
              <p:nvPr/>
            </p:nvSpPr>
            <p:spPr bwMode="auto">
              <a:xfrm>
                <a:off x="431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7" name="Line 245"/>
              <p:cNvSpPr>
                <a:spLocks noChangeShapeType="1"/>
              </p:cNvSpPr>
              <p:nvPr/>
            </p:nvSpPr>
            <p:spPr bwMode="auto">
              <a:xfrm>
                <a:off x="438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8" name="Line 246"/>
              <p:cNvSpPr>
                <a:spLocks noChangeShapeType="1"/>
              </p:cNvSpPr>
              <p:nvPr/>
            </p:nvSpPr>
            <p:spPr bwMode="auto">
              <a:xfrm>
                <a:off x="44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9" name="Line 247"/>
              <p:cNvSpPr>
                <a:spLocks noChangeShapeType="1"/>
              </p:cNvSpPr>
              <p:nvPr/>
            </p:nvSpPr>
            <p:spPr bwMode="auto">
              <a:xfrm>
                <a:off x="452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0" name="Line 248"/>
              <p:cNvSpPr>
                <a:spLocks noChangeShapeType="1"/>
              </p:cNvSpPr>
              <p:nvPr/>
            </p:nvSpPr>
            <p:spPr bwMode="auto">
              <a:xfrm>
                <a:off x="459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1" name="Line 256"/>
              <p:cNvSpPr>
                <a:spLocks noChangeShapeType="1"/>
              </p:cNvSpPr>
              <p:nvPr/>
            </p:nvSpPr>
            <p:spPr bwMode="auto">
              <a:xfrm>
                <a:off x="9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2" name="Line 257"/>
              <p:cNvSpPr>
                <a:spLocks noChangeShapeType="1"/>
              </p:cNvSpPr>
              <p:nvPr/>
            </p:nvSpPr>
            <p:spPr bwMode="auto">
              <a:xfrm>
                <a:off x="103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3" name="Line 258"/>
              <p:cNvSpPr>
                <a:spLocks noChangeShapeType="1"/>
              </p:cNvSpPr>
              <p:nvPr/>
            </p:nvSpPr>
            <p:spPr bwMode="auto">
              <a:xfrm>
                <a:off x="110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4" name="Line 259"/>
              <p:cNvSpPr>
                <a:spLocks noChangeShapeType="1"/>
              </p:cNvSpPr>
              <p:nvPr/>
            </p:nvSpPr>
            <p:spPr bwMode="auto">
              <a:xfrm>
                <a:off x="117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5" name="Line 260"/>
              <p:cNvSpPr>
                <a:spLocks noChangeShapeType="1"/>
              </p:cNvSpPr>
              <p:nvPr/>
            </p:nvSpPr>
            <p:spPr bwMode="auto">
              <a:xfrm>
                <a:off x="124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6" name="Line 261"/>
              <p:cNvSpPr>
                <a:spLocks noChangeShapeType="1"/>
              </p:cNvSpPr>
              <p:nvPr/>
            </p:nvSpPr>
            <p:spPr bwMode="auto">
              <a:xfrm>
                <a:off x="131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7" name="Line 262"/>
              <p:cNvSpPr>
                <a:spLocks noChangeShapeType="1"/>
              </p:cNvSpPr>
              <p:nvPr/>
            </p:nvSpPr>
            <p:spPr bwMode="auto">
              <a:xfrm>
                <a:off x="139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8" name="Line 263"/>
              <p:cNvSpPr>
                <a:spLocks noChangeShapeType="1"/>
              </p:cNvSpPr>
              <p:nvPr/>
            </p:nvSpPr>
            <p:spPr bwMode="auto">
              <a:xfrm>
                <a:off x="14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9" name="Line 264"/>
              <p:cNvSpPr>
                <a:spLocks noChangeShapeType="1"/>
              </p:cNvSpPr>
              <p:nvPr/>
            </p:nvSpPr>
            <p:spPr bwMode="auto">
              <a:xfrm>
                <a:off x="153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0" name="Line 265"/>
              <p:cNvSpPr>
                <a:spLocks noChangeShapeType="1"/>
              </p:cNvSpPr>
              <p:nvPr/>
            </p:nvSpPr>
            <p:spPr bwMode="auto">
              <a:xfrm>
                <a:off x="16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1" name="Line 266"/>
              <p:cNvSpPr>
                <a:spLocks noChangeShapeType="1"/>
              </p:cNvSpPr>
              <p:nvPr/>
            </p:nvSpPr>
            <p:spPr bwMode="auto">
              <a:xfrm>
                <a:off x="167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2" name="Line 267"/>
              <p:cNvSpPr>
                <a:spLocks noChangeShapeType="1"/>
              </p:cNvSpPr>
              <p:nvPr/>
            </p:nvSpPr>
            <p:spPr bwMode="auto">
              <a:xfrm>
                <a:off x="174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3" name="Line 268"/>
              <p:cNvSpPr>
                <a:spLocks noChangeShapeType="1"/>
              </p:cNvSpPr>
              <p:nvPr/>
            </p:nvSpPr>
            <p:spPr bwMode="auto">
              <a:xfrm>
                <a:off x="181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4" name="Line 269"/>
              <p:cNvSpPr>
                <a:spLocks noChangeShapeType="1"/>
              </p:cNvSpPr>
              <p:nvPr/>
            </p:nvSpPr>
            <p:spPr bwMode="auto">
              <a:xfrm>
                <a:off x="188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5" name="Line 270"/>
              <p:cNvSpPr>
                <a:spLocks noChangeShapeType="1"/>
              </p:cNvSpPr>
              <p:nvPr/>
            </p:nvSpPr>
            <p:spPr bwMode="auto">
              <a:xfrm>
                <a:off x="196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6" name="Line 271"/>
              <p:cNvSpPr>
                <a:spLocks noChangeShapeType="1"/>
              </p:cNvSpPr>
              <p:nvPr/>
            </p:nvSpPr>
            <p:spPr bwMode="auto">
              <a:xfrm>
                <a:off x="203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7" name="Line 272"/>
              <p:cNvSpPr>
                <a:spLocks noChangeShapeType="1"/>
              </p:cNvSpPr>
              <p:nvPr/>
            </p:nvSpPr>
            <p:spPr bwMode="auto">
              <a:xfrm>
                <a:off x="21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8" name="Line 273"/>
              <p:cNvSpPr>
                <a:spLocks noChangeShapeType="1"/>
              </p:cNvSpPr>
              <p:nvPr/>
            </p:nvSpPr>
            <p:spPr bwMode="auto">
              <a:xfrm>
                <a:off x="21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9" name="Line 274"/>
              <p:cNvSpPr>
                <a:spLocks noChangeShapeType="1"/>
              </p:cNvSpPr>
              <p:nvPr/>
            </p:nvSpPr>
            <p:spPr bwMode="auto">
              <a:xfrm>
                <a:off x="22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0" name="Line 275"/>
              <p:cNvSpPr>
                <a:spLocks noChangeShapeType="1"/>
              </p:cNvSpPr>
              <p:nvPr/>
            </p:nvSpPr>
            <p:spPr bwMode="auto">
              <a:xfrm>
                <a:off x="231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1" name="Line 276"/>
              <p:cNvSpPr>
                <a:spLocks noChangeShapeType="1"/>
              </p:cNvSpPr>
              <p:nvPr/>
            </p:nvSpPr>
            <p:spPr bwMode="auto">
              <a:xfrm>
                <a:off x="238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2" name="Line 277"/>
              <p:cNvSpPr>
                <a:spLocks noChangeShapeType="1"/>
              </p:cNvSpPr>
              <p:nvPr/>
            </p:nvSpPr>
            <p:spPr bwMode="auto">
              <a:xfrm>
                <a:off x="245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3" name="Line 278"/>
              <p:cNvSpPr>
                <a:spLocks noChangeShapeType="1"/>
              </p:cNvSpPr>
              <p:nvPr/>
            </p:nvSpPr>
            <p:spPr bwMode="auto">
              <a:xfrm>
                <a:off x="252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4" name="Line 279"/>
              <p:cNvSpPr>
                <a:spLocks noChangeShapeType="1"/>
              </p:cNvSpPr>
              <p:nvPr/>
            </p:nvSpPr>
            <p:spPr bwMode="auto">
              <a:xfrm>
                <a:off x="260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5" name="Line 280"/>
              <p:cNvSpPr>
                <a:spLocks noChangeShapeType="1"/>
              </p:cNvSpPr>
              <p:nvPr/>
            </p:nvSpPr>
            <p:spPr bwMode="auto">
              <a:xfrm>
                <a:off x="26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6" name="Line 281"/>
              <p:cNvSpPr>
                <a:spLocks noChangeShapeType="1"/>
              </p:cNvSpPr>
              <p:nvPr/>
            </p:nvSpPr>
            <p:spPr bwMode="auto">
              <a:xfrm>
                <a:off x="27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7" name="Line 282"/>
              <p:cNvSpPr>
                <a:spLocks noChangeShapeType="1"/>
              </p:cNvSpPr>
              <p:nvPr/>
            </p:nvSpPr>
            <p:spPr bwMode="auto">
              <a:xfrm>
                <a:off x="281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8" name="Line 283"/>
              <p:cNvSpPr>
                <a:spLocks noChangeShapeType="1"/>
              </p:cNvSpPr>
              <p:nvPr/>
            </p:nvSpPr>
            <p:spPr bwMode="auto">
              <a:xfrm>
                <a:off x="288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9" name="Line 284"/>
              <p:cNvSpPr>
                <a:spLocks noChangeShapeType="1"/>
              </p:cNvSpPr>
              <p:nvPr/>
            </p:nvSpPr>
            <p:spPr bwMode="auto">
              <a:xfrm>
                <a:off x="295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0" name="Line 285"/>
              <p:cNvSpPr>
                <a:spLocks noChangeShapeType="1"/>
              </p:cNvSpPr>
              <p:nvPr/>
            </p:nvSpPr>
            <p:spPr bwMode="auto">
              <a:xfrm>
                <a:off x="302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1" name="Line 286"/>
              <p:cNvSpPr>
                <a:spLocks noChangeShapeType="1"/>
              </p:cNvSpPr>
              <p:nvPr/>
            </p:nvSpPr>
            <p:spPr bwMode="auto">
              <a:xfrm>
                <a:off x="310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2" name="Line 287"/>
              <p:cNvSpPr>
                <a:spLocks noChangeShapeType="1"/>
              </p:cNvSpPr>
              <p:nvPr/>
            </p:nvSpPr>
            <p:spPr bwMode="auto">
              <a:xfrm>
                <a:off x="317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3" name="Line 288"/>
              <p:cNvSpPr>
                <a:spLocks noChangeShapeType="1"/>
              </p:cNvSpPr>
              <p:nvPr/>
            </p:nvSpPr>
            <p:spPr bwMode="auto">
              <a:xfrm>
                <a:off x="324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4" name="Line 289"/>
              <p:cNvSpPr>
                <a:spLocks noChangeShapeType="1"/>
              </p:cNvSpPr>
              <p:nvPr/>
            </p:nvSpPr>
            <p:spPr bwMode="auto">
              <a:xfrm>
                <a:off x="331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5" name="Line 290"/>
              <p:cNvSpPr>
                <a:spLocks noChangeShapeType="1"/>
              </p:cNvSpPr>
              <p:nvPr/>
            </p:nvSpPr>
            <p:spPr bwMode="auto">
              <a:xfrm>
                <a:off x="33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6" name="Line 291"/>
              <p:cNvSpPr>
                <a:spLocks noChangeShapeType="1"/>
              </p:cNvSpPr>
              <p:nvPr/>
            </p:nvSpPr>
            <p:spPr bwMode="auto">
              <a:xfrm>
                <a:off x="345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7" name="Line 292"/>
              <p:cNvSpPr>
                <a:spLocks noChangeShapeType="1"/>
              </p:cNvSpPr>
              <p:nvPr/>
            </p:nvSpPr>
            <p:spPr bwMode="auto">
              <a:xfrm>
                <a:off x="352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8" name="Line 293"/>
              <p:cNvSpPr>
                <a:spLocks noChangeShapeType="1"/>
              </p:cNvSpPr>
              <p:nvPr/>
            </p:nvSpPr>
            <p:spPr bwMode="auto">
              <a:xfrm>
                <a:off x="359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9" name="Line 294"/>
              <p:cNvSpPr>
                <a:spLocks noChangeShapeType="1"/>
              </p:cNvSpPr>
              <p:nvPr/>
            </p:nvSpPr>
            <p:spPr bwMode="auto">
              <a:xfrm>
                <a:off x="367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0" name="Line 295"/>
              <p:cNvSpPr>
                <a:spLocks noChangeShapeType="1"/>
              </p:cNvSpPr>
              <p:nvPr/>
            </p:nvSpPr>
            <p:spPr bwMode="auto">
              <a:xfrm>
                <a:off x="374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1" name="Line 296"/>
              <p:cNvSpPr>
                <a:spLocks noChangeShapeType="1"/>
              </p:cNvSpPr>
              <p:nvPr/>
            </p:nvSpPr>
            <p:spPr bwMode="auto">
              <a:xfrm>
                <a:off x="381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2" name="Line 297"/>
              <p:cNvSpPr>
                <a:spLocks noChangeShapeType="1"/>
              </p:cNvSpPr>
              <p:nvPr/>
            </p:nvSpPr>
            <p:spPr bwMode="auto">
              <a:xfrm>
                <a:off x="38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3" name="Line 298"/>
              <p:cNvSpPr>
                <a:spLocks noChangeShapeType="1"/>
              </p:cNvSpPr>
              <p:nvPr/>
            </p:nvSpPr>
            <p:spPr bwMode="auto">
              <a:xfrm>
                <a:off x="39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4" name="Line 299"/>
              <p:cNvSpPr>
                <a:spLocks noChangeShapeType="1"/>
              </p:cNvSpPr>
              <p:nvPr/>
            </p:nvSpPr>
            <p:spPr bwMode="auto">
              <a:xfrm>
                <a:off x="402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5" name="Line 300"/>
              <p:cNvSpPr>
                <a:spLocks noChangeShapeType="1"/>
              </p:cNvSpPr>
              <p:nvPr/>
            </p:nvSpPr>
            <p:spPr bwMode="auto">
              <a:xfrm>
                <a:off x="409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6" name="Line 301"/>
              <p:cNvSpPr>
                <a:spLocks noChangeShapeType="1"/>
              </p:cNvSpPr>
              <p:nvPr/>
            </p:nvSpPr>
            <p:spPr bwMode="auto">
              <a:xfrm>
                <a:off x="417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7" name="Line 302"/>
              <p:cNvSpPr>
                <a:spLocks noChangeShapeType="1"/>
              </p:cNvSpPr>
              <p:nvPr/>
            </p:nvSpPr>
            <p:spPr bwMode="auto">
              <a:xfrm>
                <a:off x="424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8" name="Line 303"/>
              <p:cNvSpPr>
                <a:spLocks noChangeShapeType="1"/>
              </p:cNvSpPr>
              <p:nvPr/>
            </p:nvSpPr>
            <p:spPr bwMode="auto">
              <a:xfrm>
                <a:off x="431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9" name="Line 304"/>
              <p:cNvSpPr>
                <a:spLocks noChangeShapeType="1"/>
              </p:cNvSpPr>
              <p:nvPr/>
            </p:nvSpPr>
            <p:spPr bwMode="auto">
              <a:xfrm>
                <a:off x="438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0" name="Line 305"/>
              <p:cNvSpPr>
                <a:spLocks noChangeShapeType="1"/>
              </p:cNvSpPr>
              <p:nvPr/>
            </p:nvSpPr>
            <p:spPr bwMode="auto">
              <a:xfrm>
                <a:off x="44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1" name="Line 306"/>
              <p:cNvSpPr>
                <a:spLocks noChangeShapeType="1"/>
              </p:cNvSpPr>
              <p:nvPr/>
            </p:nvSpPr>
            <p:spPr bwMode="auto">
              <a:xfrm>
                <a:off x="452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2" name="Line 307"/>
              <p:cNvSpPr>
                <a:spLocks noChangeShapeType="1"/>
              </p:cNvSpPr>
              <p:nvPr/>
            </p:nvSpPr>
            <p:spPr bwMode="auto">
              <a:xfrm>
                <a:off x="459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3" name="Line 315"/>
              <p:cNvSpPr>
                <a:spLocks noChangeShapeType="1"/>
              </p:cNvSpPr>
              <p:nvPr/>
            </p:nvSpPr>
            <p:spPr bwMode="auto">
              <a:xfrm>
                <a:off x="9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4" name="Line 316"/>
              <p:cNvSpPr>
                <a:spLocks noChangeShapeType="1"/>
              </p:cNvSpPr>
              <p:nvPr/>
            </p:nvSpPr>
            <p:spPr bwMode="auto">
              <a:xfrm>
                <a:off x="103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5" name="Line 317"/>
              <p:cNvSpPr>
                <a:spLocks noChangeShapeType="1"/>
              </p:cNvSpPr>
              <p:nvPr/>
            </p:nvSpPr>
            <p:spPr bwMode="auto">
              <a:xfrm>
                <a:off x="110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6" name="Line 318"/>
              <p:cNvSpPr>
                <a:spLocks noChangeShapeType="1"/>
              </p:cNvSpPr>
              <p:nvPr/>
            </p:nvSpPr>
            <p:spPr bwMode="auto">
              <a:xfrm>
                <a:off x="117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7" name="Line 319"/>
              <p:cNvSpPr>
                <a:spLocks noChangeShapeType="1"/>
              </p:cNvSpPr>
              <p:nvPr/>
            </p:nvSpPr>
            <p:spPr bwMode="auto">
              <a:xfrm>
                <a:off x="124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8" name="Line 320"/>
              <p:cNvSpPr>
                <a:spLocks noChangeShapeType="1"/>
              </p:cNvSpPr>
              <p:nvPr/>
            </p:nvSpPr>
            <p:spPr bwMode="auto">
              <a:xfrm>
                <a:off x="131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9" name="Line 321"/>
              <p:cNvSpPr>
                <a:spLocks noChangeShapeType="1"/>
              </p:cNvSpPr>
              <p:nvPr/>
            </p:nvSpPr>
            <p:spPr bwMode="auto">
              <a:xfrm>
                <a:off x="139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0" name="Line 322"/>
              <p:cNvSpPr>
                <a:spLocks noChangeShapeType="1"/>
              </p:cNvSpPr>
              <p:nvPr/>
            </p:nvSpPr>
            <p:spPr bwMode="auto">
              <a:xfrm>
                <a:off x="14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1" name="Line 323"/>
              <p:cNvSpPr>
                <a:spLocks noChangeShapeType="1"/>
              </p:cNvSpPr>
              <p:nvPr/>
            </p:nvSpPr>
            <p:spPr bwMode="auto">
              <a:xfrm>
                <a:off x="153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2" name="Line 324"/>
              <p:cNvSpPr>
                <a:spLocks noChangeShapeType="1"/>
              </p:cNvSpPr>
              <p:nvPr/>
            </p:nvSpPr>
            <p:spPr bwMode="auto">
              <a:xfrm>
                <a:off x="16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3" name="Line 325"/>
              <p:cNvSpPr>
                <a:spLocks noChangeShapeType="1"/>
              </p:cNvSpPr>
              <p:nvPr/>
            </p:nvSpPr>
            <p:spPr bwMode="auto">
              <a:xfrm>
                <a:off x="167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4" name="Line 326"/>
              <p:cNvSpPr>
                <a:spLocks noChangeShapeType="1"/>
              </p:cNvSpPr>
              <p:nvPr/>
            </p:nvSpPr>
            <p:spPr bwMode="auto">
              <a:xfrm>
                <a:off x="174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5" name="Line 327"/>
              <p:cNvSpPr>
                <a:spLocks noChangeShapeType="1"/>
              </p:cNvSpPr>
              <p:nvPr/>
            </p:nvSpPr>
            <p:spPr bwMode="auto">
              <a:xfrm>
                <a:off x="181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6" name="Line 328"/>
              <p:cNvSpPr>
                <a:spLocks noChangeShapeType="1"/>
              </p:cNvSpPr>
              <p:nvPr/>
            </p:nvSpPr>
            <p:spPr bwMode="auto">
              <a:xfrm>
                <a:off x="188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7" name="Line 329"/>
              <p:cNvSpPr>
                <a:spLocks noChangeShapeType="1"/>
              </p:cNvSpPr>
              <p:nvPr/>
            </p:nvSpPr>
            <p:spPr bwMode="auto">
              <a:xfrm>
                <a:off x="196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8" name="Line 330"/>
              <p:cNvSpPr>
                <a:spLocks noChangeShapeType="1"/>
              </p:cNvSpPr>
              <p:nvPr/>
            </p:nvSpPr>
            <p:spPr bwMode="auto">
              <a:xfrm>
                <a:off x="203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9" name="Line 331"/>
              <p:cNvSpPr>
                <a:spLocks noChangeShapeType="1"/>
              </p:cNvSpPr>
              <p:nvPr/>
            </p:nvSpPr>
            <p:spPr bwMode="auto">
              <a:xfrm>
                <a:off x="21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0" name="Line 332"/>
              <p:cNvSpPr>
                <a:spLocks noChangeShapeType="1"/>
              </p:cNvSpPr>
              <p:nvPr/>
            </p:nvSpPr>
            <p:spPr bwMode="auto">
              <a:xfrm>
                <a:off x="21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1" name="Line 333"/>
              <p:cNvSpPr>
                <a:spLocks noChangeShapeType="1"/>
              </p:cNvSpPr>
              <p:nvPr/>
            </p:nvSpPr>
            <p:spPr bwMode="auto">
              <a:xfrm>
                <a:off x="22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2" name="Line 334"/>
              <p:cNvSpPr>
                <a:spLocks noChangeShapeType="1"/>
              </p:cNvSpPr>
              <p:nvPr/>
            </p:nvSpPr>
            <p:spPr bwMode="auto">
              <a:xfrm>
                <a:off x="231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3" name="Line 335"/>
              <p:cNvSpPr>
                <a:spLocks noChangeShapeType="1"/>
              </p:cNvSpPr>
              <p:nvPr/>
            </p:nvSpPr>
            <p:spPr bwMode="auto">
              <a:xfrm>
                <a:off x="238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4" name="Line 336"/>
              <p:cNvSpPr>
                <a:spLocks noChangeShapeType="1"/>
              </p:cNvSpPr>
              <p:nvPr/>
            </p:nvSpPr>
            <p:spPr bwMode="auto">
              <a:xfrm>
                <a:off x="245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5" name="Line 337"/>
              <p:cNvSpPr>
                <a:spLocks noChangeShapeType="1"/>
              </p:cNvSpPr>
              <p:nvPr/>
            </p:nvSpPr>
            <p:spPr bwMode="auto">
              <a:xfrm>
                <a:off x="252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6" name="Line 338"/>
              <p:cNvSpPr>
                <a:spLocks noChangeShapeType="1"/>
              </p:cNvSpPr>
              <p:nvPr/>
            </p:nvSpPr>
            <p:spPr bwMode="auto">
              <a:xfrm>
                <a:off x="260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7" name="Line 339"/>
              <p:cNvSpPr>
                <a:spLocks noChangeShapeType="1"/>
              </p:cNvSpPr>
              <p:nvPr/>
            </p:nvSpPr>
            <p:spPr bwMode="auto">
              <a:xfrm>
                <a:off x="26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8" name="Line 340"/>
              <p:cNvSpPr>
                <a:spLocks noChangeShapeType="1"/>
              </p:cNvSpPr>
              <p:nvPr/>
            </p:nvSpPr>
            <p:spPr bwMode="auto">
              <a:xfrm>
                <a:off x="27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9" name="Line 341"/>
              <p:cNvSpPr>
                <a:spLocks noChangeShapeType="1"/>
              </p:cNvSpPr>
              <p:nvPr/>
            </p:nvSpPr>
            <p:spPr bwMode="auto">
              <a:xfrm>
                <a:off x="281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0" name="Line 342"/>
              <p:cNvSpPr>
                <a:spLocks noChangeShapeType="1"/>
              </p:cNvSpPr>
              <p:nvPr/>
            </p:nvSpPr>
            <p:spPr bwMode="auto">
              <a:xfrm>
                <a:off x="288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1" name="Line 343"/>
              <p:cNvSpPr>
                <a:spLocks noChangeShapeType="1"/>
              </p:cNvSpPr>
              <p:nvPr/>
            </p:nvSpPr>
            <p:spPr bwMode="auto">
              <a:xfrm>
                <a:off x="295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2" name="Line 344"/>
              <p:cNvSpPr>
                <a:spLocks noChangeShapeType="1"/>
              </p:cNvSpPr>
              <p:nvPr/>
            </p:nvSpPr>
            <p:spPr bwMode="auto">
              <a:xfrm>
                <a:off x="302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3" name="Line 345"/>
              <p:cNvSpPr>
                <a:spLocks noChangeShapeType="1"/>
              </p:cNvSpPr>
              <p:nvPr/>
            </p:nvSpPr>
            <p:spPr bwMode="auto">
              <a:xfrm>
                <a:off x="310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4" name="Line 346"/>
              <p:cNvSpPr>
                <a:spLocks noChangeShapeType="1"/>
              </p:cNvSpPr>
              <p:nvPr/>
            </p:nvSpPr>
            <p:spPr bwMode="auto">
              <a:xfrm>
                <a:off x="317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5" name="Line 347"/>
              <p:cNvSpPr>
                <a:spLocks noChangeShapeType="1"/>
              </p:cNvSpPr>
              <p:nvPr/>
            </p:nvSpPr>
            <p:spPr bwMode="auto">
              <a:xfrm>
                <a:off x="324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6" name="Line 348"/>
              <p:cNvSpPr>
                <a:spLocks noChangeShapeType="1"/>
              </p:cNvSpPr>
              <p:nvPr/>
            </p:nvSpPr>
            <p:spPr bwMode="auto">
              <a:xfrm>
                <a:off x="331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7" name="Line 349"/>
              <p:cNvSpPr>
                <a:spLocks noChangeShapeType="1"/>
              </p:cNvSpPr>
              <p:nvPr/>
            </p:nvSpPr>
            <p:spPr bwMode="auto">
              <a:xfrm>
                <a:off x="33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8" name="Line 350"/>
              <p:cNvSpPr>
                <a:spLocks noChangeShapeType="1"/>
              </p:cNvSpPr>
              <p:nvPr/>
            </p:nvSpPr>
            <p:spPr bwMode="auto">
              <a:xfrm>
                <a:off x="345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9" name="Line 351"/>
              <p:cNvSpPr>
                <a:spLocks noChangeShapeType="1"/>
              </p:cNvSpPr>
              <p:nvPr/>
            </p:nvSpPr>
            <p:spPr bwMode="auto">
              <a:xfrm>
                <a:off x="352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0" name="Line 352"/>
              <p:cNvSpPr>
                <a:spLocks noChangeShapeType="1"/>
              </p:cNvSpPr>
              <p:nvPr/>
            </p:nvSpPr>
            <p:spPr bwMode="auto">
              <a:xfrm>
                <a:off x="359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1" name="Line 353"/>
              <p:cNvSpPr>
                <a:spLocks noChangeShapeType="1"/>
              </p:cNvSpPr>
              <p:nvPr/>
            </p:nvSpPr>
            <p:spPr bwMode="auto">
              <a:xfrm>
                <a:off x="367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2" name="Line 354"/>
              <p:cNvSpPr>
                <a:spLocks noChangeShapeType="1"/>
              </p:cNvSpPr>
              <p:nvPr/>
            </p:nvSpPr>
            <p:spPr bwMode="auto">
              <a:xfrm>
                <a:off x="374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3" name="Line 355"/>
              <p:cNvSpPr>
                <a:spLocks noChangeShapeType="1"/>
              </p:cNvSpPr>
              <p:nvPr/>
            </p:nvSpPr>
            <p:spPr bwMode="auto">
              <a:xfrm>
                <a:off x="381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4" name="Line 356"/>
              <p:cNvSpPr>
                <a:spLocks noChangeShapeType="1"/>
              </p:cNvSpPr>
              <p:nvPr/>
            </p:nvSpPr>
            <p:spPr bwMode="auto">
              <a:xfrm>
                <a:off x="38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5" name="Line 357"/>
              <p:cNvSpPr>
                <a:spLocks noChangeShapeType="1"/>
              </p:cNvSpPr>
              <p:nvPr/>
            </p:nvSpPr>
            <p:spPr bwMode="auto">
              <a:xfrm>
                <a:off x="39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6" name="Line 358"/>
              <p:cNvSpPr>
                <a:spLocks noChangeShapeType="1"/>
              </p:cNvSpPr>
              <p:nvPr/>
            </p:nvSpPr>
            <p:spPr bwMode="auto">
              <a:xfrm>
                <a:off x="402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7" name="Line 359"/>
              <p:cNvSpPr>
                <a:spLocks noChangeShapeType="1"/>
              </p:cNvSpPr>
              <p:nvPr/>
            </p:nvSpPr>
            <p:spPr bwMode="auto">
              <a:xfrm>
                <a:off x="409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8" name="Line 360"/>
              <p:cNvSpPr>
                <a:spLocks noChangeShapeType="1"/>
              </p:cNvSpPr>
              <p:nvPr/>
            </p:nvSpPr>
            <p:spPr bwMode="auto">
              <a:xfrm>
                <a:off x="417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9" name="Line 361"/>
              <p:cNvSpPr>
                <a:spLocks noChangeShapeType="1"/>
              </p:cNvSpPr>
              <p:nvPr/>
            </p:nvSpPr>
            <p:spPr bwMode="auto">
              <a:xfrm>
                <a:off x="424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0" name="Line 362"/>
              <p:cNvSpPr>
                <a:spLocks noChangeShapeType="1"/>
              </p:cNvSpPr>
              <p:nvPr/>
            </p:nvSpPr>
            <p:spPr bwMode="auto">
              <a:xfrm>
                <a:off x="431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1" name="Line 363"/>
              <p:cNvSpPr>
                <a:spLocks noChangeShapeType="1"/>
              </p:cNvSpPr>
              <p:nvPr/>
            </p:nvSpPr>
            <p:spPr bwMode="auto">
              <a:xfrm>
                <a:off x="438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2" name="Line 364"/>
              <p:cNvSpPr>
                <a:spLocks noChangeShapeType="1"/>
              </p:cNvSpPr>
              <p:nvPr/>
            </p:nvSpPr>
            <p:spPr bwMode="auto">
              <a:xfrm>
                <a:off x="44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3" name="Line 365"/>
              <p:cNvSpPr>
                <a:spLocks noChangeShapeType="1"/>
              </p:cNvSpPr>
              <p:nvPr/>
            </p:nvSpPr>
            <p:spPr bwMode="auto">
              <a:xfrm>
                <a:off x="452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4" name="Line 366"/>
              <p:cNvSpPr>
                <a:spLocks noChangeShapeType="1"/>
              </p:cNvSpPr>
              <p:nvPr/>
            </p:nvSpPr>
            <p:spPr bwMode="auto">
              <a:xfrm>
                <a:off x="459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5" name="Line 374"/>
              <p:cNvSpPr>
                <a:spLocks noChangeShapeType="1"/>
              </p:cNvSpPr>
              <p:nvPr/>
            </p:nvSpPr>
            <p:spPr bwMode="auto">
              <a:xfrm>
                <a:off x="9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6" name="Line 375"/>
              <p:cNvSpPr>
                <a:spLocks noChangeShapeType="1"/>
              </p:cNvSpPr>
              <p:nvPr/>
            </p:nvSpPr>
            <p:spPr bwMode="auto">
              <a:xfrm>
                <a:off x="1033"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7" name="Line 376"/>
              <p:cNvSpPr>
                <a:spLocks noChangeShapeType="1"/>
              </p:cNvSpPr>
              <p:nvPr/>
            </p:nvSpPr>
            <p:spPr bwMode="auto">
              <a:xfrm>
                <a:off x="1104"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8" name="Line 377"/>
              <p:cNvSpPr>
                <a:spLocks noChangeShapeType="1"/>
              </p:cNvSpPr>
              <p:nvPr/>
            </p:nvSpPr>
            <p:spPr bwMode="auto">
              <a:xfrm>
                <a:off x="1175"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9" name="Line 378"/>
              <p:cNvSpPr>
                <a:spLocks noChangeShapeType="1"/>
              </p:cNvSpPr>
              <p:nvPr/>
            </p:nvSpPr>
            <p:spPr bwMode="auto">
              <a:xfrm>
                <a:off x="124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0" name="Line 379"/>
              <p:cNvSpPr>
                <a:spLocks noChangeShapeType="1"/>
              </p:cNvSpPr>
              <p:nvPr/>
            </p:nvSpPr>
            <p:spPr bwMode="auto">
              <a:xfrm>
                <a:off x="1319"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1" name="Line 380"/>
              <p:cNvSpPr>
                <a:spLocks noChangeShapeType="1"/>
              </p:cNvSpPr>
              <p:nvPr/>
            </p:nvSpPr>
            <p:spPr bwMode="auto">
              <a:xfrm>
                <a:off x="1390"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2" name="Line 381"/>
              <p:cNvSpPr>
                <a:spLocks noChangeShapeType="1"/>
              </p:cNvSpPr>
              <p:nvPr/>
            </p:nvSpPr>
            <p:spPr bwMode="auto">
              <a:xfrm>
                <a:off x="14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3" name="Line 382"/>
              <p:cNvSpPr>
                <a:spLocks noChangeShapeType="1"/>
              </p:cNvSpPr>
              <p:nvPr/>
            </p:nvSpPr>
            <p:spPr bwMode="auto">
              <a:xfrm>
                <a:off x="1532"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4" name="Line 383"/>
              <p:cNvSpPr>
                <a:spLocks noChangeShapeType="1"/>
              </p:cNvSpPr>
              <p:nvPr/>
            </p:nvSpPr>
            <p:spPr bwMode="auto">
              <a:xfrm>
                <a:off x="16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5" name="Line 384"/>
              <p:cNvSpPr>
                <a:spLocks noChangeShapeType="1"/>
              </p:cNvSpPr>
              <p:nvPr/>
            </p:nvSpPr>
            <p:spPr bwMode="auto">
              <a:xfrm>
                <a:off x="1675"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6" name="Line 385"/>
              <p:cNvSpPr>
                <a:spLocks noChangeShapeType="1"/>
              </p:cNvSpPr>
              <p:nvPr/>
            </p:nvSpPr>
            <p:spPr bwMode="auto">
              <a:xfrm>
                <a:off x="1746"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7" name="Line 386"/>
              <p:cNvSpPr>
                <a:spLocks noChangeShapeType="1"/>
              </p:cNvSpPr>
              <p:nvPr/>
            </p:nvSpPr>
            <p:spPr bwMode="auto">
              <a:xfrm>
                <a:off x="1817"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8" name="Line 387"/>
              <p:cNvSpPr>
                <a:spLocks noChangeShapeType="1"/>
              </p:cNvSpPr>
              <p:nvPr/>
            </p:nvSpPr>
            <p:spPr bwMode="auto">
              <a:xfrm>
                <a:off x="1888"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9" name="Line 388"/>
              <p:cNvSpPr>
                <a:spLocks noChangeShapeType="1"/>
              </p:cNvSpPr>
              <p:nvPr/>
            </p:nvSpPr>
            <p:spPr bwMode="auto">
              <a:xfrm>
                <a:off x="1960"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0" name="Line 389"/>
              <p:cNvSpPr>
                <a:spLocks noChangeShapeType="1"/>
              </p:cNvSpPr>
              <p:nvPr/>
            </p:nvSpPr>
            <p:spPr bwMode="auto">
              <a:xfrm>
                <a:off x="2031"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1" name="Line 390"/>
              <p:cNvSpPr>
                <a:spLocks noChangeShapeType="1"/>
              </p:cNvSpPr>
              <p:nvPr/>
            </p:nvSpPr>
            <p:spPr bwMode="auto">
              <a:xfrm>
                <a:off x="21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2" name="Line 391"/>
              <p:cNvSpPr>
                <a:spLocks noChangeShapeType="1"/>
              </p:cNvSpPr>
              <p:nvPr/>
            </p:nvSpPr>
            <p:spPr bwMode="auto">
              <a:xfrm>
                <a:off x="2173"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3" name="Line 392"/>
              <p:cNvSpPr>
                <a:spLocks noChangeShapeType="1"/>
              </p:cNvSpPr>
              <p:nvPr/>
            </p:nvSpPr>
            <p:spPr bwMode="auto">
              <a:xfrm>
                <a:off x="2244"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4" name="Line 393"/>
              <p:cNvSpPr>
                <a:spLocks noChangeShapeType="1"/>
              </p:cNvSpPr>
              <p:nvPr/>
            </p:nvSpPr>
            <p:spPr bwMode="auto">
              <a:xfrm>
                <a:off x="231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5" name="Line 394"/>
              <p:cNvSpPr>
                <a:spLocks noChangeShapeType="1"/>
              </p:cNvSpPr>
              <p:nvPr/>
            </p:nvSpPr>
            <p:spPr bwMode="auto">
              <a:xfrm>
                <a:off x="2387"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6" name="Line 395"/>
              <p:cNvSpPr>
                <a:spLocks noChangeShapeType="1"/>
              </p:cNvSpPr>
              <p:nvPr/>
            </p:nvSpPr>
            <p:spPr bwMode="auto">
              <a:xfrm>
                <a:off x="2458"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7" name="Line 396"/>
              <p:cNvSpPr>
                <a:spLocks noChangeShapeType="1"/>
              </p:cNvSpPr>
              <p:nvPr/>
            </p:nvSpPr>
            <p:spPr bwMode="auto">
              <a:xfrm>
                <a:off x="2529"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8" name="Line 398"/>
              <p:cNvSpPr>
                <a:spLocks noChangeShapeType="1"/>
              </p:cNvSpPr>
              <p:nvPr/>
            </p:nvSpPr>
            <p:spPr bwMode="auto">
              <a:xfrm>
                <a:off x="260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9" name="Line 399"/>
              <p:cNvSpPr>
                <a:spLocks noChangeShapeType="1"/>
              </p:cNvSpPr>
              <p:nvPr/>
            </p:nvSpPr>
            <p:spPr bwMode="auto">
              <a:xfrm>
                <a:off x="2673"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0" name="Line 400"/>
              <p:cNvSpPr>
                <a:spLocks noChangeShapeType="1"/>
              </p:cNvSpPr>
              <p:nvPr/>
            </p:nvSpPr>
            <p:spPr bwMode="auto">
              <a:xfrm>
                <a:off x="274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1" name="Line 401"/>
              <p:cNvSpPr>
                <a:spLocks noChangeShapeType="1"/>
              </p:cNvSpPr>
              <p:nvPr/>
            </p:nvSpPr>
            <p:spPr bwMode="auto">
              <a:xfrm>
                <a:off x="281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2" name="Line 402"/>
              <p:cNvSpPr>
                <a:spLocks noChangeShapeType="1"/>
              </p:cNvSpPr>
              <p:nvPr/>
            </p:nvSpPr>
            <p:spPr bwMode="auto">
              <a:xfrm>
                <a:off x="288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3" name="Line 403"/>
              <p:cNvSpPr>
                <a:spLocks noChangeShapeType="1"/>
              </p:cNvSpPr>
              <p:nvPr/>
            </p:nvSpPr>
            <p:spPr bwMode="auto">
              <a:xfrm>
                <a:off x="2958"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4" name="Line 404"/>
              <p:cNvSpPr>
                <a:spLocks noChangeShapeType="1"/>
              </p:cNvSpPr>
              <p:nvPr/>
            </p:nvSpPr>
            <p:spPr bwMode="auto">
              <a:xfrm>
                <a:off x="3029"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5" name="Line 405"/>
              <p:cNvSpPr>
                <a:spLocks noChangeShapeType="1"/>
              </p:cNvSpPr>
              <p:nvPr/>
            </p:nvSpPr>
            <p:spPr bwMode="auto">
              <a:xfrm>
                <a:off x="310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6" name="Line 406"/>
              <p:cNvSpPr>
                <a:spLocks noChangeShapeType="1"/>
              </p:cNvSpPr>
              <p:nvPr/>
            </p:nvSpPr>
            <p:spPr bwMode="auto">
              <a:xfrm>
                <a:off x="317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7" name="Line 407"/>
              <p:cNvSpPr>
                <a:spLocks noChangeShapeType="1"/>
              </p:cNvSpPr>
              <p:nvPr/>
            </p:nvSpPr>
            <p:spPr bwMode="auto">
              <a:xfrm>
                <a:off x="3243"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8" name="Line 408"/>
              <p:cNvSpPr>
                <a:spLocks noChangeShapeType="1"/>
              </p:cNvSpPr>
              <p:nvPr/>
            </p:nvSpPr>
            <p:spPr bwMode="auto">
              <a:xfrm>
                <a:off x="331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9" name="Line 409"/>
              <p:cNvSpPr>
                <a:spLocks noChangeShapeType="1"/>
              </p:cNvSpPr>
              <p:nvPr/>
            </p:nvSpPr>
            <p:spPr bwMode="auto">
              <a:xfrm>
                <a:off x="338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0" name="Line 410"/>
              <p:cNvSpPr>
                <a:spLocks noChangeShapeType="1"/>
              </p:cNvSpPr>
              <p:nvPr/>
            </p:nvSpPr>
            <p:spPr bwMode="auto">
              <a:xfrm>
                <a:off x="345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1" name="Line 411"/>
              <p:cNvSpPr>
                <a:spLocks noChangeShapeType="1"/>
              </p:cNvSpPr>
              <p:nvPr/>
            </p:nvSpPr>
            <p:spPr bwMode="auto">
              <a:xfrm>
                <a:off x="3528"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2" name="Line 412"/>
              <p:cNvSpPr>
                <a:spLocks noChangeShapeType="1"/>
              </p:cNvSpPr>
              <p:nvPr/>
            </p:nvSpPr>
            <p:spPr bwMode="auto">
              <a:xfrm>
                <a:off x="3599"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3" name="Line 413"/>
              <p:cNvSpPr>
                <a:spLocks noChangeShapeType="1"/>
              </p:cNvSpPr>
              <p:nvPr/>
            </p:nvSpPr>
            <p:spPr bwMode="auto">
              <a:xfrm>
                <a:off x="3670"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4" name="Line 414"/>
              <p:cNvSpPr>
                <a:spLocks noChangeShapeType="1"/>
              </p:cNvSpPr>
              <p:nvPr/>
            </p:nvSpPr>
            <p:spPr bwMode="auto">
              <a:xfrm>
                <a:off x="374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5" name="Line 415"/>
              <p:cNvSpPr>
                <a:spLocks noChangeShapeType="1"/>
              </p:cNvSpPr>
              <p:nvPr/>
            </p:nvSpPr>
            <p:spPr bwMode="auto">
              <a:xfrm>
                <a:off x="381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6" name="Line 416"/>
              <p:cNvSpPr>
                <a:spLocks noChangeShapeType="1"/>
              </p:cNvSpPr>
              <p:nvPr/>
            </p:nvSpPr>
            <p:spPr bwMode="auto">
              <a:xfrm>
                <a:off x="3884"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7" name="Line 417"/>
              <p:cNvSpPr>
                <a:spLocks noChangeShapeType="1"/>
              </p:cNvSpPr>
              <p:nvPr/>
            </p:nvSpPr>
            <p:spPr bwMode="auto">
              <a:xfrm>
                <a:off x="3955"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8" name="Line 418"/>
              <p:cNvSpPr>
                <a:spLocks noChangeShapeType="1"/>
              </p:cNvSpPr>
              <p:nvPr/>
            </p:nvSpPr>
            <p:spPr bwMode="auto">
              <a:xfrm>
                <a:off x="4026"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9" name="Line 419"/>
              <p:cNvSpPr>
                <a:spLocks noChangeShapeType="1"/>
              </p:cNvSpPr>
              <p:nvPr/>
            </p:nvSpPr>
            <p:spPr bwMode="auto">
              <a:xfrm>
                <a:off x="4097"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0" name="Line 420"/>
              <p:cNvSpPr>
                <a:spLocks noChangeShapeType="1"/>
              </p:cNvSpPr>
              <p:nvPr/>
            </p:nvSpPr>
            <p:spPr bwMode="auto">
              <a:xfrm>
                <a:off x="417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1" name="Line 421"/>
              <p:cNvSpPr>
                <a:spLocks noChangeShapeType="1"/>
              </p:cNvSpPr>
              <p:nvPr/>
            </p:nvSpPr>
            <p:spPr bwMode="auto">
              <a:xfrm>
                <a:off x="424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2" name="Line 422"/>
              <p:cNvSpPr>
                <a:spLocks noChangeShapeType="1"/>
              </p:cNvSpPr>
              <p:nvPr/>
            </p:nvSpPr>
            <p:spPr bwMode="auto">
              <a:xfrm>
                <a:off x="431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3" name="Line 423"/>
              <p:cNvSpPr>
                <a:spLocks noChangeShapeType="1"/>
              </p:cNvSpPr>
              <p:nvPr/>
            </p:nvSpPr>
            <p:spPr bwMode="auto">
              <a:xfrm>
                <a:off x="4382"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4" name="Line 424"/>
              <p:cNvSpPr>
                <a:spLocks noChangeShapeType="1"/>
              </p:cNvSpPr>
              <p:nvPr/>
            </p:nvSpPr>
            <p:spPr bwMode="auto">
              <a:xfrm>
                <a:off x="445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5" name="Line 425"/>
              <p:cNvSpPr>
                <a:spLocks noChangeShapeType="1"/>
              </p:cNvSpPr>
              <p:nvPr/>
            </p:nvSpPr>
            <p:spPr bwMode="auto">
              <a:xfrm>
                <a:off x="452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6" name="Line 426"/>
              <p:cNvSpPr>
                <a:spLocks noChangeShapeType="1"/>
              </p:cNvSpPr>
              <p:nvPr/>
            </p:nvSpPr>
            <p:spPr bwMode="auto">
              <a:xfrm>
                <a:off x="459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sp>
          <p:nvSpPr>
            <p:cNvPr id="8" name="Freeform 192"/>
            <p:cNvSpPr/>
            <p:nvPr/>
          </p:nvSpPr>
          <p:spPr bwMode="auto">
            <a:xfrm>
              <a:off x="1497187" y="785788"/>
              <a:ext cx="6934200" cy="3760788"/>
            </a:xfrm>
            <a:custGeom>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rgbClr val="92D050"/>
            </a:solidFill>
            <a:ln>
              <a:noFill/>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sp>
        <p:nvSpPr>
          <p:cNvPr id="367" name="Freeform 471"/>
          <p:cNvSpPr/>
          <p:nvPr/>
        </p:nvSpPr>
        <p:spPr bwMode="auto">
          <a:xfrm rot="315897">
            <a:off x="1636436" y="3404831"/>
            <a:ext cx="1128815" cy="889000"/>
          </a:xfrm>
          <a:custGeom>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8" name="Freeform 472"/>
          <p:cNvSpPr/>
          <p:nvPr/>
        </p:nvSpPr>
        <p:spPr bwMode="auto">
          <a:xfrm>
            <a:off x="2748826" y="2627713"/>
            <a:ext cx="1130309" cy="887488"/>
          </a:xfrm>
          <a:custGeom>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9" name="Freeform 473"/>
          <p:cNvSpPr/>
          <p:nvPr/>
        </p:nvSpPr>
        <p:spPr bwMode="auto">
          <a:xfrm>
            <a:off x="3843300" y="1900491"/>
            <a:ext cx="2162069" cy="807357"/>
          </a:xfrm>
          <a:custGeom>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70" name="Text Box 437"/>
          <p:cNvSpPr txBox="1">
            <a:spLocks noChangeArrowheads="1"/>
          </p:cNvSpPr>
          <p:nvPr/>
        </p:nvSpPr>
        <p:spPr bwMode="auto">
          <a:xfrm rot="16200000">
            <a:off x="-294275" y="2634413"/>
            <a:ext cx="2910416" cy="3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zh-CN" altLang="en-US" sz="2600" b="1" i="0" u="none" strike="noStrike" kern="0" cap="none" spc="0" normalizeH="0" baseline="-2500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ko-KR" sz="2600" b="1" i="0" u="none" strike="noStrike" kern="0" cap="none" spc="0" normalizeH="0" baseline="-2500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nvGrpSpPr>
          <p:cNvPr id="371" name="Group 456"/>
          <p:cNvGrpSpPr/>
          <p:nvPr/>
        </p:nvGrpSpPr>
        <p:grpSpPr>
          <a:xfrm>
            <a:off x="2515901" y="3306562"/>
            <a:ext cx="421066" cy="426357"/>
            <a:chOff x="2561" y="1793"/>
            <a:chExt cx="406" cy="406"/>
          </a:xfrm>
          <a:solidFill>
            <a:srgbClr val="92D050"/>
          </a:solidFill>
        </p:grpSpPr>
        <p:sp>
          <p:nvSpPr>
            <p:cNvPr id="372"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73"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74" name="组合 373"/>
          <p:cNvGrpSpPr/>
          <p:nvPr/>
        </p:nvGrpSpPr>
        <p:grpSpPr>
          <a:xfrm>
            <a:off x="1335399" y="4443848"/>
            <a:ext cx="6226402" cy="332398"/>
            <a:chOff x="1349549" y="4398938"/>
            <a:chExt cx="6619875" cy="349018"/>
          </a:xfrm>
        </p:grpSpPr>
        <p:sp>
          <p:nvSpPr>
            <p:cNvPr id="375" name="Text Box 438"/>
            <p:cNvSpPr txBox="1">
              <a:spLocks noChangeArrowheads="1"/>
            </p:cNvSpPr>
            <p:nvPr/>
          </p:nvSpPr>
          <p:spPr bwMode="auto">
            <a:xfrm>
              <a:off x="134954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500" b="1" i="0" u="none" strike="noStrike" kern="0" cap="none" spc="0" normalizeH="0" baseline="0" noProof="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11</a:t>
              </a:r>
              <a:endParaRPr kumimoji="0" lang="en-US" altLang="ko-KR" sz="1000" b="0" i="0" u="none" strike="noStrike" kern="0" cap="none" spc="0" normalizeH="0" baseline="-2500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6" name="Text Box 439"/>
            <p:cNvSpPr txBox="1">
              <a:spLocks noChangeArrowheads="1"/>
            </p:cNvSpPr>
            <p:nvPr/>
          </p:nvSpPr>
          <p:spPr bwMode="auto">
            <a:xfrm>
              <a:off x="254970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500" b="1"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12</a:t>
              </a:r>
              <a:endParaRPr kumimoji="0" lang="en-US" altLang="ko-KR" sz="1000" b="0" i="0" u="none" strike="noStrike" kern="0" cap="none" spc="0" normalizeH="0" baseline="-2500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7" name="Text Box 440"/>
            <p:cNvSpPr txBox="1">
              <a:spLocks noChangeArrowheads="1"/>
            </p:cNvSpPr>
            <p:nvPr/>
          </p:nvSpPr>
          <p:spPr bwMode="auto">
            <a:xfrm>
              <a:off x="371175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500" b="1"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a:t>
              </a:r>
              <a:r>
                <a:rPr kumimoji="0" lang="en-US" altLang="ko-KR" sz="1500" b="1" i="0" u="none" strike="noStrike" kern="0" cap="none" spc="0" normalizeH="0" baseline="0" noProof="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013</a:t>
              </a:r>
              <a:endParaRPr kumimoji="0" lang="en-US" altLang="ko-KR" sz="1000" b="0" i="0" u="none" strike="noStrike" kern="0" cap="none" spc="0" normalizeH="0" baseline="-2500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8" name="Text Box 441"/>
            <p:cNvSpPr txBox="1">
              <a:spLocks noChangeArrowheads="1"/>
            </p:cNvSpPr>
            <p:nvPr/>
          </p:nvSpPr>
          <p:spPr bwMode="auto">
            <a:xfrm>
              <a:off x="49118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500" b="1"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14</a:t>
              </a:r>
              <a:endParaRPr kumimoji="0" lang="en-US" altLang="ko-KR" sz="1000" b="0" i="0" u="none" strike="noStrike" kern="0" cap="none" spc="0" normalizeH="0" baseline="-2500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9" name="Text Box 442"/>
            <p:cNvSpPr txBox="1">
              <a:spLocks noChangeArrowheads="1"/>
            </p:cNvSpPr>
            <p:nvPr/>
          </p:nvSpPr>
          <p:spPr bwMode="auto">
            <a:xfrm>
              <a:off x="60929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500" b="1" i="0" u="none" strike="noStrike" kern="0" cap="none" spc="0" normalizeH="0" baseline="0" noProof="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201</a:t>
              </a:r>
              <a:r>
                <a:rPr lang="en-US" altLang="ko-KR" sz="1500" kern="0" baseline="0">
                  <a:solidFill>
                    <a:sysClr val="windowText" lastClr="000000">
                      <a:lumMod val="85000"/>
                      <a:lumOff val="15000"/>
                    </a:sysClr>
                  </a:solidFill>
                  <a:latin typeface="微软雅黑" panose="020b0503020204020204" pitchFamily="34" charset="-122"/>
                  <a:ea typeface="微软雅黑" panose="020b0503020204020204" pitchFamily="34" charset="-122"/>
                </a:rPr>
                <a:t>5</a:t>
              </a:r>
              <a:endParaRPr kumimoji="0" lang="en-US" altLang="ko-KR" sz="1000" b="0" i="0" u="none" strike="noStrike" kern="0" cap="none" spc="0" normalizeH="0" baseline="-2500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80" name="Text Box 457"/>
            <p:cNvSpPr txBox="1">
              <a:spLocks noChangeArrowheads="1"/>
            </p:cNvSpPr>
            <p:nvPr/>
          </p:nvSpPr>
          <p:spPr bwMode="auto">
            <a:xfrm>
              <a:off x="7207423"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1500" b="1" i="0" u="none" strike="noStrike" kern="0" cap="none" spc="0" normalizeH="0" baseline="0" noProof="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201</a:t>
              </a:r>
              <a:r>
                <a:rPr lang="en-US" altLang="ko-KR" sz="1500" kern="0" baseline="0">
                  <a:solidFill>
                    <a:sysClr val="windowText" lastClr="000000">
                      <a:lumMod val="85000"/>
                      <a:lumOff val="15000"/>
                    </a:sysClr>
                  </a:solidFill>
                  <a:latin typeface="微软雅黑" panose="020b0503020204020204" pitchFamily="34" charset="-122"/>
                  <a:ea typeface="微软雅黑" panose="020b0503020204020204" pitchFamily="34" charset="-122"/>
                </a:rPr>
                <a:t>6</a:t>
              </a:r>
              <a:endParaRPr kumimoji="0" lang="en-US" altLang="ko-KR" sz="1000" b="0" i="0" u="none" strike="noStrike" kern="0" cap="none" spc="0" normalizeH="0" baseline="-2500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nvGrpSpPr>
          <p:cNvPr id="381" name="Group 458"/>
          <p:cNvGrpSpPr/>
          <p:nvPr/>
        </p:nvGrpSpPr>
        <p:grpSpPr>
          <a:xfrm>
            <a:off x="3662633" y="2490133"/>
            <a:ext cx="421066" cy="426357"/>
            <a:chOff x="2561" y="1793"/>
            <a:chExt cx="406" cy="406"/>
          </a:xfrm>
          <a:solidFill>
            <a:srgbClr val="92D050"/>
          </a:solidFill>
        </p:grpSpPr>
        <p:sp>
          <p:nvSpPr>
            <p:cNvPr id="382"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83"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84" name="Group 479"/>
          <p:cNvGrpSpPr/>
          <p:nvPr/>
        </p:nvGrpSpPr>
        <p:grpSpPr>
          <a:xfrm>
            <a:off x="5930713" y="1090106"/>
            <a:ext cx="1521511" cy="943429"/>
            <a:chOff x="3781" y="1498"/>
            <a:chExt cx="1019" cy="624"/>
          </a:xfrm>
          <a:solidFill>
            <a:srgbClr val="92D050"/>
          </a:solidFill>
        </p:grpSpPr>
        <p:sp>
          <p:nvSpPr>
            <p:cNvPr id="385" name="Freeform 474"/>
            <p:cNvSpPr/>
            <p:nvPr/>
          </p:nvSpPr>
          <p:spPr bwMode="auto">
            <a:xfrm>
              <a:off x="3781" y="1501"/>
              <a:ext cx="839" cy="621"/>
            </a:xfrm>
            <a:custGeom>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86"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87" name="组合 386"/>
          <p:cNvGrpSpPr/>
          <p:nvPr/>
        </p:nvGrpSpPr>
        <p:grpSpPr>
          <a:xfrm>
            <a:off x="5696290" y="1474130"/>
            <a:ext cx="903564" cy="798286"/>
            <a:chOff x="6026324" y="1433488"/>
            <a:chExt cx="960664" cy="838200"/>
          </a:xfrm>
          <a:solidFill>
            <a:srgbClr val="92D050"/>
          </a:solidFill>
        </p:grpSpPr>
        <p:grpSp>
          <p:nvGrpSpPr>
            <p:cNvPr id="388" name="Group 461"/>
            <p:cNvGrpSpPr/>
            <p:nvPr/>
          </p:nvGrpSpPr>
          <p:grpSpPr>
            <a:xfrm>
              <a:off x="6026324" y="1433488"/>
              <a:ext cx="838200" cy="838200"/>
              <a:chOff x="2561" y="1793"/>
              <a:chExt cx="406" cy="406"/>
            </a:xfrm>
            <a:grpFill/>
          </p:grpSpPr>
          <p:sp>
            <p:nvSpPr>
              <p:cNvPr id="390" name="Oval 462"/>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91" name="Oval 463"/>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sp>
          <p:nvSpPr>
            <p:cNvPr id="389" name="Text Box 476"/>
            <p:cNvSpPr txBox="1">
              <a:spLocks noChangeArrowheads="1"/>
            </p:cNvSpPr>
            <p:nvPr/>
          </p:nvSpPr>
          <p:spPr bwMode="auto">
            <a:xfrm>
              <a:off x="6055921" y="1662088"/>
              <a:ext cx="931067" cy="420116"/>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defRPr/>
              </a:pPr>
              <a:r>
                <a:rPr kumimoji="0" lang="uk-UA" altLang="ko-KR" sz="20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98%</a:t>
              </a:r>
              <a:endParaRPr kumimoji="0" lang="en-US" altLang="ko-KR" sz="1500" b="1" i="0" u="none" strike="noStrike" kern="0" cap="none" spc="0" normalizeH="0" baseline="-2500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392" name="Text Box 477"/>
          <p:cNvSpPr txBox="1">
            <a:spLocks noChangeArrowheads="1"/>
          </p:cNvSpPr>
          <p:nvPr/>
        </p:nvSpPr>
        <p:spPr bwMode="auto">
          <a:xfrm>
            <a:off x="1913415" y="1290533"/>
            <a:ext cx="2221795" cy="59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zh-CN" altLang="en-US" sz="2600" kern="0">
                <a:latin typeface="微软雅黑" panose="020b0503020204020204" pitchFamily="34" charset="-122"/>
                <a:ea typeface="微软雅黑" panose="020b0503020204020204" pitchFamily="34" charset="-122"/>
              </a:rPr>
              <a:t>单击此处添加标题</a:t>
            </a:r>
            <a:endParaRPr lang="en-US" altLang="zh-CN" sz="2600" kern="0">
              <a:latin typeface="微软雅黑" panose="020b0503020204020204" pitchFamily="34" charset="-122"/>
              <a:ea typeface="微软雅黑" panose="020b0503020204020204" pitchFamily="34" charset="-122"/>
            </a:endParaRPr>
          </a:p>
          <a:p>
            <a:pPr>
              <a:defRPr/>
            </a:pPr>
            <a:r>
              <a:rPr lang="zh-CN" altLang="en-US" sz="2300" b="0" kern="0">
                <a:latin typeface="微软雅黑" panose="020b0503020204020204" pitchFamily="34" charset="-122"/>
                <a:ea typeface="微软雅黑" panose="020b0503020204020204" pitchFamily="34" charset="-122"/>
              </a:rPr>
              <a:t>单击此处添加文本</a:t>
            </a:r>
            <a:endParaRPr lang="en-US" altLang="ko-KR" sz="2300" b="0" kern="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374"/>
                                        </p:tgtEl>
                                        <p:attrNameLst>
                                          <p:attrName>style.visibility</p:attrName>
                                        </p:attrNameLst>
                                      </p:cBhvr>
                                      <p:to>
                                        <p:strVal val="visible"/>
                                      </p:to>
                                    </p:set>
                                    <p:animEffect transition="in" filter="fade">
                                      <p:cBhvr>
                                        <p:cTn id="11" dur="500"/>
                                        <p:tgtEl>
                                          <p:spTgt spid="374"/>
                                        </p:tgtEl>
                                      </p:cBhvr>
                                    </p:animEffect>
                                    <p:anim calcmode="lin" valueType="num">
                                      <p:cBhvr>
                                        <p:cTn id="12" dur="500" fill="hold"/>
                                        <p:tgtEl>
                                          <p:spTgt spid="374"/>
                                        </p:tgtEl>
                                        <p:attrNameLst>
                                          <p:attrName>ppt_x</p:attrName>
                                        </p:attrNameLst>
                                      </p:cBhvr>
                                      <p:tavLst>
                                        <p:tav tm="0">
                                          <p:val>
                                            <p:strVal val="#ppt_x"/>
                                          </p:val>
                                        </p:tav>
                                        <p:tav tm="100000">
                                          <p:val>
                                            <p:strVal val="#ppt_x"/>
                                          </p:val>
                                        </p:tav>
                                      </p:tavLst>
                                    </p:anim>
                                    <p:anim calcmode="lin" valueType="num">
                                      <p:cBhvr>
                                        <p:cTn id="13" dur="500" fill="hold"/>
                                        <p:tgtEl>
                                          <p:spTgt spid="374"/>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70"/>
                                        </p:tgtEl>
                                        <p:attrNameLst>
                                          <p:attrName>style.visibility</p:attrName>
                                        </p:attrNameLst>
                                      </p:cBhvr>
                                      <p:to>
                                        <p:strVal val="visible"/>
                                      </p:to>
                                    </p:set>
                                    <p:anim calcmode="lin" valueType="num">
                                      <p:cBhvr additive="base">
                                        <p:cTn id="16" dur="500" fill="hold"/>
                                        <p:tgtEl>
                                          <p:spTgt spid="370"/>
                                        </p:tgtEl>
                                        <p:attrNameLst>
                                          <p:attrName>ppt_x</p:attrName>
                                        </p:attrNameLst>
                                      </p:cBhvr>
                                      <p:tavLst>
                                        <p:tav tm="0">
                                          <p:val>
                                            <p:strVal val="0-#ppt_w/2"/>
                                          </p:val>
                                        </p:tav>
                                        <p:tav tm="100000">
                                          <p:val>
                                            <p:strVal val="#ppt_x"/>
                                          </p:val>
                                        </p:tav>
                                      </p:tavLst>
                                    </p:anim>
                                    <p:anim calcmode="lin" valueType="num">
                                      <p:cBhvr additive="base">
                                        <p:cTn id="17" dur="500" fill="hold"/>
                                        <p:tgtEl>
                                          <p:spTgt spid="37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67"/>
                                        </p:tgtEl>
                                        <p:attrNameLst>
                                          <p:attrName>style.visibility</p:attrName>
                                        </p:attrNameLst>
                                      </p:cBhvr>
                                      <p:to>
                                        <p:strVal val="visible"/>
                                      </p:to>
                                    </p:set>
                                    <p:animEffect transition="in" filter="wipe(left)">
                                      <p:cBhvr>
                                        <p:cTn id="21" dur="300"/>
                                        <p:tgtEl>
                                          <p:spTgt spid="367"/>
                                        </p:tgtEl>
                                      </p:cBhvr>
                                    </p:animEffect>
                                  </p:childTnLst>
                                </p:cTn>
                              </p:par>
                            </p:childTnLst>
                          </p:cTn>
                        </p:par>
                        <p:par>
                          <p:cTn id="22" fill="hold" nodeType="afterGroup">
                            <p:stCondLst>
                              <p:cond delay="1300"/>
                            </p:stCondLst>
                            <p:childTnLst>
                              <p:par>
                                <p:cTn id="23" presetID="10" presetClass="entr" presetSubtype="0" fill="hold" nodeType="afterEffect">
                                  <p:stCondLst>
                                    <p:cond delay="0"/>
                                  </p:stCondLst>
                                  <p:childTnLst>
                                    <p:set>
                                      <p:cBhvr>
                                        <p:cTn id="24" dur="1" fill="hold">
                                          <p:stCondLst>
                                            <p:cond delay="0"/>
                                          </p:stCondLst>
                                        </p:cTn>
                                        <p:tgtEl>
                                          <p:spTgt spid="371"/>
                                        </p:tgtEl>
                                        <p:attrNameLst>
                                          <p:attrName>style.visibility</p:attrName>
                                        </p:attrNameLst>
                                      </p:cBhvr>
                                      <p:to>
                                        <p:strVal val="visible"/>
                                      </p:to>
                                    </p:set>
                                    <p:animEffect transition="in" filter="fade">
                                      <p:cBhvr>
                                        <p:cTn id="25" dur="300"/>
                                        <p:tgtEl>
                                          <p:spTgt spid="37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8"/>
                                        </p:tgtEl>
                                        <p:attrNameLst>
                                          <p:attrName>style.visibility</p:attrName>
                                        </p:attrNameLst>
                                      </p:cBhvr>
                                      <p:to>
                                        <p:strVal val="visible"/>
                                      </p:to>
                                    </p:set>
                                    <p:animEffect transition="in" filter="wipe(left)">
                                      <p:cBhvr>
                                        <p:cTn id="28" dur="300"/>
                                        <p:tgtEl>
                                          <p:spTgt spid="368"/>
                                        </p:tgtEl>
                                      </p:cBhvr>
                                    </p:animEffect>
                                  </p:childTnLst>
                                </p:cTn>
                              </p:par>
                            </p:childTnLst>
                          </p:cTn>
                        </p:par>
                        <p:par>
                          <p:cTn id="29" fill="hold" nodeType="afterGroup">
                            <p:stCondLst>
                              <p:cond delay="1600"/>
                            </p:stCondLst>
                            <p:childTnLst>
                              <p:par>
                                <p:cTn id="30" presetID="10" presetClass="entr" presetSubtype="0" fill="hold" nodeType="afterEffect">
                                  <p:stCondLst>
                                    <p:cond delay="0"/>
                                  </p:stCondLst>
                                  <p:childTnLst>
                                    <p:set>
                                      <p:cBhvr>
                                        <p:cTn id="31" dur="1" fill="hold">
                                          <p:stCondLst>
                                            <p:cond delay="0"/>
                                          </p:stCondLst>
                                        </p:cTn>
                                        <p:tgtEl>
                                          <p:spTgt spid="381"/>
                                        </p:tgtEl>
                                        <p:attrNameLst>
                                          <p:attrName>style.visibility</p:attrName>
                                        </p:attrNameLst>
                                      </p:cBhvr>
                                      <p:to>
                                        <p:strVal val="visible"/>
                                      </p:to>
                                    </p:set>
                                    <p:animEffect transition="in" filter="fade">
                                      <p:cBhvr>
                                        <p:cTn id="32" dur="300"/>
                                        <p:tgtEl>
                                          <p:spTgt spid="38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9"/>
                                        </p:tgtEl>
                                        <p:attrNameLst>
                                          <p:attrName>style.visibility</p:attrName>
                                        </p:attrNameLst>
                                      </p:cBhvr>
                                      <p:to>
                                        <p:strVal val="visible"/>
                                      </p:to>
                                    </p:set>
                                    <p:animEffect transition="in" filter="wipe(left)">
                                      <p:cBhvr>
                                        <p:cTn id="35" dur="300"/>
                                        <p:tgtEl>
                                          <p:spTgt spid="369"/>
                                        </p:tgtEl>
                                      </p:cBhvr>
                                    </p:animEffect>
                                  </p:childTnLst>
                                </p:cTn>
                              </p:par>
                            </p:childTnLst>
                          </p:cTn>
                        </p:par>
                        <p:par>
                          <p:cTn id="36" fill="hold" nodeType="afterGroup">
                            <p:stCondLst>
                              <p:cond delay="1900"/>
                            </p:stCondLst>
                            <p:childTnLst>
                              <p:par>
                                <p:cTn id="37" presetID="10" presetClass="entr" presetSubtype="0" fill="hold" nodeType="afterEffect">
                                  <p:stCondLst>
                                    <p:cond delay="0"/>
                                  </p:stCondLst>
                                  <p:childTnLst>
                                    <p:set>
                                      <p:cBhvr>
                                        <p:cTn id="38" dur="1" fill="hold">
                                          <p:stCondLst>
                                            <p:cond delay="0"/>
                                          </p:stCondLst>
                                        </p:cTn>
                                        <p:tgtEl>
                                          <p:spTgt spid="387"/>
                                        </p:tgtEl>
                                        <p:attrNameLst>
                                          <p:attrName>style.visibility</p:attrName>
                                        </p:attrNameLst>
                                      </p:cBhvr>
                                      <p:to>
                                        <p:strVal val="visible"/>
                                      </p:to>
                                    </p:set>
                                    <p:animEffect transition="in" filter="fade">
                                      <p:cBhvr>
                                        <p:cTn id="39" dur="300"/>
                                        <p:tgtEl>
                                          <p:spTgt spid="387"/>
                                        </p:tgtEl>
                                      </p:cBhvr>
                                    </p:animEffect>
                                  </p:childTnLst>
                                </p:cTn>
                              </p:par>
                              <p:par>
                                <p:cTn id="40" presetID="22" presetClass="entr" presetSubtype="8" fill="hold" nodeType="withEffect">
                                  <p:stCondLst>
                                    <p:cond delay="0"/>
                                  </p:stCondLst>
                                  <p:childTnLst>
                                    <p:set>
                                      <p:cBhvr>
                                        <p:cTn id="41" dur="1" fill="hold">
                                          <p:stCondLst>
                                            <p:cond delay="0"/>
                                          </p:stCondLst>
                                        </p:cTn>
                                        <p:tgtEl>
                                          <p:spTgt spid="384"/>
                                        </p:tgtEl>
                                        <p:attrNameLst>
                                          <p:attrName>style.visibility</p:attrName>
                                        </p:attrNameLst>
                                      </p:cBhvr>
                                      <p:to>
                                        <p:strVal val="visible"/>
                                      </p:to>
                                    </p:set>
                                    <p:animEffect transition="in" filter="wipe(left)">
                                      <p:cBhvr>
                                        <p:cTn id="42" dur="300"/>
                                        <p:tgtEl>
                                          <p:spTgt spid="384"/>
                                        </p:tgtEl>
                                      </p:cBhvr>
                                    </p:animEffect>
                                  </p:childTnLst>
                                </p:cTn>
                              </p:par>
                            </p:childTnLst>
                          </p:cTn>
                        </p:par>
                        <p:par>
                          <p:cTn id="43" fill="hold" nodeType="afterGroup">
                            <p:stCondLst>
                              <p:cond delay="2200"/>
                            </p:stCondLst>
                            <p:childTnLst>
                              <p:par>
                                <p:cTn id="44" presetID="42" presetClass="entr" presetSubtype="0" fill="hold" grpId="0" nodeType="afterEffect">
                                  <p:stCondLst>
                                    <p:cond delay="0"/>
                                  </p:stCondLst>
                                  <p:childTnLst>
                                    <p:set>
                                      <p:cBhvr>
                                        <p:cTn id="45" dur="1" fill="hold">
                                          <p:stCondLst>
                                            <p:cond delay="0"/>
                                          </p:stCondLst>
                                        </p:cTn>
                                        <p:tgtEl>
                                          <p:spTgt spid="392"/>
                                        </p:tgtEl>
                                        <p:attrNameLst>
                                          <p:attrName>style.visibility</p:attrName>
                                        </p:attrNameLst>
                                      </p:cBhvr>
                                      <p:to>
                                        <p:strVal val="visible"/>
                                      </p:to>
                                    </p:set>
                                    <p:animEffect transition="in" filter="fade">
                                      <p:cBhvr>
                                        <p:cTn id="46" dur="1000"/>
                                        <p:tgtEl>
                                          <p:spTgt spid="392"/>
                                        </p:tgtEl>
                                      </p:cBhvr>
                                    </p:animEffect>
                                    <p:anim calcmode="lin" valueType="num">
                                      <p:cBhvr>
                                        <p:cTn id="47" dur="1000" fill="hold"/>
                                        <p:tgtEl>
                                          <p:spTgt spid="392"/>
                                        </p:tgtEl>
                                        <p:attrNameLst>
                                          <p:attrName>ppt_x</p:attrName>
                                        </p:attrNameLst>
                                      </p:cBhvr>
                                      <p:tavLst>
                                        <p:tav tm="0">
                                          <p:val>
                                            <p:strVal val="#ppt_x"/>
                                          </p:val>
                                        </p:tav>
                                        <p:tav tm="100000">
                                          <p:val>
                                            <p:strVal val="#ppt_x"/>
                                          </p:val>
                                        </p:tav>
                                      </p:tavLst>
                                    </p:anim>
                                    <p:anim calcmode="lin" valueType="num">
                                      <p:cBhvr>
                                        <p:cTn id="48" dur="1000" fill="hold"/>
                                        <p:tgtEl>
                                          <p:spTgt spid="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p:bldP spid="368" grpId="0" animBg="1"/>
      <p:bldP spid="369" grpId="0" animBg="1"/>
      <p:bldP spid="370" grpId="0"/>
      <p:bldP spid="39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TextBox 4"/>
          <p:cNvSpPr txBox="1"/>
          <p:nvPr/>
        </p:nvSpPr>
        <p:spPr>
          <a:xfrm>
            <a:off x="6813984" y="3466609"/>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6" name="Freeform 11"/>
          <p:cNvSpPr/>
          <p:nvPr/>
        </p:nvSpPr>
        <p:spPr bwMode="auto">
          <a:xfrm>
            <a:off x="4562653" y="1378591"/>
            <a:ext cx="1373897" cy="1372730"/>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2"/>
          <p:cNvSpPr/>
          <p:nvPr/>
        </p:nvSpPr>
        <p:spPr bwMode="auto">
          <a:xfrm>
            <a:off x="4661684" y="1474717"/>
            <a:ext cx="1168256" cy="1168877"/>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4809735" y="1622641"/>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08"/>
          <p:cNvSpPr/>
          <p:nvPr/>
        </p:nvSpPr>
        <p:spPr bwMode="auto">
          <a:xfrm rot="16200000">
            <a:off x="2711301" y="958916"/>
            <a:ext cx="1791645" cy="1793168"/>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09"/>
          <p:cNvSpPr/>
          <p:nvPr/>
        </p:nvSpPr>
        <p:spPr bwMode="auto">
          <a:xfrm rot="16200000">
            <a:off x="2837809" y="1097003"/>
            <a:ext cx="1523476" cy="1526879"/>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Oval 110"/>
          <p:cNvSpPr>
            <a:spLocks noChangeArrowheads="1"/>
          </p:cNvSpPr>
          <p:nvPr/>
        </p:nvSpPr>
        <p:spPr bwMode="auto">
          <a:xfrm rot="16200000">
            <a:off x="3030173" y="1290936"/>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120"/>
          <p:cNvSpPr/>
          <p:nvPr/>
        </p:nvSpPr>
        <p:spPr bwMode="auto">
          <a:xfrm flipV="1">
            <a:off x="4562654" y="2811769"/>
            <a:ext cx="2065992" cy="2064237"/>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1"/>
          <p:cNvSpPr/>
          <p:nvPr/>
        </p:nvSpPr>
        <p:spPr bwMode="auto">
          <a:xfrm flipV="1">
            <a:off x="4711571" y="2973763"/>
            <a:ext cx="1756759" cy="1757694"/>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Oval 122"/>
          <p:cNvSpPr>
            <a:spLocks noChangeArrowheads="1"/>
          </p:cNvSpPr>
          <p:nvPr/>
        </p:nvSpPr>
        <p:spPr bwMode="auto">
          <a:xfrm flipV="1">
            <a:off x="4934202" y="3197822"/>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124"/>
          <p:cNvSpPr/>
          <p:nvPr/>
        </p:nvSpPr>
        <p:spPr bwMode="auto">
          <a:xfrm rot="5400000" flipV="1">
            <a:off x="2969328" y="2811118"/>
            <a:ext cx="1533728" cy="1535032"/>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125"/>
          <p:cNvSpPr/>
          <p:nvPr/>
        </p:nvSpPr>
        <p:spPr bwMode="auto">
          <a:xfrm rot="5400000" flipV="1">
            <a:off x="3077624" y="2920864"/>
            <a:ext cx="1304163" cy="1307077"/>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Oval 126"/>
          <p:cNvSpPr>
            <a:spLocks noChangeArrowheads="1"/>
          </p:cNvSpPr>
          <p:nvPr/>
        </p:nvSpPr>
        <p:spPr bwMode="auto">
          <a:xfrm rot="5400000" flipV="1">
            <a:off x="3242296" y="3086882"/>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8" name="Straight Connector 19"/>
          <p:cNvCxnSpPr/>
          <p:nvPr/>
        </p:nvCxnSpPr>
        <p:spPr>
          <a:xfrm flipH="1" flipV="1">
            <a:off x="2404195" y="1433042"/>
            <a:ext cx="441167" cy="279887"/>
          </a:xfrm>
          <a:prstGeom prst="line">
            <a:avLst/>
          </a:prstGeom>
          <a:noFill/>
          <a:ln w="9525" cap="flat" cmpd="sng" algn="ctr">
            <a:solidFill>
              <a:schemeClr val="bg1">
                <a:lumMod val="50000"/>
              </a:schemeClr>
            </a:solidFill>
            <a:prstDash val="solid"/>
          </a:ln>
          <a:effectLst/>
        </p:spPr>
      </p:cxnSp>
      <p:cxnSp>
        <p:nvCxnSpPr>
          <p:cNvPr id="19" name="Straight Connector 21"/>
          <p:cNvCxnSpPr/>
          <p:nvPr/>
        </p:nvCxnSpPr>
        <p:spPr>
          <a:xfrm flipH="1">
            <a:off x="797797" y="1433042"/>
            <a:ext cx="1606399" cy="0"/>
          </a:xfrm>
          <a:prstGeom prst="line">
            <a:avLst/>
          </a:prstGeom>
          <a:noFill/>
          <a:ln w="9525" cap="flat" cmpd="sng" algn="ctr">
            <a:solidFill>
              <a:schemeClr val="bg1">
                <a:lumMod val="50000"/>
              </a:schemeClr>
            </a:solidFill>
            <a:prstDash val="solid"/>
            <a:tailEnd type="oval"/>
          </a:ln>
          <a:effectLst/>
        </p:spPr>
      </p:cxnSp>
      <p:cxnSp>
        <p:nvCxnSpPr>
          <p:cNvPr id="20" name="Straight Connector 127"/>
          <p:cNvCxnSpPr/>
          <p:nvPr/>
        </p:nvCxnSpPr>
        <p:spPr>
          <a:xfrm flipH="1">
            <a:off x="2527508" y="3466608"/>
            <a:ext cx="441167" cy="279887"/>
          </a:xfrm>
          <a:prstGeom prst="line">
            <a:avLst/>
          </a:prstGeom>
          <a:noFill/>
          <a:ln w="9525" cap="flat" cmpd="sng" algn="ctr">
            <a:solidFill>
              <a:srgbClr val="7F7F7F"/>
            </a:solidFill>
            <a:prstDash val="solid"/>
          </a:ln>
          <a:effectLst/>
        </p:spPr>
      </p:cxnSp>
      <p:cxnSp>
        <p:nvCxnSpPr>
          <p:cNvPr id="21" name="Straight Connector 128"/>
          <p:cNvCxnSpPr/>
          <p:nvPr/>
        </p:nvCxnSpPr>
        <p:spPr>
          <a:xfrm flipH="1">
            <a:off x="1096424" y="3746495"/>
            <a:ext cx="1431085" cy="0"/>
          </a:xfrm>
          <a:prstGeom prst="line">
            <a:avLst/>
          </a:prstGeom>
          <a:noFill/>
          <a:ln w="9525" cap="flat" cmpd="sng" algn="ctr">
            <a:solidFill>
              <a:srgbClr val="7F7F7F"/>
            </a:solidFill>
            <a:prstDash val="solid"/>
            <a:tailEnd type="oval"/>
          </a:ln>
          <a:effectLst/>
        </p:spPr>
      </p:cxnSp>
      <p:cxnSp>
        <p:nvCxnSpPr>
          <p:cNvPr id="22" name="Straight Connector 134"/>
          <p:cNvCxnSpPr/>
          <p:nvPr/>
        </p:nvCxnSpPr>
        <p:spPr>
          <a:xfrm flipV="1">
            <a:off x="5829939" y="1418274"/>
            <a:ext cx="441167" cy="279887"/>
          </a:xfrm>
          <a:prstGeom prst="line">
            <a:avLst/>
          </a:prstGeom>
          <a:noFill/>
          <a:ln w="9525" cap="flat" cmpd="sng" algn="ctr">
            <a:solidFill>
              <a:srgbClr val="7F7F7F"/>
            </a:solidFill>
            <a:prstDash val="solid"/>
          </a:ln>
          <a:effectLst/>
        </p:spPr>
      </p:cxnSp>
      <p:cxnSp>
        <p:nvCxnSpPr>
          <p:cNvPr id="23" name="Straight Connector 135"/>
          <p:cNvCxnSpPr/>
          <p:nvPr/>
        </p:nvCxnSpPr>
        <p:spPr>
          <a:xfrm>
            <a:off x="6271107" y="1418274"/>
            <a:ext cx="1385582" cy="0"/>
          </a:xfrm>
          <a:prstGeom prst="line">
            <a:avLst/>
          </a:prstGeom>
          <a:noFill/>
          <a:ln w="9525" cap="flat" cmpd="sng" algn="ctr">
            <a:solidFill>
              <a:srgbClr val="7F7F7F"/>
            </a:solidFill>
            <a:prstDash val="solid"/>
            <a:tailEnd type="oval"/>
          </a:ln>
          <a:effectLst/>
        </p:spPr>
      </p:cxnSp>
      <p:sp>
        <p:nvSpPr>
          <p:cNvPr id="24" name="TextBox 23"/>
          <p:cNvSpPr txBox="1"/>
          <p:nvPr/>
        </p:nvSpPr>
        <p:spPr>
          <a:xfrm>
            <a:off x="755576" y="1038257"/>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755576" y="1478926"/>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1037479" y="3361293"/>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6615267" y="1033381"/>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7383304" y="3062301"/>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9" name="TextBox 28"/>
          <p:cNvSpPr txBox="1"/>
          <p:nvPr/>
        </p:nvSpPr>
        <p:spPr>
          <a:xfrm>
            <a:off x="1059015" y="3774721"/>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30" name="TextBox 29"/>
          <p:cNvSpPr txBox="1"/>
          <p:nvPr/>
        </p:nvSpPr>
        <p:spPr>
          <a:xfrm>
            <a:off x="6045909" y="1445200"/>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31" name="Straight Connector 47"/>
          <p:cNvCxnSpPr/>
          <p:nvPr/>
        </p:nvCxnSpPr>
        <p:spPr>
          <a:xfrm>
            <a:off x="6359062" y="3245668"/>
            <a:ext cx="462583" cy="179723"/>
          </a:xfrm>
          <a:prstGeom prst="line">
            <a:avLst/>
          </a:prstGeom>
          <a:noFill/>
          <a:ln w="9525" cap="flat" cmpd="sng" algn="ctr">
            <a:solidFill>
              <a:schemeClr val="bg1">
                <a:lumMod val="50000"/>
              </a:schemeClr>
            </a:solidFill>
            <a:prstDash val="solid"/>
          </a:ln>
          <a:effectLst/>
        </p:spPr>
      </p:cxnSp>
      <p:cxnSp>
        <p:nvCxnSpPr>
          <p:cNvPr id="32" name="Straight Connector 48"/>
          <p:cNvCxnSpPr/>
          <p:nvPr/>
        </p:nvCxnSpPr>
        <p:spPr>
          <a:xfrm>
            <a:off x="6821645" y="3425391"/>
            <a:ext cx="1654450" cy="0"/>
          </a:xfrm>
          <a:prstGeom prst="line">
            <a:avLst/>
          </a:prstGeom>
          <a:noFill/>
          <a:ln w="9525" cap="flat" cmpd="sng" algn="ctr">
            <a:solidFill>
              <a:schemeClr val="bg1">
                <a:lumMod val="50000"/>
              </a:schemeClr>
            </a:solidFill>
            <a:prstDash val="solid"/>
            <a:tailEnd type="oval"/>
          </a:ln>
          <a:effectLst/>
        </p:spPr>
      </p:cxnSp>
      <p:grpSp>
        <p:nvGrpSpPr>
          <p:cNvPr id="33" name="Group 20"/>
          <p:cNvGrpSpPr/>
          <p:nvPr/>
        </p:nvGrpSpPr>
        <p:grpSpPr>
          <a:xfrm>
            <a:off x="3397410" y="1698160"/>
            <a:ext cx="354400" cy="377732"/>
            <a:chOff x="7938" y="-1587"/>
            <a:chExt cx="1450975" cy="1547812"/>
          </a:xfrm>
          <a:solidFill>
            <a:srgbClr val="FF3333"/>
          </a:solidFill>
        </p:grpSpPr>
        <p:sp>
          <p:nvSpPr>
            <p:cNvPr id="34" name="Freeform 5"/>
            <p:cNvSpPr>
              <a:spLocks noEditPoints="1"/>
            </p:cNvSpPr>
            <p:nvPr/>
          </p:nvSpPr>
          <p:spPr bwMode="auto">
            <a:xfrm>
              <a:off x="7938" y="-1587"/>
              <a:ext cx="1450975" cy="1547812"/>
            </a:xfrm>
            <a:custGeom>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solidFill>
              <a:schemeClr val="bg1">
                <a:lumMod val="65000"/>
              </a:scheme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solidFill>
                    <a:schemeClr val="bg1">
                      <a:lumMod val="75000"/>
                    </a:schemeClr>
                  </a:solid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Freeform 6"/>
            <p:cNvSpPr>
              <a:spLocks noEditPoints="1"/>
            </p:cNvSpPr>
            <p:nvPr/>
          </p:nvSpPr>
          <p:spPr bwMode="auto">
            <a:xfrm>
              <a:off x="300038" y="866775"/>
              <a:ext cx="868363" cy="290512"/>
            </a:xfrm>
            <a:custGeom>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Freeform 7"/>
            <p:cNvSpPr>
              <a:spLocks noEditPoints="1"/>
            </p:cNvSpPr>
            <p:nvPr/>
          </p:nvSpPr>
          <p:spPr bwMode="auto">
            <a:xfrm>
              <a:off x="300038" y="288925"/>
              <a:ext cx="868363" cy="290512"/>
            </a:xfrm>
            <a:custGeom>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7" name="Freeform 11"/>
          <p:cNvSpPr>
            <a:spLocks noEditPoints="1"/>
          </p:cNvSpPr>
          <p:nvPr/>
        </p:nvSpPr>
        <p:spPr bwMode="auto">
          <a:xfrm>
            <a:off x="5088995" y="1898101"/>
            <a:ext cx="313633" cy="356863"/>
          </a:xfrm>
          <a:custGeom>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bg1">
              <a:lumMod val="65000"/>
            </a:schemeClr>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8" name="Group 59"/>
          <p:cNvGrpSpPr/>
          <p:nvPr/>
        </p:nvGrpSpPr>
        <p:grpSpPr>
          <a:xfrm>
            <a:off x="5361697" y="3679442"/>
            <a:ext cx="456508" cy="475633"/>
            <a:chOff x="-251803" y="2267153"/>
            <a:chExt cx="2078037" cy="2166938"/>
          </a:xfrm>
          <a:solidFill>
            <a:schemeClr val="bg1">
              <a:lumMod val="65000"/>
            </a:schemeClr>
          </a:solidFill>
        </p:grpSpPr>
        <p:sp>
          <p:nvSpPr>
            <p:cNvPr id="39" name="Freeform 22"/>
            <p:cNvSpPr/>
            <p:nvPr/>
          </p:nvSpPr>
          <p:spPr bwMode="auto">
            <a:xfrm>
              <a:off x="57759" y="2267153"/>
              <a:ext cx="1768475" cy="1522413"/>
            </a:xfrm>
            <a:custGeom>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3">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Freeform 23"/>
            <p:cNvSpPr>
              <a:spLocks noEditPoints="1"/>
            </p:cNvSpPr>
            <p:nvPr/>
          </p:nvSpPr>
          <p:spPr bwMode="auto">
            <a:xfrm>
              <a:off x="-251803" y="2314778"/>
              <a:ext cx="1384300" cy="2119313"/>
            </a:xfrm>
            <a:custGeom>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41" name="Group 97"/>
          <p:cNvGrpSpPr/>
          <p:nvPr/>
        </p:nvGrpSpPr>
        <p:grpSpPr>
          <a:xfrm>
            <a:off x="3551949" y="3470577"/>
            <a:ext cx="368484" cy="259595"/>
            <a:chOff x="3175" y="1588"/>
            <a:chExt cx="1184276" cy="835025"/>
          </a:xfrm>
          <a:solidFill>
            <a:schemeClr val="bg1">
              <a:lumMod val="65000"/>
            </a:schemeClr>
          </a:solidFill>
        </p:grpSpPr>
        <p:sp>
          <p:nvSpPr>
            <p:cNvPr id="42" name="Freeform 27"/>
            <p:cNvSpPr/>
            <p:nvPr/>
          </p:nvSpPr>
          <p:spPr bwMode="auto">
            <a:xfrm>
              <a:off x="3175" y="1588"/>
              <a:ext cx="833438" cy="835025"/>
            </a:xfrm>
            <a:custGeom>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3" name="Freeform 28"/>
            <p:cNvSpPr/>
            <p:nvPr/>
          </p:nvSpPr>
          <p:spPr bwMode="auto">
            <a:xfrm>
              <a:off x="884238" y="111126"/>
              <a:ext cx="303213" cy="612775"/>
            </a:xfrm>
            <a:custGeom>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nodeType="afterGroup">
                            <p:stCondLst>
                              <p:cond delay="1000"/>
                            </p:stCondLst>
                            <p:childTnLst>
                              <p:par>
                                <p:cTn id="47" presetID="53" presetClass="entr" presetSubtype="16"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53" presetClass="entr" presetSubtype="16"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childTnLst>
                          </p:cTn>
                        </p:par>
                        <p:par>
                          <p:cTn id="67" fill="hold" nodeType="afterGroup">
                            <p:stCondLst>
                              <p:cond delay="1500"/>
                            </p:stCondLst>
                            <p:childTnLst>
                              <p:par>
                                <p:cTn id="68" presetID="8" presetClass="emph" presetSubtype="0" fill="hold" grpId="1" nodeType="afterEffect">
                                  <p:stCondLst>
                                    <p:cond delay="0"/>
                                  </p:stCondLst>
                                  <p:childTnLst>
                                    <p:animRot by="21600000">
                                      <p:cBhvr>
                                        <p:cTn id="69" dur="2000" fill="hold"/>
                                        <p:tgtEl>
                                          <p:spTgt spid="10"/>
                                        </p:tgtEl>
                                        <p:attrNameLst>
                                          <p:attrName>r</p:attrName>
                                        </p:attrNameLst>
                                      </p:cBhvr>
                                    </p:animRot>
                                  </p:childTnLst>
                                </p:cTn>
                              </p:par>
                              <p:par>
                                <p:cTn id="70" presetID="8" presetClass="emph" presetSubtype="0" fill="hold" grpId="1" nodeType="withEffect">
                                  <p:stCondLst>
                                    <p:cond delay="0"/>
                                  </p:stCondLst>
                                  <p:childTnLst>
                                    <p:animRot by="21600000">
                                      <p:cBhvr>
                                        <p:cTn id="71" dur="2000" fill="hold"/>
                                        <p:tgtEl>
                                          <p:spTgt spid="7"/>
                                        </p:tgtEl>
                                        <p:attrNameLst>
                                          <p:attrName>r</p:attrName>
                                        </p:attrNameLst>
                                      </p:cBhvr>
                                    </p:animRot>
                                  </p:childTnLst>
                                </p:cTn>
                              </p:par>
                              <p:par>
                                <p:cTn id="72" presetID="8" presetClass="emph" presetSubtype="0" fill="hold" grpId="1" nodeType="withEffect">
                                  <p:stCondLst>
                                    <p:cond delay="0"/>
                                  </p:stCondLst>
                                  <p:childTnLst>
                                    <p:animRot by="21600000">
                                      <p:cBhvr>
                                        <p:cTn id="73" dur="2000" fill="hold"/>
                                        <p:tgtEl>
                                          <p:spTgt spid="13"/>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16"/>
                                        </p:tgtEl>
                                        <p:attrNameLst>
                                          <p:attrName>r</p:attrName>
                                        </p:attrNameLst>
                                      </p:cBhvr>
                                    </p:animRot>
                                  </p:childTnLst>
                                </p:cTn>
                              </p:par>
                            </p:childTnLst>
                          </p:cTn>
                        </p:par>
                        <p:par>
                          <p:cTn id="76" fill="hold" nodeType="afterGroup">
                            <p:stCondLst>
                              <p:cond delay="3500"/>
                            </p:stCondLst>
                            <p:childTnLst>
                              <p:par>
                                <p:cTn id="77" presetID="22" presetClass="entr" presetSubtype="2"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childTnLst>
                          </p:cTn>
                        </p:par>
                        <p:par>
                          <p:cTn id="80" fill="hold" nodeType="afterGroup">
                            <p:stCondLst>
                              <p:cond delay="4000"/>
                            </p:stCondLst>
                            <p:childTnLst>
                              <p:par>
                                <p:cTn id="81" presetID="22" presetClass="entr" presetSubtype="2"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right)">
                                      <p:cBhvr>
                                        <p:cTn id="83" dur="500"/>
                                        <p:tgtEl>
                                          <p:spTgt spid="19"/>
                                        </p:tgtEl>
                                      </p:cBhvr>
                                    </p:animEffect>
                                  </p:childTnLst>
                                </p:cTn>
                              </p:par>
                            </p:childTnLst>
                          </p:cTn>
                        </p:par>
                        <p:par>
                          <p:cTn id="84" fill="hold" nodeType="afterGroup">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par>
                          <p:cTn id="91" fill="hold" nodeType="afterGroup">
                            <p:stCondLst>
                              <p:cond delay="5000"/>
                            </p:stCondLst>
                            <p:childTnLst>
                              <p:par>
                                <p:cTn id="92" presetID="22" presetClass="entr" presetSubtype="8"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left)">
                                      <p:cBhvr>
                                        <p:cTn id="94" dur="500"/>
                                        <p:tgtEl>
                                          <p:spTgt spid="22"/>
                                        </p:tgtEl>
                                      </p:cBhvr>
                                    </p:animEffect>
                                  </p:childTnLst>
                                </p:cTn>
                              </p:par>
                            </p:childTnLst>
                          </p:cTn>
                        </p:par>
                        <p:par>
                          <p:cTn id="95" fill="hold" nodeType="afterGroup">
                            <p:stCondLst>
                              <p:cond delay="5500"/>
                            </p:stCondLst>
                            <p:childTnLst>
                              <p:par>
                                <p:cTn id="96" presetID="22" presetClass="entr" presetSubtype="8" fill="hold"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childTnLst>
                          </p:cTn>
                        </p:par>
                        <p:par>
                          <p:cTn id="99" fill="hold" nodeType="afterGroup">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childTnLst>
                          </p:cTn>
                        </p:par>
                        <p:par>
                          <p:cTn id="106" fill="hold" nodeType="afterGroup">
                            <p:stCondLst>
                              <p:cond delay="6500"/>
                            </p:stCondLst>
                            <p:childTnLst>
                              <p:par>
                                <p:cTn id="107" presetID="22" presetClass="entr" presetSubtype="2"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right)">
                                      <p:cBhvr>
                                        <p:cTn id="109" dur="500"/>
                                        <p:tgtEl>
                                          <p:spTgt spid="20"/>
                                        </p:tgtEl>
                                      </p:cBhvr>
                                    </p:animEffect>
                                  </p:childTnLst>
                                </p:cTn>
                              </p:par>
                            </p:childTnLst>
                          </p:cTn>
                        </p:par>
                        <p:par>
                          <p:cTn id="110" fill="hold" nodeType="afterGroup">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right)">
                                      <p:cBhvr>
                                        <p:cTn id="113" dur="500"/>
                                        <p:tgtEl>
                                          <p:spTgt spid="21"/>
                                        </p:tgtEl>
                                      </p:cBhvr>
                                    </p:animEffect>
                                  </p:childTnLst>
                                </p:cTn>
                              </p:par>
                            </p:childTnLst>
                          </p:cTn>
                        </p:par>
                        <p:par>
                          <p:cTn id="114" fill="hold" nodeType="afterGroup">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par>
                          <p:cTn id="121" fill="hold" nodeType="afterGroup">
                            <p:stCondLst>
                              <p:cond delay="8000"/>
                            </p:stCondLst>
                            <p:childTnLst>
                              <p:par>
                                <p:cTn id="122" presetID="22" presetClass="entr" presetSubtype="8" fill="hold"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left)">
                                      <p:cBhvr>
                                        <p:cTn id="124" dur="500"/>
                                        <p:tgtEl>
                                          <p:spTgt spid="31"/>
                                        </p:tgtEl>
                                      </p:cBhvr>
                                    </p:animEffect>
                                  </p:childTnLst>
                                </p:cTn>
                              </p:par>
                            </p:childTnLst>
                          </p:cTn>
                        </p:par>
                        <p:par>
                          <p:cTn id="125" fill="hold" nodeType="afterGroup">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left)">
                                      <p:cBhvr>
                                        <p:cTn id="128" dur="500"/>
                                        <p:tgtEl>
                                          <p:spTgt spid="32"/>
                                        </p:tgtEl>
                                      </p:cBhvr>
                                    </p:animEffect>
                                  </p:childTnLst>
                                </p:cTn>
                              </p:par>
                            </p:childTnLst>
                          </p:cTn>
                        </p:par>
                        <p:par>
                          <p:cTn id="129" fill="hold" nodeType="afterGroup">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fade">
                                      <p:cBhvr>
                                        <p:cTn id="1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7" grpId="1" animBg="1"/>
      <p:bldP spid="8" grpId="0" animBg="1"/>
      <p:bldP spid="9" grpId="0" animBg="1"/>
      <p:bldP spid="10" grpId="0" animBg="1"/>
      <p:bldP spid="10" grpId="1" animBg="1"/>
      <p:bldP spid="11" grpId="0" animBg="1"/>
      <p:bldP spid="12" grpId="0" animBg="1"/>
      <p:bldP spid="13" grpId="0" animBg="1"/>
      <p:bldP spid="13" grpId="1" animBg="1"/>
      <p:bldP spid="14" grpId="0" animBg="1"/>
      <p:bldP spid="15" grpId="0" animBg="1"/>
      <p:bldP spid="16" grpId="0" animBg="1"/>
      <p:bldP spid="16" grpId="1" animBg="1"/>
      <p:bldP spid="17" grpId="0" animBg="1"/>
      <p:bldP spid="24" grpId="0"/>
      <p:bldP spid="25" grpId="0"/>
      <p:bldP spid="26" grpId="0"/>
      <p:bldP spid="27" grpId="0"/>
      <p:bldP spid="28" grpId="0"/>
      <p:bldP spid="29" grpId="0"/>
      <p:bldP spid="30" grpId="0"/>
      <p:bldP spid="37"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043608" y="771550"/>
            <a:ext cx="4896544" cy="4052718"/>
            <a:chOff x="555625" y="285751"/>
            <a:chExt cx="7940675" cy="6572250"/>
          </a:xfrm>
          <a:solidFill>
            <a:srgbClr val="92D050"/>
          </a:solidFill>
          <a:effectLst/>
        </p:grpSpPr>
        <p:sp>
          <p:nvSpPr>
            <p:cNvPr id="6" name="Freeform 7"/>
            <p:cNvSpPr/>
            <p:nvPr/>
          </p:nvSpPr>
          <p:spPr bwMode="auto">
            <a:xfrm>
              <a:off x="5489575" y="6505576"/>
              <a:ext cx="422275" cy="352425"/>
            </a:xfrm>
            <a:custGeom>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1">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 name="Freeform 8"/>
            <p:cNvSpPr/>
            <p:nvPr/>
          </p:nvSpPr>
          <p:spPr bwMode="auto">
            <a:xfrm>
              <a:off x="5508625" y="6521451"/>
              <a:ext cx="387350" cy="320675"/>
            </a:xfrm>
            <a:custGeom>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1">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Freeform 10"/>
            <p:cNvSpPr/>
            <p:nvPr/>
          </p:nvSpPr>
          <p:spPr bwMode="auto">
            <a:xfrm>
              <a:off x="5661025" y="5511801"/>
              <a:ext cx="1244600" cy="955675"/>
            </a:xfrm>
            <a:custGeom>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Freeform 11"/>
            <p:cNvSpPr/>
            <p:nvPr/>
          </p:nvSpPr>
          <p:spPr bwMode="auto">
            <a:xfrm>
              <a:off x="3673475" y="4854576"/>
              <a:ext cx="1400175" cy="1479550"/>
            </a:xfrm>
            <a:custGeom>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Freeform 12"/>
            <p:cNvSpPr/>
            <p:nvPr/>
          </p:nvSpPr>
          <p:spPr bwMode="auto">
            <a:xfrm>
              <a:off x="4851400" y="5384801"/>
              <a:ext cx="1187450" cy="885825"/>
            </a:xfrm>
            <a:custGeom>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Freeform 13"/>
            <p:cNvSpPr/>
            <p:nvPr/>
          </p:nvSpPr>
          <p:spPr bwMode="auto">
            <a:xfrm>
              <a:off x="7381875" y="5387976"/>
              <a:ext cx="282575" cy="654050"/>
            </a:xfrm>
            <a:custGeom>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Freeform 14"/>
            <p:cNvSpPr/>
            <p:nvPr/>
          </p:nvSpPr>
          <p:spPr bwMode="auto">
            <a:xfrm>
              <a:off x="7400925" y="5403851"/>
              <a:ext cx="247650" cy="619125"/>
            </a:xfrm>
            <a:custGeom>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15"/>
            <p:cNvSpPr/>
            <p:nvPr/>
          </p:nvSpPr>
          <p:spPr bwMode="auto">
            <a:xfrm>
              <a:off x="6708775" y="4911726"/>
              <a:ext cx="657225" cy="854075"/>
            </a:xfrm>
            <a:custGeom>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3"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16"/>
            <p:cNvSpPr/>
            <p:nvPr/>
          </p:nvSpPr>
          <p:spPr bwMode="auto">
            <a:xfrm>
              <a:off x="4689475" y="4829176"/>
              <a:ext cx="962025" cy="844550"/>
            </a:xfrm>
            <a:custGeom>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17"/>
            <p:cNvSpPr/>
            <p:nvPr/>
          </p:nvSpPr>
          <p:spPr bwMode="auto">
            <a:xfrm>
              <a:off x="5508625" y="4654551"/>
              <a:ext cx="854075" cy="1012825"/>
            </a:xfrm>
            <a:custGeom>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18"/>
            <p:cNvSpPr/>
            <p:nvPr/>
          </p:nvSpPr>
          <p:spPr bwMode="auto">
            <a:xfrm>
              <a:off x="6286500" y="4597401"/>
              <a:ext cx="739775" cy="1057275"/>
            </a:xfrm>
            <a:custGeom>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9"/>
            <p:cNvSpPr/>
            <p:nvPr/>
          </p:nvSpPr>
          <p:spPr bwMode="auto">
            <a:xfrm>
              <a:off x="3746500" y="3927476"/>
              <a:ext cx="1543050" cy="1517650"/>
            </a:xfrm>
            <a:custGeom>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20"/>
            <p:cNvSpPr/>
            <p:nvPr/>
          </p:nvSpPr>
          <p:spPr bwMode="auto">
            <a:xfrm>
              <a:off x="873125" y="3270251"/>
              <a:ext cx="3095625" cy="1895475"/>
            </a:xfrm>
            <a:custGeom>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21"/>
            <p:cNvSpPr/>
            <p:nvPr/>
          </p:nvSpPr>
          <p:spPr bwMode="auto">
            <a:xfrm>
              <a:off x="6962775" y="4486276"/>
              <a:ext cx="577850" cy="571500"/>
            </a:xfrm>
            <a:custGeom>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22"/>
            <p:cNvSpPr/>
            <p:nvPr/>
          </p:nvSpPr>
          <p:spPr bwMode="auto">
            <a:xfrm>
              <a:off x="4975225" y="4273551"/>
              <a:ext cx="733425" cy="762000"/>
            </a:xfrm>
            <a:custGeom>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Freeform 23"/>
            <p:cNvSpPr/>
            <p:nvPr/>
          </p:nvSpPr>
          <p:spPr bwMode="auto">
            <a:xfrm>
              <a:off x="5438775" y="4105276"/>
              <a:ext cx="1196975" cy="739775"/>
            </a:xfrm>
            <a:custGeom>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Freeform 24"/>
            <p:cNvSpPr/>
            <p:nvPr/>
          </p:nvSpPr>
          <p:spPr bwMode="auto">
            <a:xfrm>
              <a:off x="6423025" y="3759201"/>
              <a:ext cx="739775" cy="911225"/>
            </a:xfrm>
            <a:custGeom>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Freeform 25"/>
            <p:cNvSpPr/>
            <p:nvPr/>
          </p:nvSpPr>
          <p:spPr bwMode="auto">
            <a:xfrm>
              <a:off x="6619875" y="3635376"/>
              <a:ext cx="863600" cy="854075"/>
            </a:xfrm>
            <a:custGeom>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Freeform 26"/>
            <p:cNvSpPr/>
            <p:nvPr/>
          </p:nvSpPr>
          <p:spPr bwMode="auto">
            <a:xfrm>
              <a:off x="5727700" y="3489326"/>
              <a:ext cx="889000" cy="860425"/>
            </a:xfrm>
            <a:custGeom>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Freeform 27"/>
            <p:cNvSpPr/>
            <p:nvPr/>
          </p:nvSpPr>
          <p:spPr bwMode="auto">
            <a:xfrm>
              <a:off x="5026025" y="2933701"/>
              <a:ext cx="777875" cy="1409700"/>
            </a:xfrm>
            <a:custGeom>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7">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Freeform 28"/>
            <p:cNvSpPr/>
            <p:nvPr/>
          </p:nvSpPr>
          <p:spPr bwMode="auto">
            <a:xfrm>
              <a:off x="2630488" y="2922588"/>
              <a:ext cx="1962150" cy="1428750"/>
            </a:xfrm>
            <a:custGeom>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Freeform 29"/>
            <p:cNvSpPr/>
            <p:nvPr/>
          </p:nvSpPr>
          <p:spPr bwMode="auto">
            <a:xfrm>
              <a:off x="5676900" y="2717801"/>
              <a:ext cx="539750" cy="1085850"/>
            </a:xfrm>
            <a:custGeom>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Freeform 30"/>
            <p:cNvSpPr/>
            <p:nvPr/>
          </p:nvSpPr>
          <p:spPr bwMode="auto">
            <a:xfrm>
              <a:off x="6384925" y="3101976"/>
              <a:ext cx="1016000" cy="679450"/>
            </a:xfrm>
            <a:custGeom>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Freeform 31"/>
            <p:cNvSpPr/>
            <p:nvPr/>
          </p:nvSpPr>
          <p:spPr bwMode="auto">
            <a:xfrm>
              <a:off x="4806950" y="3000376"/>
              <a:ext cx="438150" cy="682625"/>
            </a:xfrm>
            <a:custGeom>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Freeform 32"/>
            <p:cNvSpPr/>
            <p:nvPr/>
          </p:nvSpPr>
          <p:spPr bwMode="auto">
            <a:xfrm>
              <a:off x="6108700" y="2295526"/>
              <a:ext cx="850900" cy="1219200"/>
            </a:xfrm>
            <a:custGeom>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Freeform 33"/>
            <p:cNvSpPr/>
            <p:nvPr/>
          </p:nvSpPr>
          <p:spPr bwMode="auto">
            <a:xfrm>
              <a:off x="555625" y="1035051"/>
              <a:ext cx="3143250" cy="2406650"/>
            </a:xfrm>
            <a:custGeom>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Freeform 34"/>
            <p:cNvSpPr/>
            <p:nvPr/>
          </p:nvSpPr>
          <p:spPr bwMode="auto">
            <a:xfrm>
              <a:off x="3883025" y="361951"/>
              <a:ext cx="3463925" cy="2965450"/>
            </a:xfrm>
            <a:custGeom>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35"/>
            <p:cNvSpPr/>
            <p:nvPr/>
          </p:nvSpPr>
          <p:spPr bwMode="auto">
            <a:xfrm>
              <a:off x="6346825" y="2600326"/>
              <a:ext cx="368300" cy="419100"/>
            </a:xfrm>
            <a:custGeom>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36"/>
            <p:cNvSpPr/>
            <p:nvPr/>
          </p:nvSpPr>
          <p:spPr bwMode="auto">
            <a:xfrm>
              <a:off x="6807200" y="2041526"/>
              <a:ext cx="933450" cy="879475"/>
            </a:xfrm>
            <a:custGeom>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37"/>
            <p:cNvSpPr/>
            <p:nvPr/>
          </p:nvSpPr>
          <p:spPr bwMode="auto">
            <a:xfrm>
              <a:off x="7004050" y="1552576"/>
              <a:ext cx="1330325" cy="844550"/>
            </a:xfrm>
            <a:custGeom>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38"/>
            <p:cNvSpPr/>
            <p:nvPr/>
          </p:nvSpPr>
          <p:spPr bwMode="auto">
            <a:xfrm>
              <a:off x="6727825" y="285751"/>
              <a:ext cx="1768475" cy="1581150"/>
            </a:xfrm>
            <a:custGeom>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39"/>
            <p:cNvSpPr/>
            <p:nvPr/>
          </p:nvSpPr>
          <p:spPr bwMode="auto">
            <a:xfrm>
              <a:off x="3181350" y="2301876"/>
              <a:ext cx="2238375" cy="1905000"/>
            </a:xfrm>
            <a:custGeom>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40"/>
            <p:cNvSpPr/>
            <p:nvPr/>
          </p:nvSpPr>
          <p:spPr bwMode="auto">
            <a:xfrm>
              <a:off x="2597150" y="1939926"/>
              <a:ext cx="79375" cy="82550"/>
            </a:xfrm>
            <a:custGeom>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41"/>
            <p:cNvSpPr/>
            <p:nvPr/>
          </p:nvSpPr>
          <p:spPr bwMode="auto">
            <a:xfrm>
              <a:off x="4384675" y="3463926"/>
              <a:ext cx="79375" cy="82550"/>
            </a:xfrm>
            <a:custGeom>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42"/>
            <p:cNvSpPr/>
            <p:nvPr/>
          </p:nvSpPr>
          <p:spPr bwMode="auto">
            <a:xfrm>
              <a:off x="4737100" y="4543426"/>
              <a:ext cx="63500" cy="66675"/>
            </a:xfrm>
            <a:custGeom>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Freeform 43"/>
            <p:cNvSpPr/>
            <p:nvPr/>
          </p:nvSpPr>
          <p:spPr bwMode="auto">
            <a:xfrm>
              <a:off x="4495800" y="5581651"/>
              <a:ext cx="66675" cy="63500"/>
            </a:xfrm>
            <a:custGeom>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Freeform 44"/>
            <p:cNvSpPr/>
            <p:nvPr/>
          </p:nvSpPr>
          <p:spPr bwMode="auto">
            <a:xfrm>
              <a:off x="2736850" y="4533901"/>
              <a:ext cx="63500" cy="63500"/>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45"/>
            <p:cNvSpPr/>
            <p:nvPr/>
          </p:nvSpPr>
          <p:spPr bwMode="auto">
            <a:xfrm>
              <a:off x="5451475" y="5978526"/>
              <a:ext cx="63500" cy="63500"/>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Freeform 46"/>
            <p:cNvSpPr/>
            <p:nvPr/>
          </p:nvSpPr>
          <p:spPr bwMode="auto">
            <a:xfrm>
              <a:off x="5181600" y="5302251"/>
              <a:ext cx="66675" cy="66675"/>
            </a:xfrm>
            <a:custGeom>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Freeform 47"/>
            <p:cNvSpPr/>
            <p:nvPr/>
          </p:nvSpPr>
          <p:spPr bwMode="auto">
            <a:xfrm>
              <a:off x="6146800" y="4956176"/>
              <a:ext cx="63500" cy="63500"/>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6" name="Freeform 48"/>
            <p:cNvSpPr/>
            <p:nvPr/>
          </p:nvSpPr>
          <p:spPr bwMode="auto">
            <a:xfrm>
              <a:off x="6308725" y="5861051"/>
              <a:ext cx="63500" cy="63500"/>
            </a:xfrm>
            <a:custGeom>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Freeform 49"/>
            <p:cNvSpPr/>
            <p:nvPr/>
          </p:nvSpPr>
          <p:spPr bwMode="auto">
            <a:xfrm>
              <a:off x="6642100" y="4851401"/>
              <a:ext cx="63500" cy="63500"/>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Freeform 50"/>
            <p:cNvSpPr/>
            <p:nvPr/>
          </p:nvSpPr>
          <p:spPr bwMode="auto">
            <a:xfrm>
              <a:off x="7213600" y="5254626"/>
              <a:ext cx="63500" cy="63500"/>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51"/>
            <p:cNvSpPr/>
            <p:nvPr/>
          </p:nvSpPr>
          <p:spPr bwMode="auto">
            <a:xfrm>
              <a:off x="7216775" y="4473576"/>
              <a:ext cx="66675" cy="66675"/>
            </a:xfrm>
            <a:custGeom>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52"/>
            <p:cNvSpPr/>
            <p:nvPr/>
          </p:nvSpPr>
          <p:spPr bwMode="auto">
            <a:xfrm>
              <a:off x="6791325" y="4206876"/>
              <a:ext cx="63500" cy="63500"/>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53"/>
            <p:cNvSpPr/>
            <p:nvPr/>
          </p:nvSpPr>
          <p:spPr bwMode="auto">
            <a:xfrm>
              <a:off x="7073900" y="4206876"/>
              <a:ext cx="63500" cy="63500"/>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54"/>
            <p:cNvSpPr/>
            <p:nvPr/>
          </p:nvSpPr>
          <p:spPr bwMode="auto">
            <a:xfrm>
              <a:off x="6165850" y="3759201"/>
              <a:ext cx="63500" cy="66675"/>
            </a:xfrm>
            <a:custGeom>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55"/>
            <p:cNvSpPr/>
            <p:nvPr/>
          </p:nvSpPr>
          <p:spPr bwMode="auto">
            <a:xfrm>
              <a:off x="5464175" y="3879851"/>
              <a:ext cx="66675" cy="63500"/>
            </a:xfrm>
            <a:custGeom>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56"/>
            <p:cNvSpPr/>
            <p:nvPr/>
          </p:nvSpPr>
          <p:spPr bwMode="auto">
            <a:xfrm>
              <a:off x="5972175" y="3184526"/>
              <a:ext cx="63500" cy="63500"/>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Freeform 57"/>
            <p:cNvSpPr/>
            <p:nvPr/>
          </p:nvSpPr>
          <p:spPr bwMode="auto">
            <a:xfrm>
              <a:off x="6254750" y="3089276"/>
              <a:ext cx="63500" cy="66675"/>
            </a:xfrm>
            <a:custGeom>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Freeform 58"/>
            <p:cNvSpPr/>
            <p:nvPr/>
          </p:nvSpPr>
          <p:spPr bwMode="auto">
            <a:xfrm>
              <a:off x="6667500" y="3346451"/>
              <a:ext cx="63500" cy="66675"/>
            </a:xfrm>
            <a:custGeom>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59"/>
            <p:cNvSpPr/>
            <p:nvPr/>
          </p:nvSpPr>
          <p:spPr bwMode="auto">
            <a:xfrm>
              <a:off x="5054600" y="3079751"/>
              <a:ext cx="63500" cy="63500"/>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60"/>
            <p:cNvSpPr/>
            <p:nvPr/>
          </p:nvSpPr>
          <p:spPr bwMode="auto">
            <a:xfrm>
              <a:off x="5803900" y="2654301"/>
              <a:ext cx="63500" cy="63500"/>
            </a:xfrm>
            <a:custGeom>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9" name="Freeform 61"/>
            <p:cNvSpPr/>
            <p:nvPr/>
          </p:nvSpPr>
          <p:spPr bwMode="auto">
            <a:xfrm>
              <a:off x="6645275" y="2870201"/>
              <a:ext cx="66675" cy="66675"/>
            </a:xfrm>
            <a:custGeom>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62"/>
            <p:cNvSpPr/>
            <p:nvPr/>
          </p:nvSpPr>
          <p:spPr bwMode="auto">
            <a:xfrm>
              <a:off x="7394575" y="2266951"/>
              <a:ext cx="66675" cy="63500"/>
            </a:xfrm>
            <a:custGeom>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Freeform 63"/>
            <p:cNvSpPr/>
            <p:nvPr/>
          </p:nvSpPr>
          <p:spPr bwMode="auto">
            <a:xfrm>
              <a:off x="7559675" y="1882776"/>
              <a:ext cx="63500" cy="66675"/>
            </a:xfrm>
            <a:custGeom>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Freeform 64"/>
            <p:cNvSpPr/>
            <p:nvPr/>
          </p:nvSpPr>
          <p:spPr bwMode="auto">
            <a:xfrm>
              <a:off x="7645400" y="1539876"/>
              <a:ext cx="63500" cy="66675"/>
            </a:xfrm>
            <a:custGeom>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Freeform 65"/>
            <p:cNvSpPr/>
            <p:nvPr/>
          </p:nvSpPr>
          <p:spPr bwMode="auto">
            <a:xfrm>
              <a:off x="4708525" y="3597276"/>
              <a:ext cx="82550" cy="82550"/>
            </a:xfrm>
            <a:custGeom>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Freeform 66"/>
            <p:cNvSpPr/>
            <p:nvPr/>
          </p:nvSpPr>
          <p:spPr bwMode="auto">
            <a:xfrm>
              <a:off x="5759450" y="6537326"/>
              <a:ext cx="63500" cy="63500"/>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Freeform 67"/>
            <p:cNvSpPr/>
            <p:nvPr/>
          </p:nvSpPr>
          <p:spPr bwMode="auto">
            <a:xfrm>
              <a:off x="6429375" y="6045201"/>
              <a:ext cx="66675" cy="63500"/>
            </a:xfrm>
            <a:custGeom>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68"/>
            <p:cNvSpPr/>
            <p:nvPr/>
          </p:nvSpPr>
          <p:spPr bwMode="auto">
            <a:xfrm>
              <a:off x="7600950" y="5419726"/>
              <a:ext cx="63500" cy="63500"/>
            </a:xfrm>
            <a:custGeom>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Freeform 69"/>
            <p:cNvSpPr/>
            <p:nvPr/>
          </p:nvSpPr>
          <p:spPr bwMode="auto">
            <a:xfrm>
              <a:off x="7426325" y="4251326"/>
              <a:ext cx="95250" cy="95250"/>
            </a:xfrm>
            <a:custGeom>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70"/>
            <p:cNvSpPr/>
            <p:nvPr/>
          </p:nvSpPr>
          <p:spPr bwMode="auto">
            <a:xfrm>
              <a:off x="6362700" y="4521201"/>
              <a:ext cx="66675" cy="63500"/>
            </a:xfrm>
            <a:custGeom>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Freeform 71"/>
            <p:cNvSpPr/>
            <p:nvPr/>
          </p:nvSpPr>
          <p:spPr bwMode="auto">
            <a:xfrm>
              <a:off x="6416675" y="2724151"/>
              <a:ext cx="123825" cy="120650"/>
            </a:xfrm>
            <a:custGeom>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solidFill>
                <a:srgbClr val="FF0000"/>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72"/>
            <p:cNvSpPr/>
            <p:nvPr/>
          </p:nvSpPr>
          <p:spPr bwMode="auto">
            <a:xfrm>
              <a:off x="6210300" y="6080126"/>
              <a:ext cx="66675" cy="66675"/>
            </a:xfrm>
            <a:custGeom>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73"/>
            <p:cNvSpPr/>
            <p:nvPr/>
          </p:nvSpPr>
          <p:spPr bwMode="auto">
            <a:xfrm>
              <a:off x="5130800" y="4695826"/>
              <a:ext cx="63500" cy="63500"/>
            </a:xfrm>
            <a:custGeom>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45722" y="2559053"/>
            <a:ext cx="3686718" cy="1613459"/>
            <a:chOff x="4485682" y="2466775"/>
            <a:chExt cx="3686718" cy="1613459"/>
          </a:xfrm>
        </p:grpSpPr>
        <p:cxnSp>
          <p:nvCxnSpPr>
            <p:cNvPr id="73" name="直接连接符 72"/>
            <p:cNvCxnSpPr>
              <a:stCxn id="56" idx="8"/>
              <a:endCxn id="74" idx="1"/>
            </p:cNvCxnSpPr>
            <p:nvPr/>
          </p:nvCxnSpPr>
          <p:spPr>
            <a:xfrm>
              <a:off x="4485682" y="2601866"/>
              <a:ext cx="1094430" cy="671639"/>
            </a:xfrm>
            <a:prstGeom prst="line">
              <a:avLst/>
            </a:prstGeom>
            <a:noFill/>
            <a:ln w="19050" cap="flat" cmpd="sng" algn="ctr">
              <a:solidFill>
                <a:srgbClr val="92D050"/>
              </a:solidFill>
              <a:prstDash val="sysDash"/>
              <a:headEnd type="oval"/>
            </a:ln>
            <a:effectLst/>
          </p:spPr>
        </p:cxnSp>
        <p:sp>
          <p:nvSpPr>
            <p:cNvPr id="74" name="圆角矩形 73"/>
            <p:cNvSpPr/>
            <p:nvPr/>
          </p:nvSpPr>
          <p:spPr>
            <a:xfrm>
              <a:off x="5580112" y="2466775"/>
              <a:ext cx="2592288" cy="1613459"/>
            </a:xfrm>
            <a:prstGeom prst="roundRect">
              <a:avLst>
                <a:gd name="adj" fmla="val 0"/>
              </a:avLst>
            </a:prstGeom>
            <a:solidFill>
              <a:schemeClr val="bg1">
                <a:lumMod val="85000"/>
              </a:schemeClr>
            </a:solidFill>
            <a:ln w="19050" cap="flat" cmpd="sng" algn="ctr">
              <a:noFill/>
              <a:prstDash val="sysDash"/>
              <a:headEnd type="oval"/>
            </a:ln>
            <a:effectLst/>
          </p:spPr>
          <p:txBody>
            <a:bodyPr rtlCol="0" anchor="ctr"/>
            <a:lstStyle/>
            <a:p>
              <a:pPr marL="0" marR="0" lvl="0" indent="0" algn="ctr" defTabSz="914400" eaLnBrk="1" fontAlgn="auto" latinLnBrk="0" hangingPunct="1">
                <a:lnSpc>
                  <a:spcPct val="130000"/>
                </a:lnSpc>
                <a:spcBef>
                  <a:spcPct val="0"/>
                </a:spcBef>
                <a:spcAft>
                  <a:spcPct val="0"/>
                </a:spcAft>
                <a:buClrTx/>
                <a:buSzTx/>
                <a:buFontTx/>
                <a:buNone/>
                <a:defRPr/>
              </a:pPr>
              <a:r>
                <a:rPr kumimoji="0" lang="zh-CN" altLang="en-US" sz="1500" b="0" i="0" u="none" strike="noStrike" kern="0" cap="none" spc="0" normalizeH="0" baseline="0" noProof="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500" b="0" i="0" u="none" strike="noStrike" kern="0" cap="none" spc="0" normalizeH="0" baseline="0" noProof="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ct val="0"/>
                </a:spcBef>
                <a:spcAft>
                  <a:spcPct val="0"/>
                </a:spcAft>
                <a:buClrTx/>
                <a:buSzTx/>
                <a:buFontTx/>
                <a:buNone/>
                <a:defRPr/>
              </a:pPr>
              <a:r>
                <a:rPr kumimoji="0" lang="zh-CN" altLang="en-US" sz="1500" b="0" i="0" u="none" strike="noStrike" kern="0" cap="none" spc="0" normalizeH="0" baseline="0" noProof="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a:t>
              </a:r>
              <a:r>
                <a:rPr kumimoji="0" lang="zh-CN" altLang="en-US" sz="15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此处添加文本</a:t>
              </a:r>
              <a:r>
                <a:rPr kumimoji="0" lang="zh-CN" altLang="en-US" sz="1500" b="0" i="0" u="none" strike="noStrike" kern="0" cap="none" spc="0" normalizeH="0" baseline="0" noProof="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a:t>
              </a:r>
              <a:endParaRPr kumimoji="0" lang="en-US" altLang="zh-CN" sz="1500" b="0" i="0" u="none" strike="noStrike" kern="0" cap="none" spc="0" normalizeH="0" baseline="0" noProof="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ct val="0"/>
                </a:spcBef>
                <a:spcAft>
                  <a:spcPct val="0"/>
                </a:spcAft>
                <a:buClrTx/>
                <a:buSzTx/>
                <a:buFontTx/>
                <a:buNone/>
                <a:defRPr/>
              </a:pPr>
              <a:r>
                <a:rPr kumimoji="0" lang="zh-CN" altLang="en-US" sz="15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单击此处添加文本，</a:t>
              </a:r>
              <a:endParaRPr kumimoji="0" lang="zh-CN" altLang="en-US" sz="15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ct val="0"/>
                </a:spcBef>
                <a:spcAft>
                  <a:spcPct val="0"/>
                </a:spcAft>
                <a:buClrTx/>
                <a:buSzTx/>
                <a:buFontTx/>
                <a:buNone/>
                <a:defRPr/>
              </a:pPr>
              <a:r>
                <a:rPr kumimoji="0" lang="zh-CN" altLang="en-US" sz="15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1500" b="0" i="0" u="none" strike="noStrike" kern="0" cap="none" spc="0" normalizeH="0" baseline="0" noProof="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文本。</a:t>
              </a:r>
              <a:endParaRPr kumimoji="0" lang="zh-CN" altLang="en-US" sz="1500" b="0" i="0" u="none" strike="noStrike" kern="0" cap="none" spc="0" normalizeH="0" baseline="0" noProof="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p:txBody>
        </p:sp>
      </p:grpSp>
      <p:sp>
        <p:nvSpPr>
          <p:cNvPr id="75" name="矩形 74"/>
          <p:cNvSpPr/>
          <p:nvPr/>
        </p:nvSpPr>
        <p:spPr>
          <a:xfrm>
            <a:off x="6193081" y="1920713"/>
            <a:ext cx="1939467" cy="444515"/>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700" b="1"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cs typeface="+mn-cs"/>
              </a:rPr>
              <a:t>单击添加标题</a:t>
            </a:r>
            <a:endParaRPr kumimoji="0" lang="zh-CN" altLang="en-US" sz="17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657526" y="1603313"/>
            <a:ext cx="879741" cy="878992"/>
            <a:chOff x="4584975" y="1646087"/>
            <a:chExt cx="846284" cy="844810"/>
          </a:xfrm>
          <a:solidFill>
            <a:srgbClr val="92D050"/>
          </a:solidFill>
        </p:grpSpPr>
        <p:grpSp>
          <p:nvGrpSpPr>
            <p:cNvPr id="6" name="组合 5"/>
            <p:cNvGrpSpPr/>
            <p:nvPr/>
          </p:nvGrpSpPr>
          <p:grpSpPr>
            <a:xfrm>
              <a:off x="4584975" y="1646087"/>
              <a:ext cx="846284" cy="844810"/>
              <a:chOff x="4516292" y="1706892"/>
              <a:chExt cx="846284" cy="844810"/>
            </a:xfrm>
            <a:grpFill/>
          </p:grpSpPr>
          <p:sp>
            <p:nvSpPr>
              <p:cNvPr id="8" name="上箭头 1"/>
              <p:cNvSpPr/>
              <p:nvPr/>
            </p:nvSpPr>
            <p:spPr>
              <a:xfrm rot="18659292">
                <a:off x="4494517" y="1728154"/>
                <a:ext cx="825440" cy="781889"/>
              </a:xfrm>
              <a:custGeom>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4"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13500000" algn="br" rotWithShape="0">
                  <a:prstClr val="black">
                    <a:alpha val="40000"/>
                  </a:prstClr>
                </a:outerShdw>
              </a:effectLst>
            </p:spPr>
            <p:txBody>
              <a:bodyPr lIns="48403" tIns="48403" rIns="48403" bIns="48403" anchor="ctr"/>
              <a:lstStyle/>
              <a:p>
                <a:pPr algn="ctr" defTabSz="800100">
                  <a:lnSpc>
                    <a:spcPct val="90000"/>
                  </a:lnSpc>
                  <a:spcAft>
                    <a:spcPct val="35000"/>
                  </a:spcAft>
                  <a:defRPr/>
                </a:pPr>
                <a:endParaRPr lang="zh-CN" altLang="en-US"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椭圆 6"/>
              <p:cNvSpPr/>
              <p:nvPr/>
            </p:nvSpPr>
            <p:spPr>
              <a:xfrm>
                <a:off x="4762318" y="1935384"/>
                <a:ext cx="600258" cy="616318"/>
              </a:xfrm>
              <a:custGeom>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rot="18367304">
              <a:off x="4740951" y="1767430"/>
              <a:ext cx="469936" cy="461192"/>
            </a:xfrm>
            <a:prstGeom prst="rect">
              <a:avLst/>
            </a:prstGeom>
            <a:grpFill/>
          </p:spPr>
          <p:txBody>
            <a:bodyPr>
              <a:spAutoFit/>
            </a:bodyPr>
            <a:lstStyle/>
            <a:p>
              <a:pPr fontAlgn="auto">
                <a:spcBef>
                  <a:spcPct val="0"/>
                </a:spcBef>
                <a:spcAft>
                  <a:spcPct val="0"/>
                </a:spcAft>
                <a:defRPr/>
              </a:pPr>
              <a:r>
                <a:rPr lang="en-US" altLang="zh-CN"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zh-CN" altLang="en-US"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668636" y="2626951"/>
            <a:ext cx="885136" cy="874480"/>
            <a:chOff x="4595664" y="2629915"/>
            <a:chExt cx="851474" cy="840473"/>
          </a:xfrm>
          <a:solidFill>
            <a:srgbClr val="92D050"/>
          </a:solidFill>
        </p:grpSpPr>
        <p:grpSp>
          <p:nvGrpSpPr>
            <p:cNvPr id="11" name="组合 10"/>
            <p:cNvGrpSpPr/>
            <p:nvPr/>
          </p:nvGrpSpPr>
          <p:grpSpPr>
            <a:xfrm>
              <a:off x="4595664" y="2629915"/>
              <a:ext cx="851474" cy="840473"/>
              <a:chOff x="4526981" y="2690720"/>
              <a:chExt cx="851474" cy="840473"/>
            </a:xfrm>
            <a:grpFill/>
          </p:grpSpPr>
          <p:sp>
            <p:nvSpPr>
              <p:cNvPr id="13" name="上箭头 1"/>
              <p:cNvSpPr/>
              <p:nvPr/>
            </p:nvSpPr>
            <p:spPr>
              <a:xfrm rot="13485208">
                <a:off x="4526981" y="2748476"/>
                <a:ext cx="826176" cy="782717"/>
              </a:xfrm>
              <a:custGeom>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4"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椭圆 6"/>
              <p:cNvSpPr/>
              <p:nvPr/>
            </p:nvSpPr>
            <p:spPr>
              <a:xfrm flipV="1">
                <a:off x="4778196" y="2690720"/>
                <a:ext cx="600259" cy="616318"/>
              </a:xfrm>
              <a:custGeom>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rot="3232695" flipV="1">
              <a:off x="4773021" y="2856976"/>
              <a:ext cx="471461" cy="444108"/>
            </a:xfrm>
            <a:prstGeom prst="rect">
              <a:avLst/>
            </a:prstGeom>
            <a:grpFill/>
          </p:spPr>
          <p:txBody>
            <a:bodyPr>
              <a:spAutoFit/>
            </a:bodyPr>
            <a:lstStyle/>
            <a:p>
              <a:pPr algn="ctr" fontAlgn="auto">
                <a:spcBef>
                  <a:spcPct val="0"/>
                </a:spcBef>
                <a:spcAft>
                  <a:spcPct val="0"/>
                </a:spcAft>
                <a:defRPr/>
              </a:pPr>
              <a:r>
                <a:rPr lang="en-US" altLang="zh-CN"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endParaRPr lang="zh-CN" altLang="en-US"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807135" y="2626950"/>
            <a:ext cx="868103" cy="880829"/>
            <a:chOff x="5690864" y="2629916"/>
            <a:chExt cx="835088" cy="846575"/>
          </a:xfrm>
          <a:solidFill>
            <a:srgbClr val="92D050"/>
          </a:solidFill>
        </p:grpSpPr>
        <p:grpSp>
          <p:nvGrpSpPr>
            <p:cNvPr id="16" name="组合 15"/>
            <p:cNvGrpSpPr/>
            <p:nvPr/>
          </p:nvGrpSpPr>
          <p:grpSpPr>
            <a:xfrm>
              <a:off x="5690864" y="2629916"/>
              <a:ext cx="835088" cy="846575"/>
              <a:chOff x="5622181" y="2709289"/>
              <a:chExt cx="835088" cy="846575"/>
            </a:xfrm>
            <a:grpFill/>
          </p:grpSpPr>
          <p:sp>
            <p:nvSpPr>
              <p:cNvPr id="18" name="上箭头 1"/>
              <p:cNvSpPr/>
              <p:nvPr/>
            </p:nvSpPr>
            <p:spPr>
              <a:xfrm rot="7888233">
                <a:off x="5653605" y="2752201"/>
                <a:ext cx="825438" cy="781888"/>
              </a:xfrm>
              <a:custGeom>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4"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椭圆 6"/>
              <p:cNvSpPr/>
              <p:nvPr/>
            </p:nvSpPr>
            <p:spPr>
              <a:xfrm flipH="1" flipV="1">
                <a:off x="5622181" y="2709289"/>
                <a:ext cx="600258" cy="616318"/>
              </a:xfrm>
              <a:custGeom>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rot="18367304" flipH="1" flipV="1">
              <a:off x="5899278" y="2848434"/>
              <a:ext cx="471461" cy="461192"/>
            </a:xfrm>
            <a:prstGeom prst="rect">
              <a:avLst/>
            </a:prstGeom>
            <a:grpFill/>
          </p:spPr>
          <p:txBody>
            <a:bodyPr>
              <a:spAutoFit/>
            </a:bodyPr>
            <a:lstStyle/>
            <a:p>
              <a:pPr algn="ctr" fontAlgn="auto">
                <a:spcBef>
                  <a:spcPct val="0"/>
                </a:spcBef>
                <a:spcAft>
                  <a:spcPct val="0"/>
                </a:spcAft>
                <a:defRPr/>
              </a:pPr>
              <a:r>
                <a:rPr lang="en-US" altLang="zh-CN"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endParaRPr lang="zh-CN" altLang="en-US"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779906" y="1593254"/>
            <a:ext cx="876548" cy="889051"/>
            <a:chOff x="5664670" y="1636419"/>
            <a:chExt cx="843213" cy="854478"/>
          </a:xfrm>
          <a:solidFill>
            <a:srgbClr val="92D050"/>
          </a:solidFill>
        </p:grpSpPr>
        <p:grpSp>
          <p:nvGrpSpPr>
            <p:cNvPr id="21" name="组合 20"/>
            <p:cNvGrpSpPr/>
            <p:nvPr/>
          </p:nvGrpSpPr>
          <p:grpSpPr>
            <a:xfrm>
              <a:off x="5664670" y="1636419"/>
              <a:ext cx="843213" cy="854478"/>
              <a:chOff x="5595987" y="1675993"/>
              <a:chExt cx="843213" cy="854478"/>
            </a:xfrm>
            <a:grpFill/>
          </p:grpSpPr>
          <p:sp>
            <p:nvSpPr>
              <p:cNvPr id="23" name="上箭头 1"/>
              <p:cNvSpPr/>
              <p:nvPr/>
            </p:nvSpPr>
            <p:spPr>
              <a:xfrm rot="2540756">
                <a:off x="5614295" y="1675993"/>
                <a:ext cx="824649" cy="782718"/>
              </a:xfrm>
              <a:custGeom>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4"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椭圆 6"/>
              <p:cNvSpPr/>
              <p:nvPr/>
            </p:nvSpPr>
            <p:spPr>
              <a:xfrm flipH="1">
                <a:off x="5595987" y="1914153"/>
                <a:ext cx="600258" cy="616318"/>
              </a:xfrm>
              <a:custGeom>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rot="3232695" flipH="1">
              <a:off x="5859573" y="1815491"/>
              <a:ext cx="471462" cy="461193"/>
            </a:xfrm>
            <a:prstGeom prst="rect">
              <a:avLst/>
            </a:prstGeom>
            <a:grpFill/>
          </p:spPr>
          <p:txBody>
            <a:bodyPr>
              <a:spAutoFit/>
            </a:bodyPr>
            <a:lstStyle/>
            <a:p>
              <a:pPr algn="ctr" fontAlgn="auto">
                <a:spcBef>
                  <a:spcPct val="0"/>
                </a:spcBef>
                <a:spcAft>
                  <a:spcPct val="0"/>
                </a:spcAft>
                <a:defRPr/>
              </a:pPr>
              <a:r>
                <a:rPr lang="en-US" altLang="zh-CN"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endParaRPr lang="zh-CN" altLang="en-US"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755576" y="843956"/>
            <a:ext cx="2825750" cy="1541461"/>
            <a:chOff x="323528" y="1916834"/>
            <a:chExt cx="2825034" cy="1542875"/>
          </a:xfrm>
          <a:solidFill>
            <a:srgbClr val="92D050"/>
          </a:solidFill>
        </p:grpSpPr>
        <p:grpSp>
          <p:nvGrpSpPr>
            <p:cNvPr id="26" name="组合 25"/>
            <p:cNvGrpSpPr/>
            <p:nvPr/>
          </p:nvGrpSpPr>
          <p:grpSpPr>
            <a:xfrm>
              <a:off x="515192" y="2229092"/>
              <a:ext cx="2462470" cy="125042"/>
              <a:chOff x="2296720" y="1560423"/>
              <a:chExt cx="2011108" cy="102122"/>
            </a:xfrm>
            <a:grpFill/>
          </p:grpSpPr>
          <p:sp>
            <p:nvSpPr>
              <p:cNvPr id="31" name="等腰三角形 30"/>
              <p:cNvSpPr/>
              <p:nvPr/>
            </p:nvSpPr>
            <p:spPr>
              <a:xfrm>
                <a:off x="2297025" y="1561048"/>
                <a:ext cx="117954" cy="101221"/>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32" name="直接连接符 31"/>
              <p:cNvCxnSpPr>
                <a:stCxn id="31" idx="2"/>
              </p:cNvCxnSpPr>
              <p:nvPr/>
            </p:nvCxnSpPr>
            <p:spPr>
              <a:xfrm>
                <a:off x="2297025" y="1662269"/>
                <a:ext cx="2010389" cy="0"/>
              </a:xfrm>
              <a:prstGeom prst="line">
                <a:avLst/>
              </a:prstGeom>
              <a:grpFill/>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23528" y="1916834"/>
              <a:ext cx="2460001" cy="308258"/>
              <a:chOff x="2140187" y="1305399"/>
              <a:chExt cx="2009091" cy="251755"/>
            </a:xfrm>
            <a:grpFill/>
          </p:grpSpPr>
          <p:sp>
            <p:nvSpPr>
              <p:cNvPr id="29" name="TextBox 28"/>
              <p:cNvSpPr txBox="1">
                <a:spLocks noChangeArrowheads="1"/>
              </p:cNvSpPr>
              <p:nvPr/>
            </p:nvSpPr>
            <p:spPr bwMode="auto">
              <a:xfrm>
                <a:off x="2140187" y="1305399"/>
                <a:ext cx="323547" cy="251593"/>
              </a:xfrm>
              <a:prstGeom prst="rect">
                <a:avLst/>
              </a:prstGeom>
              <a:grpFill/>
              <a:ln w="9525">
                <a:solidFill>
                  <a:srgbClr val="000000"/>
                </a:solidFill>
                <a:miter lim="800000"/>
              </a:ln>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a:latin typeface="微软雅黑" panose="020b0503020204020204" pitchFamily="34" charset="-122"/>
                  </a:rPr>
                  <a:t>01</a:t>
                </a:r>
                <a:endParaRPr lang="zh-CN" altLang="en-US" sz="1400">
                  <a:latin typeface="微软雅黑" panose="020b0503020204020204" pitchFamily="34" charset="-122"/>
                </a:endParaRPr>
              </a:p>
            </p:txBody>
          </p:sp>
          <p:sp>
            <p:nvSpPr>
              <p:cNvPr id="30" name="TextBox 29"/>
              <p:cNvSpPr txBox="1"/>
              <p:nvPr/>
            </p:nvSpPr>
            <p:spPr>
              <a:xfrm>
                <a:off x="2565337" y="1305399"/>
                <a:ext cx="1583941" cy="251755"/>
              </a:xfrm>
              <a:prstGeom prst="rect">
                <a:avLst/>
              </a:prstGeom>
              <a:noFill/>
              <a:ln>
                <a:noFill/>
              </a:ln>
            </p:spPr>
            <p:txBody>
              <a:bodyPr>
                <a:spAutoFit/>
              </a:bodyPr>
              <a:lstStyle/>
              <a:p>
                <a:pPr fontAlgn="auto">
                  <a:spcBef>
                    <a:spcPct val="0"/>
                  </a:spcBef>
                  <a:spcAft>
                    <a:spcPct val="0"/>
                  </a:spcAft>
                  <a:defRPr/>
                </a:pPr>
                <a:r>
                  <a:rPr lang="zh-CN" altLang="en-US" sz="1400" b="1">
                    <a:latin typeface="微软雅黑" panose="020b0503020204020204" pitchFamily="34" charset="-122"/>
                    <a:ea typeface="微软雅黑" panose="020b0503020204020204" pitchFamily="34" charset="-122"/>
                  </a:rPr>
                  <a:t>点击添加标题</a:t>
                </a:r>
                <a:endParaRPr lang="zh-CN" altLang="en-US" sz="1400" b="1">
                  <a:latin typeface="微软雅黑" panose="020b0503020204020204" pitchFamily="34" charset="-122"/>
                  <a:ea typeface="微软雅黑" panose="020b0503020204020204" pitchFamily="34" charset="-122"/>
                </a:endParaRPr>
              </a:p>
            </p:txBody>
          </p:sp>
        </p:grpSp>
        <p:sp>
          <p:nvSpPr>
            <p:cNvPr id="28" name="TextBox 27"/>
            <p:cNvSpPr txBox="1">
              <a:spLocks noChangeArrowheads="1"/>
            </p:cNvSpPr>
            <p:nvPr/>
          </p:nvSpPr>
          <p:spPr bwMode="auto">
            <a:xfrm>
              <a:off x="844278" y="2444046"/>
              <a:ext cx="2304284" cy="1015663"/>
            </a:xfrm>
            <a:prstGeom prst="rect">
              <a:avLst/>
            </a:prstGeom>
            <a:solidFill>
              <a:srgbClr val="FFFFFF"/>
            </a:solidFill>
            <a:ln w="9525">
              <a:noFill/>
              <a:miter lim="800000"/>
            </a:ln>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a:latin typeface="微软雅黑" panose="020b0503020204020204" pitchFamily="34" charset="-122"/>
              </a:endParaRPr>
            </a:p>
          </p:txBody>
        </p:sp>
      </p:grpSp>
      <p:grpSp>
        <p:nvGrpSpPr>
          <p:cNvPr id="33" name="组合 32"/>
          <p:cNvGrpSpPr/>
          <p:nvPr/>
        </p:nvGrpSpPr>
        <p:grpSpPr>
          <a:xfrm>
            <a:off x="5741914" y="843955"/>
            <a:ext cx="2697227" cy="1528762"/>
            <a:chOff x="5858028" y="2212274"/>
            <a:chExt cx="2698556" cy="1529998"/>
          </a:xfrm>
        </p:grpSpPr>
        <p:grpSp>
          <p:nvGrpSpPr>
            <p:cNvPr id="34" name="组合 33"/>
            <p:cNvGrpSpPr/>
            <p:nvPr/>
          </p:nvGrpSpPr>
          <p:grpSpPr>
            <a:xfrm>
              <a:off x="6034366" y="2524534"/>
              <a:ext cx="2462470" cy="125042"/>
              <a:chOff x="6804248" y="1560423"/>
              <a:chExt cx="2011108" cy="102122"/>
            </a:xfrm>
          </p:grpSpPr>
          <p:sp>
            <p:nvSpPr>
              <p:cNvPr id="39" name="等腰三角形 38"/>
              <p:cNvSpPr/>
              <p:nvPr/>
            </p:nvSpPr>
            <p:spPr>
              <a:xfrm flipH="1">
                <a:off x="8696767" y="1561019"/>
                <a:ext cx="118042" cy="10121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40" name="直接连接符 39"/>
              <p:cNvCxnSpPr>
                <a:stCxn id="39" idx="2"/>
              </p:cNvCxnSpPr>
              <p:nvPr/>
            </p:nvCxnSpPr>
            <p:spPr>
              <a:xfrm flipH="1">
                <a:off x="6804217" y="1662229"/>
                <a:ext cx="2010592"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210630" y="2212274"/>
              <a:ext cx="2345954" cy="311401"/>
              <a:chOff x="6948201" y="1305399"/>
              <a:chExt cx="1915948" cy="254322"/>
            </a:xfrm>
          </p:grpSpPr>
          <p:sp>
            <p:nvSpPr>
              <p:cNvPr id="37" name="TextBox 36"/>
              <p:cNvSpPr txBox="1">
                <a:spLocks noChangeArrowheads="1"/>
              </p:cNvSpPr>
              <p:nvPr/>
            </p:nvSpPr>
            <p:spPr bwMode="auto">
              <a:xfrm flipH="1">
                <a:off x="8540361" y="1305399"/>
                <a:ext cx="323788" cy="25156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a:latin typeface="微软雅黑" panose="020b0503020204020204" pitchFamily="34" charset="-122"/>
                  </a:rPr>
                  <a:t>02</a:t>
                </a:r>
                <a:endParaRPr lang="zh-CN" altLang="en-US" sz="1400">
                  <a:latin typeface="微软雅黑" panose="020b0503020204020204" pitchFamily="34" charset="-122"/>
                </a:endParaRPr>
              </a:p>
            </p:txBody>
          </p:sp>
          <p:sp>
            <p:nvSpPr>
              <p:cNvPr id="38" name="TextBox 37"/>
              <p:cNvSpPr txBox="1"/>
              <p:nvPr/>
            </p:nvSpPr>
            <p:spPr>
              <a:xfrm>
                <a:off x="6948201" y="1309292"/>
                <a:ext cx="1583827" cy="250429"/>
              </a:xfrm>
              <a:prstGeom prst="rect">
                <a:avLst/>
              </a:prstGeom>
              <a:noFill/>
            </p:spPr>
            <p:txBody>
              <a:bodyPr>
                <a:spAutoFit/>
              </a:bodyPr>
              <a:lstStyle/>
              <a:p>
                <a:pPr algn="r" fontAlgn="auto">
                  <a:spcBef>
                    <a:spcPct val="0"/>
                  </a:spcBef>
                  <a:spcAft>
                    <a:spcPct val="0"/>
                  </a:spcAft>
                  <a:defRPr/>
                </a:pPr>
                <a:r>
                  <a:rPr lang="zh-CN" altLang="en-US" sz="1400" b="1">
                    <a:latin typeface="微软雅黑" panose="020b0503020204020204" pitchFamily="34" charset="-122"/>
                    <a:ea typeface="微软雅黑" panose="020b0503020204020204" pitchFamily="34" charset="-122"/>
                  </a:rPr>
                  <a:t>点击添加标题</a:t>
                </a:r>
                <a:endParaRPr lang="zh-CN" altLang="en-US" sz="1400" b="1">
                  <a:latin typeface="微软雅黑" panose="020b0503020204020204" pitchFamily="34" charset="-122"/>
                  <a:ea typeface="微软雅黑" panose="020b0503020204020204" pitchFamily="34" charset="-122"/>
                </a:endParaRPr>
              </a:p>
            </p:txBody>
          </p:sp>
        </p:grpSp>
        <p:sp>
          <p:nvSpPr>
            <p:cNvPr id="36" name="TextBox 35"/>
            <p:cNvSpPr txBox="1">
              <a:spLocks noChangeArrowheads="1"/>
            </p:cNvSpPr>
            <p:nvPr/>
          </p:nvSpPr>
          <p:spPr bwMode="auto">
            <a:xfrm>
              <a:off x="5858028" y="272660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a:latin typeface="微软雅黑" panose="020b0503020204020204" pitchFamily="34" charset="-122"/>
              </a:endParaRPr>
            </a:p>
          </p:txBody>
        </p:sp>
      </p:grpSp>
      <p:grpSp>
        <p:nvGrpSpPr>
          <p:cNvPr id="41" name="组合 40"/>
          <p:cNvGrpSpPr/>
          <p:nvPr/>
        </p:nvGrpSpPr>
        <p:grpSpPr>
          <a:xfrm>
            <a:off x="751888" y="2752404"/>
            <a:ext cx="2813051" cy="1530355"/>
            <a:chOff x="323527" y="3939171"/>
            <a:chExt cx="2813147" cy="1530151"/>
          </a:xfrm>
        </p:grpSpPr>
        <p:grpSp>
          <p:nvGrpSpPr>
            <p:cNvPr id="42" name="组合 41"/>
            <p:cNvGrpSpPr/>
            <p:nvPr/>
          </p:nvGrpSpPr>
          <p:grpSpPr>
            <a:xfrm>
              <a:off x="515192" y="4251436"/>
              <a:ext cx="2462470" cy="125042"/>
              <a:chOff x="2296720" y="2970790"/>
              <a:chExt cx="2011108" cy="102122"/>
            </a:xfrm>
          </p:grpSpPr>
          <p:sp>
            <p:nvSpPr>
              <p:cNvPr id="47" name="等腰三角形 46"/>
              <p:cNvSpPr/>
              <p:nvPr/>
            </p:nvSpPr>
            <p:spPr>
              <a:xfrm>
                <a:off x="2297071" y="2971145"/>
                <a:ext cx="117987" cy="102411"/>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48" name="直接连接符 47"/>
              <p:cNvCxnSpPr>
                <a:stCxn id="47" idx="2"/>
              </p:cNvCxnSpPr>
              <p:nvPr/>
            </p:nvCxnSpPr>
            <p:spPr>
              <a:xfrm>
                <a:off x="2297071" y="3073556"/>
                <a:ext cx="2010967"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23527" y="3939171"/>
              <a:ext cx="2468644" cy="307934"/>
              <a:chOff x="2140187" y="2715766"/>
              <a:chExt cx="2016151" cy="251491"/>
            </a:xfrm>
          </p:grpSpPr>
          <p:sp>
            <p:nvSpPr>
              <p:cNvPr id="45" name="TextBox 44"/>
              <p:cNvSpPr txBox="1">
                <a:spLocks noChangeArrowheads="1"/>
              </p:cNvSpPr>
              <p:nvPr/>
            </p:nvSpPr>
            <p:spPr bwMode="auto">
              <a:xfrm>
                <a:off x="2140187" y="2715769"/>
                <a:ext cx="323640" cy="251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a:latin typeface="微软雅黑" panose="020b0503020204020204" pitchFamily="34" charset="-122"/>
                  </a:rPr>
                  <a:t>04</a:t>
                </a:r>
                <a:endParaRPr lang="zh-CN" altLang="en-US" sz="1400">
                  <a:latin typeface="微软雅黑" panose="020b0503020204020204" pitchFamily="34" charset="-122"/>
                </a:endParaRPr>
              </a:p>
            </p:txBody>
          </p:sp>
          <p:sp>
            <p:nvSpPr>
              <p:cNvPr id="46" name="TextBox 45"/>
              <p:cNvSpPr txBox="1"/>
              <p:nvPr/>
            </p:nvSpPr>
            <p:spPr>
              <a:xfrm>
                <a:off x="2571941" y="2715766"/>
                <a:ext cx="1584397" cy="251491"/>
              </a:xfrm>
              <a:prstGeom prst="rect">
                <a:avLst/>
              </a:prstGeom>
              <a:noFill/>
            </p:spPr>
            <p:txBody>
              <a:bodyPr>
                <a:spAutoFit/>
              </a:bodyPr>
              <a:lstStyle/>
              <a:p>
                <a:pPr fontAlgn="auto">
                  <a:spcBef>
                    <a:spcPct val="0"/>
                  </a:spcBef>
                  <a:spcAft>
                    <a:spcPct val="0"/>
                  </a:spcAft>
                  <a:defRPr/>
                </a:pPr>
                <a:r>
                  <a:rPr lang="zh-CN" altLang="en-US" sz="1400" b="1">
                    <a:latin typeface="微软雅黑" panose="020b0503020204020204" pitchFamily="34" charset="-122"/>
                    <a:ea typeface="微软雅黑" panose="020b0503020204020204" pitchFamily="34" charset="-122"/>
                  </a:rPr>
                  <a:t>点击添加标题</a:t>
                </a:r>
                <a:endParaRPr lang="zh-CN" altLang="en-US" sz="1400" b="1">
                  <a:latin typeface="微软雅黑" panose="020b0503020204020204" pitchFamily="34" charset="-122"/>
                  <a:ea typeface="微软雅黑" panose="020b0503020204020204" pitchFamily="34" charset="-122"/>
                </a:endParaRPr>
              </a:p>
            </p:txBody>
          </p:sp>
        </p:grpSp>
        <p:sp>
          <p:nvSpPr>
            <p:cNvPr id="44" name="TextBox 43"/>
            <p:cNvSpPr txBox="1">
              <a:spLocks noChangeArrowheads="1"/>
            </p:cNvSpPr>
            <p:nvPr/>
          </p:nvSpPr>
          <p:spPr bwMode="auto">
            <a:xfrm>
              <a:off x="832390"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a:latin typeface="微软雅黑" panose="020b0503020204020204" pitchFamily="34" charset="-122"/>
              </a:endParaRPr>
            </a:p>
          </p:txBody>
        </p:sp>
      </p:grpSp>
      <p:grpSp>
        <p:nvGrpSpPr>
          <p:cNvPr id="49" name="组合 48"/>
          <p:cNvGrpSpPr/>
          <p:nvPr/>
        </p:nvGrpSpPr>
        <p:grpSpPr>
          <a:xfrm>
            <a:off x="5741914" y="2769587"/>
            <a:ext cx="2697223" cy="1530355"/>
            <a:chOff x="5858028" y="3939171"/>
            <a:chExt cx="2698552" cy="1530151"/>
          </a:xfrm>
        </p:grpSpPr>
        <p:grpSp>
          <p:nvGrpSpPr>
            <p:cNvPr id="50" name="组合 49"/>
            <p:cNvGrpSpPr/>
            <p:nvPr/>
          </p:nvGrpSpPr>
          <p:grpSpPr>
            <a:xfrm>
              <a:off x="6034366" y="4251436"/>
              <a:ext cx="2462470" cy="125042"/>
              <a:chOff x="6804248" y="2970790"/>
              <a:chExt cx="2011108" cy="102122"/>
            </a:xfrm>
          </p:grpSpPr>
          <p:sp>
            <p:nvSpPr>
              <p:cNvPr id="55" name="等腰三角形 54"/>
              <p:cNvSpPr/>
              <p:nvPr/>
            </p:nvSpPr>
            <p:spPr>
              <a:xfrm flipH="1">
                <a:off x="8696767" y="2971145"/>
                <a:ext cx="118042" cy="10241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56" name="直接连接符 55"/>
              <p:cNvCxnSpPr>
                <a:stCxn id="55" idx="2"/>
              </p:cNvCxnSpPr>
              <p:nvPr/>
            </p:nvCxnSpPr>
            <p:spPr>
              <a:xfrm flipH="1">
                <a:off x="6804217" y="3073556"/>
                <a:ext cx="2010592"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6210627" y="3939171"/>
              <a:ext cx="2345953" cy="307934"/>
              <a:chOff x="6948201" y="2715766"/>
              <a:chExt cx="1915948" cy="251491"/>
            </a:xfrm>
          </p:grpSpPr>
          <p:sp>
            <p:nvSpPr>
              <p:cNvPr id="53" name="TextBox 52"/>
              <p:cNvSpPr txBox="1">
                <a:spLocks noChangeArrowheads="1"/>
              </p:cNvSpPr>
              <p:nvPr/>
            </p:nvSpPr>
            <p:spPr bwMode="auto">
              <a:xfrm flipH="1">
                <a:off x="8540361" y="2715766"/>
                <a:ext cx="323788" cy="251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a:latin typeface="微软雅黑" panose="020b0503020204020204" pitchFamily="34" charset="-122"/>
                  </a:rPr>
                  <a:t>03</a:t>
                </a:r>
                <a:endParaRPr lang="zh-CN" altLang="en-US" sz="1400">
                  <a:latin typeface="微软雅黑" panose="020b0503020204020204" pitchFamily="34" charset="-122"/>
                </a:endParaRPr>
              </a:p>
            </p:txBody>
          </p:sp>
          <p:sp>
            <p:nvSpPr>
              <p:cNvPr id="54" name="TextBox 53"/>
              <p:cNvSpPr txBox="1"/>
              <p:nvPr/>
            </p:nvSpPr>
            <p:spPr>
              <a:xfrm>
                <a:off x="6948201" y="2715766"/>
                <a:ext cx="1583827" cy="251491"/>
              </a:xfrm>
              <a:prstGeom prst="rect">
                <a:avLst/>
              </a:prstGeom>
              <a:noFill/>
            </p:spPr>
            <p:txBody>
              <a:bodyPr>
                <a:spAutoFit/>
              </a:bodyPr>
              <a:lstStyle/>
              <a:p>
                <a:pPr algn="r" fontAlgn="auto">
                  <a:spcBef>
                    <a:spcPct val="0"/>
                  </a:spcBef>
                  <a:spcAft>
                    <a:spcPct val="0"/>
                  </a:spcAft>
                  <a:defRPr/>
                </a:pPr>
                <a:r>
                  <a:rPr lang="zh-CN" altLang="en-US" sz="1400" b="1">
                    <a:latin typeface="微软雅黑" panose="020b0503020204020204" pitchFamily="34" charset="-122"/>
                    <a:ea typeface="微软雅黑" panose="020b0503020204020204" pitchFamily="34" charset="-122"/>
                  </a:rPr>
                  <a:t>点击添加标题</a:t>
                </a:r>
                <a:endParaRPr lang="zh-CN" altLang="en-US" sz="1400" b="1">
                  <a:latin typeface="微软雅黑" panose="020b0503020204020204" pitchFamily="34" charset="-122"/>
                  <a:ea typeface="微软雅黑" panose="020b0503020204020204" pitchFamily="34" charset="-122"/>
                </a:endParaRPr>
              </a:p>
            </p:txBody>
          </p:sp>
        </p:grpSp>
        <p:sp>
          <p:nvSpPr>
            <p:cNvPr id="52" name="TextBox 51"/>
            <p:cNvSpPr txBox="1">
              <a:spLocks noChangeArrowheads="1"/>
            </p:cNvSpPr>
            <p:nvPr/>
          </p:nvSpPr>
          <p:spPr bwMode="auto">
            <a:xfrm>
              <a:off x="5858028"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en-US" sz="1000">
                <a:latin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21600000">
                                      <p:cBhvr>
                                        <p:cTn id="22" dur="500" fill="hold"/>
                                        <p:tgtEl>
                                          <p:spTgt spid="5"/>
                                        </p:tgtEl>
                                        <p:attrNameLst>
                                          <p:attrName>r</p:attrName>
                                        </p:attrNameLst>
                                      </p:cBhvr>
                                    </p:animRot>
                                  </p:childTnLst>
                                </p:cTn>
                              </p:par>
                              <p:par>
                                <p:cTn id="23" presetID="8" presetClass="emph" presetSubtype="0" fill="hold" nodeType="withEffect">
                                  <p:stCondLst>
                                    <p:cond delay="0"/>
                                  </p:stCondLst>
                                  <p:childTnLst>
                                    <p:animRot by="21600000">
                                      <p:cBhvr>
                                        <p:cTn id="24" dur="500" fill="hold"/>
                                        <p:tgtEl>
                                          <p:spTgt spid="20"/>
                                        </p:tgtEl>
                                        <p:attrNameLst>
                                          <p:attrName>r</p:attrName>
                                        </p:attrNameLst>
                                      </p:cBhvr>
                                    </p:animRot>
                                  </p:childTnLst>
                                </p:cTn>
                              </p:par>
                              <p:par>
                                <p:cTn id="25" presetID="8" presetClass="emph" presetSubtype="0" fill="hold" nodeType="withEffect">
                                  <p:stCondLst>
                                    <p:cond delay="0"/>
                                  </p:stCondLst>
                                  <p:childTnLst>
                                    <p:animRot by="21600000">
                                      <p:cBhvr>
                                        <p:cTn id="26" dur="500" fill="hold"/>
                                        <p:tgtEl>
                                          <p:spTgt spid="10"/>
                                        </p:tgtEl>
                                        <p:attrNameLst>
                                          <p:attrName>r</p:attrName>
                                        </p:attrNameLst>
                                      </p:cBhvr>
                                    </p:animRot>
                                  </p:childTnLst>
                                </p:cTn>
                              </p:par>
                              <p:par>
                                <p:cTn id="27" presetID="8" presetClass="emph" presetSubtype="0" fill="hold" nodeType="withEffect">
                                  <p:stCondLst>
                                    <p:cond delay="0"/>
                                  </p:stCondLst>
                                  <p:childTnLst>
                                    <p:animRot by="21600000">
                                      <p:cBhvr>
                                        <p:cTn id="28" dur="500" fill="hold"/>
                                        <p:tgtEl>
                                          <p:spTgt spid="15"/>
                                        </p:tgtEl>
                                        <p:attrNameLst>
                                          <p:attrName>r</p:attrName>
                                        </p:attrNameLst>
                                      </p:cBhvr>
                                    </p:animRot>
                                  </p:childTnLst>
                                </p:cTn>
                              </p:par>
                            </p:childTnLst>
                          </p:cTn>
                        </p:par>
                        <p:par>
                          <p:cTn id="29" fill="hold" nodeType="afterGroup">
                            <p:stCondLst>
                              <p:cond delay="500"/>
                            </p:stCondLst>
                            <p:childTnLst>
                              <p:par>
                                <p:cTn id="30" presetID="12" presetClass="entr" presetSubtype="2"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ppt_x</p:attrName>
                                        </p:attrNameLst>
                                      </p:cBhvr>
                                      <p:tavLst>
                                        <p:tav tm="0">
                                          <p:val>
                                            <p:strVal val="#ppt_x+#ppt_w*1.125000"/>
                                          </p:val>
                                        </p:tav>
                                        <p:tav tm="100000">
                                          <p:val>
                                            <p:strVal val="#ppt_x"/>
                                          </p:val>
                                        </p:tav>
                                      </p:tavLst>
                                    </p:anim>
                                    <p:animEffect transition="in" filter="wipe(left)">
                                      <p:cBhvr>
                                        <p:cTn id="33" dur="500"/>
                                        <p:tgtEl>
                                          <p:spTgt spid="25"/>
                                        </p:tgtEl>
                                      </p:cBhvr>
                                    </p:animEffect>
                                  </p:childTnLst>
                                </p:cTn>
                              </p:par>
                              <p:par>
                                <p:cTn id="34" presetID="12" presetClass="entr" presetSubtype="8"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p:tgtEl>
                                          <p:spTgt spid="33"/>
                                        </p:tgtEl>
                                        <p:attrNameLst>
                                          <p:attrName>ppt_x</p:attrName>
                                        </p:attrNameLst>
                                      </p:cBhvr>
                                      <p:tavLst>
                                        <p:tav tm="0">
                                          <p:val>
                                            <p:strVal val="#ppt_x-#ppt_w*1.125000"/>
                                          </p:val>
                                        </p:tav>
                                        <p:tav tm="100000">
                                          <p:val>
                                            <p:strVal val="#ppt_x"/>
                                          </p:val>
                                        </p:tav>
                                      </p:tavLst>
                                    </p:anim>
                                    <p:animEffect transition="in" filter="wipe(right)">
                                      <p:cBhvr>
                                        <p:cTn id="37" dur="500"/>
                                        <p:tgtEl>
                                          <p:spTgt spid="33"/>
                                        </p:tgtEl>
                                      </p:cBhvr>
                                    </p:animEffect>
                                  </p:childTnLst>
                                </p:cTn>
                              </p:par>
                              <p:par>
                                <p:cTn id="38" presetID="12" presetClass="entr" presetSubtype="2"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p:tgtEl>
                                          <p:spTgt spid="41"/>
                                        </p:tgtEl>
                                        <p:attrNameLst>
                                          <p:attrName>ppt_x</p:attrName>
                                        </p:attrNameLst>
                                      </p:cBhvr>
                                      <p:tavLst>
                                        <p:tav tm="0">
                                          <p:val>
                                            <p:strVal val="#ppt_x+#ppt_w*1.125000"/>
                                          </p:val>
                                        </p:tav>
                                        <p:tav tm="100000">
                                          <p:val>
                                            <p:strVal val="#ppt_x"/>
                                          </p:val>
                                        </p:tav>
                                      </p:tavLst>
                                    </p:anim>
                                    <p:animEffect transition="in" filter="wipe(left)">
                                      <p:cBhvr>
                                        <p:cTn id="41" dur="500"/>
                                        <p:tgtEl>
                                          <p:spTgt spid="41"/>
                                        </p:tgtEl>
                                      </p:cBhvr>
                                    </p:animEffect>
                                  </p:childTnLst>
                                </p:cTn>
                              </p:par>
                              <p:par>
                                <p:cTn id="42" presetID="12" presetClass="entr" presetSubtype="8"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500"/>
                                        <p:tgtEl>
                                          <p:spTgt spid="49"/>
                                        </p:tgtEl>
                                        <p:attrNameLst>
                                          <p:attrName>ppt_x</p:attrName>
                                        </p:attrNameLst>
                                      </p:cBhvr>
                                      <p:tavLst>
                                        <p:tav tm="0">
                                          <p:val>
                                            <p:strVal val="#ppt_x-#ppt_w*1.125000"/>
                                          </p:val>
                                        </p:tav>
                                        <p:tav tm="100000">
                                          <p:val>
                                            <p:strVal val="#ppt_x"/>
                                          </p:val>
                                        </p:tav>
                                      </p:tavLst>
                                    </p:anim>
                                    <p:animEffect transition="in" filter="wipe(right)">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Rectangle 15"/>
          <p:cNvSpPr>
            <a:spLocks noChangeArrowheads="1"/>
          </p:cNvSpPr>
          <p:nvPr/>
        </p:nvSpPr>
        <p:spPr bwMode="auto">
          <a:xfrm rot="16200000">
            <a:off x="1591176" y="236363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6" name="Freeform 16"/>
          <p:cNvSpPr>
            <a:spLocks noEditPoints="1"/>
          </p:cNvSpPr>
          <p:nvPr/>
        </p:nvSpPr>
        <p:spPr bwMode="auto">
          <a:xfrm rot="16200000">
            <a:off x="683567" y="1473629"/>
            <a:ext cx="1944216" cy="972108"/>
          </a:xfrm>
          <a:custGeom>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Rectangle 15"/>
          <p:cNvSpPr>
            <a:spLocks noChangeArrowheads="1"/>
          </p:cNvSpPr>
          <p:nvPr/>
        </p:nvSpPr>
        <p:spPr bwMode="auto">
          <a:xfrm rot="16200000">
            <a:off x="1591176" y="212750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8" name="Rectangle 15"/>
          <p:cNvSpPr>
            <a:spLocks noChangeArrowheads="1"/>
          </p:cNvSpPr>
          <p:nvPr/>
        </p:nvSpPr>
        <p:spPr bwMode="auto">
          <a:xfrm rot="16200000">
            <a:off x="1591176" y="18913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9" name="Rectangle 15"/>
          <p:cNvSpPr>
            <a:spLocks noChangeArrowheads="1"/>
          </p:cNvSpPr>
          <p:nvPr/>
        </p:nvSpPr>
        <p:spPr bwMode="auto">
          <a:xfrm rot="16200000">
            <a:off x="3535393" y="236363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0" name="Freeform 16"/>
          <p:cNvSpPr>
            <a:spLocks noEditPoints="1"/>
          </p:cNvSpPr>
          <p:nvPr/>
        </p:nvSpPr>
        <p:spPr bwMode="auto">
          <a:xfrm rot="16200000">
            <a:off x="2627784" y="1473629"/>
            <a:ext cx="1944216" cy="972108"/>
          </a:xfrm>
          <a:custGeom>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Rectangle 15"/>
          <p:cNvSpPr>
            <a:spLocks noChangeArrowheads="1"/>
          </p:cNvSpPr>
          <p:nvPr/>
        </p:nvSpPr>
        <p:spPr bwMode="auto">
          <a:xfrm rot="16200000">
            <a:off x="3535393" y="212750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2" name="Rectangle 15"/>
          <p:cNvSpPr>
            <a:spLocks noChangeArrowheads="1"/>
          </p:cNvSpPr>
          <p:nvPr/>
        </p:nvSpPr>
        <p:spPr bwMode="auto">
          <a:xfrm rot="16200000">
            <a:off x="3535393" y="18913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3" name="Rectangle 15"/>
          <p:cNvSpPr>
            <a:spLocks noChangeArrowheads="1"/>
          </p:cNvSpPr>
          <p:nvPr/>
        </p:nvSpPr>
        <p:spPr bwMode="auto">
          <a:xfrm rot="16200000">
            <a:off x="3535393" y="165985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4" name="Rectangle 15"/>
          <p:cNvSpPr>
            <a:spLocks noChangeArrowheads="1"/>
          </p:cNvSpPr>
          <p:nvPr/>
        </p:nvSpPr>
        <p:spPr bwMode="auto">
          <a:xfrm rot="16200000">
            <a:off x="5473877" y="236031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5" name="Freeform 16"/>
          <p:cNvSpPr>
            <a:spLocks noEditPoints="1"/>
          </p:cNvSpPr>
          <p:nvPr/>
        </p:nvSpPr>
        <p:spPr bwMode="auto">
          <a:xfrm rot="16200000">
            <a:off x="4572000" y="1473628"/>
            <a:ext cx="1944216" cy="972108"/>
          </a:xfrm>
          <a:custGeom>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rot="16200000">
            <a:off x="5474748" y="21175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7" name="Rectangle 15"/>
          <p:cNvSpPr>
            <a:spLocks noChangeArrowheads="1"/>
          </p:cNvSpPr>
          <p:nvPr/>
        </p:nvSpPr>
        <p:spPr bwMode="auto">
          <a:xfrm rot="16200000">
            <a:off x="5479609" y="1891383"/>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8" name="Rectangle 15"/>
          <p:cNvSpPr>
            <a:spLocks noChangeArrowheads="1"/>
          </p:cNvSpPr>
          <p:nvPr/>
        </p:nvSpPr>
        <p:spPr bwMode="auto">
          <a:xfrm rot="16200000">
            <a:off x="5474748" y="1684793"/>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9" name="Rectangle 15"/>
          <p:cNvSpPr>
            <a:spLocks noChangeArrowheads="1"/>
          </p:cNvSpPr>
          <p:nvPr/>
        </p:nvSpPr>
        <p:spPr bwMode="auto">
          <a:xfrm rot="16200000">
            <a:off x="5474749" y="145859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0" name="Rectangle 15"/>
          <p:cNvSpPr>
            <a:spLocks noChangeArrowheads="1"/>
          </p:cNvSpPr>
          <p:nvPr/>
        </p:nvSpPr>
        <p:spPr bwMode="auto">
          <a:xfrm rot="16200000">
            <a:off x="7423825" y="2363630"/>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1" name="Freeform 16"/>
          <p:cNvSpPr>
            <a:spLocks noEditPoints="1"/>
          </p:cNvSpPr>
          <p:nvPr/>
        </p:nvSpPr>
        <p:spPr bwMode="auto">
          <a:xfrm rot="16200000">
            <a:off x="6516216" y="1473628"/>
            <a:ext cx="1944216" cy="972108"/>
          </a:xfrm>
          <a:custGeom>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rot="16200000">
            <a:off x="7423825" y="2127506"/>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3" name="Rectangle 15"/>
          <p:cNvSpPr>
            <a:spLocks noChangeArrowheads="1"/>
          </p:cNvSpPr>
          <p:nvPr/>
        </p:nvSpPr>
        <p:spPr bwMode="auto">
          <a:xfrm rot="16200000">
            <a:off x="7423825" y="1891382"/>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4" name="Rectangle 15"/>
          <p:cNvSpPr>
            <a:spLocks noChangeArrowheads="1"/>
          </p:cNvSpPr>
          <p:nvPr/>
        </p:nvSpPr>
        <p:spPr bwMode="auto">
          <a:xfrm rot="16200000">
            <a:off x="7423825" y="1659850"/>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5" name="Rectangle 15"/>
          <p:cNvSpPr>
            <a:spLocks noChangeArrowheads="1"/>
          </p:cNvSpPr>
          <p:nvPr/>
        </p:nvSpPr>
        <p:spPr bwMode="auto">
          <a:xfrm rot="16200000">
            <a:off x="7418965" y="1431588"/>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6" name="Rectangle 15"/>
          <p:cNvSpPr>
            <a:spLocks noChangeArrowheads="1"/>
          </p:cNvSpPr>
          <p:nvPr/>
        </p:nvSpPr>
        <p:spPr bwMode="auto">
          <a:xfrm rot="16200000">
            <a:off x="7423825" y="1207676"/>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7" name="TextBox 26"/>
          <p:cNvSpPr txBox="1"/>
          <p:nvPr/>
        </p:nvSpPr>
        <p:spPr>
          <a:xfrm>
            <a:off x="1336357" y="2971423"/>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a:rPr>
              <a:t>70%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a:endParaRPr>
          </a:p>
        </p:txBody>
      </p:sp>
      <p:sp>
        <p:nvSpPr>
          <p:cNvPr id="28" name="TextBox 27"/>
          <p:cNvSpPr txBox="1"/>
          <p:nvPr/>
        </p:nvSpPr>
        <p:spPr>
          <a:xfrm>
            <a:off x="3285433" y="2971423"/>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8</a:t>
            </a: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a:rPr>
              <a:t>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a:endParaRPr>
          </a:p>
        </p:txBody>
      </p:sp>
      <p:sp>
        <p:nvSpPr>
          <p:cNvPr id="29" name="TextBox 28"/>
          <p:cNvSpPr txBox="1"/>
          <p:nvPr/>
        </p:nvSpPr>
        <p:spPr>
          <a:xfrm>
            <a:off x="5268346" y="2970561"/>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9</a:t>
            </a: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a:rPr>
              <a:t>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a:endParaRPr>
          </a:p>
        </p:txBody>
      </p:sp>
      <p:sp>
        <p:nvSpPr>
          <p:cNvPr id="30" name="TextBox 29"/>
          <p:cNvSpPr txBox="1"/>
          <p:nvPr/>
        </p:nvSpPr>
        <p:spPr>
          <a:xfrm>
            <a:off x="7130251" y="2971423"/>
            <a:ext cx="798937"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vi-VN" sz="2100" b="1" i="0" u="none" strike="noStrike" kern="0" cap="none" spc="0" normalizeH="0" baseline="0" noProof="0" smtClean="0">
                <a:ln>
                  <a:noFill/>
                </a:ln>
                <a:solidFill>
                  <a:sysClr val="windowText" lastClr="000000">
                    <a:lumMod val="65000"/>
                    <a:lumOff val="35000"/>
                  </a:sysClr>
                </a:solidFill>
                <a:effectLst/>
                <a:uLnTx/>
                <a:uFillTx/>
                <a:latin typeface="Roboto"/>
              </a:rPr>
              <a:t>100%</a:t>
            </a:r>
            <a:endParaRPr kumimoji="0" lang="vi-VN" sz="2100" b="1" i="0" u="none" strike="noStrike" kern="0" cap="none" spc="0" normalizeH="0" baseline="0" noProof="0">
              <a:ln>
                <a:noFill/>
              </a:ln>
              <a:solidFill>
                <a:sysClr val="windowText" lastClr="000000">
                  <a:lumMod val="65000"/>
                  <a:lumOff val="35000"/>
                </a:sysClr>
              </a:solidFill>
              <a:effectLst/>
              <a:uLnTx/>
              <a:uFillTx/>
              <a:latin typeface="Roboto"/>
            </a:endParaRPr>
          </a:p>
        </p:txBody>
      </p:sp>
      <p:sp>
        <p:nvSpPr>
          <p:cNvPr id="31" name="TextBox 30"/>
          <p:cNvSpPr txBox="1"/>
          <p:nvPr/>
        </p:nvSpPr>
        <p:spPr>
          <a:xfrm>
            <a:off x="742730" y="3761970"/>
            <a:ext cx="1861982" cy="746358"/>
          </a:xfrm>
          <a:prstGeom prst="rect">
            <a:avLst/>
          </a:prstGeom>
          <a:noFill/>
        </p:spPr>
        <p:txBody>
          <a:bodyPr wrap="square" lIns="68580" tIns="34290" rIns="68580" bIns="34290" rtlCol="0">
            <a:spAutoFit/>
          </a:bodyPr>
          <a:lstStyle/>
          <a:p>
            <a:pPr algn="ctr" defTabSz="914400"/>
            <a:r>
              <a:rPr kumimoji="0" lang="zh-CN" altLang="en-US" sz="1100" b="0" i="0" u="none" strike="noStrike" kern="0" cap="none" spc="0" normalizeH="0" baseline="0" noProof="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单击添加</a:t>
            </a:r>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文本</a:t>
            </a:r>
            <a:r>
              <a:rPr lang="zh-CN" altLang="en-US" sz="1100" kern="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zh-CN" sz="1100" kern="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4400"/>
            <a:r>
              <a:rPr lang="zh-CN" altLang="en-US" sz="1100" kern="0" smtClean="0">
                <a:solidFill>
                  <a:schemeClr val="tx1">
                    <a:lumMod val="50000"/>
                    <a:lumOff val="50000"/>
                  </a:schemeClr>
                </a:solidFill>
                <a:latin typeface="微软雅黑" panose="020b0503020204020204" pitchFamily="34" charset="-122"/>
                <a:ea typeface="微软雅黑" panose="020b0503020204020204" pitchFamily="34" charset="-122"/>
              </a:rPr>
              <a:t>单击添加</a:t>
            </a:r>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文本内容</a:t>
            </a:r>
            <a:endParaRPr lang="en-US" altLang="zh-CN" sz="1100" ker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a:t>
            </a:r>
            <a:r>
              <a:rPr lang="zh-CN" altLang="en-US" sz="1100" kern="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zh-CN" sz="1100" kern="0" smtClea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smtClean="0">
                <a:solidFill>
                  <a:schemeClr val="tx1">
                    <a:lumMod val="50000"/>
                    <a:lumOff val="50000"/>
                  </a:schemeClr>
                </a:solidFill>
                <a:latin typeface="微软雅黑" panose="020b0503020204020204" pitchFamily="34" charset="-122"/>
                <a:ea typeface="微软雅黑" panose="020b0503020204020204" pitchFamily="34" charset="-122"/>
              </a:rPr>
              <a:t>单击</a:t>
            </a:r>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添加文本</a:t>
            </a:r>
            <a:r>
              <a:rPr lang="zh-CN" altLang="en-US" sz="1100" kern="0" smtClean="0">
                <a:solidFill>
                  <a:schemeClr val="tx1">
                    <a:lumMod val="50000"/>
                    <a:lumOff val="50000"/>
                  </a:schemeClr>
                </a:solidFill>
                <a:latin typeface="微软雅黑" panose="020b0503020204020204" pitchFamily="34" charset="-122"/>
                <a:ea typeface="微软雅黑" panose="020b0503020204020204" pitchFamily="34" charset="-122"/>
              </a:rPr>
              <a:t>内容</a:t>
            </a:r>
            <a:endParaRPr lang="en-US" altLang="zh-CN" sz="11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Rectangle 38"/>
          <p:cNvSpPr/>
          <p:nvPr/>
        </p:nvSpPr>
        <p:spPr>
          <a:xfrm>
            <a:off x="1107327" y="3332628"/>
            <a:ext cx="1061829" cy="346249"/>
          </a:xfrm>
          <a:prstGeom prst="rect">
            <a:avLst/>
          </a:prstGeom>
        </p:spPr>
        <p:txBody>
          <a:bodyPr wrap="none" lIns="68580" tIns="34290" rIns="68580" bIns="3429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2681791" y="3760745"/>
            <a:ext cx="1861982" cy="746358"/>
          </a:xfrm>
          <a:prstGeom prst="rect">
            <a:avLst/>
          </a:prstGeom>
          <a:noFill/>
        </p:spPr>
        <p:txBody>
          <a:bodyPr wrap="square" lIns="68580" tIns="34290" rIns="68580" bIns="34290" rtlCol="0">
            <a:spAutoFit/>
          </a:bodyPr>
          <a:lstStyle/>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Rectangle 40"/>
          <p:cNvSpPr/>
          <p:nvPr/>
        </p:nvSpPr>
        <p:spPr>
          <a:xfrm>
            <a:off x="3046627" y="3333213"/>
            <a:ext cx="1061829" cy="346249"/>
          </a:xfrm>
          <a:prstGeom prst="rect">
            <a:avLst/>
          </a:prstGeom>
        </p:spPr>
        <p:txBody>
          <a:bodyPr wrap="none" lIns="68580" tIns="34290" rIns="68580" bIns="34290">
            <a:spAutoFit/>
          </a:bodyPr>
          <a:lstStyle/>
          <a:p>
            <a:pPr lvl="0" defTabSz="914400"/>
            <a:r>
              <a:rPr lang="zh-CN" altLang="en-US" sz="1800" b="1" kern="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680013" y="3784126"/>
            <a:ext cx="1861982" cy="746358"/>
          </a:xfrm>
          <a:prstGeom prst="rect">
            <a:avLst/>
          </a:prstGeom>
          <a:noFill/>
        </p:spPr>
        <p:txBody>
          <a:bodyPr wrap="square" lIns="68580" tIns="34290" rIns="68580" bIns="34290" rtlCol="0">
            <a:spAutoFit/>
          </a:bodyPr>
          <a:lstStyle/>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Rectangle 42"/>
          <p:cNvSpPr/>
          <p:nvPr/>
        </p:nvSpPr>
        <p:spPr>
          <a:xfrm>
            <a:off x="5044475" y="3333213"/>
            <a:ext cx="1061829" cy="346249"/>
          </a:xfrm>
          <a:prstGeom prst="rect">
            <a:avLst/>
          </a:prstGeom>
        </p:spPr>
        <p:txBody>
          <a:bodyPr wrap="none" lIns="68580" tIns="34290" rIns="68580" bIns="34290">
            <a:spAutoFit/>
          </a:bodyPr>
          <a:lstStyle/>
          <a:p>
            <a:pPr lvl="0" defTabSz="914400"/>
            <a:r>
              <a:rPr lang="zh-CN" altLang="en-US" sz="1800" b="1" ker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742466" y="3758775"/>
            <a:ext cx="1861982" cy="746358"/>
          </a:xfrm>
          <a:prstGeom prst="rect">
            <a:avLst/>
          </a:prstGeom>
          <a:noFill/>
        </p:spPr>
        <p:txBody>
          <a:bodyPr wrap="square" lIns="68580" tIns="34290" rIns="68580" bIns="34290" rtlCol="0">
            <a:spAutoFit/>
          </a:bodyPr>
          <a:lstStyle/>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zh-CN" altLang="en-US" sz="11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Rectangle 44"/>
          <p:cNvSpPr/>
          <p:nvPr/>
        </p:nvSpPr>
        <p:spPr>
          <a:xfrm>
            <a:off x="7122437" y="3333213"/>
            <a:ext cx="1061829" cy="346249"/>
          </a:xfrm>
          <a:prstGeom prst="rect">
            <a:avLst/>
          </a:prstGeom>
        </p:spPr>
        <p:txBody>
          <a:bodyPr wrap="none" lIns="68580" tIns="34290" rIns="68580" bIns="34290">
            <a:spAutoFit/>
          </a:bodyPr>
          <a:lstStyle/>
          <a:p>
            <a:pPr lvl="0" defTabSz="914400"/>
            <a:r>
              <a:rPr lang="zh-CN" altLang="en-US" sz="1800" b="1" ker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Chevron 3"/>
          <p:cNvSpPr/>
          <p:nvPr/>
        </p:nvSpPr>
        <p:spPr>
          <a:xfrm>
            <a:off x="2446046" y="1922906"/>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0" name="Chevron 45"/>
          <p:cNvSpPr/>
          <p:nvPr/>
        </p:nvSpPr>
        <p:spPr>
          <a:xfrm>
            <a:off x="4390263" y="1919150"/>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1" name="Chevron 46"/>
          <p:cNvSpPr/>
          <p:nvPr/>
        </p:nvSpPr>
        <p:spPr>
          <a:xfrm>
            <a:off x="6334479" y="1924316"/>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a:ea typeface="+mn-ea"/>
              <a:cs typeface="+mn-cs"/>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50"/>
                                        <p:tgtEl>
                                          <p:spTgt spid="5"/>
                                        </p:tgtEl>
                                      </p:cBhvr>
                                    </p:animEffect>
                                  </p:childTnLst>
                                </p:cTn>
                              </p:par>
                            </p:childTnLst>
                          </p:cTn>
                        </p:par>
                        <p:par>
                          <p:cTn id="12" fill="hold" nodeType="afterGroup">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50"/>
                                        <p:tgtEl>
                                          <p:spTgt spid="7"/>
                                        </p:tgtEl>
                                      </p:cBhvr>
                                    </p:animEffect>
                                  </p:childTnLst>
                                </p:cTn>
                              </p:par>
                            </p:childTnLst>
                          </p:cTn>
                        </p:par>
                        <p:par>
                          <p:cTn id="16" fill="hold" nodeType="afterGroup">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50"/>
                                        <p:tgtEl>
                                          <p:spTgt spid="8"/>
                                        </p:tgtEl>
                                      </p:cBhvr>
                                    </p:animEffect>
                                  </p:childTnLst>
                                </p:cTn>
                              </p:par>
                            </p:childTnLst>
                          </p:cTn>
                        </p:par>
                        <p:par>
                          <p:cTn id="20" fill="hold" nodeType="afterGroup">
                            <p:stCondLst>
                              <p:cond delay="1250"/>
                            </p:stCondLst>
                            <p:childTnLst>
                              <p:par>
                                <p:cTn id="21" presetID="14"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par>
                          <p:cTn id="24" fill="hold" nodeType="afterGroup">
                            <p:stCondLst>
                              <p:cond delay="1750"/>
                            </p:stCondLst>
                            <p:childTnLst>
                              <p:par>
                                <p:cTn id="25" presetID="1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ppt_x</p:attrName>
                                        </p:attrNameLst>
                                      </p:cBhvr>
                                      <p:tavLst>
                                        <p:tav tm="0">
                                          <p:val>
                                            <p:strVal val="#ppt_x-#ppt_w*1.125000"/>
                                          </p:val>
                                        </p:tav>
                                        <p:tav tm="100000">
                                          <p:val>
                                            <p:strVal val="#ppt_x"/>
                                          </p:val>
                                        </p:tav>
                                      </p:tavLst>
                                    </p:anim>
                                    <p:animEffect transition="in" filter="wipe(right)">
                                      <p:cBhvr>
                                        <p:cTn id="28" dur="500"/>
                                        <p:tgtEl>
                                          <p:spTgt spid="39"/>
                                        </p:tgtEl>
                                      </p:cBhvr>
                                    </p:animEffect>
                                  </p:childTnLst>
                                </p:cTn>
                              </p:par>
                            </p:childTnLst>
                          </p:cTn>
                        </p:par>
                        <p:par>
                          <p:cTn id="29" fill="hold" nodeType="afterGroup">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nodeType="afterGroup">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250"/>
                                        <p:tgtEl>
                                          <p:spTgt spid="9"/>
                                        </p:tgtEl>
                                      </p:cBhvr>
                                    </p:animEffect>
                                  </p:childTnLst>
                                </p:cTn>
                              </p:par>
                            </p:childTnLst>
                          </p:cTn>
                        </p:par>
                        <p:par>
                          <p:cTn id="37" fill="hold" nodeType="afterGroup">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50"/>
                                        <p:tgtEl>
                                          <p:spTgt spid="11"/>
                                        </p:tgtEl>
                                      </p:cBhvr>
                                    </p:animEffect>
                                  </p:childTnLst>
                                </p:cTn>
                              </p:par>
                            </p:childTnLst>
                          </p:cTn>
                        </p:par>
                        <p:par>
                          <p:cTn id="41" fill="hold" nodeType="afterGroup">
                            <p:stCondLst>
                              <p:cond delay="3250"/>
                            </p:stCondLst>
                            <p:childTnLst>
                              <p:par>
                                <p:cTn id="42" presetID="2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250"/>
                                        <p:tgtEl>
                                          <p:spTgt spid="12"/>
                                        </p:tgtEl>
                                      </p:cBhvr>
                                    </p:animEffect>
                                  </p:childTnLst>
                                </p:cTn>
                              </p:par>
                            </p:childTnLst>
                          </p:cTn>
                        </p:par>
                        <p:par>
                          <p:cTn id="45" fill="hold" nodeType="afterGroup">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250"/>
                                        <p:tgtEl>
                                          <p:spTgt spid="13"/>
                                        </p:tgtEl>
                                      </p:cBhvr>
                                    </p:animEffect>
                                  </p:childTnLst>
                                </p:cTn>
                              </p:par>
                            </p:childTnLst>
                          </p:cTn>
                        </p:par>
                        <p:par>
                          <p:cTn id="49" fill="hold" nodeType="afterGroup">
                            <p:stCondLst>
                              <p:cond delay="3750"/>
                            </p:stCondLst>
                            <p:childTnLst>
                              <p:par>
                                <p:cTn id="50" presetID="14" presetClass="entr" presetSubtype="1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randombar(horizontal)">
                                      <p:cBhvr>
                                        <p:cTn id="52" dur="500"/>
                                        <p:tgtEl>
                                          <p:spTgt spid="28"/>
                                        </p:tgtEl>
                                      </p:cBhvr>
                                    </p:animEffect>
                                  </p:childTnLst>
                                </p:cTn>
                              </p:par>
                            </p:childTnLst>
                          </p:cTn>
                        </p:par>
                        <p:par>
                          <p:cTn id="53" fill="hold" nodeType="afterGroup">
                            <p:stCondLst>
                              <p:cond delay="4250"/>
                            </p:stCondLst>
                            <p:childTnLst>
                              <p:par>
                                <p:cTn id="54" presetID="1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p:tgtEl>
                                          <p:spTgt spid="40"/>
                                        </p:tgtEl>
                                        <p:attrNameLst>
                                          <p:attrName>ppt_x</p:attrName>
                                        </p:attrNameLst>
                                      </p:cBhvr>
                                      <p:tavLst>
                                        <p:tav tm="0">
                                          <p:val>
                                            <p:strVal val="#ppt_x-#ppt_w*1.125000"/>
                                          </p:val>
                                        </p:tav>
                                        <p:tav tm="100000">
                                          <p:val>
                                            <p:strVal val="#ppt_x"/>
                                          </p:val>
                                        </p:tav>
                                      </p:tavLst>
                                    </p:anim>
                                    <p:animEffect transition="in" filter="wipe(right)">
                                      <p:cBhvr>
                                        <p:cTn id="57" dur="500"/>
                                        <p:tgtEl>
                                          <p:spTgt spid="40"/>
                                        </p:tgtEl>
                                      </p:cBhvr>
                                    </p:animEffect>
                                  </p:childTnLst>
                                </p:cTn>
                              </p:par>
                            </p:childTnLst>
                          </p:cTn>
                        </p:par>
                        <p:par>
                          <p:cTn id="58" fill="hold" nodeType="afterGroup">
                            <p:stCondLst>
                              <p:cond delay="4750"/>
                            </p:stCondLst>
                            <p:childTnLst>
                              <p:par>
                                <p:cTn id="59" presetID="2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nodeType="afterGroup">
                            <p:stCondLst>
                              <p:cond delay="5250"/>
                            </p:stCondLst>
                            <p:childTnLst>
                              <p:par>
                                <p:cTn id="63" presetID="2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250"/>
                                        <p:tgtEl>
                                          <p:spTgt spid="14"/>
                                        </p:tgtEl>
                                      </p:cBhvr>
                                    </p:animEffect>
                                  </p:childTnLst>
                                </p:cTn>
                              </p:par>
                            </p:childTnLst>
                          </p:cTn>
                        </p:par>
                        <p:par>
                          <p:cTn id="66" fill="hold" nodeType="afterGroup">
                            <p:stCondLst>
                              <p:cond delay="5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250"/>
                                        <p:tgtEl>
                                          <p:spTgt spid="16"/>
                                        </p:tgtEl>
                                      </p:cBhvr>
                                    </p:animEffect>
                                  </p:childTnLst>
                                </p:cTn>
                              </p:par>
                            </p:childTnLst>
                          </p:cTn>
                        </p:par>
                        <p:par>
                          <p:cTn id="70" fill="hold" nodeType="afterGroup">
                            <p:stCondLst>
                              <p:cond delay="5750"/>
                            </p:stCondLst>
                            <p:childTnLst>
                              <p:par>
                                <p:cTn id="71" presetID="22" presetClass="entr" presetSubtype="4"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250"/>
                                        <p:tgtEl>
                                          <p:spTgt spid="17"/>
                                        </p:tgtEl>
                                      </p:cBhvr>
                                    </p:animEffect>
                                  </p:childTnLst>
                                </p:cTn>
                              </p:par>
                            </p:childTnLst>
                          </p:cTn>
                        </p:par>
                        <p:par>
                          <p:cTn id="74" fill="hold" nodeType="afterGroup">
                            <p:stCondLst>
                              <p:cond delay="6000"/>
                            </p:stCondLst>
                            <p:childTnLst>
                              <p:par>
                                <p:cTn id="75" presetID="2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250"/>
                                        <p:tgtEl>
                                          <p:spTgt spid="18"/>
                                        </p:tgtEl>
                                      </p:cBhvr>
                                    </p:animEffect>
                                  </p:childTnLst>
                                </p:cTn>
                              </p:par>
                            </p:childTnLst>
                          </p:cTn>
                        </p:par>
                        <p:par>
                          <p:cTn id="78" fill="hold" nodeType="afterGroup">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down)">
                                      <p:cBhvr>
                                        <p:cTn id="81" dur="250"/>
                                        <p:tgtEl>
                                          <p:spTgt spid="19"/>
                                        </p:tgtEl>
                                      </p:cBhvr>
                                    </p:animEffect>
                                  </p:childTnLst>
                                </p:cTn>
                              </p:par>
                            </p:childTnLst>
                          </p:cTn>
                        </p:par>
                        <p:par>
                          <p:cTn id="82" fill="hold" nodeType="afterGroup">
                            <p:stCondLst>
                              <p:cond delay="6500"/>
                            </p:stCondLst>
                            <p:childTnLst>
                              <p:par>
                                <p:cTn id="83" presetID="14" presetClass="entr" presetSubtype="1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randombar(horizontal)">
                                      <p:cBhvr>
                                        <p:cTn id="85" dur="500"/>
                                        <p:tgtEl>
                                          <p:spTgt spid="29"/>
                                        </p:tgtEl>
                                      </p:cBhvr>
                                    </p:animEffect>
                                  </p:childTnLst>
                                </p:cTn>
                              </p:par>
                            </p:childTnLst>
                          </p:cTn>
                        </p:par>
                        <p:par>
                          <p:cTn id="86" fill="hold" nodeType="afterGroup">
                            <p:stCondLst>
                              <p:cond delay="7000"/>
                            </p:stCondLst>
                            <p:childTnLst>
                              <p:par>
                                <p:cTn id="87" presetID="12" presetClass="entr" presetSubtype="8"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p:tgtEl>
                                          <p:spTgt spid="41"/>
                                        </p:tgtEl>
                                        <p:attrNameLst>
                                          <p:attrName>ppt_x</p:attrName>
                                        </p:attrNameLst>
                                      </p:cBhvr>
                                      <p:tavLst>
                                        <p:tav tm="0">
                                          <p:val>
                                            <p:strVal val="#ppt_x-#ppt_w*1.125000"/>
                                          </p:val>
                                        </p:tav>
                                        <p:tav tm="100000">
                                          <p:val>
                                            <p:strVal val="#ppt_x"/>
                                          </p:val>
                                        </p:tav>
                                      </p:tavLst>
                                    </p:anim>
                                    <p:animEffect transition="in" filter="wipe(right)">
                                      <p:cBhvr>
                                        <p:cTn id="90" dur="500"/>
                                        <p:tgtEl>
                                          <p:spTgt spid="41"/>
                                        </p:tgtEl>
                                      </p:cBhvr>
                                    </p:animEffect>
                                  </p:childTnLst>
                                </p:cTn>
                              </p:par>
                            </p:childTnLst>
                          </p:cTn>
                        </p:par>
                        <p:par>
                          <p:cTn id="91" fill="hold" nodeType="afterGroup">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00"/>
                                        <p:tgtEl>
                                          <p:spTgt spid="21"/>
                                        </p:tgtEl>
                                      </p:cBhvr>
                                    </p:animEffect>
                                  </p:childTnLst>
                                </p:cTn>
                              </p:par>
                            </p:childTnLst>
                          </p:cTn>
                        </p:par>
                        <p:par>
                          <p:cTn id="95" fill="hold" nodeType="afterGroup">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down)">
                                      <p:cBhvr>
                                        <p:cTn id="98" dur="250"/>
                                        <p:tgtEl>
                                          <p:spTgt spid="20"/>
                                        </p:tgtEl>
                                      </p:cBhvr>
                                    </p:animEffect>
                                  </p:childTnLst>
                                </p:cTn>
                              </p:par>
                            </p:childTnLst>
                          </p:cTn>
                        </p:par>
                        <p:par>
                          <p:cTn id="99" fill="hold" nodeType="afterGroup">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down)">
                                      <p:cBhvr>
                                        <p:cTn id="102" dur="250"/>
                                        <p:tgtEl>
                                          <p:spTgt spid="22"/>
                                        </p:tgtEl>
                                      </p:cBhvr>
                                    </p:animEffect>
                                  </p:childTnLst>
                                </p:cTn>
                              </p:par>
                            </p:childTnLst>
                          </p:cTn>
                        </p:par>
                        <p:par>
                          <p:cTn id="103" fill="hold" nodeType="afterGroup">
                            <p:stCondLst>
                              <p:cond delay="8500"/>
                            </p:stCondLst>
                            <p:childTnLst>
                              <p:par>
                                <p:cTn id="104" presetID="22" presetClass="entr" presetSubtype="4"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down)">
                                      <p:cBhvr>
                                        <p:cTn id="106" dur="250"/>
                                        <p:tgtEl>
                                          <p:spTgt spid="23"/>
                                        </p:tgtEl>
                                      </p:cBhvr>
                                    </p:animEffect>
                                  </p:childTnLst>
                                </p:cTn>
                              </p:par>
                            </p:childTnLst>
                          </p:cTn>
                        </p:par>
                        <p:par>
                          <p:cTn id="107" fill="hold" nodeType="afterGroup">
                            <p:stCondLst>
                              <p:cond delay="8750"/>
                            </p:stCondLst>
                            <p:childTnLst>
                              <p:par>
                                <p:cTn id="108" presetID="22" presetClass="entr" presetSubtype="4"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down)">
                                      <p:cBhvr>
                                        <p:cTn id="110" dur="250"/>
                                        <p:tgtEl>
                                          <p:spTgt spid="24"/>
                                        </p:tgtEl>
                                      </p:cBhvr>
                                    </p:animEffect>
                                  </p:childTnLst>
                                </p:cTn>
                              </p:par>
                            </p:childTnLst>
                          </p:cTn>
                        </p:par>
                        <p:par>
                          <p:cTn id="111" fill="hold" nodeType="afterGroup">
                            <p:stCondLst>
                              <p:cond delay="9000"/>
                            </p:stCondLst>
                            <p:childTnLst>
                              <p:par>
                                <p:cTn id="112" presetID="22" presetClass="entr" presetSubtype="4"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down)">
                                      <p:cBhvr>
                                        <p:cTn id="114" dur="250"/>
                                        <p:tgtEl>
                                          <p:spTgt spid="25"/>
                                        </p:tgtEl>
                                      </p:cBhvr>
                                    </p:animEffect>
                                  </p:childTnLst>
                                </p:cTn>
                              </p:par>
                            </p:childTnLst>
                          </p:cTn>
                        </p:par>
                        <p:par>
                          <p:cTn id="115" fill="hold" nodeType="afterGroup">
                            <p:stCondLst>
                              <p:cond delay="9250"/>
                            </p:stCondLst>
                            <p:childTnLst>
                              <p:par>
                                <p:cTn id="116" presetID="22" presetClass="entr" presetSubtype="4"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down)">
                                      <p:cBhvr>
                                        <p:cTn id="118" dur="250"/>
                                        <p:tgtEl>
                                          <p:spTgt spid="26"/>
                                        </p:tgtEl>
                                      </p:cBhvr>
                                    </p:animEffect>
                                  </p:childTnLst>
                                </p:cTn>
                              </p:par>
                            </p:childTnLst>
                          </p:cTn>
                        </p:par>
                        <p:par>
                          <p:cTn id="119" fill="hold" nodeType="afterGroup">
                            <p:stCondLst>
                              <p:cond delay="9500"/>
                            </p:stCondLst>
                            <p:childTnLst>
                              <p:par>
                                <p:cTn id="120" presetID="14" presetClass="entr" presetSubtype="10"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randombar(horizontal)">
                                      <p:cBhvr>
                                        <p:cTn id="122" dur="500"/>
                                        <p:tgtEl>
                                          <p:spTgt spid="30"/>
                                        </p:tgtEl>
                                      </p:cBhvr>
                                    </p:animEffect>
                                  </p:childTnLst>
                                </p:cTn>
                              </p:par>
                            </p:childTnLst>
                          </p:cTn>
                        </p:par>
                        <p:par>
                          <p:cTn id="123" fill="hold" nodeType="afterGroup">
                            <p:stCondLst>
                              <p:cond delay="10000"/>
                            </p:stCondLst>
                            <p:childTnLst>
                              <p:par>
                                <p:cTn id="124" presetID="12" presetClass="entr" presetSubtype="1"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 calcmode="lin" valueType="num">
                                      <p:cBhvr additive="base">
                                        <p:cTn id="126" dur="500"/>
                                        <p:tgtEl>
                                          <p:spTgt spid="32"/>
                                        </p:tgtEl>
                                        <p:attrNameLst>
                                          <p:attrName>ppt_y</p:attrName>
                                        </p:attrNameLst>
                                      </p:cBhvr>
                                      <p:tavLst>
                                        <p:tav tm="0">
                                          <p:val>
                                            <p:strVal val="#ppt_y-#ppt_h*1.125000"/>
                                          </p:val>
                                        </p:tav>
                                        <p:tav tm="100000">
                                          <p:val>
                                            <p:strVal val="#ppt_y"/>
                                          </p:val>
                                        </p:tav>
                                      </p:tavLst>
                                    </p:anim>
                                    <p:animEffect transition="in" filter="wipe(down)">
                                      <p:cBhvr>
                                        <p:cTn id="127" dur="500"/>
                                        <p:tgtEl>
                                          <p:spTgt spid="32"/>
                                        </p:tgtEl>
                                      </p:cBhvr>
                                    </p:animEffect>
                                  </p:childTnLst>
                                </p:cTn>
                              </p:par>
                            </p:childTnLst>
                          </p:cTn>
                        </p:par>
                        <p:par>
                          <p:cTn id="128" fill="hold" nodeType="afterGroup">
                            <p:stCondLst>
                              <p:cond delay="10500"/>
                            </p:stCondLst>
                            <p:childTnLst>
                              <p:par>
                                <p:cTn id="129" presetID="12" presetClass="entr" presetSubtype="1"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p:tgtEl>
                                          <p:spTgt spid="31"/>
                                        </p:tgtEl>
                                        <p:attrNameLst>
                                          <p:attrName>ppt_y</p:attrName>
                                        </p:attrNameLst>
                                      </p:cBhvr>
                                      <p:tavLst>
                                        <p:tav tm="0">
                                          <p:val>
                                            <p:strVal val="#ppt_y-#ppt_h*1.125000"/>
                                          </p:val>
                                        </p:tav>
                                        <p:tav tm="100000">
                                          <p:val>
                                            <p:strVal val="#ppt_y"/>
                                          </p:val>
                                        </p:tav>
                                      </p:tavLst>
                                    </p:anim>
                                    <p:animEffect transition="in" filter="wipe(down)">
                                      <p:cBhvr>
                                        <p:cTn id="132" dur="500"/>
                                        <p:tgtEl>
                                          <p:spTgt spid="31"/>
                                        </p:tgtEl>
                                      </p:cBhvr>
                                    </p:animEffect>
                                  </p:childTnLst>
                                </p:cTn>
                              </p:par>
                            </p:childTnLst>
                          </p:cTn>
                        </p:par>
                        <p:par>
                          <p:cTn id="133" fill="hold" nodeType="afterGroup">
                            <p:stCondLst>
                              <p:cond delay="11000"/>
                            </p:stCondLst>
                            <p:childTnLst>
                              <p:par>
                                <p:cTn id="134" presetID="12" presetClass="entr" presetSubtype="1" fill="hold" grpId="0" nodeType="afterEffect">
                                  <p:stCondLst>
                                    <p:cond delay="0"/>
                                  </p:stCondLst>
                                  <p:childTnLst>
                                    <p:set>
                                      <p:cBhvr>
                                        <p:cTn id="135" dur="1" fill="hold">
                                          <p:stCondLst>
                                            <p:cond delay="0"/>
                                          </p:stCondLst>
                                        </p:cTn>
                                        <p:tgtEl>
                                          <p:spTgt spid="34"/>
                                        </p:tgtEl>
                                        <p:attrNameLst>
                                          <p:attrName>style.visibility</p:attrName>
                                        </p:attrNameLst>
                                      </p:cBhvr>
                                      <p:to>
                                        <p:strVal val="visible"/>
                                      </p:to>
                                    </p:set>
                                    <p:anim calcmode="lin" valueType="num">
                                      <p:cBhvr additive="base">
                                        <p:cTn id="136" dur="500"/>
                                        <p:tgtEl>
                                          <p:spTgt spid="34"/>
                                        </p:tgtEl>
                                        <p:attrNameLst>
                                          <p:attrName>ppt_y</p:attrName>
                                        </p:attrNameLst>
                                      </p:cBhvr>
                                      <p:tavLst>
                                        <p:tav tm="0">
                                          <p:val>
                                            <p:strVal val="#ppt_y-#ppt_h*1.125000"/>
                                          </p:val>
                                        </p:tav>
                                        <p:tav tm="100000">
                                          <p:val>
                                            <p:strVal val="#ppt_y"/>
                                          </p:val>
                                        </p:tav>
                                      </p:tavLst>
                                    </p:anim>
                                    <p:animEffect transition="in" filter="wipe(down)">
                                      <p:cBhvr>
                                        <p:cTn id="137" dur="500"/>
                                        <p:tgtEl>
                                          <p:spTgt spid="34"/>
                                        </p:tgtEl>
                                      </p:cBhvr>
                                    </p:animEffect>
                                  </p:childTnLst>
                                </p:cTn>
                              </p:par>
                            </p:childTnLst>
                          </p:cTn>
                        </p:par>
                        <p:par>
                          <p:cTn id="138" fill="hold" nodeType="afterGroup">
                            <p:stCondLst>
                              <p:cond delay="11500"/>
                            </p:stCondLst>
                            <p:childTnLst>
                              <p:par>
                                <p:cTn id="139" presetID="12" presetClass="entr" presetSubtype="1"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p:tgtEl>
                                          <p:spTgt spid="33"/>
                                        </p:tgtEl>
                                        <p:attrNameLst>
                                          <p:attrName>ppt_y</p:attrName>
                                        </p:attrNameLst>
                                      </p:cBhvr>
                                      <p:tavLst>
                                        <p:tav tm="0">
                                          <p:val>
                                            <p:strVal val="#ppt_y-#ppt_h*1.125000"/>
                                          </p:val>
                                        </p:tav>
                                        <p:tav tm="100000">
                                          <p:val>
                                            <p:strVal val="#ppt_y"/>
                                          </p:val>
                                        </p:tav>
                                      </p:tavLst>
                                    </p:anim>
                                    <p:animEffect transition="in" filter="wipe(down)">
                                      <p:cBhvr>
                                        <p:cTn id="142" dur="500"/>
                                        <p:tgtEl>
                                          <p:spTgt spid="33"/>
                                        </p:tgtEl>
                                      </p:cBhvr>
                                    </p:animEffect>
                                  </p:childTnLst>
                                </p:cTn>
                              </p:par>
                            </p:childTnLst>
                          </p:cTn>
                        </p:par>
                        <p:par>
                          <p:cTn id="143" fill="hold" nodeType="afterGroup">
                            <p:stCondLst>
                              <p:cond delay="12000"/>
                            </p:stCondLst>
                            <p:childTnLst>
                              <p:par>
                                <p:cTn id="144" presetID="12" presetClass="entr" presetSubtype="1"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500"/>
                                        <p:tgtEl>
                                          <p:spTgt spid="36"/>
                                        </p:tgtEl>
                                        <p:attrNameLst>
                                          <p:attrName>ppt_y</p:attrName>
                                        </p:attrNameLst>
                                      </p:cBhvr>
                                      <p:tavLst>
                                        <p:tav tm="0">
                                          <p:val>
                                            <p:strVal val="#ppt_y-#ppt_h*1.125000"/>
                                          </p:val>
                                        </p:tav>
                                        <p:tav tm="100000">
                                          <p:val>
                                            <p:strVal val="#ppt_y"/>
                                          </p:val>
                                        </p:tav>
                                      </p:tavLst>
                                    </p:anim>
                                    <p:animEffect transition="in" filter="wipe(down)">
                                      <p:cBhvr>
                                        <p:cTn id="147" dur="500"/>
                                        <p:tgtEl>
                                          <p:spTgt spid="36"/>
                                        </p:tgtEl>
                                      </p:cBhvr>
                                    </p:animEffect>
                                  </p:childTnLst>
                                </p:cTn>
                              </p:par>
                            </p:childTnLst>
                          </p:cTn>
                        </p:par>
                        <p:par>
                          <p:cTn id="148" fill="hold" nodeType="afterGroup">
                            <p:stCondLst>
                              <p:cond delay="12500"/>
                            </p:stCondLst>
                            <p:childTnLst>
                              <p:par>
                                <p:cTn id="149" presetID="12" presetClass="entr" presetSubtype="1" fill="hold" grpId="0" nodeType="after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p:tgtEl>
                                          <p:spTgt spid="35"/>
                                        </p:tgtEl>
                                        <p:attrNameLst>
                                          <p:attrName>ppt_y</p:attrName>
                                        </p:attrNameLst>
                                      </p:cBhvr>
                                      <p:tavLst>
                                        <p:tav tm="0">
                                          <p:val>
                                            <p:strVal val="#ppt_y-#ppt_h*1.125000"/>
                                          </p:val>
                                        </p:tav>
                                        <p:tav tm="100000">
                                          <p:val>
                                            <p:strVal val="#ppt_y"/>
                                          </p:val>
                                        </p:tav>
                                      </p:tavLst>
                                    </p:anim>
                                    <p:animEffect transition="in" filter="wipe(down)">
                                      <p:cBhvr>
                                        <p:cTn id="152" dur="500"/>
                                        <p:tgtEl>
                                          <p:spTgt spid="35"/>
                                        </p:tgtEl>
                                      </p:cBhvr>
                                    </p:animEffect>
                                  </p:childTnLst>
                                </p:cTn>
                              </p:par>
                            </p:childTnLst>
                          </p:cTn>
                        </p:par>
                        <p:par>
                          <p:cTn id="153" fill="hold" nodeType="afterGroup">
                            <p:stCondLst>
                              <p:cond delay="13000"/>
                            </p:stCondLst>
                            <p:childTnLst>
                              <p:par>
                                <p:cTn id="154" presetID="12" presetClass="entr" presetSubtype="1" fill="hold" grpId="0" nodeType="afterEffect">
                                  <p:stCondLst>
                                    <p:cond delay="0"/>
                                  </p:stCondLst>
                                  <p:childTnLst>
                                    <p:set>
                                      <p:cBhvr>
                                        <p:cTn id="155" dur="1" fill="hold">
                                          <p:stCondLst>
                                            <p:cond delay="0"/>
                                          </p:stCondLst>
                                        </p:cTn>
                                        <p:tgtEl>
                                          <p:spTgt spid="38"/>
                                        </p:tgtEl>
                                        <p:attrNameLst>
                                          <p:attrName>style.visibility</p:attrName>
                                        </p:attrNameLst>
                                      </p:cBhvr>
                                      <p:to>
                                        <p:strVal val="visible"/>
                                      </p:to>
                                    </p:set>
                                    <p:anim calcmode="lin" valueType="num">
                                      <p:cBhvr additive="base">
                                        <p:cTn id="156" dur="500"/>
                                        <p:tgtEl>
                                          <p:spTgt spid="38"/>
                                        </p:tgtEl>
                                        <p:attrNameLst>
                                          <p:attrName>ppt_y</p:attrName>
                                        </p:attrNameLst>
                                      </p:cBhvr>
                                      <p:tavLst>
                                        <p:tav tm="0">
                                          <p:val>
                                            <p:strVal val="#ppt_y-#ppt_h*1.125000"/>
                                          </p:val>
                                        </p:tav>
                                        <p:tav tm="100000">
                                          <p:val>
                                            <p:strVal val="#ppt_y"/>
                                          </p:val>
                                        </p:tav>
                                      </p:tavLst>
                                    </p:anim>
                                    <p:animEffect transition="in" filter="wipe(down)">
                                      <p:cBhvr>
                                        <p:cTn id="157" dur="500"/>
                                        <p:tgtEl>
                                          <p:spTgt spid="38"/>
                                        </p:tgtEl>
                                      </p:cBhvr>
                                    </p:animEffect>
                                  </p:childTnLst>
                                </p:cTn>
                              </p:par>
                            </p:childTnLst>
                          </p:cTn>
                        </p:par>
                        <p:par>
                          <p:cTn id="158" fill="hold" nodeType="afterGroup">
                            <p:stCondLst>
                              <p:cond delay="13500"/>
                            </p:stCondLst>
                            <p:childTnLst>
                              <p:par>
                                <p:cTn id="159" presetID="12" presetClass="entr" presetSubtype="1"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additive="base">
                                        <p:cTn id="161" dur="500"/>
                                        <p:tgtEl>
                                          <p:spTgt spid="37"/>
                                        </p:tgtEl>
                                        <p:attrNameLst>
                                          <p:attrName>ppt_y</p:attrName>
                                        </p:attrNameLst>
                                      </p:cBhvr>
                                      <p:tavLst>
                                        <p:tav tm="0">
                                          <p:val>
                                            <p:strVal val="#ppt_y-#ppt_h*1.125000"/>
                                          </p:val>
                                        </p:tav>
                                        <p:tav tm="100000">
                                          <p:val>
                                            <p:strVal val="#ppt_y"/>
                                          </p:val>
                                        </p:tav>
                                      </p:tavLst>
                                    </p:anim>
                                    <p:animEffect transition="in" filter="wipe(down)">
                                      <p:cBhvr>
                                        <p:cTn id="1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60390"/>
            <a:ext cx="9144000" cy="201967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24" y="3924333"/>
            <a:ext cx="1684988" cy="1239705"/>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198" y="2832922"/>
            <a:ext cx="2045546" cy="1683044"/>
          </a:xfrm>
          <a:prstGeom prst="rect">
            <a:avLst/>
          </a:prstGeom>
        </p:spPr>
      </p:pic>
      <p:sp>
        <p:nvSpPr>
          <p:cNvPr id="12" name="TextBox 11"/>
          <p:cNvSpPr txBox="1"/>
          <p:nvPr/>
        </p:nvSpPr>
        <p:spPr>
          <a:xfrm>
            <a:off x="683568" y="411510"/>
            <a:ext cx="1584176"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4400" b="1" smtClean="0">
                <a:solidFill>
                  <a:schemeClr val="accent3"/>
                </a:solidFill>
                <a:latin typeface="微软雅黑" panose="020b0503020204020204" pitchFamily="34" charset="-122"/>
                <a:ea typeface="微软雅黑" panose="020b0503020204020204" pitchFamily="34" charset="-122"/>
              </a:rPr>
              <a:t>前 言</a:t>
            </a:r>
            <a:endParaRPr lang="zh-CN" altLang="en-US" sz="4400" b="1">
              <a:solidFill>
                <a:schemeClr val="accent3"/>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6324" y="-20538"/>
            <a:ext cx="5602180" cy="2658662"/>
          </a:xfrm>
          <a:prstGeom prst="rect">
            <a:avLst/>
          </a:prstGeom>
        </p:spPr>
      </p:pic>
      <p:sp>
        <p:nvSpPr>
          <p:cNvPr id="19" name="矩形 18"/>
          <p:cNvSpPr/>
          <p:nvPr/>
        </p:nvSpPr>
        <p:spPr>
          <a:xfrm>
            <a:off x="0" y="1180951"/>
            <a:ext cx="9144000" cy="236565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ct val="0"/>
              </a:spcAft>
            </a:pPr>
            <a:r>
              <a:rPr lang="zh-CN" altLang="en-US" spc="300" smtClean="0">
                <a:solidFill>
                  <a:schemeClr val="tx1">
                    <a:lumMod val="85000"/>
                    <a:lumOff val="15000"/>
                  </a:schemeClr>
                </a:solidFill>
                <a:latin typeface="微软雅黑" panose="020b0503020204020204" pitchFamily="34" charset="-122"/>
                <a:ea typeface="微软雅黑" panose="020b0503020204020204" pitchFamily="34" charset="-122"/>
              </a:rPr>
              <a:t>  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a:t>
            </a:r>
            <a:endParaRPr lang="zh-CN" altLang="en-US" spc="30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up)">
                                      <p:cBhvr>
                                        <p:cTn id="17"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8075" y="1741093"/>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3</a:t>
              </a:r>
              <a:endParaRPr lang="zh-CN" altLang="en-US" sz="360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7765"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1</a:t>
              </a:r>
              <a:endParaRPr lang="zh-CN" altLang="en-US" sz="3600">
                <a:latin typeface="Impact" panose="020b0806030902050204" pitchFamily="34" charset="0"/>
              </a:endParaRPr>
            </a:p>
          </p:txBody>
        </p:sp>
      </p:grpSp>
      <p:grpSp>
        <p:nvGrpSpPr>
          <p:cNvPr id="10" name="组合 9"/>
          <p:cNvGrpSpPr/>
          <p:nvPr/>
        </p:nvGrpSpPr>
        <p:grpSpPr>
          <a:xfrm>
            <a:off x="3131840"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2</a:t>
              </a:r>
              <a:endParaRPr lang="zh-CN" altLang="en-US" sz="360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4</a:t>
              </a:r>
              <a:endParaRPr lang="zh-CN" altLang="en-US" sz="360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10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nodeType="afterGroup">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nodeType="afterGroup">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nodeType="afterGroup">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Shape 4096"/>
          <p:cNvSpPr/>
          <p:nvPr/>
        </p:nvSpPr>
        <p:spPr>
          <a:xfrm>
            <a:off x="3109682" y="1491630"/>
            <a:ext cx="1268624" cy="1296886"/>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6" name="Shape 4113"/>
          <p:cNvSpPr/>
          <p:nvPr/>
        </p:nvSpPr>
        <p:spPr>
          <a:xfrm>
            <a:off x="1399252" y="1491630"/>
            <a:ext cx="1268624" cy="1296886"/>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7" name="Shape 4114"/>
          <p:cNvSpPr/>
          <p:nvPr/>
        </p:nvSpPr>
        <p:spPr>
          <a:xfrm>
            <a:off x="6486778" y="1491630"/>
            <a:ext cx="1268624" cy="1296886"/>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8" name="Shape 4115"/>
          <p:cNvSpPr/>
          <p:nvPr/>
        </p:nvSpPr>
        <p:spPr>
          <a:xfrm>
            <a:off x="4788051" y="1491630"/>
            <a:ext cx="1268624" cy="1296886"/>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9" name="TextBox 8"/>
          <p:cNvSpPr txBox="1"/>
          <p:nvPr/>
        </p:nvSpPr>
        <p:spPr>
          <a:xfrm>
            <a:off x="1695450"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GB" sz="2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en-GB"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3405856"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2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en-GB"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TextBox 10"/>
          <p:cNvSpPr txBox="1"/>
          <p:nvPr/>
        </p:nvSpPr>
        <p:spPr>
          <a:xfrm>
            <a:off x="5078386"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2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en-GB"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6788792"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GB" sz="2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en-GB" sz="2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Text Placeholder 2"/>
          <p:cNvSpPr txBox="1"/>
          <p:nvPr/>
        </p:nvSpPr>
        <p:spPr>
          <a:xfrm>
            <a:off x="1261781"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GB" sz="11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rPr>
              <a:t>2013</a:t>
            </a:r>
            <a:endParaRPr kumimoji="0" lang="en-GB" sz="11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4" name="TextBox 13"/>
          <p:cNvSpPr txBox="1"/>
          <p:nvPr/>
        </p:nvSpPr>
        <p:spPr>
          <a:xfrm>
            <a:off x="1261781" y="3643748"/>
            <a:ext cx="1510095" cy="738664"/>
          </a:xfrm>
          <a:prstGeom prst="rect">
            <a:avLst/>
          </a:prstGeom>
          <a:noFill/>
        </p:spPr>
        <p:txBody>
          <a:bodyPr wrap="square" lIns="0" tIns="0" rIns="0" bIns="0" rtlCol="0">
            <a:spAutoFit/>
          </a:bodyPr>
          <a:lstStyle/>
          <a:p>
            <a:pPr algn="ctr" defTabSz="914400"/>
            <a:r>
              <a:rPr lang="zh-CN" altLang="en-US" sz="1200" kern="0" smtClea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smtClean="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smtClean="0">
                <a:solidFill>
                  <a:sysClr val="window" lastClr="FFFFFF">
                    <a:lumMod val="50000"/>
                  </a:sysClr>
                </a:solidFill>
                <a:latin typeface="微软雅黑" panose="020b0503020204020204" pitchFamily="34" charset="-122"/>
                <a:ea typeface="微软雅黑" panose="020b0503020204020204" pitchFamily="34" charset="-122"/>
              </a:rPr>
              <a:t>单击</a:t>
            </a: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添加文本内容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a:t>
            </a:r>
            <a:r>
              <a:rPr lang="zh-CN" altLang="en-US" sz="1200" kern="0" smtClean="0">
                <a:solidFill>
                  <a:sysClr val="window" lastClr="FFFFFF">
                    <a:lumMod val="50000"/>
                  </a:sysClr>
                </a:solidFill>
                <a:latin typeface="微软雅黑" panose="020b0503020204020204" pitchFamily="34" charset="-122"/>
                <a:ea typeface="微软雅黑" panose="020b0503020204020204" pitchFamily="34" charset="-122"/>
              </a:rPr>
              <a:t>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5" name="Text Placeholder 2"/>
          <p:cNvSpPr txBox="1"/>
          <p:nvPr/>
        </p:nvSpPr>
        <p:spPr>
          <a:xfrm>
            <a:off x="2991808"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GB" sz="11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rPr>
              <a:t>2014</a:t>
            </a:r>
            <a:endParaRPr kumimoji="0" lang="en-GB" sz="11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2991808" y="3625164"/>
            <a:ext cx="1510095" cy="738664"/>
          </a:xfrm>
          <a:prstGeom prst="rect">
            <a:avLst/>
          </a:prstGeom>
          <a:noFill/>
        </p:spPr>
        <p:txBody>
          <a:bodyPr wrap="square" lIns="0" tIns="0" rIns="0" bIns="0" rtlCol="0">
            <a:spAutoFit/>
          </a:bodyPr>
          <a:lstStyle/>
          <a:p>
            <a:pPr lvl="0"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a:t>
            </a:r>
            <a:r>
              <a:rPr lang="zh-CN" altLang="en-US" sz="1200" kern="0" smtClean="0">
                <a:solidFill>
                  <a:sysClr val="window" lastClr="FFFFFF">
                    <a:lumMod val="50000"/>
                  </a:sysClr>
                </a:solidFill>
                <a:latin typeface="微软雅黑" panose="020b0503020204020204" pitchFamily="34" charset="-122"/>
                <a:ea typeface="微软雅黑" panose="020b0503020204020204" pitchFamily="34" charset="-122"/>
              </a:rPr>
              <a:t>内容</a:t>
            </a:r>
            <a:endParaRPr lang="en-US" altLang="zh-CN" sz="1200" kern="0" smtClean="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a:t>
            </a:r>
            <a:r>
              <a:rPr lang="zh-CN" altLang="en-US" sz="1200" kern="0" smtClean="0">
                <a:solidFill>
                  <a:sysClr val="window" lastClr="FFFFFF">
                    <a:lumMod val="50000"/>
                  </a:sysClr>
                </a:solidFill>
                <a:latin typeface="微软雅黑" panose="020b0503020204020204" pitchFamily="34" charset="-122"/>
                <a:ea typeface="微软雅黑" panose="020b0503020204020204" pitchFamily="34" charset="-122"/>
              </a:rPr>
              <a:t>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7" name="Text Placeholder 2"/>
          <p:cNvSpPr txBox="1"/>
          <p:nvPr/>
        </p:nvSpPr>
        <p:spPr>
          <a:xfrm>
            <a:off x="4659459"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GB" sz="11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rPr>
              <a:t>2015</a:t>
            </a:r>
            <a:endParaRPr kumimoji="0" lang="en-GB" sz="11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4659459" y="3625164"/>
            <a:ext cx="1510095" cy="738664"/>
          </a:xfrm>
          <a:prstGeom prst="rect">
            <a:avLst/>
          </a:prstGeom>
          <a:noFill/>
        </p:spPr>
        <p:txBody>
          <a:bodyPr wrap="square" lIns="0" tIns="0" rIns="0" bIns="0" rtlCol="0">
            <a:spAutoFit/>
          </a:bodyPr>
          <a:lstStyle/>
          <a:p>
            <a:pPr lvl="0"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9" name="Text Placeholder 2"/>
          <p:cNvSpPr txBox="1"/>
          <p:nvPr/>
        </p:nvSpPr>
        <p:spPr>
          <a:xfrm>
            <a:off x="6389486"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GB" sz="11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rPr>
              <a:t>2016</a:t>
            </a:r>
            <a:endParaRPr kumimoji="0" lang="en-GB" sz="11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6389486" y="3625164"/>
            <a:ext cx="1510095" cy="738664"/>
          </a:xfrm>
          <a:prstGeom prst="rect">
            <a:avLst/>
          </a:prstGeom>
          <a:noFill/>
        </p:spPr>
        <p:txBody>
          <a:bodyPr wrap="square" lIns="0" tIns="0" rIns="0" bIns="0" rtlCol="0">
            <a:spAutoFit/>
          </a:bodyPr>
          <a:lstStyle/>
          <a:p>
            <a:pPr lvl="0"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17911" y="3264863"/>
            <a:ext cx="997835"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添加标题</a:t>
            </a:r>
            <a:endParaRPr kumimoji="0" lang="en-GB" b="1"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3245076" y="3264863"/>
            <a:ext cx="997835" cy="246221"/>
          </a:xfrm>
          <a:prstGeom prst="rect">
            <a:avLst/>
          </a:prstGeom>
          <a:noFill/>
        </p:spPr>
        <p:txBody>
          <a:bodyPr wrap="square" lIns="0" tIns="0" rIns="0" bIns="0" rtlCol="0">
            <a:spAutoFit/>
          </a:bodyPr>
          <a:lstStyle/>
          <a:p>
            <a:pPr lvl="0" algn="ctr" defTabSz="914400">
              <a:defRPr/>
            </a:pPr>
            <a:r>
              <a:rPr lang="zh-CN" altLang="en-US" b="1" kern="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904048" y="3264863"/>
            <a:ext cx="997835" cy="246221"/>
          </a:xfrm>
          <a:prstGeom prst="rect">
            <a:avLst/>
          </a:prstGeom>
          <a:noFill/>
        </p:spPr>
        <p:txBody>
          <a:bodyPr wrap="square" lIns="0" tIns="0" rIns="0" bIns="0" rtlCol="0">
            <a:spAutoFit/>
          </a:bodyPr>
          <a:lstStyle/>
          <a:p>
            <a:pPr lvl="0" algn="ctr" defTabSz="914400">
              <a:defRPr/>
            </a:pPr>
            <a:r>
              <a:rPr lang="zh-CN" altLang="en-US" b="1" kern="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631213" y="3264863"/>
            <a:ext cx="997835" cy="246221"/>
          </a:xfrm>
          <a:prstGeom prst="rect">
            <a:avLst/>
          </a:prstGeom>
          <a:noFill/>
        </p:spPr>
        <p:txBody>
          <a:bodyPr wrap="square" lIns="0" tIns="0" rIns="0" bIns="0" rtlCol="0">
            <a:spAutoFit/>
          </a:bodyPr>
          <a:lstStyle/>
          <a:p>
            <a:pPr lvl="0" algn="ctr" defTabSz="914400">
              <a:defRPr/>
            </a:pPr>
            <a:r>
              <a:rPr lang="zh-CN" altLang="en-US" b="1" kern="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nodeType="afterGroup">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par>
                          <p:cTn id="33" fill="hold" nodeType="afterGroup">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nodeType="afterGroup">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nodeType="afterGroup">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childTnLst>
                                </p:cTn>
                              </p:par>
                            </p:childTnLst>
                          </p:cTn>
                        </p:par>
                        <p:par>
                          <p:cTn id="51" fill="hold" nodeType="afterGroup">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nodeType="afterGroup">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nodeType="afterGroup">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childTnLst>
                          </p:cTn>
                        </p:par>
                        <p:par>
                          <p:cTn id="69" fill="hold" nodeType="afterGroup">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up)">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build="p"/>
      <p:bldP spid="14" grpId="0"/>
      <p:bldP spid="15" grpId="0" build="p"/>
      <p:bldP spid="16" grpId="0"/>
      <p:bldP spid="17" grpId="0" build="p"/>
      <p:bldP spid="18" grpId="0"/>
      <p:bldP spid="19" grpId="0" build="p"/>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Oval 2"/>
          <p:cNvSpPr>
            <a:spLocks noChangeArrowheads="1"/>
          </p:cNvSpPr>
          <p:nvPr/>
        </p:nvSpPr>
        <p:spPr bwMode="auto">
          <a:xfrm>
            <a:off x="3749550" y="1852389"/>
            <a:ext cx="2025650" cy="2025650"/>
          </a:xfrm>
          <a:prstGeom prst="ellipse">
            <a:avLst/>
          </a:prstGeom>
          <a:solidFill>
            <a:srgbClr val="FFFFFF">
              <a:alpha val="10196"/>
            </a:srgbClr>
          </a:solidFill>
          <a:ln w="19050" cap="rnd" algn="ctr">
            <a:solidFill>
              <a:srgbClr val="FF3333"/>
            </a:solidFill>
            <a:prstDash val="sysDot"/>
            <a:round/>
          </a:ln>
        </p:spPr>
        <p:txBody>
          <a:bodyPr wrap="none" lIns="100803" tIns="50402" rIns="100803" bIns="50402"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ea typeface="微软雅黑" panose="020b0503020204020204" pitchFamily="34" charset="-122"/>
            </a:endParaRPr>
          </a:p>
        </p:txBody>
      </p:sp>
      <p:sp>
        <p:nvSpPr>
          <p:cNvPr id="6" name="Freeform 6"/>
          <p:cNvSpPr/>
          <p:nvPr/>
        </p:nvSpPr>
        <p:spPr bwMode="auto">
          <a:xfrm rot="5400000">
            <a:off x="2238938" y="1513459"/>
            <a:ext cx="3743325" cy="2360612"/>
          </a:xfrm>
          <a:custGeom>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4">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92D050"/>
          </a:solidFill>
          <a:ln>
            <a:noFill/>
          </a:ln>
          <a:effectLst/>
        </p:spPr>
        <p:txBody>
          <a:bodyPr wrap="none" lIns="100803" tIns="50402" rIns="100803" bIns="50402"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a:ea typeface="微软雅黑" panose="020b0503020204020204" pitchFamily="34" charset="-122"/>
            </a:endParaRPr>
          </a:p>
        </p:txBody>
      </p:sp>
      <p:sp>
        <p:nvSpPr>
          <p:cNvPr id="7" name="Freeform 7"/>
          <p:cNvSpPr/>
          <p:nvPr/>
        </p:nvSpPr>
        <p:spPr bwMode="auto">
          <a:xfrm rot="5400000">
            <a:off x="3482850" y="1896839"/>
            <a:ext cx="3743325" cy="2359025"/>
          </a:xfrm>
          <a:custGeom>
            <a:gdLst>
              <a:gd name="T0" fmla="*/ 2147483647 w 2849"/>
              <a:gd name="T1" fmla="*/ 2147483647 h 1794"/>
              <a:gd name="T2" fmla="*/ 2147483647 w 2849"/>
              <a:gd name="T3" fmla="*/ 2088860183 h 1794"/>
              <a:gd name="T4" fmla="*/ 2147483647 w 2849"/>
              <a:gd name="T5" fmla="*/ 1912483007 h 1794"/>
              <a:gd name="T6" fmla="*/ 2147483647 w 2849"/>
              <a:gd name="T7" fmla="*/ 1743022479 h 1794"/>
              <a:gd name="T8" fmla="*/ 2147483647 w 2849"/>
              <a:gd name="T9" fmla="*/ 1580478600 h 1794"/>
              <a:gd name="T10" fmla="*/ 2147483647 w 2849"/>
              <a:gd name="T11" fmla="*/ 1421394360 h 1794"/>
              <a:gd name="T12" fmla="*/ 2147483647 w 2849"/>
              <a:gd name="T13" fmla="*/ 1265766801 h 1794"/>
              <a:gd name="T14" fmla="*/ 2147483647 w 2849"/>
              <a:gd name="T15" fmla="*/ 1118785382 h 1794"/>
              <a:gd name="T16" fmla="*/ 2147483647 w 2849"/>
              <a:gd name="T17" fmla="*/ 980449774 h 1794"/>
              <a:gd name="T18" fmla="*/ 2147483647 w 2849"/>
              <a:gd name="T19" fmla="*/ 845573806 h 1794"/>
              <a:gd name="T20" fmla="*/ 2147483647 w 2849"/>
              <a:gd name="T21" fmla="*/ 721071496 h 1794"/>
              <a:gd name="T22" fmla="*/ 2147483647 w 2849"/>
              <a:gd name="T23" fmla="*/ 605216148 h 1794"/>
              <a:gd name="T24" fmla="*/ 2147483647 w 2849"/>
              <a:gd name="T25" fmla="*/ 496277613 h 1794"/>
              <a:gd name="T26" fmla="*/ 2147483647 w 2849"/>
              <a:gd name="T27" fmla="*/ 395984889 h 1794"/>
              <a:gd name="T28" fmla="*/ 2147483647 w 2849"/>
              <a:gd name="T29" fmla="*/ 307796218 h 1794"/>
              <a:gd name="T30" fmla="*/ 2147483647 w 2849"/>
              <a:gd name="T31" fmla="*/ 228253441 h 1794"/>
              <a:gd name="T32" fmla="*/ 2147483647 w 2849"/>
              <a:gd name="T33" fmla="*/ 160814758 h 1794"/>
              <a:gd name="T34" fmla="*/ 2147483647 w 2849"/>
              <a:gd name="T35" fmla="*/ 103751090 h 1794"/>
              <a:gd name="T36" fmla="*/ 2147483647 w 2849"/>
              <a:gd name="T37" fmla="*/ 58792851 h 1794"/>
              <a:gd name="T38" fmla="*/ 2147483647 w 2849"/>
              <a:gd name="T39" fmla="*/ 25937444 h 1794"/>
              <a:gd name="T40" fmla="*/ 2147483647 w 2849"/>
              <a:gd name="T41" fmla="*/ 6916651 h 1794"/>
              <a:gd name="T42" fmla="*/ 2147483647 w 2849"/>
              <a:gd name="T43" fmla="*/ 0 h 1794"/>
              <a:gd name="T44" fmla="*/ 2015256886 w 2849"/>
              <a:gd name="T45" fmla="*/ 6916651 h 1794"/>
              <a:gd name="T46" fmla="*/ 1738956500 w 2849"/>
              <a:gd name="T47" fmla="*/ 46688716 h 1794"/>
              <a:gd name="T48" fmla="*/ 1471292430 w 2849"/>
              <a:gd name="T49" fmla="*/ 117584387 h 1794"/>
              <a:gd name="T50" fmla="*/ 1215715985 w 2849"/>
              <a:gd name="T51" fmla="*/ 221336792 h 1794"/>
              <a:gd name="T52" fmla="*/ 980861511 w 2849"/>
              <a:gd name="T53" fmla="*/ 351025356 h 1794"/>
              <a:gd name="T54" fmla="*/ 759822778 w 2849"/>
              <a:gd name="T55" fmla="*/ 506652586 h 1794"/>
              <a:gd name="T56" fmla="*/ 559505523 w 2849"/>
              <a:gd name="T57" fmla="*/ 686488087 h 1794"/>
              <a:gd name="T58" fmla="*/ 383364339 w 2849"/>
              <a:gd name="T59" fmla="*/ 888802862 h 1794"/>
              <a:gd name="T60" fmla="*/ 227947343 w 2849"/>
              <a:gd name="T61" fmla="*/ 1108410409 h 1794"/>
              <a:gd name="T62" fmla="*/ 98431454 w 2849"/>
              <a:gd name="T63" fmla="*/ 1347038741 h 1794"/>
              <a:gd name="T64" fmla="*/ 0 w 2849"/>
              <a:gd name="T65" fmla="*/ 1602959024 h 1794"/>
              <a:gd name="T66" fmla="*/ 221038815 w 2849"/>
              <a:gd name="T67" fmla="*/ 1385080639 h 1794"/>
              <a:gd name="T68" fmla="*/ 272844891 w 2849"/>
              <a:gd name="T69" fmla="*/ 1367788688 h 1794"/>
              <a:gd name="T70" fmla="*/ 307382275 w 2849"/>
              <a:gd name="T71" fmla="*/ 1374705336 h 1794"/>
              <a:gd name="T72" fmla="*/ 747734825 w 2849"/>
              <a:gd name="T73" fmla="*/ 1807002796 h 1794"/>
              <a:gd name="T74" fmla="*/ 792632373 w 2849"/>
              <a:gd name="T75" fmla="*/ 1696335099 h 1794"/>
              <a:gd name="T76" fmla="*/ 873795094 w 2849"/>
              <a:gd name="T77" fmla="*/ 1538978706 h 1794"/>
              <a:gd name="T78" fmla="*/ 972227822 w 2849"/>
              <a:gd name="T79" fmla="*/ 1391997287 h 1794"/>
              <a:gd name="T80" fmla="*/ 1084473663 w 2849"/>
              <a:gd name="T81" fmla="*/ 1257120990 h 1794"/>
              <a:gd name="T82" fmla="*/ 1212261721 w 2849"/>
              <a:gd name="T83" fmla="*/ 1137806167 h 1794"/>
              <a:gd name="T84" fmla="*/ 1353865521 w 2849"/>
              <a:gd name="T85" fmla="*/ 1030596794 h 1794"/>
              <a:gd name="T86" fmla="*/ 1505829814 w 2849"/>
              <a:gd name="T87" fmla="*/ 944137368 h 1794"/>
              <a:gd name="T88" fmla="*/ 1669881732 w 2849"/>
              <a:gd name="T89" fmla="*/ 871511239 h 1794"/>
              <a:gd name="T90" fmla="*/ 1840842177 w 2849"/>
              <a:gd name="T91" fmla="*/ 817905895 h 1794"/>
              <a:gd name="T92" fmla="*/ 2022164100 w 2849"/>
              <a:gd name="T93" fmla="*/ 786780975 h 1794"/>
              <a:gd name="T94" fmla="*/ 2147483647 w 2849"/>
              <a:gd name="T95" fmla="*/ 774676840 h 1794"/>
              <a:gd name="T96" fmla="*/ 2147483647 w 2849"/>
              <a:gd name="T97" fmla="*/ 781593489 h 1794"/>
              <a:gd name="T98" fmla="*/ 2147483647 w 2849"/>
              <a:gd name="T99" fmla="*/ 823094697 h 1794"/>
              <a:gd name="T100" fmla="*/ 2147483647 w 2849"/>
              <a:gd name="T101" fmla="*/ 895720825 h 1794"/>
              <a:gd name="T102" fmla="*/ 2147483647 w 2849"/>
              <a:gd name="T103" fmla="*/ 997742712 h 1794"/>
              <a:gd name="T104" fmla="*/ 2147483647 w 2849"/>
              <a:gd name="T105" fmla="*/ 1129160356 h 1794"/>
              <a:gd name="T106" fmla="*/ 2147483647 w 2849"/>
              <a:gd name="T107" fmla="*/ 1283058424 h 1794"/>
              <a:gd name="T108" fmla="*/ 2147483647 w 2849"/>
              <a:gd name="T109" fmla="*/ 1457706767 h 1794"/>
              <a:gd name="T110" fmla="*/ 2147483647 w 2849"/>
              <a:gd name="T111" fmla="*/ 1653104728 h 1794"/>
              <a:gd name="T112" fmla="*/ 2147483647 w 2849"/>
              <a:gd name="T113" fmla="*/ 1864066464 h 1794"/>
              <a:gd name="T114" fmla="*/ 2147483647 w 2849"/>
              <a:gd name="T115" fmla="*/ 2088860183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92D050"/>
          </a:solidFill>
          <a:ln w="9525">
            <a:noFill/>
            <a:round/>
          </a:ln>
        </p:spPr>
        <p:txBody>
          <a:bodyPr wrap="none" lIns="100803" tIns="50402" rIns="100803" bIns="50402"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8" name="WordArt 9"/>
          <p:cNvSpPr>
            <a:spLocks noChangeArrowheads="1" noChangeShapeType="1" noTextEdit="1"/>
          </p:cNvSpPr>
          <p:nvPr/>
        </p:nvSpPr>
        <p:spPr bwMode="auto">
          <a:xfrm rot="-5400000">
            <a:off x="3216944" y="1553146"/>
            <a:ext cx="2820987" cy="2628900"/>
          </a:xfrm>
          <a:prstGeom prst="rect">
            <a:avLst/>
          </a:prstGeom>
        </p:spPr>
        <p:txBody>
          <a:bodyPr spcFirstLastPara="1" wrap="none" fromWordArt="1">
            <a:prstTxWarp prst="textArchUp">
              <a:avLst>
                <a:gd name="adj" fmla="val 12276668"/>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700" b="0" i="0" u="none" strike="noStrike" kern="10" cap="none" spc="0" normalizeH="0" baseline="0" noProof="0">
                <a:ln w="9525">
                  <a:noFill/>
                  <a:round/>
                </a:ln>
                <a:solidFill>
                  <a:schemeClr val="bg1"/>
                </a:solidFill>
                <a:effectLst/>
                <a:uLnTx/>
                <a:uFillTx/>
                <a:latin typeface="微软雅黑" panose="020b0503020204020204" pitchFamily="34" charset="-122"/>
                <a:ea typeface="微软雅黑" panose="020b0503020204020204" pitchFamily="34" charset="-122"/>
              </a:rPr>
              <a:t>       单击此处填加文字内容     </a:t>
            </a:r>
            <a:endParaRPr kumimoji="0" lang="zh-CN" altLang="en-US" sz="700" b="0" i="0" u="none" strike="noStrike" kern="10" cap="none" spc="0" normalizeH="0" baseline="0" noProof="0">
              <a:ln w="9525">
                <a:noFill/>
                <a:round/>
              </a:ln>
              <a:solidFill>
                <a:schemeClr val="bg1"/>
              </a:solidFill>
              <a:effectLst/>
              <a:uLnTx/>
              <a:uFillTx/>
              <a:latin typeface="微软雅黑" panose="020b0503020204020204" pitchFamily="34" charset="-122"/>
              <a:ea typeface="微软雅黑" panose="020b0503020204020204" pitchFamily="34" charset="-122"/>
            </a:endParaRPr>
          </a:p>
        </p:txBody>
      </p:sp>
      <p:sp>
        <p:nvSpPr>
          <p:cNvPr id="9" name="WordArt 9"/>
          <p:cNvSpPr>
            <a:spLocks noChangeArrowheads="1" noChangeShapeType="1" noTextEdit="1"/>
          </p:cNvSpPr>
          <p:nvPr/>
        </p:nvSpPr>
        <p:spPr bwMode="auto">
          <a:xfrm rot="5400000">
            <a:off x="3524919" y="1592833"/>
            <a:ext cx="2820988" cy="2628900"/>
          </a:xfrm>
          <a:prstGeom prst="rect">
            <a:avLst/>
          </a:prstGeom>
        </p:spPr>
        <p:txBody>
          <a:bodyPr spcFirstLastPara="1" wrap="none" fromWordArt="1">
            <a:prstTxWarp prst="textArchUp">
              <a:avLst>
                <a:gd name="adj" fmla="val 12276668"/>
              </a:avLst>
            </a:prstTxWarp>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700" b="0" i="0" u="none" strike="noStrike" kern="10" cap="none" spc="0" normalizeH="0" baseline="0" noProof="0">
                <a:ln w="9525">
                  <a:noFill/>
                  <a:round/>
                </a:ln>
                <a:solidFill>
                  <a:srgbClr val="0070C0"/>
                </a:solidFill>
                <a:effectLst/>
                <a:uLnTx/>
                <a:uFillTx/>
                <a:latin typeface="微软雅黑" panose="020b0503020204020204" pitchFamily="34" charset="-122"/>
                <a:ea typeface="微软雅黑" panose="020b0503020204020204" pitchFamily="34" charset="-122"/>
              </a:rPr>
              <a:t>       </a:t>
            </a:r>
            <a:r>
              <a:rPr kumimoji="0" lang="zh-CN" altLang="en-US" sz="700" b="0" i="0" u="none" strike="noStrike" kern="10" cap="none" spc="0" normalizeH="0" baseline="0" noProof="0">
                <a:ln w="9525">
                  <a:noFill/>
                  <a:round/>
                </a:ln>
                <a:solidFill>
                  <a:schemeClr val="bg1"/>
                </a:solidFill>
                <a:effectLst/>
                <a:uLnTx/>
                <a:uFillTx/>
                <a:latin typeface="微软雅黑" panose="020b0503020204020204" pitchFamily="34" charset="-122"/>
                <a:ea typeface="微软雅黑" panose="020b0503020204020204" pitchFamily="34" charset="-122"/>
              </a:rPr>
              <a:t>单击此处填加文字内容</a:t>
            </a:r>
            <a:r>
              <a:rPr kumimoji="0" lang="zh-CN" altLang="en-US" sz="700" b="0" i="0" u="none" strike="noStrike" kern="10" cap="none" spc="0" normalizeH="0" baseline="0" noProof="0">
                <a:ln w="9525">
                  <a:noFill/>
                  <a:round/>
                </a:ln>
                <a:solidFill>
                  <a:srgbClr val="0070C0"/>
                </a:solidFill>
                <a:effectLst/>
                <a:uLnTx/>
                <a:uFillTx/>
                <a:latin typeface="微软雅黑" panose="020b0503020204020204" pitchFamily="34" charset="-122"/>
                <a:ea typeface="微软雅黑" panose="020b0503020204020204" pitchFamily="34" charset="-122"/>
              </a:rPr>
              <a:t>     </a:t>
            </a:r>
            <a:endParaRPr kumimoji="0" lang="zh-CN" altLang="en-US" sz="700" b="0" i="0" u="none" strike="noStrike" kern="10" cap="none" spc="0" normalizeH="0" baseline="0" noProof="0">
              <a:ln w="9525">
                <a:noFill/>
                <a:round/>
              </a:ln>
              <a:solidFill>
                <a:srgbClr val="0070C0"/>
              </a:solidFill>
              <a:effectLst/>
              <a:uLnTx/>
              <a:uFillTx/>
              <a:latin typeface="微软雅黑" panose="020b0503020204020204" pitchFamily="34" charset="-122"/>
              <a:ea typeface="微软雅黑" panose="020b0503020204020204" pitchFamily="34" charset="-122"/>
            </a:endParaRPr>
          </a:p>
        </p:txBody>
      </p:sp>
      <p:sp>
        <p:nvSpPr>
          <p:cNvPr id="10" name="Text Box 45"/>
          <p:cNvSpPr txBox="1">
            <a:spLocks noChangeArrowheads="1"/>
          </p:cNvSpPr>
          <p:nvPr/>
        </p:nvSpPr>
        <p:spPr bwMode="auto">
          <a:xfrm>
            <a:off x="684088" y="1734914"/>
            <a:ext cx="2222500" cy="712788"/>
          </a:xfrm>
          <a:prstGeom prst="rect">
            <a:avLst/>
          </a:prstGeom>
          <a:noFill/>
          <a:ln w="9525">
            <a:noFill/>
            <a:miter lim="800000"/>
          </a:ln>
        </p:spPr>
        <p:txBody>
          <a:bodyPr lIns="100803" tIns="50402" rIns="100803" bIns="50402">
            <a:spAutoFit/>
          </a:bodyPr>
          <a:lstStyle/>
          <a:p>
            <a:r>
              <a:rPr lang="zh-CN" altLang="en-US" sz="1500" b="1">
                <a:latin typeface="微软雅黑" panose="020b0503020204020204" pitchFamily="34" charset="-122"/>
                <a:ea typeface="微软雅黑" panose="020b0503020204020204" pitchFamily="34" charset="-122"/>
              </a:rPr>
              <a:t>单击填加标题</a:t>
            </a:r>
            <a:endParaRPr lang="en-US" altLang="ko-KR" sz="1500" b="1">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p:txBody>
      </p:sp>
      <p:sp>
        <p:nvSpPr>
          <p:cNvPr id="11" name="Text Box 45"/>
          <p:cNvSpPr txBox="1">
            <a:spLocks noChangeArrowheads="1"/>
          </p:cNvSpPr>
          <p:nvPr/>
        </p:nvSpPr>
        <p:spPr bwMode="auto">
          <a:xfrm>
            <a:off x="684088" y="2723927"/>
            <a:ext cx="2222500" cy="712787"/>
          </a:xfrm>
          <a:prstGeom prst="rect">
            <a:avLst/>
          </a:prstGeom>
          <a:noFill/>
          <a:ln w="9525">
            <a:noFill/>
            <a:miter lim="800000"/>
          </a:ln>
        </p:spPr>
        <p:txBody>
          <a:bodyPr lIns="100803" tIns="50402" rIns="100803" bIns="50402">
            <a:spAutoFit/>
          </a:bodyPr>
          <a:lstStyle/>
          <a:p>
            <a:r>
              <a:rPr lang="zh-CN" altLang="en-US" sz="1500" b="1">
                <a:latin typeface="微软雅黑" panose="020b0503020204020204" pitchFamily="34" charset="-122"/>
                <a:ea typeface="微软雅黑" panose="020b0503020204020204" pitchFamily="34" charset="-122"/>
              </a:rPr>
              <a:t>单击填加标题</a:t>
            </a:r>
            <a:endParaRPr lang="en-US" altLang="ko-KR" sz="1500" b="1">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p:txBody>
      </p:sp>
      <p:sp>
        <p:nvSpPr>
          <p:cNvPr id="12" name="Text Box 45"/>
          <p:cNvSpPr txBox="1">
            <a:spLocks noChangeArrowheads="1"/>
          </p:cNvSpPr>
          <p:nvPr/>
        </p:nvSpPr>
        <p:spPr bwMode="auto">
          <a:xfrm>
            <a:off x="684088" y="3678014"/>
            <a:ext cx="2222500" cy="711200"/>
          </a:xfrm>
          <a:prstGeom prst="rect">
            <a:avLst/>
          </a:prstGeom>
          <a:noFill/>
          <a:ln w="9525">
            <a:noFill/>
            <a:miter lim="800000"/>
          </a:ln>
        </p:spPr>
        <p:txBody>
          <a:bodyPr lIns="100803" tIns="50402" rIns="100803" bIns="50402">
            <a:spAutoFit/>
          </a:bodyPr>
          <a:lstStyle/>
          <a:p>
            <a:r>
              <a:rPr lang="zh-CN" altLang="en-US" sz="1500" b="1">
                <a:latin typeface="微软雅黑" panose="020b0503020204020204" pitchFamily="34" charset="-122"/>
                <a:ea typeface="微软雅黑" panose="020b0503020204020204" pitchFamily="34" charset="-122"/>
              </a:rPr>
              <a:t>单击填加标题</a:t>
            </a:r>
            <a:endParaRPr lang="en-US" altLang="ko-KR" sz="1500" b="1">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p:txBody>
      </p:sp>
      <p:sp>
        <p:nvSpPr>
          <p:cNvPr id="13" name="Text Box 45"/>
          <p:cNvSpPr txBox="1">
            <a:spLocks noChangeArrowheads="1"/>
          </p:cNvSpPr>
          <p:nvPr/>
        </p:nvSpPr>
        <p:spPr bwMode="auto">
          <a:xfrm>
            <a:off x="6741988" y="1734914"/>
            <a:ext cx="2222500" cy="712788"/>
          </a:xfrm>
          <a:prstGeom prst="rect">
            <a:avLst/>
          </a:prstGeom>
          <a:noFill/>
          <a:ln w="9525">
            <a:noFill/>
            <a:miter lim="800000"/>
          </a:ln>
        </p:spPr>
        <p:txBody>
          <a:bodyPr lIns="100803" tIns="50402" rIns="100803" bIns="50402">
            <a:spAutoFit/>
          </a:bodyPr>
          <a:lstStyle/>
          <a:p>
            <a:r>
              <a:rPr lang="zh-CN" altLang="en-US" sz="1500" b="1">
                <a:latin typeface="微软雅黑" panose="020b0503020204020204" pitchFamily="34" charset="-122"/>
                <a:ea typeface="微软雅黑" panose="020b0503020204020204" pitchFamily="34" charset="-122"/>
              </a:rPr>
              <a:t>单击填加标题</a:t>
            </a:r>
            <a:endParaRPr lang="en-US" altLang="ko-KR" sz="1500" b="1">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p:txBody>
      </p:sp>
      <p:sp>
        <p:nvSpPr>
          <p:cNvPr id="14" name="Text Box 45"/>
          <p:cNvSpPr txBox="1">
            <a:spLocks noChangeArrowheads="1"/>
          </p:cNvSpPr>
          <p:nvPr/>
        </p:nvSpPr>
        <p:spPr bwMode="auto">
          <a:xfrm>
            <a:off x="6741988" y="2723927"/>
            <a:ext cx="2222500" cy="712787"/>
          </a:xfrm>
          <a:prstGeom prst="rect">
            <a:avLst/>
          </a:prstGeom>
          <a:noFill/>
          <a:ln w="9525">
            <a:noFill/>
            <a:miter lim="800000"/>
          </a:ln>
        </p:spPr>
        <p:txBody>
          <a:bodyPr lIns="100803" tIns="50402" rIns="100803" bIns="50402">
            <a:spAutoFit/>
          </a:bodyPr>
          <a:lstStyle/>
          <a:p>
            <a:r>
              <a:rPr lang="zh-CN" altLang="en-US" sz="1500" b="1">
                <a:latin typeface="微软雅黑" panose="020b0503020204020204" pitchFamily="34" charset="-122"/>
                <a:ea typeface="微软雅黑" panose="020b0503020204020204" pitchFamily="34" charset="-122"/>
              </a:rPr>
              <a:t>单击填加标题</a:t>
            </a:r>
            <a:endParaRPr lang="en-US" altLang="ko-KR" sz="1500" b="1">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p:txBody>
      </p:sp>
      <p:sp>
        <p:nvSpPr>
          <p:cNvPr id="15" name="Text Box 45"/>
          <p:cNvSpPr txBox="1">
            <a:spLocks noChangeArrowheads="1"/>
          </p:cNvSpPr>
          <p:nvPr/>
        </p:nvSpPr>
        <p:spPr bwMode="auto">
          <a:xfrm>
            <a:off x="6741988" y="3678014"/>
            <a:ext cx="2222500" cy="711200"/>
          </a:xfrm>
          <a:prstGeom prst="rect">
            <a:avLst/>
          </a:prstGeom>
          <a:noFill/>
          <a:ln w="9525">
            <a:noFill/>
            <a:miter lim="800000"/>
          </a:ln>
        </p:spPr>
        <p:txBody>
          <a:bodyPr lIns="100803" tIns="50402" rIns="100803" bIns="50402">
            <a:spAutoFit/>
          </a:bodyPr>
          <a:lstStyle/>
          <a:p>
            <a:r>
              <a:rPr lang="zh-CN" altLang="en-US" sz="1500" b="1">
                <a:latin typeface="微软雅黑" panose="020b0503020204020204" pitchFamily="34" charset="-122"/>
                <a:ea typeface="微软雅黑" panose="020b0503020204020204" pitchFamily="34" charset="-122"/>
              </a:rPr>
              <a:t>单击填加标题</a:t>
            </a:r>
            <a:endParaRPr lang="en-US" altLang="ko-KR" sz="1500" b="1">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a:latin typeface="微软雅黑" panose="020b0503020204020204" pitchFamily="34" charset="-122"/>
                <a:ea typeface="微软雅黑" panose="020b0503020204020204" pitchFamily="34" charset="-122"/>
              </a:rPr>
              <a:t>点击添加文本点击添加文本</a:t>
            </a:r>
            <a:endParaRPr lang="en-US" altLang="zh-CN" sz="1200">
              <a:latin typeface="微软雅黑" panose="020b0503020204020204" pitchFamily="34" charset="-122"/>
              <a:ea typeface="微软雅黑" panose="020b0503020204020204" pitchFamily="34" charset="-122"/>
            </a:endParaRPr>
          </a:p>
        </p:txBody>
      </p:sp>
      <p:sp>
        <p:nvSpPr>
          <p:cNvPr id="16" name="Text Box 16"/>
          <p:cNvSpPr txBox="1">
            <a:spLocks noChangeArrowheads="1"/>
          </p:cNvSpPr>
          <p:nvPr/>
        </p:nvSpPr>
        <p:spPr bwMode="auto">
          <a:xfrm>
            <a:off x="4265488" y="2369914"/>
            <a:ext cx="995362" cy="1050925"/>
          </a:xfrm>
          <a:prstGeom prst="rect">
            <a:avLst/>
          </a:prstGeom>
          <a:noFill/>
          <a:ln w="9525">
            <a:noFill/>
            <a:miter lim="800000"/>
          </a:ln>
        </p:spPr>
        <p:txBody>
          <a:bodyPr wrap="none" lIns="100803" tIns="50402" rIns="100803" bIns="50402">
            <a:spAutoFit/>
          </a:bodyPr>
          <a:lstStyle/>
          <a:p>
            <a:pPr algn="r"/>
            <a:r>
              <a:rPr lang="zh-CN" altLang="en-US" sz="3100" b="1">
                <a:latin typeface="微软雅黑" panose="020b0503020204020204" pitchFamily="34" charset="-122"/>
                <a:ea typeface="微软雅黑" panose="020b0503020204020204" pitchFamily="34" charset="-122"/>
              </a:rPr>
              <a:t>填加</a:t>
            </a:r>
            <a:endParaRPr lang="en-US" altLang="zh-CN" sz="3100" b="1">
              <a:latin typeface="微软雅黑" panose="020b0503020204020204" pitchFamily="34" charset="-122"/>
              <a:ea typeface="微软雅黑" panose="020b0503020204020204" pitchFamily="34" charset="-122"/>
            </a:endParaRPr>
          </a:p>
          <a:p>
            <a:pPr algn="r"/>
            <a:r>
              <a:rPr lang="zh-CN" altLang="en-US" sz="3100" b="1">
                <a:latin typeface="微软雅黑" panose="020b0503020204020204" pitchFamily="34" charset="-122"/>
                <a:ea typeface="微软雅黑" panose="020b0503020204020204" pitchFamily="34" charset="-122"/>
              </a:rPr>
              <a:t>标题</a:t>
            </a:r>
            <a:endParaRPr lang="en-US" altLang="ko-KR" sz="3100" b="1">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nodeType="afterGroup">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nodeType="afterGroup">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ppt_w</p:attrName>
                                        </p:attrNameLst>
                                      </p:cBhvr>
                                      <p:tavLst>
                                        <p:tav tm="0">
                                          <p:val>
                                            <p:fltVal val="0"/>
                                          </p:val>
                                        </p:tav>
                                        <p:tav tm="100000">
                                          <p:val>
                                            <p:strVal val="#ppt_w"/>
                                          </p:val>
                                        </p:tav>
                                      </p:tavLst>
                                    </p:anim>
                                    <p:anim calcmode="lin" valueType="num">
                                      <p:cBhvr>
                                        <p:cTn id="16" dur="750" fill="hold"/>
                                        <p:tgtEl>
                                          <p:spTgt spid="5"/>
                                        </p:tgtEl>
                                        <p:attrNameLst>
                                          <p:attrName>ppt_h</p:attrName>
                                        </p:attrNameLst>
                                      </p:cBhvr>
                                      <p:tavLst>
                                        <p:tav tm="0">
                                          <p:val>
                                            <p:fltVal val="0"/>
                                          </p:val>
                                        </p:tav>
                                        <p:tav tm="100000">
                                          <p:val>
                                            <p:strVal val="#ppt_h"/>
                                          </p:val>
                                        </p:tav>
                                      </p:tavLst>
                                    </p:anim>
                                    <p:animEffect transition="in" filter="fade">
                                      <p:cBhvr>
                                        <p:cTn id="17" dur="750"/>
                                        <p:tgtEl>
                                          <p:spTgt spid="5"/>
                                        </p:tgtEl>
                                      </p:cBhvr>
                                    </p:animEffect>
                                  </p:childTnLst>
                                </p:cTn>
                              </p:par>
                            </p:childTnLst>
                          </p:cTn>
                        </p:par>
                        <p:par>
                          <p:cTn id="18" fill="hold" nodeType="afterGroup">
                            <p:stCondLst>
                              <p:cond delay="225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750" fill="hold"/>
                                        <p:tgtEl>
                                          <p:spTgt spid="16"/>
                                        </p:tgtEl>
                                        <p:attrNameLst>
                                          <p:attrName>ppt_w</p:attrName>
                                        </p:attrNameLst>
                                      </p:cBhvr>
                                      <p:tavLst>
                                        <p:tav tm="0">
                                          <p:val>
                                            <p:fltVal val="0"/>
                                          </p:val>
                                        </p:tav>
                                        <p:tav tm="100000">
                                          <p:val>
                                            <p:strVal val="#ppt_w"/>
                                          </p:val>
                                        </p:tav>
                                      </p:tavLst>
                                    </p:anim>
                                    <p:anim calcmode="lin" valueType="num">
                                      <p:cBhvr>
                                        <p:cTn id="22" dur="750" fill="hold"/>
                                        <p:tgtEl>
                                          <p:spTgt spid="16"/>
                                        </p:tgtEl>
                                        <p:attrNameLst>
                                          <p:attrName>ppt_h</p:attrName>
                                        </p:attrNameLst>
                                      </p:cBhvr>
                                      <p:tavLst>
                                        <p:tav tm="0">
                                          <p:val>
                                            <p:fltVal val="0"/>
                                          </p:val>
                                        </p:tav>
                                        <p:tav tm="100000">
                                          <p:val>
                                            <p:strVal val="#ppt_h"/>
                                          </p:val>
                                        </p:tav>
                                      </p:tavLst>
                                    </p:anim>
                                    <p:anim calcmode="lin" valueType="num">
                                      <p:cBhvr>
                                        <p:cTn id="23" dur="750" fill="hold"/>
                                        <p:tgtEl>
                                          <p:spTgt spid="16"/>
                                        </p:tgtEl>
                                        <p:attrNameLst>
                                          <p:attrName>style.rotation</p:attrName>
                                        </p:attrNameLst>
                                      </p:cBhvr>
                                      <p:tavLst>
                                        <p:tav tm="0">
                                          <p:val>
                                            <p:fltVal val="360"/>
                                          </p:val>
                                        </p:tav>
                                        <p:tav tm="100000">
                                          <p:val>
                                            <p:fltVal val="0"/>
                                          </p:val>
                                        </p:tav>
                                      </p:tavLst>
                                    </p:anim>
                                    <p:animEffect transition="in" filter="fade">
                                      <p:cBhvr>
                                        <p:cTn id="24" dur="750"/>
                                        <p:tgtEl>
                                          <p:spTgt spid="16"/>
                                        </p:tgtEl>
                                      </p:cBhvr>
                                    </p:animEffect>
                                  </p:childTnLst>
                                </p:cTn>
                              </p:par>
                            </p:childTnLst>
                          </p:cTn>
                        </p:par>
                        <p:par>
                          <p:cTn id="25" fill="hold" nodeType="afterGroup">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175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1750"/>
                                        <p:tgtEl>
                                          <p:spTgt spid="8"/>
                                        </p:tgtEl>
                                      </p:cBhvr>
                                    </p:animEffect>
                                  </p:childTnLst>
                                </p:cTn>
                              </p:par>
                            </p:childTnLst>
                          </p:cTn>
                        </p:par>
                        <p:par>
                          <p:cTn id="32" fill="hold" nodeType="afterGroup">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525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anim calcmode="lin" valueType="num">
                                      <p:cBhvr>
                                        <p:cTn id="54" dur="500" fill="hold"/>
                                        <p:tgtEl>
                                          <p:spTgt spid="13"/>
                                        </p:tgtEl>
                                        <p:attrNameLst>
                                          <p:attrName>ppt_x</p:attrName>
                                        </p:attrNameLst>
                                      </p:cBhvr>
                                      <p:tavLst>
                                        <p:tav tm="0">
                                          <p:val>
                                            <p:strVal val="#ppt_x"/>
                                          </p:val>
                                        </p:tav>
                                        <p:tav tm="100000">
                                          <p:val>
                                            <p:strVal val="#ppt_x"/>
                                          </p:val>
                                        </p:tav>
                                      </p:tavLst>
                                    </p:anim>
                                    <p:anim calcmode="lin" valueType="num">
                                      <p:cBhvr>
                                        <p:cTn id="55" dur="500" fill="hold"/>
                                        <p:tgtEl>
                                          <p:spTgt spid="13"/>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725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矩形 9"/>
          <p:cNvSpPr/>
          <p:nvPr/>
        </p:nvSpPr>
        <p:spPr>
          <a:xfrm>
            <a:off x="0" y="2805747"/>
            <a:ext cx="9144000" cy="182835"/>
          </a:xfrm>
          <a:custGeom>
            <a:rect l="l" t="t" r="r" b="b"/>
            <a:pathLst>
              <a:path w="144016" h="869444">
                <a:moveTo>
                  <a:pt x="0" y="0"/>
                </a:moveTo>
                <a:lnTo>
                  <a:pt x="144016" y="0"/>
                </a:lnTo>
                <a:lnTo>
                  <a:pt x="144016" y="869444"/>
                </a:lnTo>
                <a:lnTo>
                  <a:pt x="0" y="869444"/>
                </a:lnTo>
                <a:close/>
              </a:path>
            </a:pathLst>
          </a:cu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 name="椭圆 5"/>
          <p:cNvSpPr/>
          <p:nvPr/>
        </p:nvSpPr>
        <p:spPr>
          <a:xfrm>
            <a:off x="916295"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椭圆 6"/>
          <p:cNvSpPr/>
          <p:nvPr/>
        </p:nvSpPr>
        <p:spPr>
          <a:xfrm>
            <a:off x="1437054"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 name="椭圆 7"/>
          <p:cNvSpPr/>
          <p:nvPr/>
        </p:nvSpPr>
        <p:spPr>
          <a:xfrm>
            <a:off x="2999331"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椭圆 8"/>
          <p:cNvSpPr/>
          <p:nvPr/>
        </p:nvSpPr>
        <p:spPr>
          <a:xfrm>
            <a:off x="3520090"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椭圆 9"/>
          <p:cNvSpPr/>
          <p:nvPr/>
        </p:nvSpPr>
        <p:spPr>
          <a:xfrm>
            <a:off x="4561608"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5082367"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椭圆 11"/>
          <p:cNvSpPr/>
          <p:nvPr/>
        </p:nvSpPr>
        <p:spPr>
          <a:xfrm>
            <a:off x="6123885"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椭圆 12"/>
          <p:cNvSpPr/>
          <p:nvPr/>
        </p:nvSpPr>
        <p:spPr>
          <a:xfrm>
            <a:off x="6644644"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椭圆 13"/>
          <p:cNvSpPr/>
          <p:nvPr/>
        </p:nvSpPr>
        <p:spPr>
          <a:xfrm>
            <a:off x="7686162"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椭圆 14"/>
          <p:cNvSpPr/>
          <p:nvPr/>
        </p:nvSpPr>
        <p:spPr>
          <a:xfrm>
            <a:off x="8206921"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椭圆 15"/>
          <p:cNvSpPr/>
          <p:nvPr/>
        </p:nvSpPr>
        <p:spPr>
          <a:xfrm>
            <a:off x="395536"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椭圆 16"/>
          <p:cNvSpPr/>
          <p:nvPr/>
        </p:nvSpPr>
        <p:spPr>
          <a:xfrm>
            <a:off x="8727683"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965115" y="1491630"/>
            <a:ext cx="984937" cy="1100373"/>
            <a:chOff x="1500890" y="1279283"/>
            <a:chExt cx="984937" cy="1100373"/>
          </a:xfrm>
          <a:solidFill>
            <a:srgbClr val="92D050"/>
          </a:solidFill>
        </p:grpSpPr>
        <p:sp>
          <p:nvSpPr>
            <p:cNvPr id="19" name="矩形 2"/>
            <p:cNvSpPr/>
            <p:nvPr/>
          </p:nvSpPr>
          <p:spPr>
            <a:xfrm>
              <a:off x="1500890" y="1279283"/>
              <a:ext cx="984937" cy="1100373"/>
            </a:xfrm>
            <a:custGeom>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Rectangle 13" descr="FD1DDF730CE4456e89755B07FE1653D0# #Rectangle 13"/>
            <p:cNvSpPr>
              <a:spLocks noChangeArrowheads="1"/>
            </p:cNvSpPr>
            <p:nvPr/>
          </p:nvSpPr>
          <p:spPr bwMode="auto">
            <a:xfrm>
              <a:off x="1776920" y="1573162"/>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4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endParaRPr kumimoji="0" lang="en-US" altLang="zh-CN" sz="4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Box 20"/>
            <p:cNvSpPr txBox="1"/>
            <p:nvPr/>
          </p:nvSpPr>
          <p:spPr>
            <a:xfrm>
              <a:off x="1505051" y="1356143"/>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018110" y="1491630"/>
            <a:ext cx="2018115" cy="984937"/>
            <a:chOff x="2553885" y="1279283"/>
            <a:chExt cx="2018115" cy="984937"/>
          </a:xfrm>
        </p:grpSpPr>
        <p:sp>
          <p:nvSpPr>
            <p:cNvPr id="23" name="矩形 22"/>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993813" y="3143257"/>
            <a:ext cx="984937" cy="1100373"/>
            <a:chOff x="1993813" y="2815696"/>
            <a:chExt cx="984937" cy="1100373"/>
          </a:xfrm>
          <a:solidFill>
            <a:srgbClr val="92D050"/>
          </a:solidFill>
        </p:grpSpPr>
        <p:sp>
          <p:nvSpPr>
            <p:cNvPr id="27" name="矩形 2"/>
            <p:cNvSpPr/>
            <p:nvPr/>
          </p:nvSpPr>
          <p:spPr>
            <a:xfrm flipV="1">
              <a:off x="1993813" y="2815696"/>
              <a:ext cx="984937" cy="1100373"/>
            </a:xfrm>
            <a:custGeom>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8" name="Rectangle 13" descr="FD1DDF730CE4456e89755B07FE1653D0# #Rectangle 13"/>
            <p:cNvSpPr>
              <a:spLocks noChangeArrowheads="1"/>
            </p:cNvSpPr>
            <p:nvPr/>
          </p:nvSpPr>
          <p:spPr bwMode="auto">
            <a:xfrm>
              <a:off x="2269843" y="322668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4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endParaRPr kumimoji="0" lang="en-US" altLang="zh-CN" sz="4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Box 28"/>
            <p:cNvSpPr txBox="1"/>
            <p:nvPr/>
          </p:nvSpPr>
          <p:spPr>
            <a:xfrm>
              <a:off x="1997974" y="300966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72000" y="1491630"/>
            <a:ext cx="984937" cy="1100373"/>
            <a:chOff x="4572000" y="1164069"/>
            <a:chExt cx="984937" cy="1100373"/>
          </a:xfrm>
          <a:solidFill>
            <a:schemeClr val="bg1">
              <a:lumMod val="65000"/>
            </a:schemeClr>
          </a:solidFill>
        </p:grpSpPr>
        <p:sp>
          <p:nvSpPr>
            <p:cNvPr id="31" name="矩形 2"/>
            <p:cNvSpPr/>
            <p:nvPr/>
          </p:nvSpPr>
          <p:spPr>
            <a:xfrm>
              <a:off x="4572000" y="1164069"/>
              <a:ext cx="984937" cy="1100373"/>
            </a:xfrm>
            <a:custGeom>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Rectangle 13" descr="FD1DDF730CE4456e89755B07FE1653D0# #Rectangle 13"/>
            <p:cNvSpPr>
              <a:spLocks noChangeArrowheads="1"/>
            </p:cNvSpPr>
            <p:nvPr/>
          </p:nvSpPr>
          <p:spPr bwMode="auto">
            <a:xfrm>
              <a:off x="4848030" y="145794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4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endParaRPr kumimoji="0" lang="en-US" altLang="zh-CN" sz="4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TextBox 32"/>
            <p:cNvSpPr txBox="1"/>
            <p:nvPr/>
          </p:nvSpPr>
          <p:spPr>
            <a:xfrm>
              <a:off x="4576161" y="124092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624995" y="1491630"/>
            <a:ext cx="2018115" cy="984937"/>
            <a:chOff x="2553885" y="1279283"/>
            <a:chExt cx="2018115" cy="984937"/>
          </a:xfrm>
        </p:grpSpPr>
        <p:sp>
          <p:nvSpPr>
            <p:cNvPr id="35" name="矩形 34"/>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6"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7"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8" name="椭圆 37"/>
          <p:cNvSpPr/>
          <p:nvPr/>
        </p:nvSpPr>
        <p:spPr>
          <a:xfrm>
            <a:off x="1957813"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椭圆 38"/>
          <p:cNvSpPr/>
          <p:nvPr/>
        </p:nvSpPr>
        <p:spPr>
          <a:xfrm>
            <a:off x="2478572"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椭圆 39"/>
          <p:cNvSpPr/>
          <p:nvPr/>
        </p:nvSpPr>
        <p:spPr>
          <a:xfrm>
            <a:off x="4040849"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1" name="椭圆 40"/>
          <p:cNvSpPr/>
          <p:nvPr/>
        </p:nvSpPr>
        <p:spPr>
          <a:xfrm>
            <a:off x="5603126"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椭圆 41"/>
          <p:cNvSpPr/>
          <p:nvPr/>
        </p:nvSpPr>
        <p:spPr>
          <a:xfrm>
            <a:off x="7165403"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050969" y="3258693"/>
            <a:ext cx="2018115" cy="984937"/>
            <a:chOff x="2553885" y="1279283"/>
            <a:chExt cx="2018115" cy="984937"/>
          </a:xfrm>
        </p:grpSpPr>
        <p:sp>
          <p:nvSpPr>
            <p:cNvPr id="44" name="矩形 43"/>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5"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5631416" y="3143257"/>
            <a:ext cx="984937" cy="1100373"/>
            <a:chOff x="5631416" y="2815696"/>
            <a:chExt cx="984937" cy="1100373"/>
          </a:xfrm>
          <a:solidFill>
            <a:schemeClr val="bg1">
              <a:lumMod val="65000"/>
            </a:schemeClr>
          </a:solidFill>
        </p:grpSpPr>
        <p:sp>
          <p:nvSpPr>
            <p:cNvPr id="48" name="矩形 2"/>
            <p:cNvSpPr/>
            <p:nvPr/>
          </p:nvSpPr>
          <p:spPr>
            <a:xfrm flipV="1">
              <a:off x="5631416" y="2815696"/>
              <a:ext cx="984937" cy="1100373"/>
            </a:xfrm>
            <a:custGeom>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9" name="Rectangle 13" descr="FD1DDF730CE4456e89755B07FE1653D0# #Rectangle 13"/>
            <p:cNvSpPr>
              <a:spLocks noChangeArrowheads="1"/>
            </p:cNvSpPr>
            <p:nvPr/>
          </p:nvSpPr>
          <p:spPr bwMode="auto">
            <a:xfrm>
              <a:off x="5907446" y="322668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4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endParaRPr kumimoji="0" lang="en-US" altLang="zh-CN" sz="4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TextBox 49"/>
            <p:cNvSpPr txBox="1"/>
            <p:nvPr/>
          </p:nvSpPr>
          <p:spPr>
            <a:xfrm>
              <a:off x="5635577" y="300966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目标</a:t>
              </a:r>
              <a:endPar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688572" y="3258693"/>
            <a:ext cx="2018115" cy="984937"/>
            <a:chOff x="2553885" y="1279283"/>
            <a:chExt cx="2018115" cy="984937"/>
          </a:xfrm>
        </p:grpSpPr>
        <p:sp>
          <p:nvSpPr>
            <p:cNvPr id="52" name="矩形 51"/>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50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nodeType="afterGroup">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
                                        <p:tgtEl>
                                          <p:spTgt spid="16"/>
                                        </p:tgtEl>
                                      </p:cBhvr>
                                    </p:animEffect>
                                  </p:childTnLst>
                                </p:cTn>
                              </p:par>
                            </p:childTnLst>
                          </p:cTn>
                        </p:par>
                        <p:par>
                          <p:cTn id="12" fill="hold" nodeType="afterGroup">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nodeType="afterGroup">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
                                        <p:tgtEl>
                                          <p:spTgt spid="38"/>
                                        </p:tgtEl>
                                      </p:cBhvr>
                                    </p:animEffect>
                                  </p:childTnLst>
                                </p:cTn>
                              </p:par>
                            </p:childTnLst>
                          </p:cTn>
                        </p:par>
                        <p:par>
                          <p:cTn id="24" fill="hold" nodeType="afterGroup">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
                                        <p:tgtEl>
                                          <p:spTgt spid="39"/>
                                        </p:tgtEl>
                                      </p:cBhvr>
                                    </p:animEffect>
                                  </p:childTnLst>
                                </p:cTn>
                              </p:par>
                            </p:childTnLst>
                          </p:cTn>
                        </p:par>
                        <p:par>
                          <p:cTn id="28" fill="hold" nodeType="afterGroup">
                            <p:stCondLst>
                              <p:cond delay="8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
                                        <p:tgtEl>
                                          <p:spTgt spid="8"/>
                                        </p:tgtEl>
                                      </p:cBhvr>
                                    </p:animEffect>
                                  </p:childTnLst>
                                </p:cTn>
                              </p:par>
                            </p:childTnLst>
                          </p:cTn>
                        </p:par>
                        <p:par>
                          <p:cTn id="32" fill="hold" nodeType="afterGroup">
                            <p:stCondLst>
                              <p:cond delay="9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
                                        <p:tgtEl>
                                          <p:spTgt spid="9"/>
                                        </p:tgtEl>
                                      </p:cBhvr>
                                    </p:animEffect>
                                  </p:childTnLst>
                                </p:cTn>
                              </p:par>
                            </p:childTnLst>
                          </p:cTn>
                        </p:par>
                        <p:par>
                          <p:cTn id="36" fill="hold" nodeType="afterGroup">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
                                        <p:tgtEl>
                                          <p:spTgt spid="40"/>
                                        </p:tgtEl>
                                      </p:cBhvr>
                                    </p:animEffect>
                                  </p:childTnLst>
                                </p:cTn>
                              </p:par>
                            </p:childTnLst>
                          </p:cTn>
                        </p:par>
                        <p:par>
                          <p:cTn id="40" fill="hold" nodeType="afterGroup">
                            <p:stCondLst>
                              <p:cond delay="11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
                                        <p:tgtEl>
                                          <p:spTgt spid="10"/>
                                        </p:tgtEl>
                                      </p:cBhvr>
                                    </p:animEffect>
                                  </p:childTnLst>
                                </p:cTn>
                              </p:par>
                            </p:childTnLst>
                          </p:cTn>
                        </p:par>
                        <p:par>
                          <p:cTn id="44" fill="hold" nodeType="afterGroup">
                            <p:stCondLst>
                              <p:cond delay="12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
                                        <p:tgtEl>
                                          <p:spTgt spid="11"/>
                                        </p:tgtEl>
                                      </p:cBhvr>
                                    </p:animEffect>
                                  </p:childTnLst>
                                </p:cTn>
                              </p:par>
                            </p:childTnLst>
                          </p:cTn>
                        </p:par>
                        <p:par>
                          <p:cTn id="48" fill="hold" nodeType="afterGroup">
                            <p:stCondLst>
                              <p:cond delay="130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
                                        <p:tgtEl>
                                          <p:spTgt spid="41"/>
                                        </p:tgtEl>
                                      </p:cBhvr>
                                    </p:animEffect>
                                  </p:childTnLst>
                                </p:cTn>
                              </p:par>
                            </p:childTnLst>
                          </p:cTn>
                        </p:par>
                        <p:par>
                          <p:cTn id="52" fill="hold" nodeType="afterGroup">
                            <p:stCondLst>
                              <p:cond delay="14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
                                        <p:tgtEl>
                                          <p:spTgt spid="12"/>
                                        </p:tgtEl>
                                      </p:cBhvr>
                                    </p:animEffect>
                                  </p:childTnLst>
                                </p:cTn>
                              </p:par>
                            </p:childTnLst>
                          </p:cTn>
                        </p:par>
                        <p:par>
                          <p:cTn id="56" fill="hold" nodeType="afterGroup">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
                                        <p:tgtEl>
                                          <p:spTgt spid="13"/>
                                        </p:tgtEl>
                                      </p:cBhvr>
                                    </p:animEffect>
                                  </p:childTnLst>
                                </p:cTn>
                              </p:par>
                            </p:childTnLst>
                          </p:cTn>
                        </p:par>
                        <p:par>
                          <p:cTn id="60" fill="hold" nodeType="afterGroup">
                            <p:stCondLst>
                              <p:cond delay="16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
                                        <p:tgtEl>
                                          <p:spTgt spid="42"/>
                                        </p:tgtEl>
                                      </p:cBhvr>
                                    </p:animEffect>
                                  </p:childTnLst>
                                </p:cTn>
                              </p:par>
                            </p:childTnLst>
                          </p:cTn>
                        </p:par>
                        <p:par>
                          <p:cTn id="64" fill="hold" nodeType="afterGroup">
                            <p:stCondLst>
                              <p:cond delay="17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childTnLst>
                          </p:cTn>
                        </p:par>
                        <p:par>
                          <p:cTn id="68" fill="hold" nodeType="afterGroup">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
                                        <p:tgtEl>
                                          <p:spTgt spid="15"/>
                                        </p:tgtEl>
                                      </p:cBhvr>
                                    </p:animEffect>
                                  </p:childTnLst>
                                </p:cTn>
                              </p:par>
                            </p:childTnLst>
                          </p:cTn>
                        </p:par>
                        <p:par>
                          <p:cTn id="72" fill="hold" nodeType="afterGroup">
                            <p:stCondLst>
                              <p:cond delay="19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
                                        <p:tgtEl>
                                          <p:spTgt spid="17"/>
                                        </p:tgtEl>
                                      </p:cBhvr>
                                    </p:animEffect>
                                  </p:childTnLst>
                                </p:cTn>
                              </p:par>
                            </p:childTnLst>
                          </p:cTn>
                        </p:par>
                        <p:par>
                          <p:cTn id="76" fill="hold" nodeType="afterGroup">
                            <p:stCondLst>
                              <p:cond delay="2000"/>
                            </p:stCondLst>
                            <p:childTnLst>
                              <p:par>
                                <p:cTn id="77" presetID="42"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3000"/>
                            </p:stCondLst>
                            <p:childTnLst>
                              <p:par>
                                <p:cTn id="83" presetID="22" presetClass="entr" presetSubtype="8"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par>
                          <p:cTn id="86" fill="hold" nodeType="afterGroup">
                            <p:stCondLst>
                              <p:cond delay="3500"/>
                            </p:stCondLst>
                            <p:childTnLst>
                              <p:par>
                                <p:cTn id="87" presetID="47" presetClass="entr" presetSubtype="0"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1000"/>
                                        <p:tgtEl>
                                          <p:spTgt spid="26"/>
                                        </p:tgtEl>
                                      </p:cBhvr>
                                    </p:animEffect>
                                    <p:anim calcmode="lin" valueType="num">
                                      <p:cBhvr>
                                        <p:cTn id="90" dur="1000" fill="hold"/>
                                        <p:tgtEl>
                                          <p:spTgt spid="26"/>
                                        </p:tgtEl>
                                        <p:attrNameLst>
                                          <p:attrName>ppt_x</p:attrName>
                                        </p:attrNameLst>
                                      </p:cBhvr>
                                      <p:tavLst>
                                        <p:tav tm="0">
                                          <p:val>
                                            <p:strVal val="#ppt_x"/>
                                          </p:val>
                                        </p:tav>
                                        <p:tav tm="100000">
                                          <p:val>
                                            <p:strVal val="#ppt_x"/>
                                          </p:val>
                                        </p:tav>
                                      </p:tavLst>
                                    </p:anim>
                                    <p:anim calcmode="lin" valueType="num">
                                      <p:cBhvr>
                                        <p:cTn id="91" dur="1000" fill="hold"/>
                                        <p:tgtEl>
                                          <p:spTgt spid="26"/>
                                        </p:tgtEl>
                                        <p:attrNameLst>
                                          <p:attrName>ppt_y</p:attrName>
                                        </p:attrNameLst>
                                      </p:cBhvr>
                                      <p:tavLst>
                                        <p:tav tm="0">
                                          <p:val>
                                            <p:strVal val="#ppt_y-.1"/>
                                          </p:val>
                                        </p:tav>
                                        <p:tav tm="100000">
                                          <p:val>
                                            <p:strVal val="#ppt_y"/>
                                          </p:val>
                                        </p:tav>
                                      </p:tavLst>
                                    </p:anim>
                                  </p:childTnLst>
                                </p:cTn>
                              </p:par>
                            </p:childTnLst>
                          </p:cTn>
                        </p:par>
                        <p:par>
                          <p:cTn id="92" fill="hold" nodeType="afterGroup">
                            <p:stCondLst>
                              <p:cond delay="4500"/>
                            </p:stCondLst>
                            <p:childTnLst>
                              <p:par>
                                <p:cTn id="93" presetID="22" presetClass="entr" presetSubtype="8"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childTnLst>
                          </p:cTn>
                        </p:par>
                        <p:par>
                          <p:cTn id="96" fill="hold" nodeType="afterGroup">
                            <p:stCondLst>
                              <p:cond delay="5000"/>
                            </p:stCondLst>
                            <p:childTnLst>
                              <p:par>
                                <p:cTn id="97" presetID="42" presetClass="entr" presetSubtype="0"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1000" fill="hold"/>
                                        <p:tgtEl>
                                          <p:spTgt spid="30"/>
                                        </p:tgtEl>
                                        <p:attrNameLst>
                                          <p:attrName>ppt_y</p:attrName>
                                        </p:attrNameLst>
                                      </p:cBhvr>
                                      <p:tavLst>
                                        <p:tav tm="0">
                                          <p:val>
                                            <p:strVal val="#ppt_y+.1"/>
                                          </p:val>
                                        </p:tav>
                                        <p:tav tm="100000">
                                          <p:val>
                                            <p:strVal val="#ppt_y"/>
                                          </p:val>
                                        </p:tav>
                                      </p:tavLst>
                                    </p:anim>
                                  </p:childTnLst>
                                </p:cTn>
                              </p:par>
                            </p:childTnLst>
                          </p:cTn>
                        </p:par>
                        <p:par>
                          <p:cTn id="102" fill="hold" nodeType="afterGroup">
                            <p:stCondLst>
                              <p:cond delay="6000"/>
                            </p:stCondLst>
                            <p:childTnLst>
                              <p:par>
                                <p:cTn id="103" presetID="22" presetClass="entr" presetSubtype="8"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left)">
                                      <p:cBhvr>
                                        <p:cTn id="105" dur="500"/>
                                        <p:tgtEl>
                                          <p:spTgt spid="34"/>
                                        </p:tgtEl>
                                      </p:cBhvr>
                                    </p:animEffect>
                                  </p:childTnLst>
                                </p:cTn>
                              </p:par>
                            </p:childTnLst>
                          </p:cTn>
                        </p:par>
                        <p:par>
                          <p:cTn id="106" fill="hold" nodeType="afterGroup">
                            <p:stCondLst>
                              <p:cond delay="6500"/>
                            </p:stCondLst>
                            <p:childTnLst>
                              <p:par>
                                <p:cTn id="107" presetID="47" presetClass="entr" presetSubtype="0" fill="hold"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1000"/>
                                        <p:tgtEl>
                                          <p:spTgt spid="47"/>
                                        </p:tgtEl>
                                      </p:cBhvr>
                                    </p:animEffect>
                                    <p:anim calcmode="lin" valueType="num">
                                      <p:cBhvr>
                                        <p:cTn id="110" dur="1000" fill="hold"/>
                                        <p:tgtEl>
                                          <p:spTgt spid="47"/>
                                        </p:tgtEl>
                                        <p:attrNameLst>
                                          <p:attrName>ppt_x</p:attrName>
                                        </p:attrNameLst>
                                      </p:cBhvr>
                                      <p:tavLst>
                                        <p:tav tm="0">
                                          <p:val>
                                            <p:strVal val="#ppt_x"/>
                                          </p:val>
                                        </p:tav>
                                        <p:tav tm="100000">
                                          <p:val>
                                            <p:strVal val="#ppt_x"/>
                                          </p:val>
                                        </p:tav>
                                      </p:tavLst>
                                    </p:anim>
                                    <p:anim calcmode="lin" valueType="num">
                                      <p:cBhvr>
                                        <p:cTn id="111" dur="1000" fill="hold"/>
                                        <p:tgtEl>
                                          <p:spTgt spid="47"/>
                                        </p:tgtEl>
                                        <p:attrNameLst>
                                          <p:attrName>ppt_y</p:attrName>
                                        </p:attrNameLst>
                                      </p:cBhvr>
                                      <p:tavLst>
                                        <p:tav tm="0">
                                          <p:val>
                                            <p:strVal val="#ppt_y-.1"/>
                                          </p:val>
                                        </p:tav>
                                        <p:tav tm="100000">
                                          <p:val>
                                            <p:strVal val="#ppt_y"/>
                                          </p:val>
                                        </p:tav>
                                      </p:tavLst>
                                    </p:anim>
                                  </p:childTnLst>
                                </p:cTn>
                              </p:par>
                            </p:childTnLst>
                          </p:cTn>
                        </p:par>
                        <p:par>
                          <p:cTn id="112" fill="hold" nodeType="afterGroup">
                            <p:stCondLst>
                              <p:cond delay="7500"/>
                            </p:stCondLst>
                            <p:childTnLst>
                              <p:par>
                                <p:cTn id="113" presetID="22" presetClass="entr" presetSubtype="8" fill="hold"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39" grpId="0" animBg="1"/>
      <p:bldP spid="40" grpId="0" animBg="1"/>
      <p:bldP spid="41" grpId="0" animBg="1"/>
      <p:bldP spid="42"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Freeform 12"/>
          <p:cNvSpPr/>
          <p:nvPr/>
        </p:nvSpPr>
        <p:spPr bwMode="auto">
          <a:xfrm>
            <a:off x="1263073" y="1239602"/>
            <a:ext cx="412913" cy="825823"/>
          </a:xfrm>
          <a:custGeom>
            <a:gdLst>
              <a:gd name="T0" fmla="*/ 776 w 776"/>
              <a:gd name="T1" fmla="*/ 1553 h 1553"/>
              <a:gd name="T2" fmla="*/ 0 w 776"/>
              <a:gd name="T3" fmla="*/ 777 h 1553"/>
              <a:gd name="T4" fmla="*/ 776 w 776"/>
              <a:gd name="T5" fmla="*/ 0 h 1553"/>
            </a:gd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Oval 13"/>
          <p:cNvSpPr>
            <a:spLocks noChangeArrowheads="1"/>
          </p:cNvSpPr>
          <p:nvPr/>
        </p:nvSpPr>
        <p:spPr bwMode="auto">
          <a:xfrm>
            <a:off x="1340209" y="1312202"/>
            <a:ext cx="671549"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14"/>
          <p:cNvSpPr>
            <a:spLocks noChangeShapeType="1"/>
          </p:cNvSpPr>
          <p:nvPr/>
        </p:nvSpPr>
        <p:spPr bwMode="auto">
          <a:xfrm>
            <a:off x="1675983" y="1239602"/>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Line 15"/>
          <p:cNvSpPr>
            <a:spLocks noChangeShapeType="1"/>
          </p:cNvSpPr>
          <p:nvPr/>
        </p:nvSpPr>
        <p:spPr bwMode="auto">
          <a:xfrm>
            <a:off x="1675983" y="2065425"/>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6"/>
          <p:cNvSpPr/>
          <p:nvPr/>
        </p:nvSpPr>
        <p:spPr bwMode="auto">
          <a:xfrm>
            <a:off x="7719921" y="2065425"/>
            <a:ext cx="412913" cy="830362"/>
          </a:xfrm>
          <a:custGeom>
            <a:gdLst>
              <a:gd name="T0" fmla="*/ 0 w 776"/>
              <a:gd name="T1" fmla="*/ 0 h 1553"/>
              <a:gd name="T2" fmla="*/ 776 w 776"/>
              <a:gd name="T3" fmla="*/ 776 h 1553"/>
              <a:gd name="T4" fmla="*/ 0 w 776"/>
              <a:gd name="T5" fmla="*/ 1553 h 1553"/>
            </a:gd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Oval 17"/>
          <p:cNvSpPr>
            <a:spLocks noChangeArrowheads="1"/>
          </p:cNvSpPr>
          <p:nvPr/>
        </p:nvSpPr>
        <p:spPr bwMode="auto">
          <a:xfrm>
            <a:off x="7384147" y="2142561"/>
            <a:ext cx="676088"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Line 18"/>
          <p:cNvSpPr>
            <a:spLocks noChangeShapeType="1"/>
          </p:cNvSpPr>
          <p:nvPr/>
        </p:nvSpPr>
        <p:spPr bwMode="auto">
          <a:xfrm flipH="1">
            <a:off x="1675983" y="2895785"/>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19"/>
          <p:cNvSpPr/>
          <p:nvPr/>
        </p:nvSpPr>
        <p:spPr bwMode="auto">
          <a:xfrm>
            <a:off x="1263073" y="2895785"/>
            <a:ext cx="412913" cy="825823"/>
          </a:xfrm>
          <a:custGeom>
            <a:gdLst>
              <a:gd name="T0" fmla="*/ 776 w 776"/>
              <a:gd name="T1" fmla="*/ 1553 h 1553"/>
              <a:gd name="T2" fmla="*/ 0 w 776"/>
              <a:gd name="T3" fmla="*/ 776 h 1553"/>
              <a:gd name="T4" fmla="*/ 776 w 776"/>
              <a:gd name="T5" fmla="*/ 0 h 1553"/>
            </a:gd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Oval 20"/>
          <p:cNvSpPr>
            <a:spLocks noChangeArrowheads="1"/>
          </p:cNvSpPr>
          <p:nvPr/>
        </p:nvSpPr>
        <p:spPr bwMode="auto">
          <a:xfrm>
            <a:off x="1340209" y="2968384"/>
            <a:ext cx="671549"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21"/>
          <p:cNvSpPr>
            <a:spLocks noChangeShapeType="1"/>
          </p:cNvSpPr>
          <p:nvPr/>
        </p:nvSpPr>
        <p:spPr bwMode="auto">
          <a:xfrm>
            <a:off x="1675983" y="3721608"/>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22"/>
          <p:cNvSpPr/>
          <p:nvPr/>
        </p:nvSpPr>
        <p:spPr bwMode="auto">
          <a:xfrm>
            <a:off x="7719921" y="3721608"/>
            <a:ext cx="412913" cy="830362"/>
          </a:xfrm>
          <a:custGeom>
            <a:gdLst>
              <a:gd name="T0" fmla="*/ 0 w 776"/>
              <a:gd name="T1" fmla="*/ 0 h 1553"/>
              <a:gd name="T2" fmla="*/ 776 w 776"/>
              <a:gd name="T3" fmla="*/ 776 h 1553"/>
              <a:gd name="T4" fmla="*/ 0 w 776"/>
              <a:gd name="T5" fmla="*/ 1553 h 1553"/>
            </a:gdLst>
            <a:cxnLst>
              <a:cxn ang="0">
                <a:pos x="T0" y="T1"/>
              </a:cxn>
              <a:cxn ang="0">
                <a:pos x="T2" y="T3"/>
              </a:cxn>
              <a:cxn ang="0">
                <a:pos x="T4" y="T5"/>
              </a:cxn>
            </a:cxnLst>
            <a:rect l="0" t="0" r="r" b="b"/>
            <a:pathLst>
              <a:path w="776" h="1553">
                <a:moveTo>
                  <a:pt x="0" y="0"/>
                </a:moveTo>
                <a:cubicBezTo>
                  <a:pt x="428" y="0"/>
                  <a:pt x="776" y="347"/>
                  <a:pt x="776" y="776"/>
                </a:cubicBezTo>
                <a:cubicBezTo>
                  <a:pt x="776" y="1205"/>
                  <a:pt x="428" y="1553"/>
                  <a:pt x="0" y="1553"/>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Oval 23"/>
          <p:cNvSpPr>
            <a:spLocks noChangeArrowheads="1"/>
          </p:cNvSpPr>
          <p:nvPr/>
        </p:nvSpPr>
        <p:spPr bwMode="auto">
          <a:xfrm>
            <a:off x="7384147" y="3798747"/>
            <a:ext cx="676088"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24"/>
          <p:cNvSpPr>
            <a:spLocks noChangeShapeType="1"/>
          </p:cNvSpPr>
          <p:nvPr/>
        </p:nvSpPr>
        <p:spPr bwMode="auto">
          <a:xfrm flipH="1">
            <a:off x="1677364" y="4553781"/>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1506118" y="1412212"/>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a:t>
            </a:r>
            <a:endParaRPr kumimoji="0" lang="zh-CN" altLang="en-US" sz="3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2123728" y="1567823"/>
            <a:ext cx="3816424" cy="425758"/>
          </a:xfrm>
          <a:prstGeom prst="rect">
            <a:avLst/>
          </a:prstGeom>
          <a:noFill/>
        </p:spPr>
        <p:txBody>
          <a:bodyPr wrap="square" rtlCol="0">
            <a:spAutoFit/>
          </a:bodyPr>
          <a:lstStyle/>
          <a:p>
            <a:pPr algn="just">
              <a:lnSpc>
                <a:spcPts val="1300"/>
              </a:lnSpc>
            </a:pPr>
            <a:r>
              <a:rPr lang="zh-CN" altLang="en-US" sz="90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smtClean="0">
              <a:latin typeface="微软雅黑" panose="020b0503020204020204" pitchFamily="34" charset="-122"/>
              <a:ea typeface="微软雅黑" panose="020b0503020204020204" pitchFamily="34" charset="-122"/>
            </a:endParaRPr>
          </a:p>
        </p:txBody>
      </p:sp>
      <p:sp>
        <p:nvSpPr>
          <p:cNvPr id="20" name="矩形 19"/>
          <p:cNvSpPr/>
          <p:nvPr/>
        </p:nvSpPr>
        <p:spPr>
          <a:xfrm>
            <a:off x="7567566" y="2249395"/>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B</a:t>
            </a:r>
            <a:endParaRPr kumimoji="0" lang="zh-CN" altLang="en-US" sz="3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1483258" y="3090686"/>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C</a:t>
            </a:r>
            <a:endParaRPr kumimoji="0" lang="zh-CN" altLang="en-US" sz="3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矩形 21"/>
          <p:cNvSpPr/>
          <p:nvPr/>
        </p:nvSpPr>
        <p:spPr>
          <a:xfrm>
            <a:off x="7567566" y="3935006"/>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D </a:t>
            </a:r>
            <a:endParaRPr kumimoji="0" lang="zh-CN" altLang="en-US" sz="3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2132896" y="1290824"/>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3419872" y="2392891"/>
            <a:ext cx="3816424" cy="425758"/>
          </a:xfrm>
          <a:prstGeom prst="rect">
            <a:avLst/>
          </a:prstGeom>
          <a:noFill/>
        </p:spPr>
        <p:txBody>
          <a:bodyPr wrap="square" rtlCol="0">
            <a:spAutoFit/>
          </a:bodyPr>
          <a:lstStyle/>
          <a:p>
            <a:pPr algn="just">
              <a:lnSpc>
                <a:spcPts val="1300"/>
              </a:lnSpc>
            </a:pPr>
            <a:r>
              <a:rPr lang="zh-CN" altLang="en-US" sz="90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smtClean="0">
              <a:latin typeface="微软雅黑" panose="020b0503020204020204" pitchFamily="34" charset="-122"/>
              <a:ea typeface="微软雅黑" panose="020b0503020204020204" pitchFamily="34" charset="-122"/>
            </a:endParaRPr>
          </a:p>
        </p:txBody>
      </p:sp>
      <p:sp>
        <p:nvSpPr>
          <p:cNvPr id="25" name="TextBox 24"/>
          <p:cNvSpPr txBox="1"/>
          <p:nvPr/>
        </p:nvSpPr>
        <p:spPr>
          <a:xfrm>
            <a:off x="3429040" y="2115892"/>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2123728" y="3224009"/>
            <a:ext cx="3816424" cy="425758"/>
          </a:xfrm>
          <a:prstGeom prst="rect">
            <a:avLst/>
          </a:prstGeom>
          <a:noFill/>
        </p:spPr>
        <p:txBody>
          <a:bodyPr wrap="square" rtlCol="0">
            <a:spAutoFit/>
          </a:bodyPr>
          <a:lstStyle/>
          <a:p>
            <a:pPr algn="just">
              <a:lnSpc>
                <a:spcPts val="1300"/>
              </a:lnSpc>
            </a:pPr>
            <a:r>
              <a:rPr lang="zh-CN" altLang="en-US" sz="90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smtClean="0">
              <a:latin typeface="微软雅黑" panose="020b0503020204020204" pitchFamily="34" charset="-122"/>
              <a:ea typeface="微软雅黑" panose="020b0503020204020204" pitchFamily="34" charset="-122"/>
            </a:endParaRPr>
          </a:p>
        </p:txBody>
      </p:sp>
      <p:sp>
        <p:nvSpPr>
          <p:cNvPr id="27" name="TextBox 26"/>
          <p:cNvSpPr txBox="1"/>
          <p:nvPr/>
        </p:nvSpPr>
        <p:spPr>
          <a:xfrm>
            <a:off x="2132896" y="2947010"/>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3419872" y="4049077"/>
            <a:ext cx="3816424" cy="425758"/>
          </a:xfrm>
          <a:prstGeom prst="rect">
            <a:avLst/>
          </a:prstGeom>
          <a:noFill/>
        </p:spPr>
        <p:txBody>
          <a:bodyPr wrap="square" rtlCol="0">
            <a:spAutoFit/>
          </a:bodyPr>
          <a:lstStyle/>
          <a:p>
            <a:pPr algn="just">
              <a:lnSpc>
                <a:spcPts val="1300"/>
              </a:lnSpc>
            </a:pPr>
            <a:r>
              <a:rPr lang="zh-CN" altLang="en-US" sz="90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smtClean="0">
              <a:latin typeface="微软雅黑" panose="020b0503020204020204" pitchFamily="34" charset="-122"/>
              <a:ea typeface="微软雅黑" panose="020b0503020204020204" pitchFamily="34" charset="-122"/>
            </a:endParaRPr>
          </a:p>
        </p:txBody>
      </p:sp>
      <p:sp>
        <p:nvSpPr>
          <p:cNvPr id="29" name="TextBox 28"/>
          <p:cNvSpPr txBox="1"/>
          <p:nvPr/>
        </p:nvSpPr>
        <p:spPr>
          <a:xfrm>
            <a:off x="3429040" y="3772078"/>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a:t>
            </a:r>
            <a:r>
              <a:rPr kumimoji="0" lang="zh-CN" altLang="en-US" sz="12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文本</a:t>
            </a:r>
            <a:endParaRPr kumimoji="0" lang="zh-CN" altLang="en-US" sz="12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nodeType="afterGroup">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nodeType="afterGroup">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nodeType="afterGroup">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nodeType="afterGroup">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nodeType="afterGroup">
                            <p:stCondLst>
                              <p:cond delay="4000"/>
                            </p:stCondLst>
                            <p:childTnLst>
                              <p:par>
                                <p:cTn id="57" presetID="22" presetClass="entr" presetSubtype="2"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nodeType="afterGroup">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nodeType="afterGroup">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nodeType="afterGroup">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nodeType="afterGroup">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par>
                          <p:cTn id="86" fill="hold" nodeType="afterGroup">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par>
                          <p:cTn id="90" fill="hold" nodeType="afterGroup">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nodeType="afterGroup">
                            <p:stCondLst>
                              <p:cond delay="7500"/>
                            </p:stCondLst>
                            <p:childTnLst>
                              <p:par>
                                <p:cTn id="102" presetID="22" presetClass="entr" presetSubtype="8"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left)">
                                      <p:cBhvr>
                                        <p:cTn id="104" dur="500"/>
                                        <p:tgtEl>
                                          <p:spTgt spid="28"/>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par>
                          <p:cTn id="108" fill="hold" nodeType="afterGroup">
                            <p:stCondLst>
                              <p:cond delay="8000"/>
                            </p:stCondLst>
                            <p:childTnLst>
                              <p:par>
                                <p:cTn id="109" presetID="22" presetClass="entr" presetSubtype="2"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right)">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987825" y="1427459"/>
            <a:ext cx="2628619" cy="2628031"/>
            <a:chOff x="3868719" y="1776670"/>
            <a:chExt cx="2628619" cy="2628031"/>
          </a:xfrm>
        </p:grpSpPr>
        <p:sp>
          <p:nvSpPr>
            <p:cNvPr id="6" name="Freeform 4"/>
            <p:cNvSpPr/>
            <p:nvPr/>
          </p:nvSpPr>
          <p:spPr bwMode="auto">
            <a:xfrm>
              <a:off x="3868719" y="1776670"/>
              <a:ext cx="2628619" cy="2628031"/>
            </a:xfrm>
            <a:custGeom>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7"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a:ln>
                    <a:noFill/>
                  </a:ln>
                  <a:solidFill>
                    <a:srgbClr val="5A5959"/>
                  </a:solidFill>
                  <a:effectLst/>
                  <a:uLnTx/>
                  <a:uFillTx/>
                  <a:latin typeface="Calibri"/>
                  <a:ea typeface="微软雅黑" panose="020b0503020204020204" pitchFamily="34" charset="-122"/>
                  <a:cs typeface="+mn-cs"/>
                </a:rPr>
                <a:t>单击此处添加文本</a:t>
              </a:r>
              <a:endParaRPr kumimoji="0" lang="en-US" sz="1800" b="0" i="0" u="none" strike="noStrike" kern="0" cap="none" spc="0" normalizeH="0" baseline="0" noProof="0">
                <a:ln>
                  <a:noFill/>
                </a:ln>
                <a:solidFill>
                  <a:srgbClr val="5A5959"/>
                </a:solidFill>
                <a:effectLst/>
                <a:uLnTx/>
                <a:uFillTx/>
                <a:latin typeface="Calibri"/>
                <a:ea typeface="微软雅黑" panose="020b0503020204020204" pitchFamily="34" charset="-122"/>
                <a:cs typeface="+mn-cs"/>
              </a:endParaRPr>
            </a:p>
          </p:txBody>
        </p:sp>
      </p:grpSp>
      <p:grpSp>
        <p:nvGrpSpPr>
          <p:cNvPr id="8" name="组合 7"/>
          <p:cNvGrpSpPr/>
          <p:nvPr/>
        </p:nvGrpSpPr>
        <p:grpSpPr>
          <a:xfrm>
            <a:off x="5279197" y="1000014"/>
            <a:ext cx="1790385" cy="1789984"/>
            <a:chOff x="6012485" y="1170407"/>
            <a:chExt cx="1487948" cy="1487615"/>
          </a:xfrm>
        </p:grpSpPr>
        <p:sp>
          <p:nvSpPr>
            <p:cNvPr id="9" name="Freeform 6"/>
            <p:cNvSpPr/>
            <p:nvPr/>
          </p:nvSpPr>
          <p:spPr bwMode="auto">
            <a:xfrm>
              <a:off x="6012485" y="1170407"/>
              <a:ext cx="1487948" cy="1487615"/>
            </a:xfrm>
            <a:custGeom>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0"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srgbClr val="5A5959"/>
                  </a:solidFill>
                  <a:effectLst/>
                  <a:uLnTx/>
                  <a:uFillTx/>
                  <a:latin typeface="Calibri"/>
                  <a:ea typeface="微软雅黑" panose="020b0503020204020204" pitchFamily="34" charset="-122"/>
                  <a:cs typeface="+mn-cs"/>
                </a:rPr>
                <a:t>单击此处添加文本</a:t>
              </a:r>
              <a:endParaRPr kumimoji="0" lang="en-US" altLang="zh-CN" sz="1200" b="0" i="0" u="none" strike="noStrike" kern="0" cap="none" spc="0" normalizeH="0" baseline="0" noProof="0">
                <a:ln>
                  <a:noFill/>
                </a:ln>
                <a:solidFill>
                  <a:srgbClr val="5A5959"/>
                </a:solidFill>
                <a:effectLst/>
                <a:uLnTx/>
                <a:uFillTx/>
                <a:latin typeface="Calibri"/>
                <a:ea typeface="微软雅黑" panose="020b0503020204020204" pitchFamily="34" charset="-122"/>
                <a:cs typeface="+mn-cs"/>
              </a:endParaRPr>
            </a:p>
          </p:txBody>
        </p:sp>
      </p:grpSp>
      <p:grpSp>
        <p:nvGrpSpPr>
          <p:cNvPr id="11" name="组合 10"/>
          <p:cNvGrpSpPr/>
          <p:nvPr/>
        </p:nvGrpSpPr>
        <p:grpSpPr>
          <a:xfrm>
            <a:off x="1056194" y="1213458"/>
            <a:ext cx="2075647" cy="2080525"/>
            <a:chOff x="2057536" y="1194444"/>
            <a:chExt cx="2075647" cy="2080525"/>
          </a:xfrm>
        </p:grpSpPr>
        <p:sp>
          <p:nvSpPr>
            <p:cNvPr id="12" name="Freeform 8"/>
            <p:cNvSpPr/>
            <p:nvPr/>
          </p:nvSpPr>
          <p:spPr bwMode="auto">
            <a:xfrm>
              <a:off x="2057536" y="1194444"/>
              <a:ext cx="2075647" cy="2080525"/>
            </a:xfrm>
            <a:custGeom>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3"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a:ln>
                    <a:noFill/>
                  </a:ln>
                  <a:solidFill>
                    <a:srgbClr val="5A5959"/>
                  </a:solidFill>
                  <a:effectLst/>
                  <a:uLnTx/>
                  <a:uFillTx/>
                  <a:latin typeface="Calibri"/>
                  <a:ea typeface="微软雅黑" panose="020b0503020204020204" pitchFamily="34" charset="-122"/>
                  <a:cs typeface="+mn-cs"/>
                </a:rPr>
                <a:t>单击此处添加文本</a:t>
              </a:r>
              <a:endParaRPr kumimoji="0" lang="en-US" sz="1400" b="0" i="0" u="none" strike="noStrike" kern="0" cap="none" spc="0" normalizeH="0" baseline="0" noProof="0">
                <a:ln>
                  <a:noFill/>
                </a:ln>
                <a:solidFill>
                  <a:srgbClr val="5A5959"/>
                </a:solidFill>
                <a:effectLst/>
                <a:uLnTx/>
                <a:uFillTx/>
                <a:latin typeface="Calibri"/>
                <a:ea typeface="微软雅黑" panose="020b0503020204020204" pitchFamily="34" charset="-122"/>
                <a:cs typeface="+mn-cs"/>
              </a:endParaRPr>
            </a:p>
          </p:txBody>
        </p:sp>
      </p:grpSp>
      <p:sp>
        <p:nvSpPr>
          <p:cNvPr id="14" name="Freeform 10"/>
          <p:cNvSpPr/>
          <p:nvPr/>
        </p:nvSpPr>
        <p:spPr bwMode="auto">
          <a:xfrm>
            <a:off x="1660313" y="4052507"/>
            <a:ext cx="4923317" cy="339187"/>
          </a:xfrm>
          <a:custGeom>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92D050"/>
          </a:solidFill>
          <a:ln w="9525" cap="rnd">
            <a:solidFill>
              <a:srgbClr val="E6E6E6"/>
            </a:solidFill>
            <a:prstDash val="solid"/>
            <a:round/>
          </a:ln>
        </p:spPr>
        <p:txBody>
          <a:bodyPr vert="eaVert" lIns="91428" tIns="45714" rIns="91428" bIns="457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endParaRPr 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15" name="TextBox 53"/>
          <p:cNvSpPr txBox="1">
            <a:spLocks noChangeArrowheads="1"/>
          </p:cNvSpPr>
          <p:nvPr/>
        </p:nvSpPr>
        <p:spPr bwMode="auto">
          <a:xfrm>
            <a:off x="1115616" y="843558"/>
            <a:ext cx="172823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400" b="1" kern="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a:latin typeface="Arial" panose="020b0604020202020204" pitchFamily="34" charset="0"/>
              <a:ea typeface="宋体" panose="02010600030101010101" pitchFamily="2" charset="-122"/>
              <a:cs typeface="宋体" panose="02010600030101010101" pitchFamily="2" charset="-122"/>
            </a:endParaRPr>
          </a:p>
        </p:txBody>
      </p:sp>
      <p:sp>
        <p:nvSpPr>
          <p:cNvPr id="16" name="TextBox 53"/>
          <p:cNvSpPr txBox="1">
            <a:spLocks noChangeArrowheads="1"/>
          </p:cNvSpPr>
          <p:nvPr/>
        </p:nvSpPr>
        <p:spPr bwMode="auto">
          <a:xfrm>
            <a:off x="3347865" y="1079327"/>
            <a:ext cx="172823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400" b="1" kern="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a:latin typeface="Arial" panose="020b0604020202020204" pitchFamily="34" charset="0"/>
              <a:ea typeface="宋体" panose="02010600030101010101" pitchFamily="2" charset="-122"/>
              <a:cs typeface="宋体" panose="02010600030101010101" pitchFamily="2" charset="-122"/>
            </a:endParaRPr>
          </a:p>
        </p:txBody>
      </p:sp>
      <p:sp>
        <p:nvSpPr>
          <p:cNvPr id="17" name="TextBox 53"/>
          <p:cNvSpPr txBox="1">
            <a:spLocks noChangeArrowheads="1"/>
          </p:cNvSpPr>
          <p:nvPr/>
        </p:nvSpPr>
        <p:spPr bwMode="auto">
          <a:xfrm>
            <a:off x="6876256" y="1419622"/>
            <a:ext cx="151216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400" b="1" kern="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a:latin typeface="Arial" panose="020b0604020202020204" pitchFamily="34" charset="0"/>
              <a:ea typeface="宋体" panose="02010600030101010101" pitchFamily="2" charset="-122"/>
              <a:cs typeface="宋体" panose="02010600030101010101" pitchFamily="2" charset="-122"/>
            </a:endParaRPr>
          </a:p>
        </p:txBody>
      </p:sp>
      <p:grpSp>
        <p:nvGrpSpPr>
          <p:cNvPr id="18" name="组合 17"/>
          <p:cNvGrpSpPr/>
          <p:nvPr/>
        </p:nvGrpSpPr>
        <p:grpSpPr>
          <a:xfrm>
            <a:off x="6804248" y="1867522"/>
            <a:ext cx="1656184" cy="1660076"/>
            <a:chOff x="2057536" y="1194444"/>
            <a:chExt cx="2075647" cy="2080525"/>
          </a:xfrm>
        </p:grpSpPr>
        <p:sp>
          <p:nvSpPr>
            <p:cNvPr id="19" name="Freeform 8"/>
            <p:cNvSpPr/>
            <p:nvPr/>
          </p:nvSpPr>
          <p:spPr bwMode="auto">
            <a:xfrm>
              <a:off x="2057536" y="1194444"/>
              <a:ext cx="2075647" cy="2080525"/>
            </a:xfrm>
            <a:custGeom>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92D05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20"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0" normalizeH="0" baseline="0" noProof="0">
                  <a:ln>
                    <a:noFill/>
                  </a:ln>
                  <a:solidFill>
                    <a:srgbClr val="5A5959"/>
                  </a:solidFill>
                  <a:effectLst/>
                  <a:uLnTx/>
                  <a:uFillTx/>
                  <a:latin typeface="Calibri"/>
                  <a:ea typeface="微软雅黑" panose="020b0503020204020204" pitchFamily="34" charset="-122"/>
                  <a:cs typeface="+mn-cs"/>
                </a:rPr>
                <a:t>单击此处添加文本</a:t>
              </a:r>
              <a:endParaRPr kumimoji="0" lang="en-US" sz="1400" b="0" i="0" u="none" strike="noStrike" kern="0" cap="none" spc="0" normalizeH="0" baseline="0" noProof="0">
                <a:ln>
                  <a:noFill/>
                </a:ln>
                <a:solidFill>
                  <a:srgbClr val="5A5959"/>
                </a:solidFill>
                <a:effectLst/>
                <a:uLnTx/>
                <a:uFillTx/>
                <a:latin typeface="Calibri"/>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Tm="0" p14:dur="150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4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nodeType="afterGroup">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childTnLst>
                          </p:cTn>
                        </p:par>
                        <p:par>
                          <p:cTn id="22" fill="hold" nodeType="afterGroup">
                            <p:stCondLst>
                              <p:cond delay="2000"/>
                            </p:stCondLst>
                            <p:childTnLst>
                              <p:par>
                                <p:cTn id="23" presetID="8" presetClass="emph" presetSubtype="0" fill="hold" nodeType="afterEffect">
                                  <p:stCondLst>
                                    <p:cond delay="0"/>
                                  </p:stCondLst>
                                  <p:childTnLst>
                                    <p:animRot by="21600000">
                                      <p:cBhvr>
                                        <p:cTn id="24" dur="2000" fill="hold"/>
                                        <p:tgtEl>
                                          <p:spTgt spid="5"/>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11"/>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8"/>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18"/>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31836" y="1400277"/>
            <a:ext cx="1352926" cy="1352926"/>
            <a:chOff x="1003844" y="1472285"/>
            <a:chExt cx="1352926" cy="1352926"/>
          </a:xfrm>
          <a:solidFill>
            <a:srgbClr val="92D050"/>
          </a:solidFill>
        </p:grpSpPr>
        <p:sp>
          <p:nvSpPr>
            <p:cNvPr id="6" name="泪滴形 24"/>
            <p:cNvSpPr/>
            <p:nvPr/>
          </p:nvSpPr>
          <p:spPr bwMode="auto">
            <a:xfrm rot="10800000" flipH="1">
              <a:off x="1003844" y="1472285"/>
              <a:ext cx="1352926" cy="1352926"/>
            </a:xfrm>
            <a:custGeom>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grpFill/>
            <a:ln>
              <a:noFill/>
            </a:ln>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endParaRPr>
            </a:p>
          </p:txBody>
        </p:sp>
        <p:sp>
          <p:nvSpPr>
            <p:cNvPr id="7" name="TextBox 6"/>
            <p:cNvSpPr txBox="1"/>
            <p:nvPr/>
          </p:nvSpPr>
          <p:spPr>
            <a:xfrm>
              <a:off x="1202218" y="1811239"/>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lang="en-US" altLang="zh-CN" sz="2400" b="1" kern="0">
                  <a:latin typeface="微软雅黑" panose="020b0503020204020204" pitchFamily="34" charset="-122"/>
                  <a:ea typeface="微软雅黑" panose="020b0503020204020204" pitchFamily="34" charset="-122"/>
                </a:rPr>
                <a:t>3</a:t>
              </a:r>
              <a:r>
                <a:rPr kumimoji="0" lang="en-US" altLang="zh-CN" sz="2400" b="1"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755576" y="2788718"/>
            <a:ext cx="1512620" cy="1513898"/>
            <a:chOff x="827584" y="2860726"/>
            <a:chExt cx="1512620" cy="1513898"/>
          </a:xfrm>
          <a:solidFill>
            <a:srgbClr val="92D050"/>
          </a:solidFill>
        </p:grpSpPr>
        <p:sp>
          <p:nvSpPr>
            <p:cNvPr id="9" name="泪滴形 38"/>
            <p:cNvSpPr/>
            <p:nvPr/>
          </p:nvSpPr>
          <p:spPr bwMode="auto">
            <a:xfrm>
              <a:off x="827584" y="2860726"/>
              <a:ext cx="1512620" cy="1513898"/>
            </a:xfrm>
            <a:custGeom>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3"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grpFill/>
            <a:ln>
              <a:noFill/>
            </a:ln>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1115616" y="349351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lang="en-US" altLang="zh-CN" sz="2400" b="1" kern="0" smtClean="0">
                  <a:latin typeface="微软雅黑" panose="020b0503020204020204" pitchFamily="34" charset="-122"/>
                  <a:ea typeface="微软雅黑" panose="020b0503020204020204" pitchFamily="34" charset="-122"/>
                </a:rPr>
                <a:t>50</a:t>
              </a:r>
              <a:r>
                <a:rPr kumimoji="0" lang="en-US" altLang="zh-CN" sz="2400" b="1"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303115" y="1186926"/>
            <a:ext cx="1567555" cy="1566277"/>
            <a:chOff x="2375123" y="1258934"/>
            <a:chExt cx="1567555" cy="1566277"/>
          </a:xfrm>
          <a:solidFill>
            <a:srgbClr val="92D050"/>
          </a:solidFill>
        </p:grpSpPr>
        <p:sp>
          <p:nvSpPr>
            <p:cNvPr id="12" name="泪滴形 34"/>
            <p:cNvSpPr/>
            <p:nvPr/>
          </p:nvSpPr>
          <p:spPr bwMode="auto">
            <a:xfrm rot="16200000" flipH="1">
              <a:off x="2375762" y="1258295"/>
              <a:ext cx="1566277" cy="1567555"/>
            </a:xfrm>
            <a:custGeom>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79"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grpFill/>
            <a:ln>
              <a:noFill/>
            </a:ln>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endParaRPr>
            </a:p>
          </p:txBody>
        </p:sp>
        <p:sp>
          <p:nvSpPr>
            <p:cNvPr id="13" name="TextBox 12"/>
            <p:cNvSpPr txBox="1"/>
            <p:nvPr/>
          </p:nvSpPr>
          <p:spPr>
            <a:xfrm>
              <a:off x="2915816" y="1697812"/>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lang="en-US" altLang="zh-CN" sz="2400" b="1" kern="0" smtClean="0">
                  <a:latin typeface="微软雅黑" panose="020b0503020204020204" pitchFamily="34" charset="-122"/>
                  <a:ea typeface="微软雅黑" panose="020b0503020204020204" pitchFamily="34" charset="-122"/>
                </a:rPr>
                <a:t>50</a:t>
              </a:r>
              <a:r>
                <a:rPr kumimoji="0" lang="en-US" altLang="zh-CN" sz="2400" b="1"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304059" y="2788718"/>
            <a:ext cx="1727248" cy="1727248"/>
            <a:chOff x="2376067" y="2860726"/>
            <a:chExt cx="1727248" cy="1727248"/>
          </a:xfrm>
          <a:solidFill>
            <a:srgbClr val="92D050"/>
          </a:solidFill>
        </p:grpSpPr>
        <p:sp>
          <p:nvSpPr>
            <p:cNvPr id="15" name="泪滴形 36"/>
            <p:cNvSpPr/>
            <p:nvPr/>
          </p:nvSpPr>
          <p:spPr bwMode="auto">
            <a:xfrm flipH="1">
              <a:off x="2376067" y="2860726"/>
              <a:ext cx="1727248" cy="1727248"/>
            </a:xfrm>
            <a:custGeom>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grpFill/>
            <a:ln>
              <a:noFill/>
            </a:ln>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2962059" y="3651870"/>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lang="en-US" altLang="zh-CN" sz="2400" b="1" kern="0" smtClean="0">
                  <a:latin typeface="微软雅黑" panose="020b0503020204020204" pitchFamily="34" charset="-122"/>
                  <a:ea typeface="微软雅黑" panose="020b0503020204020204" pitchFamily="34" charset="-122"/>
                </a:rPr>
                <a:t>80</a:t>
              </a:r>
              <a:r>
                <a:rPr kumimoji="0" lang="en-US" altLang="zh-CN" sz="2400" b="1"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594941" y="1460844"/>
            <a:ext cx="501650" cy="506412"/>
            <a:chOff x="4929188" y="1303338"/>
            <a:chExt cx="501650" cy="506412"/>
          </a:xfrm>
          <a:solidFill>
            <a:srgbClr val="92D050"/>
          </a:solidFill>
        </p:grpSpPr>
        <p:sp>
          <p:nvSpPr>
            <p:cNvPr id="18" name="Freeform 6"/>
            <p:cNvSpPr/>
            <p:nvPr/>
          </p:nvSpPr>
          <p:spPr bwMode="auto">
            <a:xfrm>
              <a:off x="4929188" y="1303338"/>
              <a:ext cx="501650" cy="506412"/>
            </a:xfrm>
            <a:custGeom>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9" name="Freeform 7"/>
            <p:cNvSpPr/>
            <p:nvPr/>
          </p:nvSpPr>
          <p:spPr bwMode="auto">
            <a:xfrm>
              <a:off x="4995863" y="1358900"/>
              <a:ext cx="371475" cy="206375"/>
            </a:xfrm>
            <a:custGeom>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0" name="Freeform 8"/>
            <p:cNvSpPr/>
            <p:nvPr/>
          </p:nvSpPr>
          <p:spPr bwMode="auto">
            <a:xfrm>
              <a:off x="5056188" y="1446213"/>
              <a:ext cx="255588" cy="265112"/>
            </a:xfrm>
            <a:custGeom>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590178" y="2213763"/>
            <a:ext cx="506413" cy="506412"/>
            <a:chOff x="1339850" y="2163763"/>
            <a:chExt cx="506413" cy="506412"/>
          </a:xfrm>
          <a:solidFill>
            <a:srgbClr val="92D050"/>
          </a:solidFill>
        </p:grpSpPr>
        <p:sp>
          <p:nvSpPr>
            <p:cNvPr id="22" name="Freeform 13"/>
            <p:cNvSpPr/>
            <p:nvPr/>
          </p:nvSpPr>
          <p:spPr bwMode="auto">
            <a:xfrm>
              <a:off x="1339850" y="2163763"/>
              <a:ext cx="506413" cy="506412"/>
            </a:xfrm>
            <a:custGeom>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3" name="Freeform 14"/>
            <p:cNvSpPr/>
            <p:nvPr/>
          </p:nvSpPr>
          <p:spPr bwMode="auto">
            <a:xfrm>
              <a:off x="1500188" y="2276475"/>
              <a:ext cx="176213" cy="104775"/>
            </a:xfrm>
            <a:custGeom>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6">
                  <a:moveTo>
                    <a:pt x="111" y="0"/>
                  </a:moveTo>
                  <a:lnTo>
                    <a:pt x="55" y="0"/>
                  </a:lnTo>
                  <a:lnTo>
                    <a:pt x="55" y="54"/>
                  </a:lnTo>
                  <a:lnTo>
                    <a:pt x="14" y="54"/>
                  </a:lnTo>
                  <a:lnTo>
                    <a:pt x="14" y="0"/>
                  </a:lnTo>
                  <a:lnTo>
                    <a:pt x="0" y="0"/>
                  </a:lnTo>
                  <a:lnTo>
                    <a:pt x="0" y="66"/>
                  </a:lnTo>
                  <a:lnTo>
                    <a:pt x="111" y="66"/>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4" name="Freeform 15"/>
            <p:cNvSpPr>
              <a:spLocks noEditPoints="1"/>
            </p:cNvSpPr>
            <p:nvPr/>
          </p:nvSpPr>
          <p:spPr bwMode="auto">
            <a:xfrm>
              <a:off x="1447800" y="2276475"/>
              <a:ext cx="288925" cy="277812"/>
            </a:xfrm>
            <a:custGeom>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5" name="Oval 16"/>
            <p:cNvSpPr>
              <a:spLocks noChangeArrowheads="1"/>
            </p:cNvSpPr>
            <p:nvPr/>
          </p:nvSpPr>
          <p:spPr bwMode="auto">
            <a:xfrm>
              <a:off x="1549400" y="2419350"/>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594941" y="2966682"/>
            <a:ext cx="501650" cy="506413"/>
            <a:chOff x="5093055" y="2766720"/>
            <a:chExt cx="501650" cy="506413"/>
          </a:xfrm>
          <a:solidFill>
            <a:srgbClr val="92D050"/>
          </a:solidFill>
        </p:grpSpPr>
        <p:sp>
          <p:nvSpPr>
            <p:cNvPr id="27" name="Freeform 21"/>
            <p:cNvSpPr/>
            <p:nvPr/>
          </p:nvSpPr>
          <p:spPr bwMode="auto">
            <a:xfrm>
              <a:off x="5093055" y="2766720"/>
              <a:ext cx="501650" cy="506413"/>
            </a:xfrm>
            <a:custGeom>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8" name="Oval 22"/>
            <p:cNvSpPr>
              <a:spLocks noChangeArrowheads="1"/>
            </p:cNvSpPr>
            <p:nvPr/>
          </p:nvSpPr>
          <p:spPr bwMode="auto">
            <a:xfrm>
              <a:off x="5201005" y="3069933"/>
              <a:ext cx="98425"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9" name="Freeform 23"/>
            <p:cNvSpPr/>
            <p:nvPr/>
          </p:nvSpPr>
          <p:spPr bwMode="auto">
            <a:xfrm>
              <a:off x="5212118" y="2969920"/>
              <a:ext cx="180975" cy="179388"/>
            </a:xfrm>
            <a:custGeom>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0" name="Freeform 24"/>
            <p:cNvSpPr/>
            <p:nvPr/>
          </p:nvSpPr>
          <p:spPr bwMode="auto">
            <a:xfrm>
              <a:off x="5212118" y="2871495"/>
              <a:ext cx="277813" cy="277813"/>
            </a:xfrm>
            <a:custGeom>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590178" y="3719603"/>
            <a:ext cx="506413" cy="506412"/>
            <a:chOff x="6137274" y="1900165"/>
            <a:chExt cx="506413" cy="506412"/>
          </a:xfrm>
          <a:solidFill>
            <a:srgbClr val="92D050"/>
          </a:solidFill>
        </p:grpSpPr>
        <p:sp>
          <p:nvSpPr>
            <p:cNvPr id="32" name="Freeform 29"/>
            <p:cNvSpPr/>
            <p:nvPr/>
          </p:nvSpPr>
          <p:spPr bwMode="auto">
            <a:xfrm>
              <a:off x="6137274" y="1900165"/>
              <a:ext cx="506413" cy="506412"/>
            </a:xfrm>
            <a:custGeom>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3" name="Freeform 30"/>
            <p:cNvSpPr>
              <a:spLocks noEditPoints="1"/>
            </p:cNvSpPr>
            <p:nvPr/>
          </p:nvSpPr>
          <p:spPr bwMode="auto">
            <a:xfrm>
              <a:off x="6208712" y="1979540"/>
              <a:ext cx="327025" cy="325437"/>
            </a:xfrm>
            <a:custGeom>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sp>
        <p:nvSpPr>
          <p:cNvPr id="34" name="Text Box 11"/>
          <p:cNvSpPr txBox="1">
            <a:spLocks noChangeArrowheads="1"/>
          </p:cNvSpPr>
          <p:nvPr/>
        </p:nvSpPr>
        <p:spPr bwMode="auto">
          <a:xfrm>
            <a:off x="5240652" y="1387073"/>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smtClean="0">
                <a:solidFill>
                  <a:srgbClr val="000000"/>
                </a:solidFill>
                <a:latin typeface="微软雅黑" panose="020b0503020204020204" pitchFamily="34" charset="-122"/>
                <a:ea typeface="微软雅黑" panose="020b0503020204020204" pitchFamily="34" charset="-122"/>
              </a:rPr>
              <a:t>点击添加文字内容  点击</a:t>
            </a:r>
            <a:r>
              <a:rPr lang="zh-CN" altLang="en-US" sz="1000">
                <a:solidFill>
                  <a:srgbClr val="000000"/>
                </a:solidFill>
                <a:latin typeface="微软雅黑" panose="020b0503020204020204" pitchFamily="34" charset="-122"/>
                <a:ea typeface="微软雅黑" panose="020b0503020204020204" pitchFamily="34" charset="-122"/>
              </a:rPr>
              <a:t>添加文字</a:t>
            </a:r>
            <a:r>
              <a:rPr lang="zh-CN" altLang="en-US" sz="1000" smtClean="0">
                <a:solidFill>
                  <a:srgbClr val="000000"/>
                </a:solidFill>
                <a:latin typeface="微软雅黑" panose="020b0503020204020204" pitchFamily="34" charset="-122"/>
                <a:ea typeface="微软雅黑" panose="020b0503020204020204" pitchFamily="34" charset="-122"/>
              </a:rPr>
              <a:t>内容  点击</a:t>
            </a:r>
            <a:r>
              <a:rPr lang="zh-CN" altLang="en-US" sz="1000">
                <a:solidFill>
                  <a:srgbClr val="000000"/>
                </a:solidFill>
                <a:latin typeface="微软雅黑" panose="020b0503020204020204" pitchFamily="34" charset="-122"/>
                <a:ea typeface="微软雅黑" panose="020b0503020204020204" pitchFamily="34" charset="-122"/>
              </a:rPr>
              <a:t>添加文字</a:t>
            </a:r>
            <a:r>
              <a:rPr lang="zh-CN" altLang="en-US" sz="1000" smtClean="0">
                <a:solidFill>
                  <a:srgbClr val="000000"/>
                </a:solidFill>
                <a:latin typeface="微软雅黑" panose="020b0503020204020204" pitchFamily="34" charset="-122"/>
                <a:ea typeface="微软雅黑" panose="020b0503020204020204" pitchFamily="34" charset="-122"/>
              </a:rPr>
              <a:t>内容</a:t>
            </a:r>
            <a:endParaRPr lang="en-US" altLang="zh-CN" sz="1000" smtClean="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a:t>
            </a:r>
            <a:r>
              <a:rPr lang="zh-CN" altLang="en-US" sz="1000" smtClean="0">
                <a:solidFill>
                  <a:srgbClr val="000000"/>
                </a:solidFill>
                <a:latin typeface="微软雅黑" panose="020b0503020204020204" pitchFamily="34" charset="-122"/>
                <a:ea typeface="微软雅黑" panose="020b0503020204020204" pitchFamily="34" charset="-122"/>
              </a:rPr>
              <a:t>内容</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35" name="Text Box 11"/>
          <p:cNvSpPr txBox="1">
            <a:spLocks noChangeArrowheads="1"/>
          </p:cNvSpPr>
          <p:nvPr/>
        </p:nvSpPr>
        <p:spPr bwMode="auto">
          <a:xfrm>
            <a:off x="5240652" y="2172122"/>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36" name="Text Box 11"/>
          <p:cNvSpPr txBox="1">
            <a:spLocks noChangeArrowheads="1"/>
          </p:cNvSpPr>
          <p:nvPr/>
        </p:nvSpPr>
        <p:spPr bwMode="auto">
          <a:xfrm>
            <a:off x="5240652" y="295717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a:solidFill>
                <a:srgbClr val="000000"/>
              </a:solidFill>
              <a:latin typeface="微软雅黑" panose="020b0503020204020204" pitchFamily="34" charset="-122"/>
              <a:ea typeface="微软雅黑" panose="020b0503020204020204" pitchFamily="34" charset="-122"/>
            </a:endParaRPr>
          </a:p>
        </p:txBody>
      </p:sp>
      <p:sp>
        <p:nvSpPr>
          <p:cNvPr id="37" name="Text Box 11"/>
          <p:cNvSpPr txBox="1">
            <a:spLocks noChangeArrowheads="1"/>
          </p:cNvSpPr>
          <p:nvPr/>
        </p:nvSpPr>
        <p:spPr bwMode="auto">
          <a:xfrm>
            <a:off x="5240652" y="374222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
                            </p:stCondLst>
                            <p:childTnLst>
                              <p:par>
                                <p:cTn id="10" presetID="2" presetClass="entr" presetSubtype="12" decel="666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 fill="hold"/>
                                        <p:tgtEl>
                                          <p:spTgt spid="8"/>
                                        </p:tgtEl>
                                        <p:attrNameLst>
                                          <p:attrName>ppt_x</p:attrName>
                                        </p:attrNameLst>
                                      </p:cBhvr>
                                      <p:tavLst>
                                        <p:tav tm="0">
                                          <p:val>
                                            <p:strVal val="0-#ppt_w/2"/>
                                          </p:val>
                                        </p:tav>
                                        <p:tav tm="100000">
                                          <p:val>
                                            <p:strVal val="#ppt_x"/>
                                          </p:val>
                                        </p:tav>
                                      </p:tavLst>
                                    </p:anim>
                                    <p:anim calcmode="lin" valueType="num">
                                      <p:cBhvr additive="base">
                                        <p:cTn id="13" dur="3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600"/>
                            </p:stCondLst>
                            <p:childTnLst>
                              <p:par>
                                <p:cTn id="15" presetID="2" presetClass="entr" presetSubtype="3" decel="6660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00" fill="hold"/>
                                        <p:tgtEl>
                                          <p:spTgt spid="11"/>
                                        </p:tgtEl>
                                        <p:attrNameLst>
                                          <p:attrName>ppt_x</p:attrName>
                                        </p:attrNameLst>
                                      </p:cBhvr>
                                      <p:tavLst>
                                        <p:tav tm="0">
                                          <p:val>
                                            <p:strVal val="1+#ppt_w/2"/>
                                          </p:val>
                                        </p:tav>
                                        <p:tav tm="100000">
                                          <p:val>
                                            <p:strVal val="#ppt_x"/>
                                          </p:val>
                                        </p:tav>
                                      </p:tavLst>
                                    </p:anim>
                                    <p:anim calcmode="lin" valueType="num">
                                      <p:cBhvr additive="base">
                                        <p:cTn id="18" dur="300" fill="hold"/>
                                        <p:tgtEl>
                                          <p:spTgt spid="11"/>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900"/>
                            </p:stCondLst>
                            <p:childTnLst>
                              <p:par>
                                <p:cTn id="20" presetID="2" presetClass="entr" presetSubtype="6" decel="666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300" fill="hold"/>
                                        <p:tgtEl>
                                          <p:spTgt spid="14"/>
                                        </p:tgtEl>
                                        <p:attrNameLst>
                                          <p:attrName>ppt_x</p:attrName>
                                        </p:attrNameLst>
                                      </p:cBhvr>
                                      <p:tavLst>
                                        <p:tav tm="0">
                                          <p:val>
                                            <p:strVal val="1+#ppt_w/2"/>
                                          </p:val>
                                        </p:tav>
                                        <p:tav tm="100000">
                                          <p:val>
                                            <p:strVal val="#ppt_x"/>
                                          </p:val>
                                        </p:tav>
                                      </p:tavLst>
                                    </p:anim>
                                    <p:anim calcmode="lin" valueType="num">
                                      <p:cBhvr additive="base">
                                        <p:cTn id="23" dur="300" fill="hold"/>
                                        <p:tgtEl>
                                          <p:spTgt spid="1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2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nodeType="afterGroup">
                            <p:stCondLst>
                              <p:cond delay="1700"/>
                            </p:stCondLst>
                            <p:childTnLst>
                              <p:par>
                                <p:cTn id="46" presetID="2" presetClass="entr" presetSubtype="2"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300" fill="hold"/>
                                        <p:tgtEl>
                                          <p:spTgt spid="34"/>
                                        </p:tgtEl>
                                        <p:attrNameLst>
                                          <p:attrName>ppt_x</p:attrName>
                                        </p:attrNameLst>
                                      </p:cBhvr>
                                      <p:tavLst>
                                        <p:tav tm="0">
                                          <p:val>
                                            <p:strVal val="1+#ppt_w/2"/>
                                          </p:val>
                                        </p:tav>
                                        <p:tav tm="100000">
                                          <p:val>
                                            <p:strVal val="#ppt_x"/>
                                          </p:val>
                                        </p:tav>
                                      </p:tavLst>
                                    </p:anim>
                                    <p:anim calcmode="lin" valueType="num">
                                      <p:cBhvr additive="base">
                                        <p:cTn id="49" dur="300" fill="hold"/>
                                        <p:tgtEl>
                                          <p:spTgt spid="34"/>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000"/>
                            </p:stCondLst>
                            <p:childTnLst>
                              <p:par>
                                <p:cTn id="51" presetID="2" presetClass="entr" presetSubtype="2"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300" fill="hold"/>
                                        <p:tgtEl>
                                          <p:spTgt spid="35"/>
                                        </p:tgtEl>
                                        <p:attrNameLst>
                                          <p:attrName>ppt_x</p:attrName>
                                        </p:attrNameLst>
                                      </p:cBhvr>
                                      <p:tavLst>
                                        <p:tav tm="0">
                                          <p:val>
                                            <p:strVal val="1+#ppt_w/2"/>
                                          </p:val>
                                        </p:tav>
                                        <p:tav tm="100000">
                                          <p:val>
                                            <p:strVal val="#ppt_x"/>
                                          </p:val>
                                        </p:tav>
                                      </p:tavLst>
                                    </p:anim>
                                    <p:anim calcmode="lin" valueType="num">
                                      <p:cBhvr additive="base">
                                        <p:cTn id="54" dur="300" fill="hold"/>
                                        <p:tgtEl>
                                          <p:spTgt spid="35"/>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2300"/>
                            </p:stCondLst>
                            <p:childTnLst>
                              <p:par>
                                <p:cTn id="56" presetID="2" presetClass="entr" presetSubtype="2"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300" fill="hold"/>
                                        <p:tgtEl>
                                          <p:spTgt spid="36"/>
                                        </p:tgtEl>
                                        <p:attrNameLst>
                                          <p:attrName>ppt_x</p:attrName>
                                        </p:attrNameLst>
                                      </p:cBhvr>
                                      <p:tavLst>
                                        <p:tav tm="0">
                                          <p:val>
                                            <p:strVal val="1+#ppt_w/2"/>
                                          </p:val>
                                        </p:tav>
                                        <p:tav tm="100000">
                                          <p:val>
                                            <p:strVal val="#ppt_x"/>
                                          </p:val>
                                        </p:tav>
                                      </p:tavLst>
                                    </p:anim>
                                    <p:anim calcmode="lin" valueType="num">
                                      <p:cBhvr additive="base">
                                        <p:cTn id="59" dur="300" fill="hold"/>
                                        <p:tgtEl>
                                          <p:spTgt spid="36"/>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2600"/>
                            </p:stCondLst>
                            <p:childTnLst>
                              <p:par>
                                <p:cTn id="61" presetID="2" presetClass="entr" presetSubtype="2"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300" fill="hold"/>
                                        <p:tgtEl>
                                          <p:spTgt spid="37"/>
                                        </p:tgtEl>
                                        <p:attrNameLst>
                                          <p:attrName>ppt_x</p:attrName>
                                        </p:attrNameLst>
                                      </p:cBhvr>
                                      <p:tavLst>
                                        <p:tav tm="0">
                                          <p:val>
                                            <p:strVal val="1+#ppt_w/2"/>
                                          </p:val>
                                        </p:tav>
                                        <p:tav tm="100000">
                                          <p:val>
                                            <p:strVal val="#ppt_x"/>
                                          </p:val>
                                        </p:tav>
                                      </p:tavLst>
                                    </p:anim>
                                    <p:anim calcmode="lin" valueType="num">
                                      <p:cBhvr additive="base">
                                        <p:cTn id="64" dur="3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0" y="2856007"/>
            <a:ext cx="1361332" cy="0"/>
          </a:xfrm>
          <a:prstGeom prst="line">
            <a:avLst/>
          </a:prstGeom>
          <a:noFill/>
          <a:ln w="12700" cap="flat" cmpd="sng" algn="ctr">
            <a:solidFill>
              <a:schemeClr val="bg1">
                <a:lumMod val="50000"/>
              </a:schemeClr>
            </a:solidFill>
            <a:prstDash val="solid"/>
          </a:ln>
          <a:effectLst/>
        </p:spPr>
      </p:cxnSp>
      <p:cxnSp>
        <p:nvCxnSpPr>
          <p:cNvPr id="6" name="直接连接符 5"/>
          <p:cNvCxnSpPr/>
          <p:nvPr/>
        </p:nvCxnSpPr>
        <p:spPr>
          <a:xfrm>
            <a:off x="2148916" y="2057216"/>
            <a:ext cx="1597582" cy="1597582"/>
          </a:xfrm>
          <a:prstGeom prst="line">
            <a:avLst/>
          </a:prstGeom>
          <a:noFill/>
          <a:ln w="12700" cap="flat" cmpd="sng" algn="ctr">
            <a:solidFill>
              <a:schemeClr val="bg1">
                <a:lumMod val="50000"/>
              </a:schemeClr>
            </a:solidFill>
            <a:prstDash val="solid"/>
          </a:ln>
          <a:effectLst/>
        </p:spPr>
      </p:cxnSp>
      <p:cxnSp>
        <p:nvCxnSpPr>
          <p:cNvPr id="7" name="直接连接符 6"/>
          <p:cNvCxnSpPr/>
          <p:nvPr/>
        </p:nvCxnSpPr>
        <p:spPr>
          <a:xfrm flipH="1">
            <a:off x="1357522" y="2057216"/>
            <a:ext cx="798792" cy="798791"/>
          </a:xfrm>
          <a:prstGeom prst="line">
            <a:avLst/>
          </a:prstGeom>
          <a:noFill/>
          <a:ln w="12700" cap="flat" cmpd="sng" algn="ctr">
            <a:solidFill>
              <a:schemeClr val="bg1">
                <a:lumMod val="50000"/>
              </a:schemeClr>
            </a:solidFill>
            <a:prstDash val="solid"/>
          </a:ln>
          <a:effectLst/>
        </p:spPr>
      </p:cxnSp>
      <p:cxnSp>
        <p:nvCxnSpPr>
          <p:cNvPr id="8" name="直接连接符 7"/>
          <p:cNvCxnSpPr/>
          <p:nvPr/>
        </p:nvCxnSpPr>
        <p:spPr>
          <a:xfrm flipV="1">
            <a:off x="6912512" y="2856007"/>
            <a:ext cx="798792" cy="798791"/>
          </a:xfrm>
          <a:prstGeom prst="line">
            <a:avLst/>
          </a:prstGeom>
          <a:noFill/>
          <a:ln w="12700" cap="flat" cmpd="sng" algn="ctr">
            <a:solidFill>
              <a:schemeClr val="bg1">
                <a:lumMod val="50000"/>
              </a:schemeClr>
            </a:solidFill>
            <a:prstDash val="solid"/>
          </a:ln>
          <a:effectLst/>
        </p:spPr>
      </p:cxnSp>
      <p:cxnSp>
        <p:nvCxnSpPr>
          <p:cNvPr id="9" name="直接连接符 8"/>
          <p:cNvCxnSpPr/>
          <p:nvPr/>
        </p:nvCxnSpPr>
        <p:spPr>
          <a:xfrm flipH="1">
            <a:off x="3737066" y="2057216"/>
            <a:ext cx="1597582" cy="1597582"/>
          </a:xfrm>
          <a:prstGeom prst="line">
            <a:avLst/>
          </a:prstGeom>
          <a:noFill/>
          <a:ln w="12700" cap="flat" cmpd="sng" algn="ctr">
            <a:solidFill>
              <a:schemeClr val="bg1">
                <a:lumMod val="50000"/>
              </a:schemeClr>
            </a:solidFill>
            <a:prstDash val="solid"/>
          </a:ln>
          <a:effectLst/>
        </p:spPr>
      </p:cxnSp>
      <p:cxnSp>
        <p:nvCxnSpPr>
          <p:cNvPr id="10" name="直接连接符 9"/>
          <p:cNvCxnSpPr/>
          <p:nvPr/>
        </p:nvCxnSpPr>
        <p:spPr>
          <a:xfrm>
            <a:off x="5324455" y="2057216"/>
            <a:ext cx="1597582" cy="1597582"/>
          </a:xfrm>
          <a:prstGeom prst="line">
            <a:avLst/>
          </a:prstGeom>
          <a:noFill/>
          <a:ln w="12700" cap="flat" cmpd="sng" algn="ctr">
            <a:solidFill>
              <a:schemeClr val="bg1">
                <a:lumMod val="50000"/>
              </a:schemeClr>
            </a:solidFill>
            <a:prstDash val="solid"/>
          </a:ln>
          <a:effectLst/>
        </p:spPr>
      </p:cxnSp>
      <p:sp>
        <p:nvSpPr>
          <p:cNvPr id="11" name="Rectangle 13" descr="FD1DDF730CE4456e89755B07FE1653D0# #Rectangle 13"/>
          <p:cNvSpPr>
            <a:spLocks noChangeArrowheads="1"/>
          </p:cNvSpPr>
          <p:nvPr/>
        </p:nvSpPr>
        <p:spPr bwMode="auto">
          <a:xfrm>
            <a:off x="1608084" y="4008135"/>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单击此处添加简短说明，</a:t>
            </a:r>
            <a:endParaRPr lang="en-US" altLang="zh-CN" sz="90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添加简短说明文字，</a:t>
            </a:r>
            <a:endParaRPr lang="en-US" altLang="zh-CN" sz="90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具体说明文字添加此处。</a:t>
            </a:r>
            <a:endParaRPr lang="en-US" altLang="zh-CN" sz="90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7708923" y="2856007"/>
            <a:ext cx="1435077" cy="0"/>
          </a:xfrm>
          <a:prstGeom prst="line">
            <a:avLst/>
          </a:prstGeom>
          <a:noFill/>
          <a:ln w="12700" cap="flat" cmpd="sng" algn="ctr">
            <a:solidFill>
              <a:schemeClr val="bg1">
                <a:lumMod val="50000"/>
              </a:schemeClr>
            </a:solidFill>
            <a:prstDash val="solid"/>
          </a:ln>
          <a:effectLst/>
        </p:spPr>
      </p:cxnSp>
      <p:grpSp>
        <p:nvGrpSpPr>
          <p:cNvPr id="13" name="组合 12"/>
          <p:cNvGrpSpPr/>
          <p:nvPr/>
        </p:nvGrpSpPr>
        <p:grpSpPr>
          <a:xfrm>
            <a:off x="1397769" y="2351951"/>
            <a:ext cx="1584176" cy="1584176"/>
            <a:chOff x="1369994" y="2067694"/>
            <a:chExt cx="1584176" cy="1584176"/>
          </a:xfrm>
        </p:grpSpPr>
        <p:sp>
          <p:nvSpPr>
            <p:cNvPr id="14" name="菱形 13"/>
            <p:cNvSpPr/>
            <p:nvPr/>
          </p:nvSpPr>
          <p:spPr>
            <a:xfrm>
              <a:off x="1369994" y="2067694"/>
              <a:ext cx="1584176" cy="1584176"/>
            </a:xfrm>
            <a:prstGeom prst="diamond">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TextBox 14"/>
            <p:cNvSpPr txBox="1"/>
            <p:nvPr/>
          </p:nvSpPr>
          <p:spPr>
            <a:xfrm flipH="1">
              <a:off x="1608084" y="2721283"/>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rPr>
                <a:t>点击输入标题</a:t>
              </a:r>
              <a:endParaRPr kumimoji="0" lang="zh-CN" altLang="en-US" sz="1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967504" y="1775887"/>
            <a:ext cx="1584176" cy="1584176"/>
            <a:chOff x="3029144" y="1491630"/>
            <a:chExt cx="1584176" cy="1584176"/>
          </a:xfrm>
        </p:grpSpPr>
        <p:sp>
          <p:nvSpPr>
            <p:cNvPr id="17" name="菱形 16"/>
            <p:cNvSpPr/>
            <p:nvPr/>
          </p:nvSpPr>
          <p:spPr>
            <a:xfrm>
              <a:off x="3029144" y="1491630"/>
              <a:ext cx="1584176" cy="1584176"/>
            </a:xfrm>
            <a:prstGeom prst="diamond">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flipH="1">
              <a:off x="3267234" y="2145219"/>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a:t>
              </a: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556850" y="2351951"/>
            <a:ext cx="1584176" cy="1584176"/>
            <a:chOff x="4577170" y="2067694"/>
            <a:chExt cx="1584176" cy="1584176"/>
          </a:xfrm>
        </p:grpSpPr>
        <p:sp>
          <p:nvSpPr>
            <p:cNvPr id="20" name="菱形 19"/>
            <p:cNvSpPr/>
            <p:nvPr/>
          </p:nvSpPr>
          <p:spPr>
            <a:xfrm>
              <a:off x="4577170" y="2067694"/>
              <a:ext cx="1584176" cy="1584176"/>
            </a:xfrm>
            <a:prstGeom prst="diamond">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flipH="1">
              <a:off x="4815260" y="2721283"/>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a:t>
              </a: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135117" y="1775887"/>
            <a:ext cx="1584176" cy="1584176"/>
            <a:chOff x="6145277" y="1491630"/>
            <a:chExt cx="1584176" cy="1584176"/>
          </a:xfrm>
        </p:grpSpPr>
        <p:sp>
          <p:nvSpPr>
            <p:cNvPr id="23" name="菱形 22"/>
            <p:cNvSpPr/>
            <p:nvPr/>
          </p:nvSpPr>
          <p:spPr>
            <a:xfrm>
              <a:off x="6145277" y="1491630"/>
              <a:ext cx="1584176" cy="1584176"/>
            </a:xfrm>
            <a:prstGeom prst="diamond">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flipH="1">
              <a:off x="6383367" y="2145219"/>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a:t>
              </a: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输入标题</a:t>
              </a: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25" name="Rectangle 13" descr="FD1DDF730CE4456e89755B07FE1653D0# #Rectangle 13"/>
          <p:cNvSpPr>
            <a:spLocks noChangeArrowheads="1"/>
          </p:cNvSpPr>
          <p:nvPr/>
        </p:nvSpPr>
        <p:spPr bwMode="auto">
          <a:xfrm>
            <a:off x="3205594" y="1199823"/>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单击此处添加简短说明，</a:t>
            </a:r>
            <a:endParaRPr lang="en-US" altLang="zh-CN" sz="90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添加简短说明文字，</a:t>
            </a:r>
            <a:endParaRPr lang="en-US" altLang="zh-CN" sz="90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具体说明文字添加此处。</a:t>
            </a:r>
            <a:endParaRPr lang="en-US" altLang="zh-CN" sz="900">
              <a:latin typeface="微软雅黑" panose="020b0503020204020204" pitchFamily="34" charset="-122"/>
              <a:ea typeface="微软雅黑" panose="020b0503020204020204" pitchFamily="34" charset="-122"/>
            </a:endParaRPr>
          </a:p>
        </p:txBody>
      </p:sp>
      <p:sp>
        <p:nvSpPr>
          <p:cNvPr id="26" name="Rectangle 13" descr="FD1DDF730CE4456e89755B07FE1653D0# #Rectangle 13"/>
          <p:cNvSpPr>
            <a:spLocks noChangeArrowheads="1"/>
          </p:cNvSpPr>
          <p:nvPr/>
        </p:nvSpPr>
        <p:spPr bwMode="auto">
          <a:xfrm>
            <a:off x="4794940" y="4008135"/>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单击此处添加简短说明，</a:t>
            </a:r>
            <a:endParaRPr lang="en-US" altLang="zh-CN" sz="90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添加简短说明文字，</a:t>
            </a:r>
            <a:endParaRPr lang="en-US" altLang="zh-CN" sz="90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具体说明文字添加此处。</a:t>
            </a:r>
            <a:endParaRPr lang="en-US" altLang="zh-CN" sz="900">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6373207" y="1199823"/>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单击此处添加简短说明，</a:t>
            </a:r>
            <a:endParaRPr lang="en-US" altLang="zh-CN" sz="90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添加简短说明文字，</a:t>
            </a:r>
            <a:endParaRPr lang="en-US" altLang="zh-CN" sz="900" smtClean="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smtClean="0">
                <a:latin typeface="微软雅黑" panose="020b0503020204020204" pitchFamily="34" charset="-122"/>
                <a:ea typeface="微软雅黑" panose="020b0503020204020204" pitchFamily="34" charset="-122"/>
              </a:rPr>
              <a:t>具体说明文字添加此处。</a:t>
            </a:r>
            <a:endParaRPr lang="en-US" altLang="zh-CN" sz="9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nodeType="afterGroup">
                            <p:stCondLst>
                              <p:cond delay="3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
                                        <p:tgtEl>
                                          <p:spTgt spid="7"/>
                                        </p:tgtEl>
                                      </p:cBhvr>
                                    </p:animEffect>
                                  </p:childTnLst>
                                </p:cTn>
                              </p:par>
                            </p:childTnLst>
                          </p:cTn>
                        </p:par>
                        <p:par>
                          <p:cTn id="12" fill="hold" nodeType="afterGroup">
                            <p:stCondLst>
                              <p:cond delay="6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nodeType="afterGroup">
                            <p:stCondLst>
                              <p:cond delay="9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par>
                          <p:cTn id="20" fill="hold" nodeType="afterGroup">
                            <p:stCondLst>
                              <p:cond delay="12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300"/>
                                        <p:tgtEl>
                                          <p:spTgt spid="10"/>
                                        </p:tgtEl>
                                      </p:cBhvr>
                                    </p:animEffect>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300"/>
                                        <p:tgtEl>
                                          <p:spTgt spid="8"/>
                                        </p:tgtEl>
                                      </p:cBhvr>
                                    </p:animEffect>
                                  </p:childTnLst>
                                </p:cTn>
                              </p:par>
                            </p:childTnLst>
                          </p:cTn>
                        </p:par>
                        <p:par>
                          <p:cTn id="28" fill="hold" nodeType="afterGroup">
                            <p:stCondLst>
                              <p:cond delay="18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300"/>
                                        <p:tgtEl>
                                          <p:spTgt spid="12"/>
                                        </p:tgtEl>
                                      </p:cBhvr>
                                    </p:animEffect>
                                  </p:childTnLst>
                                </p:cTn>
                              </p:par>
                            </p:childTnLst>
                          </p:cTn>
                        </p:par>
                        <p:par>
                          <p:cTn id="32" fill="hold" nodeType="afterGroup">
                            <p:stCondLst>
                              <p:cond delay="2100"/>
                            </p:stCondLst>
                            <p:childTnLst>
                              <p:par>
                                <p:cTn id="33" presetID="47"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800"/>
                                        <p:tgtEl>
                                          <p:spTgt spid="13"/>
                                        </p:tgtEl>
                                      </p:cBhvr>
                                    </p:animEffect>
                                    <p:anim calcmode="lin" valueType="num">
                                      <p:cBhvr>
                                        <p:cTn id="36" dur="800" fill="hold"/>
                                        <p:tgtEl>
                                          <p:spTgt spid="13"/>
                                        </p:tgtEl>
                                        <p:attrNameLst>
                                          <p:attrName>ppt_x</p:attrName>
                                        </p:attrNameLst>
                                      </p:cBhvr>
                                      <p:tavLst>
                                        <p:tav tm="0">
                                          <p:val>
                                            <p:strVal val="#ppt_x"/>
                                          </p:val>
                                        </p:tav>
                                        <p:tav tm="100000">
                                          <p:val>
                                            <p:strVal val="#ppt_x"/>
                                          </p:val>
                                        </p:tav>
                                      </p:tavLst>
                                    </p:anim>
                                    <p:anim calcmode="lin" valueType="num">
                                      <p:cBhvr>
                                        <p:cTn id="37" dur="8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800"/>
                                        <p:tgtEl>
                                          <p:spTgt spid="11"/>
                                        </p:tgtEl>
                                      </p:cBhvr>
                                    </p:animEffect>
                                    <p:anim calcmode="lin" valueType="num">
                                      <p:cBhvr>
                                        <p:cTn id="41" dur="800" fill="hold"/>
                                        <p:tgtEl>
                                          <p:spTgt spid="11"/>
                                        </p:tgtEl>
                                        <p:attrNameLst>
                                          <p:attrName>ppt_x</p:attrName>
                                        </p:attrNameLst>
                                      </p:cBhvr>
                                      <p:tavLst>
                                        <p:tav tm="0">
                                          <p:val>
                                            <p:strVal val="#ppt_x"/>
                                          </p:val>
                                        </p:tav>
                                        <p:tav tm="100000">
                                          <p:val>
                                            <p:strVal val="#ppt_x"/>
                                          </p:val>
                                        </p:tav>
                                      </p:tavLst>
                                    </p:anim>
                                    <p:anim calcmode="lin" valueType="num">
                                      <p:cBhvr>
                                        <p:cTn id="42" dur="800" fill="hold"/>
                                        <p:tgtEl>
                                          <p:spTgt spid="11"/>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2900"/>
                            </p:stCondLst>
                            <p:childTnLst>
                              <p:par>
                                <p:cTn id="44" presetID="42"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800"/>
                                        <p:tgtEl>
                                          <p:spTgt spid="16"/>
                                        </p:tgtEl>
                                      </p:cBhvr>
                                    </p:animEffect>
                                    <p:anim calcmode="lin" valueType="num">
                                      <p:cBhvr>
                                        <p:cTn id="47" dur="800" fill="hold"/>
                                        <p:tgtEl>
                                          <p:spTgt spid="16"/>
                                        </p:tgtEl>
                                        <p:attrNameLst>
                                          <p:attrName>ppt_x</p:attrName>
                                        </p:attrNameLst>
                                      </p:cBhvr>
                                      <p:tavLst>
                                        <p:tav tm="0">
                                          <p:val>
                                            <p:strVal val="#ppt_x"/>
                                          </p:val>
                                        </p:tav>
                                        <p:tav tm="100000">
                                          <p:val>
                                            <p:strVal val="#ppt_x"/>
                                          </p:val>
                                        </p:tav>
                                      </p:tavLst>
                                    </p:anim>
                                    <p:anim calcmode="lin" valueType="num">
                                      <p:cBhvr>
                                        <p:cTn id="48" dur="800" fill="hold"/>
                                        <p:tgtEl>
                                          <p:spTgt spid="1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800"/>
                                        <p:tgtEl>
                                          <p:spTgt spid="25"/>
                                        </p:tgtEl>
                                      </p:cBhvr>
                                    </p:animEffect>
                                    <p:anim calcmode="lin" valueType="num">
                                      <p:cBhvr>
                                        <p:cTn id="52" dur="800" fill="hold"/>
                                        <p:tgtEl>
                                          <p:spTgt spid="25"/>
                                        </p:tgtEl>
                                        <p:attrNameLst>
                                          <p:attrName>ppt_x</p:attrName>
                                        </p:attrNameLst>
                                      </p:cBhvr>
                                      <p:tavLst>
                                        <p:tav tm="0">
                                          <p:val>
                                            <p:strVal val="#ppt_x"/>
                                          </p:val>
                                        </p:tav>
                                        <p:tav tm="100000">
                                          <p:val>
                                            <p:strVal val="#ppt_x"/>
                                          </p:val>
                                        </p:tav>
                                      </p:tavLst>
                                    </p:anim>
                                    <p:anim calcmode="lin" valueType="num">
                                      <p:cBhvr>
                                        <p:cTn id="53" dur="800" fill="hold"/>
                                        <p:tgtEl>
                                          <p:spTgt spid="25"/>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3700"/>
                            </p:stCondLst>
                            <p:childTnLst>
                              <p:par>
                                <p:cTn id="55" presetID="47"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800"/>
                                        <p:tgtEl>
                                          <p:spTgt spid="19"/>
                                        </p:tgtEl>
                                      </p:cBhvr>
                                    </p:animEffect>
                                    <p:anim calcmode="lin" valueType="num">
                                      <p:cBhvr>
                                        <p:cTn id="58" dur="800" fill="hold"/>
                                        <p:tgtEl>
                                          <p:spTgt spid="19"/>
                                        </p:tgtEl>
                                        <p:attrNameLst>
                                          <p:attrName>ppt_x</p:attrName>
                                        </p:attrNameLst>
                                      </p:cBhvr>
                                      <p:tavLst>
                                        <p:tav tm="0">
                                          <p:val>
                                            <p:strVal val="#ppt_x"/>
                                          </p:val>
                                        </p:tav>
                                        <p:tav tm="100000">
                                          <p:val>
                                            <p:strVal val="#ppt_x"/>
                                          </p:val>
                                        </p:tav>
                                      </p:tavLst>
                                    </p:anim>
                                    <p:anim calcmode="lin" valueType="num">
                                      <p:cBhvr>
                                        <p:cTn id="59" dur="8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800"/>
                                        <p:tgtEl>
                                          <p:spTgt spid="26"/>
                                        </p:tgtEl>
                                      </p:cBhvr>
                                    </p:animEffect>
                                    <p:anim calcmode="lin" valueType="num">
                                      <p:cBhvr>
                                        <p:cTn id="63" dur="800" fill="hold"/>
                                        <p:tgtEl>
                                          <p:spTgt spid="26"/>
                                        </p:tgtEl>
                                        <p:attrNameLst>
                                          <p:attrName>ppt_x</p:attrName>
                                        </p:attrNameLst>
                                      </p:cBhvr>
                                      <p:tavLst>
                                        <p:tav tm="0">
                                          <p:val>
                                            <p:strVal val="#ppt_x"/>
                                          </p:val>
                                        </p:tav>
                                        <p:tav tm="100000">
                                          <p:val>
                                            <p:strVal val="#ppt_x"/>
                                          </p:val>
                                        </p:tav>
                                      </p:tavLst>
                                    </p:anim>
                                    <p:anim calcmode="lin" valueType="num">
                                      <p:cBhvr>
                                        <p:cTn id="64" dur="800" fill="hold"/>
                                        <p:tgtEl>
                                          <p:spTgt spid="26"/>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4500"/>
                            </p:stCondLst>
                            <p:childTnLst>
                              <p:par>
                                <p:cTn id="66" presetID="42" presetClass="entr" presetSubtype="0"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800"/>
                                        <p:tgtEl>
                                          <p:spTgt spid="22"/>
                                        </p:tgtEl>
                                      </p:cBhvr>
                                    </p:animEffect>
                                    <p:anim calcmode="lin" valueType="num">
                                      <p:cBhvr>
                                        <p:cTn id="69" dur="800" fill="hold"/>
                                        <p:tgtEl>
                                          <p:spTgt spid="22"/>
                                        </p:tgtEl>
                                        <p:attrNameLst>
                                          <p:attrName>ppt_x</p:attrName>
                                        </p:attrNameLst>
                                      </p:cBhvr>
                                      <p:tavLst>
                                        <p:tav tm="0">
                                          <p:val>
                                            <p:strVal val="#ppt_x"/>
                                          </p:val>
                                        </p:tav>
                                        <p:tav tm="100000">
                                          <p:val>
                                            <p:strVal val="#ppt_x"/>
                                          </p:val>
                                        </p:tav>
                                      </p:tavLst>
                                    </p:anim>
                                    <p:anim calcmode="lin" valueType="num">
                                      <p:cBhvr>
                                        <p:cTn id="70" dur="800" fill="hold"/>
                                        <p:tgtEl>
                                          <p:spTgt spid="2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800"/>
                                        <p:tgtEl>
                                          <p:spTgt spid="27"/>
                                        </p:tgtEl>
                                      </p:cBhvr>
                                    </p:animEffect>
                                    <p:anim calcmode="lin" valueType="num">
                                      <p:cBhvr>
                                        <p:cTn id="74" dur="800" fill="hold"/>
                                        <p:tgtEl>
                                          <p:spTgt spid="27"/>
                                        </p:tgtEl>
                                        <p:attrNameLst>
                                          <p:attrName>ppt_x</p:attrName>
                                        </p:attrNameLst>
                                      </p:cBhvr>
                                      <p:tavLst>
                                        <p:tav tm="0">
                                          <p:val>
                                            <p:strVal val="#ppt_x"/>
                                          </p:val>
                                        </p:tav>
                                        <p:tav tm="100000">
                                          <p:val>
                                            <p:strVal val="#ppt_x"/>
                                          </p:val>
                                        </p:tav>
                                      </p:tavLst>
                                    </p:anim>
                                    <p:anim calcmode="lin" valueType="num">
                                      <p:cBhvr>
                                        <p:cTn id="75" dur="8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02027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4</a:t>
              </a:r>
              <a:endParaRPr lang="zh-CN" altLang="en-US" sz="360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grpSp>
        <p:nvGrpSpPr>
          <p:cNvPr id="7" name="组合 6"/>
          <p:cNvGrpSpPr/>
          <p:nvPr/>
        </p:nvGrpSpPr>
        <p:grpSpPr>
          <a:xfrm>
            <a:off x="3140987"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2</a:t>
              </a:r>
              <a:endParaRPr lang="zh-CN" altLang="en-US" sz="360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3</a:t>
              </a:r>
              <a:endParaRPr lang="zh-CN" altLang="en-US" sz="3600">
                <a:latin typeface="Impact" panose="020b0806030902050204" pitchFamily="34" charset="0"/>
              </a:endParaRPr>
            </a:p>
          </p:txBody>
        </p:sp>
      </p:grpSp>
      <p:grpSp>
        <p:nvGrpSpPr>
          <p:cNvPr id="13" name="组合 12"/>
          <p:cNvGrpSpPr/>
          <p:nvPr/>
        </p:nvGrpSpPr>
        <p:grpSpPr>
          <a:xfrm>
            <a:off x="1035757"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1</a:t>
              </a:r>
              <a:endParaRPr lang="zh-CN" altLang="en-US" sz="360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10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nodeType="afterGroup">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nodeType="afterGroup">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nodeType="afterGroup">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26" name="任意多边形 14"/>
          <p:cNvSpPr>
            <a:spLocks noChangeArrowheads="1"/>
          </p:cNvSpPr>
          <p:nvPr/>
        </p:nvSpPr>
        <p:spPr bwMode="auto">
          <a:xfrm rot="1723431">
            <a:off x="2682011" y="2453126"/>
            <a:ext cx="1816100" cy="1339850"/>
          </a:xfrm>
          <a:custGeom>
            <a:gdLst>
              <a:gd name="T0" fmla="*/ 0 w 2351321"/>
              <a:gd name="T1" fmla="*/ 0 h 1732770"/>
              <a:gd name="T2" fmla="*/ 2351321 w 2351321"/>
              <a:gd name="T3" fmla="*/ 1732770 h 1732770"/>
            </a:gdLst>
            <a:rect l="T0" t="T1" r="T2" b="T3"/>
            <a:pathLst>
              <a:path w="2351321" h="1732770">
                <a:moveTo>
                  <a:pt x="1516639" y="0"/>
                </a:moveTo>
                <a:lnTo>
                  <a:pt x="2302371" y="743002"/>
                </a:lnTo>
                <a:cubicBezTo>
                  <a:pt x="2370314" y="1065730"/>
                  <a:pt x="2367934" y="1403106"/>
                  <a:pt x="2292691" y="1732770"/>
                </a:cubicBezTo>
                <a:lnTo>
                  <a:pt x="0" y="1209479"/>
                </a:lnTo>
                <a:close/>
              </a:path>
            </a:pathLst>
          </a:custGeom>
          <a:solidFill>
            <a:srgbClr val="92D050"/>
          </a:solidFill>
          <a:ln w="25400" cmpd="sng">
            <a:solidFill>
              <a:srgbClr val="FFFFFF"/>
            </a:solidFill>
            <a:miter lim="800000"/>
          </a:ln>
        </p:spPr>
        <p:txBody>
          <a:bodyPr lIns="2385060" tIns="1267461" rIns="133604" bIns="1612899" anchor="ctr"/>
          <a:lstStyle/>
          <a:p>
            <a:pPr marL="0" marR="0" lvl="0" indent="0" algn="ctr" defTabSz="914400" eaLnBrk="1" fontAlgn="auto" latinLnBrk="0" hangingPunct="1">
              <a:lnSpc>
                <a:spcPct val="90000"/>
              </a:lnSpc>
              <a:spcBef>
                <a:spcPct val="0"/>
              </a:spcBef>
              <a:spcAft>
                <a:spcPct val="35000"/>
              </a:spcAft>
              <a:buClrTx/>
              <a:buSzTx/>
              <a:buFontTx/>
              <a:buNone/>
              <a:defRPr/>
            </a:pPr>
            <a:endParaRPr kumimoji="0" lang="zh-CN" altLang="en-US" sz="38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7" name="任意多边形 15"/>
          <p:cNvSpPr>
            <a:spLocks noChangeArrowheads="1"/>
          </p:cNvSpPr>
          <p:nvPr/>
        </p:nvSpPr>
        <p:spPr bwMode="auto">
          <a:xfrm rot="1723431">
            <a:off x="829399" y="1097401"/>
            <a:ext cx="3635375" cy="3635375"/>
          </a:xfrm>
          <a:custGeom>
            <a:gdLst>
              <a:gd name="T0" fmla="*/ 3370965 w 3413760"/>
              <a:gd name="T1" fmla="*/ 2086696 h 3413760"/>
              <a:gd name="T2" fmla="*/ 2447467 w 3413760"/>
              <a:gd name="T3" fmla="*/ 3244726 h 3413760"/>
              <a:gd name="T4" fmla="*/ 1706880 w 3413760"/>
              <a:gd name="T5" fmla="*/ 1706880 h 3413760"/>
              <a:gd name="T6" fmla="*/ 3370965 w 3413760"/>
              <a:gd name="T7" fmla="*/ 2086696 h 3413760"/>
              <a:gd name="T8" fmla="*/ 0 60000 65536"/>
              <a:gd name="T9" fmla="*/ 0 60000 65536"/>
              <a:gd name="T10" fmla="*/ 0 60000 65536"/>
              <a:gd name="T11" fmla="*/ 0 60000 65536"/>
              <a:gd name="T12" fmla="*/ 0 w 3413760"/>
              <a:gd name="T13" fmla="*/ 0 h 3413760"/>
              <a:gd name="T14" fmla="*/ 3413760 w 3413760"/>
              <a:gd name="T15" fmla="*/ 3413760 h 3413760"/>
            </a:gd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92D050"/>
          </a:solidFill>
          <a:ln w="25400" cmpd="sng">
            <a:solidFill>
              <a:srgbClr val="FFFFFF"/>
            </a:solidFill>
            <a:miter lim="800000"/>
          </a:ln>
        </p:spPr>
        <p:txBody>
          <a:bodyPr lIns="2244090" tIns="2081530" rIns="374650" bIns="781050" anchor="ctr"/>
          <a:lstStyle/>
          <a:p>
            <a:pPr marL="0" marR="0" lvl="0" indent="0" algn="ctr" defTabSz="91440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8" name="任意多边形 16"/>
          <p:cNvSpPr>
            <a:spLocks noChangeArrowheads="1"/>
          </p:cNvSpPr>
          <p:nvPr/>
        </p:nvSpPr>
        <p:spPr bwMode="auto">
          <a:xfrm rot="1723431">
            <a:off x="829399" y="1097401"/>
            <a:ext cx="3635375" cy="3635375"/>
          </a:xfrm>
          <a:custGeom>
            <a:gdLst>
              <a:gd name="T0" fmla="*/ 2447430 w 3413760"/>
              <a:gd name="T1" fmla="*/ 3244744 h 3413760"/>
              <a:gd name="T2" fmla="*/ 966292 w 3413760"/>
              <a:gd name="T3" fmla="*/ 3244726 h 3413760"/>
              <a:gd name="T4" fmla="*/ 1706880 w 3413760"/>
              <a:gd name="T5" fmla="*/ 1706880 h 3413760"/>
              <a:gd name="T6" fmla="*/ 2447430 w 3413760"/>
              <a:gd name="T7" fmla="*/ 3244744 h 3413760"/>
              <a:gd name="T8" fmla="*/ 0 60000 65536"/>
              <a:gd name="T9" fmla="*/ 0 60000 65536"/>
              <a:gd name="T10" fmla="*/ 0 60000 65536"/>
              <a:gd name="T11" fmla="*/ 0 60000 65536"/>
              <a:gd name="T12" fmla="*/ 0 w 3413760"/>
              <a:gd name="T13" fmla="*/ 0 h 3413760"/>
              <a:gd name="T14" fmla="*/ 3413760 w 3413760"/>
              <a:gd name="T15" fmla="*/ 3413760 h 3413760"/>
            </a:gd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92D050"/>
          </a:solidFill>
          <a:ln w="25400" cmpd="sng">
            <a:solidFill>
              <a:srgbClr val="FFFFFF"/>
            </a:solidFill>
            <a:miter lim="800000"/>
          </a:ln>
        </p:spPr>
        <p:txBody>
          <a:bodyPr lIns="1299210" tIns="2731771" rIns="1299210" bIns="130809" anchor="ctr"/>
          <a:lstStyle/>
          <a:p>
            <a:pPr marL="0" marR="0" lvl="0" indent="0" algn="ctr" defTabSz="91440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9" name="任意多边形 17"/>
          <p:cNvSpPr>
            <a:spLocks noChangeArrowheads="1"/>
          </p:cNvSpPr>
          <p:nvPr/>
        </p:nvSpPr>
        <p:spPr bwMode="auto">
          <a:xfrm rot="1723431">
            <a:off x="829399" y="1097401"/>
            <a:ext cx="3635375" cy="3635375"/>
          </a:xfrm>
          <a:custGeom>
            <a:gdLst>
              <a:gd name="T0" fmla="*/ 966292 w 3413760"/>
              <a:gd name="T1" fmla="*/ 3244726 h 3413760"/>
              <a:gd name="T2" fmla="*/ 42795 w 3413760"/>
              <a:gd name="T3" fmla="*/ 2086696 h 3413760"/>
              <a:gd name="T4" fmla="*/ 1706880 w 3413760"/>
              <a:gd name="T5" fmla="*/ 1706880 h 3413760"/>
              <a:gd name="T6" fmla="*/ 966292 w 3413760"/>
              <a:gd name="T7" fmla="*/ 3244726 h 3413760"/>
              <a:gd name="T8" fmla="*/ 0 60000 65536"/>
              <a:gd name="T9" fmla="*/ 0 60000 65536"/>
              <a:gd name="T10" fmla="*/ 0 60000 65536"/>
              <a:gd name="T11" fmla="*/ 0 60000 65536"/>
              <a:gd name="T12" fmla="*/ 0 w 3413760"/>
              <a:gd name="T13" fmla="*/ 0 h 3413760"/>
              <a:gd name="T14" fmla="*/ 3413760 w 3413760"/>
              <a:gd name="T15" fmla="*/ 3413760 h 3413760"/>
            </a:gd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rgbClr val="92D050"/>
          </a:solidFill>
          <a:ln w="25400" cmpd="sng">
            <a:solidFill>
              <a:srgbClr val="FFFFFF"/>
            </a:solidFill>
            <a:miter lim="800000"/>
          </a:ln>
        </p:spPr>
        <p:txBody>
          <a:bodyPr lIns="374650" tIns="2081530" rIns="2244090" bIns="781050" anchor="ctr"/>
          <a:lstStyle/>
          <a:p>
            <a:pPr marL="0" marR="0" lvl="0" indent="0" algn="ctr" defTabSz="91440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0" name="任意多边形 18"/>
          <p:cNvSpPr>
            <a:spLocks noChangeArrowheads="1"/>
          </p:cNvSpPr>
          <p:nvPr/>
        </p:nvSpPr>
        <p:spPr bwMode="auto">
          <a:xfrm rot="1723431">
            <a:off x="829399" y="1097401"/>
            <a:ext cx="3635375" cy="3635375"/>
          </a:xfrm>
          <a:custGeom>
            <a:gdLst>
              <a:gd name="T0" fmla="*/ 42795 w 3413760"/>
              <a:gd name="T1" fmla="*/ 2086695 h 3413760"/>
              <a:gd name="T2" fmla="*/ 372387 w 3413760"/>
              <a:gd name="T3" fmla="*/ 642658 h 3413760"/>
              <a:gd name="T4" fmla="*/ 1706880 w 3413760"/>
              <a:gd name="T5" fmla="*/ 1706880 h 3413760"/>
              <a:gd name="T6" fmla="*/ 42795 w 3413760"/>
              <a:gd name="T7" fmla="*/ 2086695 h 3413760"/>
              <a:gd name="T8" fmla="*/ 0 60000 65536"/>
              <a:gd name="T9" fmla="*/ 0 60000 65536"/>
              <a:gd name="T10" fmla="*/ 0 60000 65536"/>
              <a:gd name="T11" fmla="*/ 0 60000 65536"/>
              <a:gd name="T12" fmla="*/ 0 w 3413760"/>
              <a:gd name="T13" fmla="*/ 0 h 3413760"/>
              <a:gd name="T14" fmla="*/ 3413760 w 3413760"/>
              <a:gd name="T15" fmla="*/ 3413760 h 3413760"/>
            </a:gd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rgbClr val="92D050"/>
          </a:solidFill>
          <a:ln w="25400" cmpd="sng">
            <a:solidFill>
              <a:srgbClr val="FFFFFF"/>
            </a:solidFill>
            <a:miter lim="800000"/>
          </a:ln>
        </p:spPr>
        <p:txBody>
          <a:bodyPr lIns="124714" tIns="1258571" rIns="2376170" bIns="1604009" anchor="ctr"/>
          <a:lstStyle/>
          <a:p>
            <a:pPr marL="0" marR="0" lvl="0" indent="0" algn="ctr" defTabSz="914400" eaLnBrk="1" fontAlgn="auto" latinLnBrk="0" hangingPunct="1">
              <a:lnSpc>
                <a:spcPct val="90000"/>
              </a:lnSpc>
              <a:spcBef>
                <a:spcPct val="0"/>
              </a:spcBef>
              <a:spcAft>
                <a:spcPct val="35000"/>
              </a:spcAft>
              <a:buClrTx/>
              <a:buSzTx/>
              <a:buFontTx/>
              <a:buNone/>
              <a:defRPr/>
            </a:pPr>
            <a:endParaRPr kumimoji="0" lang="zh-CN" altLang="en-US" sz="31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1" name="任意多边形 19"/>
          <p:cNvSpPr>
            <a:spLocks noChangeArrowheads="1"/>
          </p:cNvSpPr>
          <p:nvPr/>
        </p:nvSpPr>
        <p:spPr bwMode="auto">
          <a:xfrm rot="1723431">
            <a:off x="829399" y="1097401"/>
            <a:ext cx="3635375" cy="3635375"/>
          </a:xfrm>
          <a:custGeom>
            <a:gdLst>
              <a:gd name="T0" fmla="*/ 372387 w 3413760"/>
              <a:gd name="T1" fmla="*/ 642658 h 3413760"/>
              <a:gd name="T2" fmla="*/ 1706880 w 3413760"/>
              <a:gd name="T3" fmla="*/ 0 h 3413760"/>
              <a:gd name="T4" fmla="*/ 1706880 w 3413760"/>
              <a:gd name="T5" fmla="*/ 1706880 h 3413760"/>
              <a:gd name="T6" fmla="*/ 372387 w 3413760"/>
              <a:gd name="T7" fmla="*/ 642658 h 3413760"/>
              <a:gd name="T8" fmla="*/ 0 60000 65536"/>
              <a:gd name="T9" fmla="*/ 0 60000 65536"/>
              <a:gd name="T10" fmla="*/ 0 60000 65536"/>
              <a:gd name="T11" fmla="*/ 0 60000 65536"/>
              <a:gd name="T12" fmla="*/ 0 w 3413760"/>
              <a:gd name="T13" fmla="*/ 0 h 3413760"/>
              <a:gd name="T14" fmla="*/ 3413760 w 3413760"/>
              <a:gd name="T15" fmla="*/ 3413760 h 3413760"/>
            </a:gd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rgbClr val="92D050"/>
          </a:solidFill>
          <a:ln w="25400" cmpd="sng">
            <a:solidFill>
              <a:srgbClr val="FFFFFF"/>
            </a:solidFill>
            <a:miter lim="800000"/>
          </a:ln>
        </p:spPr>
        <p:txBody>
          <a:bodyPr lIns="776478" tIns="361951" rIns="1776222" bIns="2536189" anchor="ctr"/>
          <a:lstStyle/>
          <a:p>
            <a:pPr marL="0" marR="0" lvl="0" indent="0" algn="ctr" defTabSz="914400" eaLnBrk="1" fontAlgn="auto" latinLnBrk="0" hangingPunct="1">
              <a:lnSpc>
                <a:spcPct val="90000"/>
              </a:lnSpc>
              <a:spcBef>
                <a:spcPct val="0"/>
              </a:spcBef>
              <a:spcAft>
                <a:spcPct val="35000"/>
              </a:spcAft>
              <a:buClrTx/>
              <a:buSzTx/>
              <a:buFontTx/>
              <a:buNone/>
              <a:defRPr/>
            </a:pPr>
            <a:endParaRPr kumimoji="0" lang="zh-CN" altLang="en-US" sz="2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2" name="椭圆 20"/>
          <p:cNvSpPr>
            <a:spLocks noChangeArrowheads="1"/>
          </p:cNvSpPr>
          <p:nvPr/>
        </p:nvSpPr>
        <p:spPr bwMode="auto">
          <a:xfrm>
            <a:off x="2407374" y="2684901"/>
            <a:ext cx="506412" cy="506413"/>
          </a:xfrm>
          <a:prstGeom prst="ellipse">
            <a:avLst/>
          </a:prstGeom>
          <a:solidFill>
            <a:schemeClr val="bg1">
              <a:lumMod val="50000"/>
            </a:schemeClr>
          </a:solidFill>
          <a:ln w="25400" cmpd="sng">
            <a:solidFill>
              <a:sysClr val="window" lastClr="FFFFFF"/>
            </a:solidFill>
            <a:miter lim="800000"/>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3" name="TextBox 21"/>
          <p:cNvSpPr>
            <a:spLocks noChangeArrowheads="1"/>
          </p:cNvSpPr>
          <p:nvPr/>
        </p:nvSpPr>
        <p:spPr bwMode="auto">
          <a:xfrm>
            <a:off x="2470874" y="2316601"/>
            <a:ext cx="4048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06</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4" name="TextBox 22"/>
          <p:cNvSpPr>
            <a:spLocks noChangeArrowheads="1"/>
          </p:cNvSpPr>
          <p:nvPr/>
        </p:nvSpPr>
        <p:spPr bwMode="auto">
          <a:xfrm>
            <a:off x="2097811" y="2459476"/>
            <a:ext cx="403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05</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5" name="TextBox 23"/>
          <p:cNvSpPr>
            <a:spLocks noChangeArrowheads="1"/>
          </p:cNvSpPr>
          <p:nvPr/>
        </p:nvSpPr>
        <p:spPr bwMode="auto">
          <a:xfrm>
            <a:off x="2021611" y="2827776"/>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04</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6" name="TextBox 24"/>
          <p:cNvSpPr>
            <a:spLocks noChangeArrowheads="1"/>
          </p:cNvSpPr>
          <p:nvPr/>
        </p:nvSpPr>
        <p:spPr bwMode="auto">
          <a:xfrm>
            <a:off x="2237511" y="3132576"/>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03</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 name="TextBox 25"/>
          <p:cNvSpPr>
            <a:spLocks noChangeArrowheads="1"/>
          </p:cNvSpPr>
          <p:nvPr/>
        </p:nvSpPr>
        <p:spPr bwMode="auto">
          <a:xfrm>
            <a:off x="2618511" y="3165914"/>
            <a:ext cx="4048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02</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8" name="TextBox 26"/>
          <p:cNvSpPr>
            <a:spLocks noChangeArrowheads="1"/>
          </p:cNvSpPr>
          <p:nvPr/>
        </p:nvSpPr>
        <p:spPr bwMode="auto">
          <a:xfrm>
            <a:off x="2904261" y="2862701"/>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01</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9" name="TextBox 27"/>
          <p:cNvSpPr>
            <a:spLocks noChangeArrowheads="1"/>
          </p:cNvSpPr>
          <p:nvPr/>
        </p:nvSpPr>
        <p:spPr bwMode="auto">
          <a:xfrm>
            <a:off x="2256561" y="1202176"/>
            <a:ext cx="8683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28"/>
          <p:cNvSpPr>
            <a:spLocks noChangeArrowheads="1"/>
          </p:cNvSpPr>
          <p:nvPr/>
        </p:nvSpPr>
        <p:spPr bwMode="auto">
          <a:xfrm>
            <a:off x="926236" y="2692839"/>
            <a:ext cx="819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29"/>
          <p:cNvSpPr>
            <a:spLocks noChangeArrowheads="1"/>
          </p:cNvSpPr>
          <p:nvPr/>
        </p:nvSpPr>
        <p:spPr bwMode="auto">
          <a:xfrm>
            <a:off x="1624736" y="3627876"/>
            <a:ext cx="86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30"/>
          <p:cNvSpPr>
            <a:spLocks noChangeArrowheads="1"/>
          </p:cNvSpPr>
          <p:nvPr/>
        </p:nvSpPr>
        <p:spPr bwMode="auto">
          <a:xfrm>
            <a:off x="1281836" y="1703826"/>
            <a:ext cx="8397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31"/>
          <p:cNvSpPr>
            <a:spLocks noChangeArrowheads="1"/>
          </p:cNvSpPr>
          <p:nvPr/>
        </p:nvSpPr>
        <p:spPr bwMode="auto">
          <a:xfrm>
            <a:off x="2694711" y="3689789"/>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32"/>
          <p:cNvSpPr>
            <a:spLocks noChangeArrowheads="1"/>
          </p:cNvSpPr>
          <p:nvPr/>
        </p:nvSpPr>
        <p:spPr bwMode="auto">
          <a:xfrm>
            <a:off x="3369399" y="2792851"/>
            <a:ext cx="8112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33"/>
          <p:cNvSpPr>
            <a:spLocks noChangeArrowheads="1"/>
          </p:cNvSpPr>
          <p:nvPr/>
        </p:nvSpPr>
        <p:spPr bwMode="auto">
          <a:xfrm>
            <a:off x="4496320" y="1024376"/>
            <a:ext cx="348615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30000"/>
              </a:lnSpc>
              <a:spcBef>
                <a:spcPct val="0"/>
              </a:spcBef>
              <a:spcAft>
                <a:spcPct val="0"/>
              </a:spcAft>
              <a:buClrTx/>
              <a:buSzTx/>
              <a:buFontTx/>
              <a:buNone/>
              <a:defRPr/>
            </a:pPr>
            <a:r>
              <a:rPr kumimoji="0" lang="zh-CN" altLang="en-US" sz="28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您的标题打在这里</a:t>
            </a:r>
            <a:endParaRPr kumimoji="0" lang="zh-CN" altLang="en-US" sz="28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34"/>
          <p:cNvSpPr>
            <a:spLocks noChangeArrowheads="1"/>
          </p:cNvSpPr>
          <p:nvPr/>
        </p:nvSpPr>
        <p:spPr bwMode="auto">
          <a:xfrm>
            <a:off x="4974158" y="1592701"/>
            <a:ext cx="32702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您的副标题打在这里或通过复制</a:t>
            </a:r>
            <a:endPar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直接连接符 35"/>
          <p:cNvSpPr>
            <a:spLocks noChangeShapeType="1"/>
          </p:cNvSpPr>
          <p:nvPr/>
        </p:nvSpPr>
        <p:spPr bwMode="auto">
          <a:xfrm>
            <a:off x="4188345" y="1613339"/>
            <a:ext cx="3730625" cy="1587"/>
          </a:xfrm>
          <a:prstGeom prst="line">
            <a:avLst/>
          </a:prstGeom>
          <a:noFill/>
          <a:ln w="19050" cmpd="sng">
            <a:solidFill>
              <a:srgbClr val="92D050"/>
            </a:solidFill>
            <a:miter lim="800000"/>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六边形 36"/>
          <p:cNvSpPr>
            <a:spLocks noChangeArrowheads="1"/>
          </p:cNvSpPr>
          <p:nvPr/>
        </p:nvSpPr>
        <p:spPr bwMode="auto">
          <a:xfrm>
            <a:off x="5725045" y="2332476"/>
            <a:ext cx="1497013" cy="1292225"/>
          </a:xfrm>
          <a:prstGeom prst="hexagon">
            <a:avLst>
              <a:gd name="adj" fmla="val 24966"/>
              <a:gd name="vf" fmla="val 115470"/>
            </a:avLst>
          </a:prstGeom>
          <a:blipFill dpi="0" rotWithShape="1">
            <a:blip r:embed="rId2">
              <a:extLst>
                <a:ext uri="{28A0092B-C50C-407E-A947-70E740481C1C}">
                  <a14:useLocalDpi xmlns:a14="http://schemas.microsoft.com/office/drawing/2010/main" val="0"/>
                </a:ext>
              </a:extLst>
            </a:blip>
            <a:stretch>
              <a:fillRect/>
            </a:stretch>
          </a:blip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9" name="六边形 37"/>
          <p:cNvSpPr>
            <a:spLocks noChangeArrowheads="1"/>
          </p:cNvSpPr>
          <p:nvPr/>
        </p:nvSpPr>
        <p:spPr bwMode="auto">
          <a:xfrm>
            <a:off x="6950595" y="3167501"/>
            <a:ext cx="1104900" cy="952500"/>
          </a:xfrm>
          <a:prstGeom prst="hexagon">
            <a:avLst>
              <a:gd name="adj" fmla="val 24999"/>
              <a:gd name="vf" fmla="val 115470"/>
            </a:avLst>
          </a:prstGeom>
          <a:blipFill dpi="0" rotWithShape="1">
            <a:blip r:embed="rId3">
              <a:duotone>
                <a:prstClr val="black"/>
                <a:srgbClr val="FFFFFF">
                  <a:tint val="45000"/>
                  <a:satMod val="400000"/>
                </a:srgbClr>
              </a:duotone>
              <a:extLst>
                <a:ext uri="{28A0092B-C50C-407E-A947-70E740481C1C}">
                  <a14:useLocalDpi xmlns:a14="http://schemas.microsoft.com/office/drawing/2010/main" val="0"/>
                </a:ext>
              </a:extLst>
            </a:blip>
            <a:stretch>
              <a:fillRect/>
            </a:stretch>
          </a:blip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
        <p:nvSpPr>
          <p:cNvPr id="50" name="六边形 38"/>
          <p:cNvSpPr>
            <a:spLocks noChangeArrowheads="1"/>
          </p:cNvSpPr>
          <p:nvPr/>
        </p:nvSpPr>
        <p:spPr bwMode="auto">
          <a:xfrm>
            <a:off x="5116824" y="3483384"/>
            <a:ext cx="808038" cy="698500"/>
          </a:xfrm>
          <a:prstGeom prst="hexagon">
            <a:avLst>
              <a:gd name="adj" fmla="val 24941"/>
              <a:gd name="vf" fmla="val 115470"/>
            </a:avLst>
          </a:prstGeom>
          <a:blipFill dpi="0" rotWithShape="1">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a:blip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
        <p:nvSpPr>
          <p:cNvPr id="51" name="六边形 39"/>
          <p:cNvSpPr>
            <a:spLocks noChangeArrowheads="1"/>
          </p:cNvSpPr>
          <p:nvPr/>
        </p:nvSpPr>
        <p:spPr bwMode="auto">
          <a:xfrm>
            <a:off x="7197997" y="2451539"/>
            <a:ext cx="614363" cy="531812"/>
          </a:xfrm>
          <a:prstGeom prst="hexagon">
            <a:avLst>
              <a:gd name="adj" fmla="val 24912"/>
              <a:gd name="vf" fmla="val 115470"/>
            </a:avLst>
          </a:prstGeom>
          <a:solidFill>
            <a:sysClr val="window" lastClr="FFFFFF">
              <a:lumMod val="75000"/>
              <a:alpha val="62999"/>
            </a:sysClr>
          </a:solidFill>
          <a:ln>
            <a:noFill/>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Tree>
  </p:cSld>
  <p:clrMapOvr>
    <a:masterClrMapping/>
  </p:clrMapOvr>
  <mc:AlternateContent>
    <mc:Choice xmlns:p14="http://schemas.microsoft.com/office/powerpoint/2010/main" Requires="p14">
      <p:transition spd="slow" advTm="0" p14:dur="150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nodeType="afterGroup">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filter="">
                                      <p:cBhvr>
                                        <p:cTn id="30" dur="500"/>
                                        <p:tgtEl>
                                          <p:spTgt spid="38"/>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7"/>
                                        </p:tgtEl>
                                        <p:attrNameLst>
                                          <p:attrName>style.visibility</p:attrName>
                                        </p:attrNameLst>
                                      </p:cBhvr>
                                      <p:to>
                                        <p:strVal val="visible"/>
                                      </p:to>
                                    </p:set>
                                    <p:animEffect filter="">
                                      <p:cBhvr>
                                        <p:cTn id="33" dur="500"/>
                                        <p:tgtEl>
                                          <p:spTgt spid="37"/>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filter="">
                                      <p:cBhvr>
                                        <p:cTn id="36" dur="500"/>
                                        <p:tgtEl>
                                          <p:spTgt spid="36"/>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5"/>
                                        </p:tgtEl>
                                        <p:attrNameLst>
                                          <p:attrName>style.visibility</p:attrName>
                                        </p:attrNameLst>
                                      </p:cBhvr>
                                      <p:to>
                                        <p:strVal val="visible"/>
                                      </p:to>
                                    </p:set>
                                    <p:animEffect filter="">
                                      <p:cBhvr>
                                        <p:cTn id="39" dur="500"/>
                                        <p:tgtEl>
                                          <p:spTgt spid="35"/>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4"/>
                                        </p:tgtEl>
                                        <p:attrNameLst>
                                          <p:attrName>style.visibility</p:attrName>
                                        </p:attrNameLst>
                                      </p:cBhvr>
                                      <p:to>
                                        <p:strVal val="visible"/>
                                      </p:to>
                                    </p:set>
                                    <p:animEffect filter="">
                                      <p:cBhvr>
                                        <p:cTn id="42" dur="500"/>
                                        <p:tgtEl>
                                          <p:spTgt spid="34"/>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3"/>
                                        </p:tgtEl>
                                        <p:attrNameLst>
                                          <p:attrName>style.visibility</p:attrName>
                                        </p:attrNameLst>
                                      </p:cBhvr>
                                      <p:to>
                                        <p:strVal val="visible"/>
                                      </p:to>
                                    </p:set>
                                    <p:animEffect filter="">
                                      <p:cBhvr>
                                        <p:cTn id="45" dur="500"/>
                                        <p:tgtEl>
                                          <p:spTgt spid="33"/>
                                        </p:tgtEl>
                                      </p:cBhvr>
                                    </p:animEffect>
                                  </p:childTnLst>
                                </p:cTn>
                              </p:par>
                            </p:childTnLst>
                          </p:cTn>
                        </p:par>
                        <p:par>
                          <p:cTn id="46" fill="hold" nodeType="afterGroup">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style.rotation</p:attrName>
                                        </p:attrNameLst>
                                      </p:cBhvr>
                                      <p:tavLst>
                                        <p:tav tm="0">
                                          <p:val>
                                            <p:fltVal val="90"/>
                                          </p:val>
                                        </p:tav>
                                        <p:tav tm="100000">
                                          <p:val>
                                            <p:fltVal val="0"/>
                                          </p:val>
                                        </p:tav>
                                      </p:tavLst>
                                    </p:anim>
                                    <p:animEffect filter="">
                                      <p:cBhvr>
                                        <p:cTn id="52" dur="1000"/>
                                        <p:tgtEl>
                                          <p:spTgt spid="3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 calcmode="lin" valueType="num">
                                      <p:cBhvr>
                                        <p:cTn id="57" dur="500" fill="hold"/>
                                        <p:tgtEl>
                                          <p:spTgt spid="42"/>
                                        </p:tgtEl>
                                        <p:attrNameLst>
                                          <p:attrName>style.rotation</p:attrName>
                                        </p:attrNameLst>
                                      </p:cBhvr>
                                      <p:tavLst>
                                        <p:tav tm="0">
                                          <p:val>
                                            <p:fltVal val="90"/>
                                          </p:val>
                                        </p:tav>
                                        <p:tav tm="100000">
                                          <p:val>
                                            <p:fltVal val="0"/>
                                          </p:val>
                                        </p:tav>
                                      </p:tavLst>
                                    </p:anim>
                                    <p:animEffect filter="">
                                      <p:cBhvr>
                                        <p:cTn id="58" dur="500"/>
                                        <p:tgtEl>
                                          <p:spTgt spid="42"/>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 calcmode="lin" valueType="num">
                                      <p:cBhvr>
                                        <p:cTn id="63" dur="500" fill="hold"/>
                                        <p:tgtEl>
                                          <p:spTgt spid="40"/>
                                        </p:tgtEl>
                                        <p:attrNameLst>
                                          <p:attrName>style.rotation</p:attrName>
                                        </p:attrNameLst>
                                      </p:cBhvr>
                                      <p:tavLst>
                                        <p:tav tm="0">
                                          <p:val>
                                            <p:fltVal val="90"/>
                                          </p:val>
                                        </p:tav>
                                        <p:tav tm="100000">
                                          <p:val>
                                            <p:fltVal val="0"/>
                                          </p:val>
                                        </p:tav>
                                      </p:tavLst>
                                    </p:anim>
                                    <p:animEffect filter="">
                                      <p:cBhvr>
                                        <p:cTn id="64" dur="500"/>
                                        <p:tgtEl>
                                          <p:spTgt spid="40"/>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 calcmode="lin" valueType="num">
                                      <p:cBhvr>
                                        <p:cTn id="69" dur="500" fill="hold"/>
                                        <p:tgtEl>
                                          <p:spTgt spid="41"/>
                                        </p:tgtEl>
                                        <p:attrNameLst>
                                          <p:attrName>style.rotation</p:attrName>
                                        </p:attrNameLst>
                                      </p:cBhvr>
                                      <p:tavLst>
                                        <p:tav tm="0">
                                          <p:val>
                                            <p:fltVal val="90"/>
                                          </p:val>
                                        </p:tav>
                                        <p:tav tm="100000">
                                          <p:val>
                                            <p:fltVal val="0"/>
                                          </p:val>
                                        </p:tav>
                                      </p:tavLst>
                                    </p:anim>
                                    <p:animEffect filter="">
                                      <p:cBhvr>
                                        <p:cTn id="70" dur="500"/>
                                        <p:tgtEl>
                                          <p:spTgt spid="41"/>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 calcmode="lin" valueType="num">
                                      <p:cBhvr>
                                        <p:cTn id="75" dur="500" fill="hold"/>
                                        <p:tgtEl>
                                          <p:spTgt spid="43"/>
                                        </p:tgtEl>
                                        <p:attrNameLst>
                                          <p:attrName>style.rotation</p:attrName>
                                        </p:attrNameLst>
                                      </p:cBhvr>
                                      <p:tavLst>
                                        <p:tav tm="0">
                                          <p:val>
                                            <p:fltVal val="90"/>
                                          </p:val>
                                        </p:tav>
                                        <p:tav tm="100000">
                                          <p:val>
                                            <p:fltVal val="0"/>
                                          </p:val>
                                        </p:tav>
                                      </p:tavLst>
                                    </p:anim>
                                    <p:animEffect filter="">
                                      <p:cBhvr>
                                        <p:cTn id="76" dur="500"/>
                                        <p:tgtEl>
                                          <p:spTgt spid="43"/>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 calcmode="lin" valueType="num">
                                      <p:cBhvr>
                                        <p:cTn id="81" dur="500" fill="hold"/>
                                        <p:tgtEl>
                                          <p:spTgt spid="44"/>
                                        </p:tgtEl>
                                        <p:attrNameLst>
                                          <p:attrName>style.rotation</p:attrName>
                                        </p:attrNameLst>
                                      </p:cBhvr>
                                      <p:tavLst>
                                        <p:tav tm="0">
                                          <p:val>
                                            <p:fltVal val="90"/>
                                          </p:val>
                                        </p:tav>
                                        <p:tav tm="100000">
                                          <p:val>
                                            <p:fltVal val="0"/>
                                          </p:val>
                                        </p:tav>
                                      </p:tavLst>
                                    </p:anim>
                                    <p:animEffect filter="">
                                      <p:cBhvr>
                                        <p:cTn id="82" dur="500"/>
                                        <p:tgtEl>
                                          <p:spTgt spid="44"/>
                                        </p:tgtEl>
                                      </p:cBhvr>
                                    </p:animEffect>
                                  </p:childTnLst>
                                </p:cTn>
                              </p:par>
                            </p:childTnLst>
                          </p:cTn>
                        </p:par>
                        <p:par>
                          <p:cTn id="83" fill="hold" nodeType="afterGroup">
                            <p:stCondLst>
                              <p:cond delay="6000"/>
                            </p:stCondLst>
                            <p:childTnLst>
                              <p:par>
                                <p:cTn id="84" presetID="22" presetClass="entr" presetSubtype="2"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right)">
                                      <p:cBhvr>
                                        <p:cTn id="86" dur="500"/>
                                        <p:tgtEl>
                                          <p:spTgt spid="47"/>
                                        </p:tgtEl>
                                      </p:cBhvr>
                                    </p:animEffect>
                                  </p:childTnLst>
                                </p:cTn>
                              </p:par>
                            </p:childTnLst>
                          </p:cTn>
                        </p:par>
                        <p:par>
                          <p:cTn id="87" fill="hold" nodeType="afterGroup">
                            <p:stCondLst>
                              <p:cond delay="6500"/>
                            </p:stCondLst>
                            <p:childTnLst>
                              <p:par>
                                <p:cTn id="88" presetID="42"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filter="">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filter="">
                                      <p:cBhvr>
                                        <p:cTn id="95" dur="1000"/>
                                        <p:tgtEl>
                                          <p:spTgt spid="46"/>
                                        </p:tgtEl>
                                      </p:cBhvr>
                                    </p:animEffect>
                                    <p:anim calcmode="lin" valueType="num">
                                      <p:cBhvr>
                                        <p:cTn id="96" dur="1000" fill="hold"/>
                                        <p:tgtEl>
                                          <p:spTgt spid="46"/>
                                        </p:tgtEl>
                                        <p:attrNameLst>
                                          <p:attrName>ppt_x</p:attrName>
                                        </p:attrNameLst>
                                      </p:cBhvr>
                                      <p:tavLst>
                                        <p:tav tm="0">
                                          <p:val>
                                            <p:strVal val="#ppt_x"/>
                                          </p:val>
                                        </p:tav>
                                        <p:tav tm="100000">
                                          <p:val>
                                            <p:strVal val="#ppt_x"/>
                                          </p:val>
                                        </p:tav>
                                      </p:tavLst>
                                    </p:anim>
                                    <p:anim calcmode="lin" valueType="num">
                                      <p:cBhvr>
                                        <p:cTn id="97" dur="1000" fill="hold"/>
                                        <p:tgtEl>
                                          <p:spTgt spid="46"/>
                                        </p:tgtEl>
                                        <p:attrNameLst>
                                          <p:attrName>ppt_y</p:attrName>
                                        </p:attrNameLst>
                                      </p:cBhvr>
                                      <p:tavLst>
                                        <p:tav tm="0">
                                          <p:val>
                                            <p:strVal val="#ppt_y-.1"/>
                                          </p:val>
                                        </p:tav>
                                        <p:tav tm="100000">
                                          <p:val>
                                            <p:strVal val="#ppt_y"/>
                                          </p:val>
                                        </p:tav>
                                      </p:tavLst>
                                    </p:anim>
                                  </p:childTnLst>
                                </p:cTn>
                              </p:par>
                            </p:childTnLst>
                          </p:cTn>
                        </p:par>
                        <p:par>
                          <p:cTn id="98" fill="hold" nodeType="afterGroup">
                            <p:stCondLst>
                              <p:cond delay="7500"/>
                            </p:stCondLst>
                            <p:childTnLst>
                              <p:par>
                                <p:cTn id="99" presetID="23" presetClass="entr" presetSubtype="16"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49"/>
                                        </p:tgtEl>
                                        <p:attrNameLst>
                                          <p:attrName>style.visibility</p:attrName>
                                        </p:attrNameLst>
                                      </p:cBhvr>
                                      <p:to>
                                        <p:strVal val="visible"/>
                                      </p:to>
                                    </p:set>
                                    <p:anim calcmode="lin" valueType="num">
                                      <p:cBhvr>
                                        <p:cTn id="109" dur="500" fill="hold"/>
                                        <p:tgtEl>
                                          <p:spTgt spid="49"/>
                                        </p:tgtEl>
                                        <p:attrNameLst>
                                          <p:attrName>ppt_w</p:attrName>
                                        </p:attrNameLst>
                                      </p:cBhvr>
                                      <p:tavLst>
                                        <p:tav tm="0">
                                          <p:val>
                                            <p:fltVal val="0"/>
                                          </p:val>
                                        </p:tav>
                                        <p:tav tm="100000">
                                          <p:val>
                                            <p:strVal val="#ppt_w"/>
                                          </p:val>
                                        </p:tav>
                                      </p:tavLst>
                                    </p:anim>
                                    <p:anim calcmode="lin" valueType="num">
                                      <p:cBhvr>
                                        <p:cTn id="110" dur="500" fill="hold"/>
                                        <p:tgtEl>
                                          <p:spTgt spid="49"/>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51"/>
                                        </p:tgtEl>
                                        <p:attrNameLst>
                                          <p:attrName>style.visibility</p:attrName>
                                        </p:attrNameLst>
                                      </p:cBhvr>
                                      <p:to>
                                        <p:strVal val="visible"/>
                                      </p:to>
                                    </p:set>
                                    <p:anim calcmode="lin" valueType="num">
                                      <p:cBhvr>
                                        <p:cTn id="113" dur="500" fill="hold"/>
                                        <p:tgtEl>
                                          <p:spTgt spid="51"/>
                                        </p:tgtEl>
                                        <p:attrNameLst>
                                          <p:attrName>ppt_w</p:attrName>
                                        </p:attrNameLst>
                                      </p:cBhvr>
                                      <p:tavLst>
                                        <p:tav tm="0">
                                          <p:val>
                                            <p:fltVal val="0"/>
                                          </p:val>
                                        </p:tav>
                                        <p:tav tm="100000">
                                          <p:val>
                                            <p:strVal val="#ppt_w"/>
                                          </p:val>
                                        </p:tav>
                                      </p:tavLst>
                                    </p:anim>
                                    <p:anim calcmode="lin" valueType="num">
                                      <p:cBhvr>
                                        <p:cTn id="114"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animBg="1"/>
      <p:bldP spid="50" grpId="0" animBg="1"/>
      <p:bldP spid="51"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2767111"/>
            <a:ext cx="9144000" cy="1735039"/>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355726"/>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94618" y="2067694"/>
            <a:ext cx="940905" cy="940905"/>
            <a:chOff x="1403648" y="1527633"/>
            <a:chExt cx="1080120" cy="1080120"/>
          </a:xfrm>
          <a:solidFill>
            <a:srgbClr val="92D050"/>
          </a:solidFill>
        </p:grpSpPr>
        <p:sp>
          <p:nvSpPr>
            <p:cNvPr id="7" name="椭圆 6"/>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1</a:t>
              </a:r>
              <a:endParaRPr lang="zh-CN" altLang="en-US" sz="3600">
                <a:latin typeface="Impact" panose="020b0806030902050204" pitchFamily="34" charset="0"/>
              </a:endParaRPr>
            </a:p>
          </p:txBody>
        </p:sp>
      </p:grpSp>
      <p:grpSp>
        <p:nvGrpSpPr>
          <p:cNvPr id="9" name="组合 8"/>
          <p:cNvGrpSpPr/>
          <p:nvPr/>
        </p:nvGrpSpPr>
        <p:grpSpPr>
          <a:xfrm>
            <a:off x="3038260" y="2067694"/>
            <a:ext cx="940905" cy="940905"/>
            <a:chOff x="1403648" y="1527633"/>
            <a:chExt cx="1080120" cy="1080120"/>
          </a:xfrm>
          <a:solidFill>
            <a:schemeClr val="accent3">
              <a:lumMod val="50000"/>
            </a:schemeClr>
          </a:solidFill>
        </p:grpSpPr>
        <p:sp>
          <p:nvSpPr>
            <p:cNvPr id="10" name="椭圆 9"/>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2</a:t>
              </a:r>
              <a:endParaRPr lang="zh-CN" altLang="en-US" sz="3600">
                <a:latin typeface="Impact" panose="020b0806030902050204" pitchFamily="34" charset="0"/>
              </a:endParaRPr>
            </a:p>
          </p:txBody>
        </p:sp>
      </p:grpSp>
      <p:grpSp>
        <p:nvGrpSpPr>
          <p:cNvPr id="12" name="组合 11"/>
          <p:cNvGrpSpPr/>
          <p:nvPr/>
        </p:nvGrpSpPr>
        <p:grpSpPr>
          <a:xfrm>
            <a:off x="5081902" y="2067694"/>
            <a:ext cx="940905" cy="940905"/>
            <a:chOff x="1403648" y="1527633"/>
            <a:chExt cx="1080120" cy="1080120"/>
          </a:xfrm>
        </p:grpSpPr>
        <p:sp>
          <p:nvSpPr>
            <p:cNvPr id="13" name="椭圆 12"/>
            <p:cNvSpPr/>
            <p:nvPr/>
          </p:nvSpPr>
          <p:spPr>
            <a:xfrm>
              <a:off x="1403648" y="1527633"/>
              <a:ext cx="1080120" cy="1080120"/>
            </a:xfrm>
            <a:prstGeom prst="ellipse">
              <a:avLst/>
            </a:prstGeom>
            <a:solidFill>
              <a:srgbClr val="5A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475656" y="1599641"/>
              <a:ext cx="936104" cy="9361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3</a:t>
              </a:r>
              <a:endParaRPr lang="zh-CN" altLang="en-US" sz="3600">
                <a:latin typeface="Impact" panose="020b0806030902050204" pitchFamily="34" charset="0"/>
              </a:endParaRPr>
            </a:p>
          </p:txBody>
        </p:sp>
      </p:grpSp>
      <p:grpSp>
        <p:nvGrpSpPr>
          <p:cNvPr id="15" name="组合 14"/>
          <p:cNvGrpSpPr/>
          <p:nvPr/>
        </p:nvGrpSpPr>
        <p:grpSpPr>
          <a:xfrm>
            <a:off x="7125545" y="2067694"/>
            <a:ext cx="940905" cy="940905"/>
            <a:chOff x="1403648" y="1527633"/>
            <a:chExt cx="1080120" cy="1080120"/>
          </a:xfrm>
          <a:solidFill>
            <a:schemeClr val="accent3">
              <a:lumMod val="75000"/>
            </a:schemeClr>
          </a:solidFill>
        </p:grpSpPr>
        <p:sp>
          <p:nvSpPr>
            <p:cNvPr id="16" name="椭圆 15"/>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4</a:t>
              </a:r>
              <a:endParaRPr lang="zh-CN" altLang="en-US" sz="3600">
                <a:latin typeface="Impact" panose="020b0806030902050204" pitchFamily="34" charset="0"/>
              </a:endParaRPr>
            </a:p>
          </p:txBody>
        </p:sp>
      </p:grpSp>
      <p:sp>
        <p:nvSpPr>
          <p:cNvPr id="18" name="TextBox 17"/>
          <p:cNvSpPr txBox="1"/>
          <p:nvPr/>
        </p:nvSpPr>
        <p:spPr>
          <a:xfrm>
            <a:off x="384612" y="3363838"/>
            <a:ext cx="2160917"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19" name="TextBox 18"/>
          <p:cNvSpPr txBox="1"/>
          <p:nvPr/>
        </p:nvSpPr>
        <p:spPr>
          <a:xfrm>
            <a:off x="2428254" y="3363838"/>
            <a:ext cx="2160917"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20" name="TextBox 19"/>
          <p:cNvSpPr txBox="1"/>
          <p:nvPr/>
        </p:nvSpPr>
        <p:spPr>
          <a:xfrm>
            <a:off x="4471896" y="3363838"/>
            <a:ext cx="2160917"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21" name="TextBox 20"/>
          <p:cNvSpPr txBox="1"/>
          <p:nvPr/>
        </p:nvSpPr>
        <p:spPr>
          <a:xfrm>
            <a:off x="6515538" y="3379313"/>
            <a:ext cx="2160917"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22" name="TextBox 21"/>
          <p:cNvSpPr txBox="1"/>
          <p:nvPr/>
        </p:nvSpPr>
        <p:spPr>
          <a:xfrm>
            <a:off x="683568" y="411510"/>
            <a:ext cx="1584176"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4400" b="1" smtClean="0">
                <a:solidFill>
                  <a:schemeClr val="accent3"/>
                </a:solidFill>
                <a:latin typeface="微软雅黑" panose="020b0503020204020204" pitchFamily="34" charset="-122"/>
                <a:ea typeface="微软雅黑" panose="020b0503020204020204" pitchFamily="34" charset="-122"/>
              </a:rPr>
              <a:t>目 录</a:t>
            </a:r>
            <a:endParaRPr lang="zh-CN" altLang="en-US" sz="4400" b="1">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nodeType="afterGroup">
                            <p:stCondLst>
                              <p:cond delay="1500"/>
                            </p:stCondLst>
                            <p:childTnLst>
                              <p:par>
                                <p:cTn id="15" presetID="22" presetClass="exit" presetSubtype="4" fill="hold" grpId="0" nodeType="after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nodeType="afterGroup">
                            <p:stCondLst>
                              <p:cond delay="200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500"/>
                            </p:stCondLst>
                            <p:childTnLst>
                              <p:par>
                                <p:cTn id="34" presetID="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strVal val="#ppt_x"/>
                                          </p:val>
                                        </p:tav>
                                        <p:tav tm="100000">
                                          <p:val>
                                            <p:strVal val="#ppt_x"/>
                                          </p:val>
                                        </p:tav>
                                      </p:tavLst>
                                    </p:anim>
                                    <p:anim calcmode="lin" valueType="num">
                                      <p:cBhvr>
                                        <p:cTn id="49" dur="500" fill="hold"/>
                                        <p:tgtEl>
                                          <p:spTgt spid="19"/>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矩形 9"/>
          <p:cNvSpPr/>
          <p:nvPr/>
        </p:nvSpPr>
        <p:spPr>
          <a:xfrm>
            <a:off x="0" y="2664063"/>
            <a:ext cx="9144000" cy="182835"/>
          </a:xfrm>
          <a:custGeom>
            <a:rect l="l" t="t" r="r" b="b"/>
            <a:pathLst>
              <a:path w="144016" h="869444">
                <a:moveTo>
                  <a:pt x="0" y="0"/>
                </a:moveTo>
                <a:lnTo>
                  <a:pt x="144016" y="0"/>
                </a:lnTo>
                <a:lnTo>
                  <a:pt x="144016" y="869444"/>
                </a:lnTo>
                <a:lnTo>
                  <a:pt x="0" y="869444"/>
                </a:lnTo>
                <a:close/>
              </a:path>
            </a:pathLst>
          </a:cu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6" name="组合 5"/>
          <p:cNvGrpSpPr/>
          <p:nvPr/>
        </p:nvGrpSpPr>
        <p:grpSpPr>
          <a:xfrm>
            <a:off x="578220" y="1059582"/>
            <a:ext cx="3888432" cy="1298476"/>
            <a:chOff x="549712" y="914400"/>
            <a:chExt cx="3888432" cy="1298476"/>
          </a:xfrm>
        </p:grpSpPr>
        <p:sp>
          <p:nvSpPr>
            <p:cNvPr id="7" name="圆角矩形 6"/>
            <p:cNvSpPr/>
            <p:nvPr/>
          </p:nvSpPr>
          <p:spPr>
            <a:xfrm>
              <a:off x="549712" y="914400"/>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H="1">
              <a:off x="1727684" y="1087388"/>
              <a:ext cx="0" cy="952500"/>
            </a:xfrm>
            <a:prstGeom prst="line">
              <a:avLst/>
            </a:prstGeom>
            <a:noFill/>
            <a:ln w="6350" cap="flat" cmpd="sng" algn="ctr">
              <a:solidFill>
                <a:schemeClr val="bg1">
                  <a:lumMod val="50000"/>
                </a:schemeClr>
              </a:solidFill>
              <a:prstDash val="dash"/>
            </a:ln>
            <a:effectLst/>
          </p:spPr>
        </p:cxnSp>
        <p:sp>
          <p:nvSpPr>
            <p:cNvPr id="9" name="Rectangle 13" descr="FD1DDF730CE4456e89755B07FE1653D0# #Rectangle 13"/>
            <p:cNvSpPr>
              <a:spLocks noChangeArrowheads="1"/>
            </p:cNvSpPr>
            <p:nvPr/>
          </p:nvSpPr>
          <p:spPr bwMode="auto">
            <a:xfrm>
              <a:off x="1876107" y="1157527"/>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1876105" y="1425239"/>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683568" y="1128228"/>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Freeform 24"/>
            <p:cNvSpPr>
              <a:spLocks noEditPoints="1"/>
            </p:cNvSpPr>
            <p:nvPr/>
          </p:nvSpPr>
          <p:spPr bwMode="auto">
            <a:xfrm flipH="1">
              <a:off x="908390" y="1296472"/>
              <a:ext cx="489792" cy="521632"/>
            </a:xfrm>
            <a:custGeom>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ysClr val="window" lastClr="FFFFFF"/>
            </a:solidFill>
            <a:ln w="9525">
              <a:noFill/>
              <a:round/>
            </a:ln>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680012" y="1059582"/>
            <a:ext cx="3888432" cy="1298476"/>
            <a:chOff x="4651504" y="914400"/>
            <a:chExt cx="3888432" cy="1298476"/>
          </a:xfrm>
        </p:grpSpPr>
        <p:sp>
          <p:nvSpPr>
            <p:cNvPr id="14" name="圆角矩形 13"/>
            <p:cNvSpPr/>
            <p:nvPr/>
          </p:nvSpPr>
          <p:spPr>
            <a:xfrm>
              <a:off x="4651504" y="914400"/>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15" name="直接连接符 14"/>
            <p:cNvCxnSpPr/>
            <p:nvPr/>
          </p:nvCxnSpPr>
          <p:spPr>
            <a:xfrm flipH="1">
              <a:off x="5829476" y="1087388"/>
              <a:ext cx="0" cy="952500"/>
            </a:xfrm>
            <a:prstGeom prst="line">
              <a:avLst/>
            </a:prstGeom>
            <a:noFill/>
            <a:ln w="6350" cap="flat" cmpd="sng" algn="ctr">
              <a:solidFill>
                <a:schemeClr val="bg1">
                  <a:lumMod val="50000"/>
                </a:schemeClr>
              </a:solidFill>
              <a:prstDash val="dash"/>
            </a:ln>
            <a:effectLst/>
          </p:spPr>
        </p:cxnSp>
        <p:sp>
          <p:nvSpPr>
            <p:cNvPr id="16" name="Rectangle 13" descr="FD1DDF730CE4456e89755B07FE1653D0# #Rectangle 13"/>
            <p:cNvSpPr>
              <a:spLocks noChangeArrowheads="1"/>
            </p:cNvSpPr>
            <p:nvPr/>
          </p:nvSpPr>
          <p:spPr bwMode="auto">
            <a:xfrm>
              <a:off x="5977899" y="1157527"/>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Rectangle 13" descr="FD1DDF730CE4456e89755B07FE1653D0# #Rectangle 13"/>
            <p:cNvSpPr>
              <a:spLocks noChangeArrowheads="1"/>
            </p:cNvSpPr>
            <p:nvPr/>
          </p:nvSpPr>
          <p:spPr bwMode="auto">
            <a:xfrm>
              <a:off x="5977897" y="1425239"/>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椭圆 17"/>
            <p:cNvSpPr/>
            <p:nvPr/>
          </p:nvSpPr>
          <p:spPr>
            <a:xfrm>
              <a:off x="4785360" y="1128228"/>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Freeform 25"/>
            <p:cNvSpPr>
              <a:spLocks noEditPoints="1"/>
            </p:cNvSpPr>
            <p:nvPr/>
          </p:nvSpPr>
          <p:spPr bwMode="auto">
            <a:xfrm flipH="1">
              <a:off x="4961760" y="1319214"/>
              <a:ext cx="518020" cy="488850"/>
            </a:xfrm>
            <a:custGeom>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ysClr val="window" lastClr="FFFFFF"/>
            </a:solidFill>
            <a:ln w="9525">
              <a:noFill/>
              <a:round/>
            </a:ln>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680012" y="3098031"/>
            <a:ext cx="3888432" cy="1298476"/>
            <a:chOff x="4651504" y="3063637"/>
            <a:chExt cx="3888432" cy="1298476"/>
          </a:xfrm>
        </p:grpSpPr>
        <p:sp>
          <p:nvSpPr>
            <p:cNvPr id="21" name="圆角矩形 20"/>
            <p:cNvSpPr/>
            <p:nvPr/>
          </p:nvSpPr>
          <p:spPr>
            <a:xfrm>
              <a:off x="4651504" y="3063637"/>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5829476" y="3236625"/>
              <a:ext cx="0" cy="952500"/>
            </a:xfrm>
            <a:prstGeom prst="line">
              <a:avLst/>
            </a:prstGeom>
            <a:noFill/>
            <a:ln w="6350" cap="flat" cmpd="sng" algn="ctr">
              <a:solidFill>
                <a:schemeClr val="bg1">
                  <a:lumMod val="50000"/>
                </a:schemeClr>
              </a:solidFill>
              <a:prstDash val="dash"/>
            </a:ln>
            <a:effectLst/>
          </p:spPr>
        </p:cxnSp>
        <p:sp>
          <p:nvSpPr>
            <p:cNvPr id="23" name="Rectangle 13" descr="FD1DDF730CE4456e89755B07FE1653D0# #Rectangle 13"/>
            <p:cNvSpPr>
              <a:spLocks noChangeArrowheads="1"/>
            </p:cNvSpPr>
            <p:nvPr/>
          </p:nvSpPr>
          <p:spPr bwMode="auto">
            <a:xfrm>
              <a:off x="5977899" y="3306764"/>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smtClean="0">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5977897" y="3574476"/>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smtClean="0">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smtClean="0">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smtClean="0">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785360" y="3277465"/>
              <a:ext cx="870820" cy="870820"/>
              <a:chOff x="4785360" y="3277465"/>
              <a:chExt cx="870820" cy="870820"/>
            </a:xfrm>
          </p:grpSpPr>
          <p:sp>
            <p:nvSpPr>
              <p:cNvPr id="26" name="椭圆 25"/>
              <p:cNvSpPr/>
              <p:nvPr/>
            </p:nvSpPr>
            <p:spPr>
              <a:xfrm>
                <a:off x="4785360" y="3277465"/>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27" name="Picture 39"/>
              <p:cNvPicPr>
                <a:picLocks noChangeAspect="1"/>
              </p:cNvPicPr>
              <p:nvPr/>
            </p:nvPicPr>
            <p:blipFill>
              <a:blip r:embed="rId2"/>
              <a:stretch>
                <a:fillRect/>
              </a:stretch>
            </p:blipFill>
            <p:spPr>
              <a:xfrm>
                <a:off x="4996685" y="3438522"/>
                <a:ext cx="448170" cy="529655"/>
              </a:xfrm>
              <a:prstGeom prst="rect">
                <a:avLst/>
              </a:prstGeom>
              <a:ln>
                <a:noFill/>
              </a:ln>
            </p:spPr>
          </p:pic>
        </p:grpSp>
      </p:grpSp>
      <p:grpSp>
        <p:nvGrpSpPr>
          <p:cNvPr id="28" name="组合 27"/>
          <p:cNvGrpSpPr/>
          <p:nvPr/>
        </p:nvGrpSpPr>
        <p:grpSpPr>
          <a:xfrm>
            <a:off x="578220" y="3147070"/>
            <a:ext cx="3888432" cy="1298476"/>
            <a:chOff x="549712" y="3075801"/>
            <a:chExt cx="3888432" cy="1298476"/>
          </a:xfrm>
        </p:grpSpPr>
        <p:sp>
          <p:nvSpPr>
            <p:cNvPr id="29" name="圆角矩形 28"/>
            <p:cNvSpPr/>
            <p:nvPr/>
          </p:nvSpPr>
          <p:spPr>
            <a:xfrm>
              <a:off x="549712" y="3075801"/>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1727684" y="3248789"/>
              <a:ext cx="0" cy="952500"/>
            </a:xfrm>
            <a:prstGeom prst="line">
              <a:avLst/>
            </a:prstGeom>
            <a:noFill/>
            <a:ln w="6350" cap="flat" cmpd="sng" algn="ctr">
              <a:solidFill>
                <a:schemeClr val="bg1">
                  <a:lumMod val="50000"/>
                </a:schemeClr>
              </a:solidFill>
              <a:prstDash val="dash"/>
            </a:ln>
            <a:effectLst/>
          </p:spPr>
        </p:cxnSp>
        <p:sp>
          <p:nvSpPr>
            <p:cNvPr id="31" name="Rectangle 13" descr="FD1DDF730CE4456e89755B07FE1653D0# #Rectangle 13"/>
            <p:cNvSpPr>
              <a:spLocks noChangeArrowheads="1"/>
            </p:cNvSpPr>
            <p:nvPr/>
          </p:nvSpPr>
          <p:spPr bwMode="auto">
            <a:xfrm>
              <a:off x="1876107" y="3318928"/>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 name="Rectangle 13" descr="FD1DDF730CE4456e89755B07FE1653D0# #Rectangle 13"/>
            <p:cNvSpPr>
              <a:spLocks noChangeArrowheads="1"/>
            </p:cNvSpPr>
            <p:nvPr/>
          </p:nvSpPr>
          <p:spPr bwMode="auto">
            <a:xfrm>
              <a:off x="1876105" y="3586640"/>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此处添加</a:t>
              </a: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计划</a:t>
              </a: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扼要说明，添加简短说明文字</a:t>
              </a: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。此处</a:t>
              </a: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添加明年计划的扼要</a:t>
              </a: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rPr>
                <a:t>说明，添加简短说明文字</a:t>
              </a: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83568" y="3289629"/>
              <a:ext cx="870820" cy="870820"/>
              <a:chOff x="683568" y="3289629"/>
              <a:chExt cx="870820" cy="870820"/>
            </a:xfrm>
          </p:grpSpPr>
          <p:sp>
            <p:nvSpPr>
              <p:cNvPr id="34" name="椭圆 33"/>
              <p:cNvSpPr/>
              <p:nvPr/>
            </p:nvSpPr>
            <p:spPr>
              <a:xfrm>
                <a:off x="683568" y="3289629"/>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35" name="Picture 43"/>
              <p:cNvPicPr>
                <a:picLocks noChangeAspect="1"/>
              </p:cNvPicPr>
              <p:nvPr/>
            </p:nvPicPr>
            <p:blipFill>
              <a:blip r:embed="rId3"/>
              <a:stretch>
                <a:fillRect/>
              </a:stretch>
            </p:blipFill>
            <p:spPr>
              <a:xfrm>
                <a:off x="927983" y="3463350"/>
                <a:ext cx="381990" cy="499050"/>
              </a:xfrm>
              <a:prstGeom prst="rect">
                <a:avLst/>
              </a:prstGeom>
              <a:ln>
                <a:noFill/>
              </a:ln>
            </p:spPr>
          </p:pic>
        </p:gr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nodeType="afterGroup">
                            <p:stCondLst>
                              <p:cond delay="3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300"/>
                            </p:stCondLst>
                            <p:childTnLst>
                              <p:par>
                                <p:cTn id="20" presetID="47"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Group 49"/>
          <p:cNvGrpSpPr/>
          <p:nvPr/>
        </p:nvGrpSpPr>
        <p:grpSpPr>
          <a:xfrm>
            <a:off x="3138123" y="849982"/>
            <a:ext cx="2824736" cy="3810000"/>
            <a:chOff x="3118864" y="361950"/>
            <a:chExt cx="2824736" cy="3810000"/>
          </a:xfrm>
          <a:solidFill>
            <a:srgbClr val="92D050"/>
          </a:solidFill>
        </p:grpSpPr>
        <p:grpSp>
          <p:nvGrpSpPr>
            <p:cNvPr id="6" name="Group 5"/>
            <p:cNvGrpSpPr/>
            <p:nvPr/>
          </p:nvGrpSpPr>
          <p:grpSpPr>
            <a:xfrm>
              <a:off x="3118864" y="1503616"/>
              <a:ext cx="2824736" cy="2668334"/>
              <a:chOff x="2890264" y="1351216"/>
              <a:chExt cx="3220410" cy="2926918"/>
            </a:xfrm>
            <a:grpFill/>
          </p:grpSpPr>
          <p:sp>
            <p:nvSpPr>
              <p:cNvPr id="13" name="Freeform 5"/>
              <p:cNvSpPr/>
              <p:nvPr/>
            </p:nvSpPr>
            <p:spPr bwMode="auto">
              <a:xfrm>
                <a:off x="5582388" y="2345087"/>
                <a:ext cx="528286" cy="1933047"/>
              </a:xfrm>
              <a:custGeom>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6"/>
              <p:cNvSpPr/>
              <p:nvPr/>
            </p:nvSpPr>
            <p:spPr bwMode="auto">
              <a:xfrm>
                <a:off x="5240870" y="2210348"/>
                <a:ext cx="657690" cy="549631"/>
              </a:xfrm>
              <a:custGeom>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7"/>
              <p:cNvSpPr/>
              <p:nvPr/>
            </p:nvSpPr>
            <p:spPr bwMode="auto">
              <a:xfrm>
                <a:off x="5171499" y="2318406"/>
                <a:ext cx="370868" cy="526952"/>
              </a:xfrm>
              <a:custGeom>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6"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8"/>
              <p:cNvSpPr/>
              <p:nvPr/>
            </p:nvSpPr>
            <p:spPr bwMode="auto">
              <a:xfrm>
                <a:off x="5462323" y="3463026"/>
                <a:ext cx="230792" cy="808438"/>
              </a:xfrm>
              <a:custGeom>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Freeform 9"/>
              <p:cNvSpPr/>
              <p:nvPr/>
            </p:nvSpPr>
            <p:spPr bwMode="auto">
              <a:xfrm>
                <a:off x="5208853" y="2035587"/>
                <a:ext cx="445575" cy="444241"/>
              </a:xfrm>
              <a:custGeom>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Freeform 10"/>
              <p:cNvSpPr/>
              <p:nvPr/>
            </p:nvSpPr>
            <p:spPr bwMode="auto">
              <a:xfrm>
                <a:off x="2890264" y="2443808"/>
                <a:ext cx="533622" cy="852462"/>
              </a:xfrm>
              <a:custGeom>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3">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Freeform 11"/>
              <p:cNvSpPr/>
              <p:nvPr/>
            </p:nvSpPr>
            <p:spPr bwMode="auto">
              <a:xfrm>
                <a:off x="3081034" y="2333081"/>
                <a:ext cx="525618" cy="1941051"/>
              </a:xfrm>
              <a:custGeom>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Freeform 12"/>
              <p:cNvSpPr/>
              <p:nvPr/>
            </p:nvSpPr>
            <p:spPr bwMode="auto">
              <a:xfrm>
                <a:off x="3418550" y="1923526"/>
                <a:ext cx="436236" cy="445575"/>
              </a:xfrm>
              <a:custGeom>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Freeform 13"/>
              <p:cNvSpPr/>
              <p:nvPr/>
            </p:nvSpPr>
            <p:spPr bwMode="auto">
              <a:xfrm>
                <a:off x="3638669" y="2295727"/>
                <a:ext cx="302831" cy="556301"/>
              </a:xfrm>
              <a:custGeom>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Freeform 14"/>
              <p:cNvSpPr/>
              <p:nvPr/>
            </p:nvSpPr>
            <p:spPr bwMode="auto">
              <a:xfrm>
                <a:off x="3491923" y="3449686"/>
                <a:ext cx="234794" cy="801767"/>
              </a:xfrm>
              <a:custGeom>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Freeform 15"/>
              <p:cNvSpPr/>
              <p:nvPr/>
            </p:nvSpPr>
            <p:spPr bwMode="auto">
              <a:xfrm>
                <a:off x="4105589" y="1663385"/>
                <a:ext cx="645683" cy="655021"/>
              </a:xfrm>
              <a:custGeom>
                <a:cxnLst>
                  <a:cxn ang="0">
                    <a:pos x="308" y="259"/>
                  </a:cxn>
                  <a:cxn ang="0">
                    <a:pos x="107" y="259"/>
                  </a:cxn>
                  <a:cxn ang="0">
                    <a:pos x="107" y="52"/>
                  </a:cxn>
                  <a:cxn ang="0">
                    <a:pos x="50" y="0"/>
                  </a:cxn>
                  <a:cxn ang="0">
                    <a:pos x="0" y="52"/>
                  </a:cxn>
                  <a:cxn ang="0">
                    <a:pos x="0" y="307"/>
                  </a:cxn>
                  <a:cxn ang="0">
                    <a:pos x="0" y="311"/>
                  </a:cxn>
                  <a:cxn ang="0">
                    <a:pos x="0" y="311"/>
                  </a:cxn>
                  <a:cxn ang="0">
                    <a:pos x="50" y="365"/>
                  </a:cxn>
                  <a:cxn ang="0">
                    <a:pos x="308" y="365"/>
                  </a:cxn>
                  <a:cxn ang="0">
                    <a:pos x="359" y="311"/>
                  </a:cxn>
                  <a:cxn ang="0">
                    <a:pos x="308" y="259"/>
                  </a:cxn>
                </a:cxnLst>
                <a:rect l="0" t="0" r="r" b="b"/>
                <a:pathLst>
                  <a:path w="359" h="365">
                    <a:moveTo>
                      <a:pt x="308" y="259"/>
                    </a:moveTo>
                    <a:cubicBezTo>
                      <a:pt x="107" y="259"/>
                      <a:pt x="107" y="259"/>
                      <a:pt x="107" y="259"/>
                    </a:cubicBezTo>
                    <a:cubicBezTo>
                      <a:pt x="107" y="52"/>
                      <a:pt x="107" y="52"/>
                      <a:pt x="107" y="52"/>
                    </a:cubicBezTo>
                    <a:cubicBezTo>
                      <a:pt x="107" y="22"/>
                      <a:pt x="81" y="0"/>
                      <a:pt x="50" y="0"/>
                    </a:cubicBezTo>
                    <a:cubicBezTo>
                      <a:pt x="24" y="0"/>
                      <a:pt x="0" y="22"/>
                      <a:pt x="0" y="52"/>
                    </a:cubicBezTo>
                    <a:cubicBezTo>
                      <a:pt x="0" y="307"/>
                      <a:pt x="0" y="307"/>
                      <a:pt x="0" y="307"/>
                    </a:cubicBezTo>
                    <a:cubicBezTo>
                      <a:pt x="0" y="311"/>
                      <a:pt x="0" y="311"/>
                      <a:pt x="0" y="311"/>
                    </a:cubicBezTo>
                    <a:cubicBezTo>
                      <a:pt x="0" y="311"/>
                      <a:pt x="0" y="311"/>
                      <a:pt x="0" y="311"/>
                    </a:cubicBezTo>
                    <a:cubicBezTo>
                      <a:pt x="0" y="342"/>
                      <a:pt x="24" y="365"/>
                      <a:pt x="50" y="365"/>
                    </a:cubicBezTo>
                    <a:cubicBezTo>
                      <a:pt x="308" y="365"/>
                      <a:pt x="308" y="365"/>
                      <a:pt x="308" y="365"/>
                    </a:cubicBezTo>
                    <a:cubicBezTo>
                      <a:pt x="338" y="365"/>
                      <a:pt x="359" y="342"/>
                      <a:pt x="359" y="311"/>
                    </a:cubicBezTo>
                    <a:cubicBezTo>
                      <a:pt x="359" y="281"/>
                      <a:pt x="338" y="259"/>
                      <a:pt x="308" y="25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Freeform 16"/>
              <p:cNvSpPr/>
              <p:nvPr/>
            </p:nvSpPr>
            <p:spPr bwMode="auto">
              <a:xfrm>
                <a:off x="4644547" y="1756769"/>
                <a:ext cx="14675" cy="41356"/>
              </a:xfrm>
              <a:custGeom>
                <a:cxnLst>
                  <a:cxn ang="0">
                    <a:pos x="8" y="23"/>
                  </a:cxn>
                  <a:cxn ang="0">
                    <a:pos x="8" y="0"/>
                  </a:cxn>
                  <a:cxn ang="0">
                    <a:pos x="0" y="10"/>
                  </a:cxn>
                  <a:cxn ang="0">
                    <a:pos x="8" y="23"/>
                  </a:cxn>
                </a:cxnLst>
                <a:rect l="0" t="0" r="r" b="b"/>
                <a:pathLst>
                  <a:path w="8" h="23">
                    <a:moveTo>
                      <a:pt x="8" y="23"/>
                    </a:moveTo>
                    <a:cubicBezTo>
                      <a:pt x="8" y="0"/>
                      <a:pt x="8" y="0"/>
                      <a:pt x="8" y="0"/>
                    </a:cubicBezTo>
                    <a:cubicBezTo>
                      <a:pt x="5" y="4"/>
                      <a:pt x="4" y="6"/>
                      <a:pt x="0" y="10"/>
                    </a:cubicBezTo>
                    <a:lnTo>
                      <a:pt x="8" y="23"/>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Freeform 17"/>
              <p:cNvSpPr/>
              <p:nvPr/>
            </p:nvSpPr>
            <p:spPr bwMode="auto">
              <a:xfrm>
                <a:off x="4327042" y="1756769"/>
                <a:ext cx="229458" cy="338850"/>
              </a:xfrm>
              <a:custGeom>
                <a:cxnLst>
                  <a:cxn ang="0">
                    <a:pos x="0" y="189"/>
                  </a:cxn>
                  <a:cxn ang="0">
                    <a:pos x="128" y="189"/>
                  </a:cxn>
                  <a:cxn ang="0">
                    <a:pos x="55" y="82"/>
                  </a:cxn>
                  <a:cxn ang="0">
                    <a:pos x="46" y="28"/>
                  </a:cxn>
                  <a:cxn ang="0">
                    <a:pos x="46" y="28"/>
                  </a:cxn>
                  <a:cxn ang="0">
                    <a:pos x="0" y="0"/>
                  </a:cxn>
                  <a:cxn ang="0">
                    <a:pos x="0" y="189"/>
                  </a:cxn>
                </a:cxnLst>
                <a:rect l="0" t="0" r="r" b="b"/>
                <a:pathLst>
                  <a:path w="128" h="189">
                    <a:moveTo>
                      <a:pt x="0" y="189"/>
                    </a:moveTo>
                    <a:cubicBezTo>
                      <a:pt x="128" y="189"/>
                      <a:pt x="128" y="189"/>
                      <a:pt x="128" y="189"/>
                    </a:cubicBezTo>
                    <a:cubicBezTo>
                      <a:pt x="55" y="82"/>
                      <a:pt x="55" y="82"/>
                      <a:pt x="55" y="82"/>
                    </a:cubicBezTo>
                    <a:cubicBezTo>
                      <a:pt x="46" y="64"/>
                      <a:pt x="39" y="46"/>
                      <a:pt x="46" y="28"/>
                    </a:cubicBezTo>
                    <a:cubicBezTo>
                      <a:pt x="46" y="28"/>
                      <a:pt x="46" y="28"/>
                      <a:pt x="46" y="28"/>
                    </a:cubicBezTo>
                    <a:cubicBezTo>
                      <a:pt x="28" y="23"/>
                      <a:pt x="13" y="12"/>
                      <a:pt x="0" y="0"/>
                    </a:cubicBezTo>
                    <a:lnTo>
                      <a:pt x="0" y="189"/>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 name="Freeform 18"/>
              <p:cNvSpPr/>
              <p:nvPr/>
            </p:nvSpPr>
            <p:spPr bwMode="auto">
              <a:xfrm>
                <a:off x="4269678" y="1351216"/>
                <a:ext cx="450911" cy="426898"/>
              </a:xfrm>
              <a:custGeom>
                <a:cxnLst>
                  <a:cxn ang="0">
                    <a:pos x="107" y="208"/>
                  </a:cxn>
                  <a:cxn ang="0">
                    <a:pos x="147" y="196"/>
                  </a:cxn>
                  <a:cxn ang="0">
                    <a:pos x="199" y="222"/>
                  </a:cxn>
                  <a:cxn ang="0">
                    <a:pos x="223" y="199"/>
                  </a:cxn>
                  <a:cxn ang="0">
                    <a:pos x="235" y="177"/>
                  </a:cxn>
                  <a:cxn ang="0">
                    <a:pos x="251" y="124"/>
                  </a:cxn>
                  <a:cxn ang="0">
                    <a:pos x="123" y="0"/>
                  </a:cxn>
                  <a:cxn ang="0">
                    <a:pos x="0" y="124"/>
                  </a:cxn>
                  <a:cxn ang="0">
                    <a:pos x="80" y="238"/>
                  </a:cxn>
                  <a:cxn ang="0">
                    <a:pos x="107" y="208"/>
                  </a:cxn>
                </a:cxnLst>
                <a:rect l="0" t="0" r="r" b="b"/>
                <a:pathLst>
                  <a:path w="251" h="238">
                    <a:moveTo>
                      <a:pt x="107" y="208"/>
                    </a:moveTo>
                    <a:cubicBezTo>
                      <a:pt x="120" y="202"/>
                      <a:pt x="133" y="196"/>
                      <a:pt x="147" y="196"/>
                    </a:cubicBezTo>
                    <a:cubicBezTo>
                      <a:pt x="167" y="196"/>
                      <a:pt x="187" y="205"/>
                      <a:pt x="199" y="222"/>
                    </a:cubicBezTo>
                    <a:cubicBezTo>
                      <a:pt x="209" y="215"/>
                      <a:pt x="217" y="208"/>
                      <a:pt x="223" y="199"/>
                    </a:cubicBezTo>
                    <a:cubicBezTo>
                      <a:pt x="226" y="191"/>
                      <a:pt x="229" y="183"/>
                      <a:pt x="235" y="177"/>
                    </a:cubicBezTo>
                    <a:cubicBezTo>
                      <a:pt x="245" y="160"/>
                      <a:pt x="251" y="141"/>
                      <a:pt x="251" y="124"/>
                    </a:cubicBezTo>
                    <a:cubicBezTo>
                      <a:pt x="251" y="54"/>
                      <a:pt x="191" y="0"/>
                      <a:pt x="123" y="0"/>
                    </a:cubicBezTo>
                    <a:cubicBezTo>
                      <a:pt x="58" y="0"/>
                      <a:pt x="0" y="54"/>
                      <a:pt x="0" y="124"/>
                    </a:cubicBezTo>
                    <a:cubicBezTo>
                      <a:pt x="0" y="177"/>
                      <a:pt x="36" y="222"/>
                      <a:pt x="80" y="238"/>
                    </a:cubicBezTo>
                    <a:cubicBezTo>
                      <a:pt x="87" y="226"/>
                      <a:pt x="97" y="216"/>
                      <a:pt x="107" y="20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 name="Freeform 19"/>
              <p:cNvSpPr/>
              <p:nvPr/>
            </p:nvSpPr>
            <p:spPr bwMode="auto">
              <a:xfrm>
                <a:off x="4784623" y="2210348"/>
                <a:ext cx="4002" cy="25347"/>
              </a:xfrm>
              <a:custGeom>
                <a:cxnLst>
                  <a:cxn ang="0">
                    <a:pos x="2" y="6"/>
                  </a:cxn>
                  <a:cxn ang="0">
                    <a:pos x="0" y="0"/>
                  </a:cxn>
                  <a:cxn ang="0">
                    <a:pos x="0" y="14"/>
                  </a:cxn>
                  <a:cxn ang="0">
                    <a:pos x="2" y="6"/>
                  </a:cxn>
                </a:cxnLst>
                <a:rect l="0" t="0" r="r" b="b"/>
                <a:pathLst>
                  <a:path w="2" h="14">
                    <a:moveTo>
                      <a:pt x="2" y="6"/>
                    </a:moveTo>
                    <a:cubicBezTo>
                      <a:pt x="2" y="6"/>
                      <a:pt x="0" y="2"/>
                      <a:pt x="0" y="0"/>
                    </a:cubicBezTo>
                    <a:cubicBezTo>
                      <a:pt x="0" y="14"/>
                      <a:pt x="0" y="14"/>
                      <a:pt x="0" y="14"/>
                    </a:cubicBezTo>
                    <a:cubicBezTo>
                      <a:pt x="0" y="12"/>
                      <a:pt x="2" y="7"/>
                      <a:pt x="2" y="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 name="Freeform 20"/>
              <p:cNvSpPr/>
              <p:nvPr/>
            </p:nvSpPr>
            <p:spPr bwMode="auto">
              <a:xfrm>
                <a:off x="4425762" y="1663385"/>
                <a:ext cx="454913" cy="655021"/>
              </a:xfrm>
              <a:custGeom>
                <a:cxnLst>
                  <a:cxn ang="0">
                    <a:pos x="200" y="0"/>
                  </a:cxn>
                  <a:cxn ang="0">
                    <a:pos x="148" y="52"/>
                  </a:cxn>
                  <a:cxn ang="0">
                    <a:pos x="148" y="137"/>
                  </a:cxn>
                  <a:cxn ang="0">
                    <a:pos x="104" y="68"/>
                  </a:cxn>
                  <a:cxn ang="0">
                    <a:pos x="31" y="52"/>
                  </a:cxn>
                  <a:cxn ang="0">
                    <a:pos x="14" y="125"/>
                  </a:cxn>
                  <a:cxn ang="0">
                    <a:pos x="91" y="241"/>
                  </a:cxn>
                  <a:cxn ang="0">
                    <a:pos x="130" y="241"/>
                  </a:cxn>
                  <a:cxn ang="0">
                    <a:pos x="200" y="305"/>
                  </a:cxn>
                  <a:cxn ang="0">
                    <a:pos x="200" y="319"/>
                  </a:cxn>
                  <a:cxn ang="0">
                    <a:pos x="181" y="358"/>
                  </a:cxn>
                  <a:cxn ang="0">
                    <a:pos x="228" y="355"/>
                  </a:cxn>
                  <a:cxn ang="0">
                    <a:pos x="253" y="311"/>
                  </a:cxn>
                  <a:cxn ang="0">
                    <a:pos x="253" y="307"/>
                  </a:cxn>
                  <a:cxn ang="0">
                    <a:pos x="253" y="52"/>
                  </a:cxn>
                  <a:cxn ang="0">
                    <a:pos x="200" y="0"/>
                  </a:cxn>
                </a:cxnLst>
                <a:rect l="0" t="0" r="r" b="b"/>
                <a:pathLst>
                  <a:path w="253" h="365">
                    <a:moveTo>
                      <a:pt x="200" y="0"/>
                    </a:moveTo>
                    <a:cubicBezTo>
                      <a:pt x="172" y="0"/>
                      <a:pt x="148" y="22"/>
                      <a:pt x="148" y="52"/>
                    </a:cubicBezTo>
                    <a:cubicBezTo>
                      <a:pt x="148" y="137"/>
                      <a:pt x="148" y="137"/>
                      <a:pt x="148" y="137"/>
                    </a:cubicBezTo>
                    <a:cubicBezTo>
                      <a:pt x="104" y="68"/>
                      <a:pt x="104" y="68"/>
                      <a:pt x="104" y="68"/>
                    </a:cubicBezTo>
                    <a:cubicBezTo>
                      <a:pt x="88" y="42"/>
                      <a:pt x="54" y="37"/>
                      <a:pt x="31" y="52"/>
                    </a:cubicBezTo>
                    <a:cubicBezTo>
                      <a:pt x="6" y="70"/>
                      <a:pt x="0" y="102"/>
                      <a:pt x="14" y="125"/>
                    </a:cubicBezTo>
                    <a:cubicBezTo>
                      <a:pt x="91" y="241"/>
                      <a:pt x="91" y="241"/>
                      <a:pt x="91" y="241"/>
                    </a:cubicBezTo>
                    <a:cubicBezTo>
                      <a:pt x="130" y="241"/>
                      <a:pt x="130" y="241"/>
                      <a:pt x="130" y="241"/>
                    </a:cubicBezTo>
                    <a:cubicBezTo>
                      <a:pt x="167" y="241"/>
                      <a:pt x="198" y="268"/>
                      <a:pt x="200" y="305"/>
                    </a:cubicBezTo>
                    <a:cubicBezTo>
                      <a:pt x="200" y="319"/>
                      <a:pt x="200" y="319"/>
                      <a:pt x="200" y="319"/>
                    </a:cubicBezTo>
                    <a:cubicBezTo>
                      <a:pt x="200" y="334"/>
                      <a:pt x="192" y="351"/>
                      <a:pt x="181" y="358"/>
                    </a:cubicBezTo>
                    <a:cubicBezTo>
                      <a:pt x="198" y="365"/>
                      <a:pt x="215" y="365"/>
                      <a:pt x="228" y="355"/>
                    </a:cubicBezTo>
                    <a:cubicBezTo>
                      <a:pt x="245" y="343"/>
                      <a:pt x="253" y="328"/>
                      <a:pt x="253" y="311"/>
                    </a:cubicBezTo>
                    <a:cubicBezTo>
                      <a:pt x="253" y="311"/>
                      <a:pt x="253" y="311"/>
                      <a:pt x="253" y="307"/>
                    </a:cubicBezTo>
                    <a:cubicBezTo>
                      <a:pt x="253" y="52"/>
                      <a:pt x="253" y="52"/>
                      <a:pt x="253" y="52"/>
                    </a:cubicBezTo>
                    <a:cubicBezTo>
                      <a:pt x="253" y="22"/>
                      <a:pt x="228" y="0"/>
                      <a:pt x="200"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 name="Freeform 21"/>
              <p:cNvSpPr/>
              <p:nvPr/>
            </p:nvSpPr>
            <p:spPr bwMode="auto">
              <a:xfrm>
                <a:off x="4196304" y="2235695"/>
                <a:ext cx="588319" cy="1460791"/>
              </a:xfrm>
              <a:custGeom>
                <a:cxnLst>
                  <a:cxn ang="0">
                    <a:pos x="328" y="526"/>
                  </a:cxn>
                  <a:cxn ang="0">
                    <a:pos x="328" y="519"/>
                  </a:cxn>
                  <a:cxn ang="0">
                    <a:pos x="328" y="296"/>
                  </a:cxn>
                  <a:cxn ang="0">
                    <a:pos x="328" y="292"/>
                  </a:cxn>
                  <a:cxn ang="0">
                    <a:pos x="328" y="0"/>
                  </a:cxn>
                  <a:cxn ang="0">
                    <a:pos x="258" y="63"/>
                  </a:cxn>
                  <a:cxn ang="0">
                    <a:pos x="0" y="63"/>
                  </a:cxn>
                  <a:cxn ang="0">
                    <a:pos x="0" y="303"/>
                  </a:cxn>
                  <a:cxn ang="0">
                    <a:pos x="0" y="303"/>
                  </a:cxn>
                  <a:cxn ang="0">
                    <a:pos x="0" y="303"/>
                  </a:cxn>
                  <a:cxn ang="0">
                    <a:pos x="0" y="532"/>
                  </a:cxn>
                  <a:cxn ang="0">
                    <a:pos x="0" y="532"/>
                  </a:cxn>
                  <a:cxn ang="0">
                    <a:pos x="0" y="756"/>
                  </a:cxn>
                  <a:cxn ang="0">
                    <a:pos x="59" y="810"/>
                  </a:cxn>
                  <a:cxn ang="0">
                    <a:pos x="77" y="810"/>
                  </a:cxn>
                  <a:cxn ang="0">
                    <a:pos x="134" y="756"/>
                  </a:cxn>
                  <a:cxn ang="0">
                    <a:pos x="134" y="532"/>
                  </a:cxn>
                  <a:cxn ang="0">
                    <a:pos x="134" y="532"/>
                  </a:cxn>
                  <a:cxn ang="0">
                    <a:pos x="134" y="303"/>
                  </a:cxn>
                  <a:cxn ang="0">
                    <a:pos x="134" y="299"/>
                  </a:cxn>
                  <a:cxn ang="0">
                    <a:pos x="164" y="270"/>
                  </a:cxn>
                  <a:cxn ang="0">
                    <a:pos x="197" y="299"/>
                  </a:cxn>
                  <a:cxn ang="0">
                    <a:pos x="197" y="519"/>
                  </a:cxn>
                  <a:cxn ang="0">
                    <a:pos x="197" y="526"/>
                  </a:cxn>
                  <a:cxn ang="0">
                    <a:pos x="197" y="532"/>
                  </a:cxn>
                  <a:cxn ang="0">
                    <a:pos x="197" y="756"/>
                  </a:cxn>
                  <a:cxn ang="0">
                    <a:pos x="255" y="813"/>
                  </a:cxn>
                  <a:cxn ang="0">
                    <a:pos x="273" y="813"/>
                  </a:cxn>
                  <a:cxn ang="0">
                    <a:pos x="328" y="756"/>
                  </a:cxn>
                  <a:cxn ang="0">
                    <a:pos x="328" y="532"/>
                  </a:cxn>
                  <a:cxn ang="0">
                    <a:pos x="328" y="526"/>
                  </a:cxn>
                </a:cxnLst>
                <a:rect l="0" t="0" r="r" b="b"/>
                <a:pathLst>
                  <a:path w="328" h="813">
                    <a:moveTo>
                      <a:pt x="328" y="526"/>
                    </a:moveTo>
                    <a:cubicBezTo>
                      <a:pt x="328" y="526"/>
                      <a:pt x="328" y="522"/>
                      <a:pt x="328" y="519"/>
                    </a:cubicBezTo>
                    <a:cubicBezTo>
                      <a:pt x="328" y="296"/>
                      <a:pt x="328" y="296"/>
                      <a:pt x="328" y="296"/>
                    </a:cubicBezTo>
                    <a:cubicBezTo>
                      <a:pt x="328" y="296"/>
                      <a:pt x="328" y="296"/>
                      <a:pt x="328" y="292"/>
                    </a:cubicBezTo>
                    <a:cubicBezTo>
                      <a:pt x="328" y="0"/>
                      <a:pt x="328" y="0"/>
                      <a:pt x="328" y="0"/>
                    </a:cubicBezTo>
                    <a:cubicBezTo>
                      <a:pt x="326" y="36"/>
                      <a:pt x="295" y="63"/>
                      <a:pt x="258" y="63"/>
                    </a:cubicBezTo>
                    <a:cubicBezTo>
                      <a:pt x="0" y="63"/>
                      <a:pt x="0" y="63"/>
                      <a:pt x="0" y="63"/>
                    </a:cubicBezTo>
                    <a:cubicBezTo>
                      <a:pt x="0" y="303"/>
                      <a:pt x="0" y="303"/>
                      <a:pt x="0" y="303"/>
                    </a:cubicBezTo>
                    <a:cubicBezTo>
                      <a:pt x="0" y="303"/>
                      <a:pt x="0" y="303"/>
                      <a:pt x="0" y="303"/>
                    </a:cubicBezTo>
                    <a:cubicBezTo>
                      <a:pt x="0" y="303"/>
                      <a:pt x="0" y="303"/>
                      <a:pt x="0" y="303"/>
                    </a:cubicBezTo>
                    <a:cubicBezTo>
                      <a:pt x="0" y="532"/>
                      <a:pt x="0" y="532"/>
                      <a:pt x="0" y="532"/>
                    </a:cubicBezTo>
                    <a:cubicBezTo>
                      <a:pt x="0" y="532"/>
                      <a:pt x="0" y="532"/>
                      <a:pt x="0" y="532"/>
                    </a:cubicBezTo>
                    <a:cubicBezTo>
                      <a:pt x="0" y="756"/>
                      <a:pt x="0" y="756"/>
                      <a:pt x="0" y="756"/>
                    </a:cubicBezTo>
                    <a:cubicBezTo>
                      <a:pt x="0" y="786"/>
                      <a:pt x="27" y="810"/>
                      <a:pt x="59" y="810"/>
                    </a:cubicBezTo>
                    <a:cubicBezTo>
                      <a:pt x="77" y="810"/>
                      <a:pt x="77" y="810"/>
                      <a:pt x="77" y="810"/>
                    </a:cubicBezTo>
                    <a:cubicBezTo>
                      <a:pt x="107" y="810"/>
                      <a:pt x="134" y="786"/>
                      <a:pt x="134" y="756"/>
                    </a:cubicBezTo>
                    <a:cubicBezTo>
                      <a:pt x="134" y="532"/>
                      <a:pt x="134" y="532"/>
                      <a:pt x="134" y="532"/>
                    </a:cubicBezTo>
                    <a:cubicBezTo>
                      <a:pt x="134" y="532"/>
                      <a:pt x="134" y="532"/>
                      <a:pt x="134" y="532"/>
                    </a:cubicBezTo>
                    <a:cubicBezTo>
                      <a:pt x="134" y="303"/>
                      <a:pt x="134" y="303"/>
                      <a:pt x="134" y="303"/>
                    </a:cubicBezTo>
                    <a:cubicBezTo>
                      <a:pt x="134" y="303"/>
                      <a:pt x="134" y="300"/>
                      <a:pt x="134" y="299"/>
                    </a:cubicBezTo>
                    <a:cubicBezTo>
                      <a:pt x="138" y="283"/>
                      <a:pt x="148" y="270"/>
                      <a:pt x="164" y="270"/>
                    </a:cubicBezTo>
                    <a:cubicBezTo>
                      <a:pt x="182" y="270"/>
                      <a:pt x="193" y="283"/>
                      <a:pt x="197" y="299"/>
                    </a:cubicBezTo>
                    <a:cubicBezTo>
                      <a:pt x="197" y="519"/>
                      <a:pt x="197" y="519"/>
                      <a:pt x="197" y="519"/>
                    </a:cubicBezTo>
                    <a:cubicBezTo>
                      <a:pt x="197" y="522"/>
                      <a:pt x="197" y="526"/>
                      <a:pt x="197" y="526"/>
                    </a:cubicBezTo>
                    <a:cubicBezTo>
                      <a:pt x="197" y="528"/>
                      <a:pt x="197" y="528"/>
                      <a:pt x="197" y="532"/>
                    </a:cubicBezTo>
                    <a:cubicBezTo>
                      <a:pt x="197" y="756"/>
                      <a:pt x="197" y="756"/>
                      <a:pt x="197" y="756"/>
                    </a:cubicBezTo>
                    <a:cubicBezTo>
                      <a:pt x="197" y="786"/>
                      <a:pt x="225" y="813"/>
                      <a:pt x="255" y="813"/>
                    </a:cubicBezTo>
                    <a:cubicBezTo>
                      <a:pt x="273" y="813"/>
                      <a:pt x="273" y="813"/>
                      <a:pt x="273" y="813"/>
                    </a:cubicBezTo>
                    <a:cubicBezTo>
                      <a:pt x="302" y="813"/>
                      <a:pt x="328" y="786"/>
                      <a:pt x="328" y="756"/>
                    </a:cubicBezTo>
                    <a:cubicBezTo>
                      <a:pt x="328" y="532"/>
                      <a:pt x="328" y="532"/>
                      <a:pt x="328" y="532"/>
                    </a:cubicBezTo>
                    <a:cubicBezTo>
                      <a:pt x="328" y="528"/>
                      <a:pt x="328" y="528"/>
                      <a:pt x="328" y="5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7" name="Freeform 1303"/>
            <p:cNvSpPr/>
            <p:nvPr/>
          </p:nvSpPr>
          <p:spPr bwMode="auto">
            <a:xfrm rot="20668592">
              <a:off x="5043106" y="948174"/>
              <a:ext cx="846768" cy="840254"/>
            </a:xfrm>
            <a:custGeom>
              <a:cxnLst>
                <a:cxn ang="0">
                  <a:pos x="36" y="97"/>
                </a:cxn>
                <a:cxn ang="0">
                  <a:pos x="247" y="41"/>
                </a:cxn>
                <a:cxn ang="0">
                  <a:pos x="299" y="242"/>
                </a:cxn>
                <a:cxn ang="0">
                  <a:pos x="116" y="309"/>
                </a:cxn>
                <a:cxn ang="0">
                  <a:pos x="69" y="340"/>
                </a:cxn>
                <a:cxn ang="0">
                  <a:pos x="70" y="284"/>
                </a:cxn>
                <a:cxn ang="0">
                  <a:pos x="36" y="97"/>
                </a:cxn>
              </a:cxnLst>
              <a:rect l="0" t="0" r="r" b="b"/>
              <a:pathLst>
                <a:path w="342" h="340">
                  <a:moveTo>
                    <a:pt x="36" y="97"/>
                  </a:moveTo>
                  <a:cubicBezTo>
                    <a:pt x="78" y="26"/>
                    <a:pt x="173" y="0"/>
                    <a:pt x="247" y="41"/>
                  </a:cubicBezTo>
                  <a:cubicBezTo>
                    <a:pt x="317" y="84"/>
                    <a:pt x="342" y="174"/>
                    <a:pt x="299" y="242"/>
                  </a:cubicBezTo>
                  <a:cubicBezTo>
                    <a:pt x="264" y="309"/>
                    <a:pt x="185" y="334"/>
                    <a:pt x="116" y="309"/>
                  </a:cubicBezTo>
                  <a:cubicBezTo>
                    <a:pt x="69" y="340"/>
                    <a:pt x="69" y="340"/>
                    <a:pt x="69" y="340"/>
                  </a:cubicBezTo>
                  <a:cubicBezTo>
                    <a:pt x="70" y="284"/>
                    <a:pt x="70" y="284"/>
                    <a:pt x="70" y="284"/>
                  </a:cubicBezTo>
                  <a:cubicBezTo>
                    <a:pt x="14" y="238"/>
                    <a:pt x="0" y="160"/>
                    <a:pt x="36" y="97"/>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1304"/>
            <p:cNvSpPr/>
            <p:nvPr/>
          </p:nvSpPr>
          <p:spPr bwMode="auto">
            <a:xfrm>
              <a:off x="4142926" y="361950"/>
              <a:ext cx="885849" cy="1005700"/>
            </a:xfrm>
            <a:custGeom>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308"/>
            <p:cNvSpPr/>
            <p:nvPr/>
          </p:nvSpPr>
          <p:spPr bwMode="auto">
            <a:xfrm rot="1340475">
              <a:off x="3124200" y="940358"/>
              <a:ext cx="861098" cy="840254"/>
            </a:xfrm>
            <a:custGeom>
              <a:cxnLst>
                <a:cxn ang="0">
                  <a:pos x="308" y="97"/>
                </a:cxn>
                <a:cxn ang="0">
                  <a:pos x="101" y="43"/>
                </a:cxn>
                <a:cxn ang="0">
                  <a:pos x="44" y="244"/>
                </a:cxn>
                <a:cxn ang="0">
                  <a:pos x="232" y="310"/>
                </a:cxn>
                <a:cxn ang="0">
                  <a:pos x="279" y="340"/>
                </a:cxn>
                <a:cxn ang="0">
                  <a:pos x="277" y="284"/>
                </a:cxn>
                <a:cxn ang="0">
                  <a:pos x="308" y="97"/>
                </a:cxn>
              </a:cxnLst>
              <a:rect l="0" t="0" r="r" b="b"/>
              <a:pathLst>
                <a:path w="348" h="340">
                  <a:moveTo>
                    <a:pt x="308" y="97"/>
                  </a:moveTo>
                  <a:cubicBezTo>
                    <a:pt x="269" y="26"/>
                    <a:pt x="175" y="0"/>
                    <a:pt x="101" y="43"/>
                  </a:cubicBezTo>
                  <a:cubicBezTo>
                    <a:pt x="27" y="83"/>
                    <a:pt x="0" y="175"/>
                    <a:pt x="44" y="244"/>
                  </a:cubicBezTo>
                  <a:cubicBezTo>
                    <a:pt x="81" y="310"/>
                    <a:pt x="163" y="333"/>
                    <a:pt x="232" y="310"/>
                  </a:cubicBezTo>
                  <a:cubicBezTo>
                    <a:pt x="279" y="340"/>
                    <a:pt x="279" y="340"/>
                    <a:pt x="279" y="340"/>
                  </a:cubicBezTo>
                  <a:cubicBezTo>
                    <a:pt x="277" y="284"/>
                    <a:pt x="277" y="284"/>
                    <a:pt x="277" y="284"/>
                  </a:cubicBezTo>
                  <a:cubicBezTo>
                    <a:pt x="331" y="238"/>
                    <a:pt x="348" y="161"/>
                    <a:pt x="308" y="97"/>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Rectangle 45"/>
            <p:cNvSpPr/>
            <p:nvPr/>
          </p:nvSpPr>
          <p:spPr>
            <a:xfrm>
              <a:off x="4330206" y="525367"/>
              <a:ext cx="492443" cy="461665"/>
            </a:xfrm>
            <a:prstGeom prst="rect">
              <a:avLst/>
            </a:prstGeom>
            <a:grpFill/>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疑</a:t>
              </a:r>
              <a:endParaRPr kumimoji="0" 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Rectangle 46"/>
            <p:cNvSpPr/>
            <p:nvPr/>
          </p:nvSpPr>
          <p:spPr>
            <a:xfrm>
              <a:off x="5227010" y="1090899"/>
              <a:ext cx="492443" cy="461665"/>
            </a:xfrm>
            <a:prstGeom prst="rect">
              <a:avLst/>
            </a:prstGeom>
            <a:grpFill/>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困</a:t>
              </a:r>
              <a:endParaRPr kumimoji="0" lang="en-US" sz="2400"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2" name="Rectangle 47"/>
            <p:cNvSpPr/>
            <p:nvPr/>
          </p:nvSpPr>
          <p:spPr>
            <a:xfrm>
              <a:off x="3299976" y="1123950"/>
              <a:ext cx="492443" cy="461665"/>
            </a:xfrm>
            <a:prstGeom prst="rect">
              <a:avLst/>
            </a:prstGeom>
            <a:grpFill/>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难</a:t>
              </a:r>
              <a:endParaRPr kumimoji="0" lang="en-US" sz="2400" b="0" i="0" u="none" strike="noStrike" kern="0" cap="none" spc="0" normalizeH="0" baseline="0" noProof="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grpSp>
      <p:grpSp>
        <p:nvGrpSpPr>
          <p:cNvPr id="30" name="Group 72"/>
          <p:cNvGrpSpPr/>
          <p:nvPr/>
        </p:nvGrpSpPr>
        <p:grpSpPr>
          <a:xfrm>
            <a:off x="523056" y="1412849"/>
            <a:ext cx="2362200" cy="1015663"/>
            <a:chOff x="141514" y="1180883"/>
            <a:chExt cx="4049486" cy="1128141"/>
          </a:xfrm>
        </p:grpSpPr>
        <p:sp>
          <p:nvSpPr>
            <p:cNvPr id="31" name="TextBox 30"/>
            <p:cNvSpPr txBox="1"/>
            <p:nvPr/>
          </p:nvSpPr>
          <p:spPr>
            <a:xfrm>
              <a:off x="141514" y="1180883"/>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id-ID" sz="6000" b="0" i="0" u="none" strike="noStrike" kern="0" cap="none" spc="-300" normalizeH="0" baseline="0" noProof="0" smtClean="0">
                  <a:ln>
                    <a:noFill/>
                  </a:ln>
                  <a:solidFill>
                    <a:srgbClr val="92D050"/>
                  </a:solidFill>
                  <a:effectLst/>
                  <a:uLnTx/>
                  <a:uFillTx/>
                  <a:latin typeface="Agency FB" panose="020b0503020202020204" pitchFamily="34" charset="0"/>
                </a:rPr>
                <a:t>0</a:t>
              </a:r>
              <a:r>
                <a:rPr kumimoji="0" lang="en-US" sz="6000" b="0" i="0" u="none" strike="noStrike" kern="0" cap="none" spc="-300" normalizeH="0" baseline="0" noProof="0" smtClean="0">
                  <a:ln>
                    <a:noFill/>
                  </a:ln>
                  <a:solidFill>
                    <a:srgbClr val="92D050"/>
                  </a:solidFill>
                  <a:effectLst/>
                  <a:uLnTx/>
                  <a:uFillTx/>
                  <a:latin typeface="Agency FB" panose="020b0503020202020204" pitchFamily="34" charset="0"/>
                </a:rPr>
                <a:t> </a:t>
              </a:r>
              <a:r>
                <a:rPr kumimoji="0" lang="id-ID" sz="6000" b="0" i="0" u="none" strike="noStrike" kern="0" cap="none" spc="-300" normalizeH="0" baseline="0" noProof="0" smtClean="0">
                  <a:ln>
                    <a:noFill/>
                  </a:ln>
                  <a:solidFill>
                    <a:srgbClr val="92D050"/>
                  </a:solidFill>
                  <a:effectLst/>
                  <a:uLnTx/>
                  <a:uFillTx/>
                  <a:latin typeface="Agency FB" panose="020b0503020202020204" pitchFamily="34" charset="0"/>
                </a:rPr>
                <a:t>1</a:t>
              </a:r>
              <a:endParaRPr kumimoji="0" lang="en-US" sz="6000" b="0" i="0" u="none" strike="noStrike" kern="0" cap="none" spc="-300" normalizeH="0" baseline="0" noProof="0">
                <a:ln>
                  <a:noFill/>
                </a:ln>
                <a:solidFill>
                  <a:srgbClr val="92D050"/>
                </a:solidFill>
                <a:effectLst/>
                <a:uLnTx/>
                <a:uFillTx/>
                <a:latin typeface="Agency FB" panose="020b0503020202020204" pitchFamily="34" charset="0"/>
              </a:endParaRPr>
            </a:p>
          </p:txBody>
        </p:sp>
        <p:sp>
          <p:nvSpPr>
            <p:cNvPr id="32" name="Content Placeholder 2"/>
            <p:cNvSpPr txBox="1"/>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Group 72"/>
          <p:cNvGrpSpPr/>
          <p:nvPr/>
        </p:nvGrpSpPr>
        <p:grpSpPr>
          <a:xfrm>
            <a:off x="523056" y="2423421"/>
            <a:ext cx="2362200" cy="1015663"/>
            <a:chOff x="141514" y="1203067"/>
            <a:chExt cx="4049486" cy="1128141"/>
          </a:xfrm>
        </p:grpSpPr>
        <p:sp>
          <p:nvSpPr>
            <p:cNvPr id="34" name="TextBox 33"/>
            <p:cNvSpPr txBox="1"/>
            <p:nvPr/>
          </p:nvSpPr>
          <p:spPr>
            <a:xfrm>
              <a:off x="141514" y="1203067"/>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id-ID" sz="6000" b="0" i="0" u="none" strike="noStrike" kern="0" cap="none" spc="-300" normalizeH="0" baseline="0" noProof="0" smtClean="0">
                  <a:ln>
                    <a:noFill/>
                  </a:ln>
                  <a:solidFill>
                    <a:srgbClr val="92D050"/>
                  </a:solidFill>
                  <a:effectLst/>
                  <a:uLnTx/>
                  <a:uFillTx/>
                  <a:latin typeface="Agency FB" panose="020b0503020202020204" pitchFamily="34" charset="0"/>
                </a:rPr>
                <a:t>02</a:t>
              </a:r>
              <a:endParaRPr kumimoji="0" lang="en-US" sz="6000" b="0" i="0" u="none" strike="noStrike" kern="0" cap="none" spc="-300" normalizeH="0" baseline="0" noProof="0">
                <a:ln>
                  <a:noFill/>
                </a:ln>
                <a:solidFill>
                  <a:srgbClr val="92D050"/>
                </a:solidFill>
                <a:effectLst/>
                <a:uLnTx/>
                <a:uFillTx/>
                <a:latin typeface="Agency FB" panose="020b0503020202020204" pitchFamily="34" charset="0"/>
              </a:endParaRPr>
            </a:p>
          </p:txBody>
        </p:sp>
        <p:sp>
          <p:nvSpPr>
            <p:cNvPr id="35" name="Content Placeholder 2"/>
            <p:cNvSpPr txBox="1"/>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lang="zh-CN" altLang="en-US" sz="1200" b="1" smtClean="0">
                  <a:solidFill>
                    <a:sysClr val="windowText" lastClr="000000">
                      <a:lumMod val="65000"/>
                      <a:lumOff val="35000"/>
                    </a:sysClr>
                  </a:solidFill>
                  <a:latin typeface="微软雅黑" panose="020b0503020204020204" pitchFamily="34" charset="-122"/>
                  <a:ea typeface="微软雅黑" panose="020b0503020204020204" pitchFamily="34" charset="-122"/>
                </a:rPr>
                <a:t>添加标题</a:t>
              </a:r>
              <a:br>
                <a:rPr kumimoji="0" 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Group 72"/>
          <p:cNvGrpSpPr/>
          <p:nvPr/>
        </p:nvGrpSpPr>
        <p:grpSpPr>
          <a:xfrm>
            <a:off x="523056" y="3469222"/>
            <a:ext cx="2362200" cy="1015663"/>
            <a:chOff x="141514" y="1179743"/>
            <a:chExt cx="4049486" cy="1128141"/>
          </a:xfrm>
        </p:grpSpPr>
        <p:sp>
          <p:nvSpPr>
            <p:cNvPr id="37" name="TextBox 36"/>
            <p:cNvSpPr txBox="1"/>
            <p:nvPr/>
          </p:nvSpPr>
          <p:spPr>
            <a:xfrm>
              <a:off x="141514" y="1179743"/>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id-ID" sz="6000" b="0" i="0" u="none" strike="noStrike" kern="0" cap="none" spc="-300" normalizeH="0" baseline="0" noProof="0" smtClean="0">
                  <a:ln>
                    <a:noFill/>
                  </a:ln>
                  <a:solidFill>
                    <a:srgbClr val="92D050"/>
                  </a:solidFill>
                  <a:effectLst/>
                  <a:uLnTx/>
                  <a:uFillTx/>
                  <a:latin typeface="Agency FB" panose="020b0503020202020204" pitchFamily="34" charset="0"/>
                </a:rPr>
                <a:t>03</a:t>
              </a:r>
              <a:endParaRPr kumimoji="0" lang="en-US" sz="6000" b="0" i="0" u="none" strike="noStrike" kern="0" cap="none" spc="-300" normalizeH="0" baseline="0" noProof="0">
                <a:ln>
                  <a:noFill/>
                </a:ln>
                <a:solidFill>
                  <a:srgbClr val="92D050"/>
                </a:solidFill>
                <a:effectLst/>
                <a:uLnTx/>
                <a:uFillTx/>
                <a:latin typeface="Agency FB" panose="020b0503020202020204" pitchFamily="34" charset="0"/>
              </a:endParaRPr>
            </a:p>
          </p:txBody>
        </p:sp>
        <p:sp>
          <p:nvSpPr>
            <p:cNvPr id="38" name="Content Placeholder 2"/>
            <p:cNvSpPr txBox="1"/>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lang="zh-CN" altLang="en-US" sz="1200" b="1" smtClean="0">
                  <a:solidFill>
                    <a:sysClr val="windowText" lastClr="000000">
                      <a:lumMod val="65000"/>
                      <a:lumOff val="35000"/>
                    </a:sysClr>
                  </a:solidFill>
                  <a:latin typeface="微软雅黑" panose="020b0503020204020204" pitchFamily="34" charset="-122"/>
                  <a:ea typeface="微软雅黑" panose="020b0503020204020204" pitchFamily="34" charset="-122"/>
                </a:rPr>
                <a:t>添加标题</a:t>
              </a:r>
              <a:br>
                <a:rPr kumimoji="0" 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Group 72"/>
          <p:cNvGrpSpPr/>
          <p:nvPr/>
        </p:nvGrpSpPr>
        <p:grpSpPr>
          <a:xfrm>
            <a:off x="6238056" y="1407758"/>
            <a:ext cx="2438400" cy="1015663"/>
            <a:chOff x="1057381" y="1154657"/>
            <a:chExt cx="4535545" cy="1253075"/>
          </a:xfrm>
        </p:grpSpPr>
        <p:sp>
          <p:nvSpPr>
            <p:cNvPr id="40" name="TextBox 39"/>
            <p:cNvSpPr txBox="1"/>
            <p:nvPr/>
          </p:nvSpPr>
          <p:spPr>
            <a:xfrm>
              <a:off x="4072034" y="1154657"/>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id-ID" sz="6000" b="0" i="0" u="none" strike="noStrike" kern="0" cap="none" spc="-150" normalizeH="0" baseline="0" noProof="0" smtClean="0">
                  <a:ln>
                    <a:noFill/>
                  </a:ln>
                  <a:solidFill>
                    <a:srgbClr val="92D050"/>
                  </a:solidFill>
                  <a:effectLst/>
                  <a:uLnTx/>
                  <a:uFillTx/>
                  <a:latin typeface="Agency FB" panose="020b0503020202020204" pitchFamily="34" charset="0"/>
                </a:rPr>
                <a:t>04</a:t>
              </a:r>
              <a:endParaRPr kumimoji="0" lang="en-US" sz="6000" b="0" i="0" u="none" strike="noStrike" kern="0" cap="none" spc="-150" normalizeH="0" baseline="0" noProof="0">
                <a:ln>
                  <a:noFill/>
                </a:ln>
                <a:solidFill>
                  <a:srgbClr val="92D050"/>
                </a:solidFill>
                <a:effectLst/>
                <a:uLnTx/>
                <a:uFillTx/>
                <a:latin typeface="Agency FB" panose="020b0503020202020204" pitchFamily="34" charset="0"/>
              </a:endParaRPr>
            </a:p>
          </p:txBody>
        </p:sp>
        <p:sp>
          <p:nvSpPr>
            <p:cNvPr id="41"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Group 72"/>
          <p:cNvGrpSpPr/>
          <p:nvPr/>
        </p:nvGrpSpPr>
        <p:grpSpPr>
          <a:xfrm>
            <a:off x="6238056" y="2423420"/>
            <a:ext cx="2438400" cy="1015663"/>
            <a:chOff x="1057381" y="1174642"/>
            <a:chExt cx="4535545" cy="1253075"/>
          </a:xfrm>
        </p:grpSpPr>
        <p:sp>
          <p:nvSpPr>
            <p:cNvPr id="43" name="TextBox 42"/>
            <p:cNvSpPr txBox="1"/>
            <p:nvPr/>
          </p:nvSpPr>
          <p:spPr>
            <a:xfrm>
              <a:off x="4072034" y="1174642"/>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id-ID" sz="6000" b="0" i="0" u="none" strike="noStrike" kern="0" cap="none" spc="-150" normalizeH="0" baseline="0" noProof="0" smtClean="0">
                  <a:ln>
                    <a:noFill/>
                  </a:ln>
                  <a:solidFill>
                    <a:srgbClr val="92D050"/>
                  </a:solidFill>
                  <a:effectLst/>
                  <a:uLnTx/>
                  <a:uFillTx/>
                  <a:latin typeface="Agency FB" panose="020b0503020202020204" pitchFamily="34" charset="0"/>
                </a:rPr>
                <a:t>05</a:t>
              </a:r>
              <a:endParaRPr kumimoji="0" lang="en-US" sz="6000" b="0" i="0" u="none" strike="noStrike" kern="0" cap="none" spc="-150" normalizeH="0" baseline="0" noProof="0">
                <a:ln>
                  <a:noFill/>
                </a:ln>
                <a:solidFill>
                  <a:srgbClr val="92D050"/>
                </a:solidFill>
                <a:effectLst/>
                <a:uLnTx/>
                <a:uFillTx/>
                <a:latin typeface="Agency FB" panose="020b0503020202020204" pitchFamily="34" charset="0"/>
              </a:endParaRPr>
            </a:p>
          </p:txBody>
        </p:sp>
        <p:sp>
          <p:nvSpPr>
            <p:cNvPr id="44"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Group 72"/>
          <p:cNvGrpSpPr/>
          <p:nvPr/>
        </p:nvGrpSpPr>
        <p:grpSpPr>
          <a:xfrm>
            <a:off x="6238056" y="3499279"/>
            <a:ext cx="2436515" cy="1015663"/>
            <a:chOff x="1057381" y="1170517"/>
            <a:chExt cx="4532039" cy="1253075"/>
          </a:xfrm>
        </p:grpSpPr>
        <p:sp>
          <p:nvSpPr>
            <p:cNvPr id="46" name="TextBox 45"/>
            <p:cNvSpPr txBox="1"/>
            <p:nvPr/>
          </p:nvSpPr>
          <p:spPr>
            <a:xfrm>
              <a:off x="4068528" y="1170517"/>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id-ID" sz="6000" b="0" i="0" u="none" strike="noStrike" kern="0" cap="none" spc="-150" normalizeH="0" baseline="0" noProof="0" smtClean="0">
                  <a:ln>
                    <a:noFill/>
                  </a:ln>
                  <a:solidFill>
                    <a:srgbClr val="92D050"/>
                  </a:solidFill>
                  <a:effectLst/>
                  <a:uLnTx/>
                  <a:uFillTx/>
                  <a:latin typeface="Agency FB" panose="020b0503020202020204" pitchFamily="34" charset="0"/>
                </a:rPr>
                <a:t>06</a:t>
              </a:r>
              <a:endParaRPr kumimoji="0" lang="en-US" sz="6000" b="0" i="0" u="none" strike="noStrike" kern="0" cap="none" spc="-150" normalizeH="0" baseline="0" noProof="0">
                <a:ln>
                  <a:noFill/>
                </a:ln>
                <a:solidFill>
                  <a:srgbClr val="92D050"/>
                </a:solidFill>
                <a:effectLst/>
                <a:uLnTx/>
                <a:uFillTx/>
                <a:latin typeface="Agency FB" panose="020b0503020202020204" pitchFamily="34" charset="0"/>
              </a:endParaRPr>
            </a:p>
          </p:txBody>
        </p:sp>
        <p:sp>
          <p:nvSpPr>
            <p:cNvPr id="47"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2" presetClass="entr" presetSubtype="8" fill="hold" nodeType="withEffect">
                                  <p:stCondLst>
                                    <p:cond delay="1500"/>
                                  </p:stCondLst>
                                  <p:childTnLst>
                                    <p:set>
                                      <p:cBhvr>
                                        <p:cTn id="11" dur="1" fill="hold">
                                          <p:stCondLst>
                                            <p:cond delay="0"/>
                                          </p:stCondLst>
                                        </p:cTn>
                                        <p:tgtEl>
                                          <p:spTgt spid="30"/>
                                        </p:tgtEl>
                                        <p:attrNameLst>
                                          <p:attrName>style.visibility</p:attrName>
                                        </p:attrNameLst>
                                      </p:cBhvr>
                                      <p:to>
                                        <p:strVal val="visible"/>
                                      </p:to>
                                    </p:set>
                                    <p:animEffect transition="in" filter="slide(fromLeft)">
                                      <p:cBhvr>
                                        <p:cTn id="12" dur="500"/>
                                        <p:tgtEl>
                                          <p:spTgt spid="30"/>
                                        </p:tgtEl>
                                      </p:cBhvr>
                                    </p:animEffect>
                                  </p:childTnLst>
                                </p:cTn>
                              </p:par>
                              <p:par>
                                <p:cTn id="13" presetID="12" presetClass="entr" presetSubtype="8" fill="hold" nodeType="withEffect">
                                  <p:stCondLst>
                                    <p:cond delay="2000"/>
                                  </p:stCondLst>
                                  <p:childTnLst>
                                    <p:set>
                                      <p:cBhvr>
                                        <p:cTn id="14" dur="1" fill="hold">
                                          <p:stCondLst>
                                            <p:cond delay="0"/>
                                          </p:stCondLst>
                                        </p:cTn>
                                        <p:tgtEl>
                                          <p:spTgt spid="33"/>
                                        </p:tgtEl>
                                        <p:attrNameLst>
                                          <p:attrName>style.visibility</p:attrName>
                                        </p:attrNameLst>
                                      </p:cBhvr>
                                      <p:to>
                                        <p:strVal val="visible"/>
                                      </p:to>
                                    </p:set>
                                    <p:animEffect transition="in" filter="slide(fromLeft)">
                                      <p:cBhvr>
                                        <p:cTn id="15" dur="500"/>
                                        <p:tgtEl>
                                          <p:spTgt spid="33"/>
                                        </p:tgtEl>
                                      </p:cBhvr>
                                    </p:animEffect>
                                  </p:childTnLst>
                                </p:cTn>
                              </p:par>
                              <p:par>
                                <p:cTn id="16" presetID="12" presetClass="entr" presetSubtype="8" fill="hold" nodeType="withEffect">
                                  <p:stCondLst>
                                    <p:cond delay="2500"/>
                                  </p:stCondLst>
                                  <p:childTnLst>
                                    <p:set>
                                      <p:cBhvr>
                                        <p:cTn id="17" dur="1" fill="hold">
                                          <p:stCondLst>
                                            <p:cond delay="0"/>
                                          </p:stCondLst>
                                        </p:cTn>
                                        <p:tgtEl>
                                          <p:spTgt spid="36"/>
                                        </p:tgtEl>
                                        <p:attrNameLst>
                                          <p:attrName>style.visibility</p:attrName>
                                        </p:attrNameLst>
                                      </p:cBhvr>
                                      <p:to>
                                        <p:strVal val="visible"/>
                                      </p:to>
                                    </p:set>
                                    <p:animEffect transition="in" filter="slide(fromLeft)">
                                      <p:cBhvr>
                                        <p:cTn id="18" dur="500"/>
                                        <p:tgtEl>
                                          <p:spTgt spid="36"/>
                                        </p:tgtEl>
                                      </p:cBhvr>
                                    </p:animEffect>
                                  </p:childTnLst>
                                </p:cTn>
                              </p:par>
                              <p:par>
                                <p:cTn id="19" presetID="12" presetClass="entr" presetSubtype="2" fill="hold" nodeType="withEffect">
                                  <p:stCondLst>
                                    <p:cond delay="3000"/>
                                  </p:stCondLst>
                                  <p:childTnLst>
                                    <p:set>
                                      <p:cBhvr>
                                        <p:cTn id="20" dur="1" fill="hold">
                                          <p:stCondLst>
                                            <p:cond delay="0"/>
                                          </p:stCondLst>
                                        </p:cTn>
                                        <p:tgtEl>
                                          <p:spTgt spid="39"/>
                                        </p:tgtEl>
                                        <p:attrNameLst>
                                          <p:attrName>style.visibility</p:attrName>
                                        </p:attrNameLst>
                                      </p:cBhvr>
                                      <p:to>
                                        <p:strVal val="visible"/>
                                      </p:to>
                                    </p:set>
                                    <p:animEffect transition="in" filter="slide(fromRight)">
                                      <p:cBhvr>
                                        <p:cTn id="21" dur="500"/>
                                        <p:tgtEl>
                                          <p:spTgt spid="39"/>
                                        </p:tgtEl>
                                      </p:cBhvr>
                                    </p:animEffect>
                                  </p:childTnLst>
                                </p:cTn>
                              </p:par>
                              <p:par>
                                <p:cTn id="22" presetID="12" presetClass="entr" presetSubtype="2" fill="hold" nodeType="withEffect">
                                  <p:stCondLst>
                                    <p:cond delay="3500"/>
                                  </p:stCondLst>
                                  <p:childTnLst>
                                    <p:set>
                                      <p:cBhvr>
                                        <p:cTn id="23" dur="1" fill="hold">
                                          <p:stCondLst>
                                            <p:cond delay="0"/>
                                          </p:stCondLst>
                                        </p:cTn>
                                        <p:tgtEl>
                                          <p:spTgt spid="42"/>
                                        </p:tgtEl>
                                        <p:attrNameLst>
                                          <p:attrName>style.visibility</p:attrName>
                                        </p:attrNameLst>
                                      </p:cBhvr>
                                      <p:to>
                                        <p:strVal val="visible"/>
                                      </p:to>
                                    </p:set>
                                    <p:animEffect transition="in" filter="slide(fromRight)">
                                      <p:cBhvr>
                                        <p:cTn id="24" dur="500"/>
                                        <p:tgtEl>
                                          <p:spTgt spid="42"/>
                                        </p:tgtEl>
                                      </p:cBhvr>
                                    </p:animEffect>
                                  </p:childTnLst>
                                </p:cTn>
                              </p:par>
                              <p:par>
                                <p:cTn id="25" presetID="12" presetClass="entr" presetSubtype="2" fill="hold" nodeType="withEffect">
                                  <p:stCondLst>
                                    <p:cond delay="3900"/>
                                  </p:stCondLst>
                                  <p:childTnLst>
                                    <p:set>
                                      <p:cBhvr>
                                        <p:cTn id="26" dur="1" fill="hold">
                                          <p:stCondLst>
                                            <p:cond delay="0"/>
                                          </p:stCondLst>
                                        </p:cTn>
                                        <p:tgtEl>
                                          <p:spTgt spid="45"/>
                                        </p:tgtEl>
                                        <p:attrNameLst>
                                          <p:attrName>style.visibility</p:attrName>
                                        </p:attrNameLst>
                                      </p:cBhvr>
                                      <p:to>
                                        <p:strVal val="visible"/>
                                      </p:to>
                                    </p:set>
                                    <p:animEffect transition="in" filter="slide(fromRight)">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00620" y="3093558"/>
            <a:ext cx="8203895" cy="328532"/>
            <a:chOff x="534438" y="3368953"/>
            <a:chExt cx="10944224" cy="438144"/>
          </a:xfrm>
          <a:solidFill>
            <a:srgbClr val="92D050"/>
          </a:solidFill>
        </p:grpSpPr>
        <p:sp>
          <p:nvSpPr>
            <p:cNvPr id="6" name="矩形 5"/>
            <p:cNvSpPr/>
            <p:nvPr/>
          </p:nvSpPr>
          <p:spPr>
            <a:xfrm>
              <a:off x="11049789" y="3503489"/>
              <a:ext cx="5039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534438" y="3368953"/>
              <a:ext cx="10944224" cy="438144"/>
              <a:chOff x="623889" y="3209929"/>
              <a:chExt cx="10944224" cy="438144"/>
            </a:xfrm>
            <a:grpFill/>
          </p:grpSpPr>
          <p:sp>
            <p:nvSpPr>
              <p:cNvPr id="8" name="矩形 7"/>
              <p:cNvSpPr/>
              <p:nvPr/>
            </p:nvSpPr>
            <p:spPr>
              <a:xfrm>
                <a:off x="623889" y="3344465"/>
                <a:ext cx="5039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717047" y="3344465"/>
                <a:ext cx="107093"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866901" y="3344465"/>
                <a:ext cx="19843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矩形 10"/>
              <p:cNvSpPr/>
              <p:nvPr/>
            </p:nvSpPr>
            <p:spPr>
              <a:xfrm>
                <a:off x="1108099" y="3344465"/>
                <a:ext cx="9613876"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10994902" y="3344465"/>
                <a:ext cx="107093"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10759220" y="3344465"/>
                <a:ext cx="19843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等腰三角形 13"/>
              <p:cNvSpPr/>
              <p:nvPr/>
            </p:nvSpPr>
            <p:spPr>
              <a:xfrm rot="5400000">
                <a:off x="11159803" y="3239763"/>
                <a:ext cx="438144" cy="378476"/>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cxnSp>
        <p:nvCxnSpPr>
          <p:cNvPr id="15" name="肘形连接符 14"/>
          <p:cNvCxnSpPr>
            <a:stCxn id="17" idx="3"/>
            <a:endCxn id="20" idx="1"/>
          </p:cNvCxnSpPr>
          <p:nvPr/>
        </p:nvCxnSpPr>
        <p:spPr>
          <a:xfrm rot="5400000" flipH="1" flipV="1">
            <a:off x="810374" y="2614298"/>
            <a:ext cx="564557" cy="218547"/>
          </a:xfrm>
          <a:prstGeom prst="bentConnector2">
            <a:avLst/>
          </a:prstGeom>
          <a:noFill/>
          <a:ln w="9525" cap="flat" cmpd="sng" algn="ctr">
            <a:solidFill>
              <a:srgbClr val="92D050"/>
            </a:solidFill>
            <a:prstDash val="solid"/>
          </a:ln>
          <a:effectLst/>
        </p:spPr>
      </p:cxnSp>
      <p:grpSp>
        <p:nvGrpSpPr>
          <p:cNvPr id="16" name="组合 15"/>
          <p:cNvGrpSpPr/>
          <p:nvPr/>
        </p:nvGrpSpPr>
        <p:grpSpPr>
          <a:xfrm>
            <a:off x="764831" y="3005845"/>
            <a:ext cx="437095" cy="507176"/>
            <a:chOff x="1109756" y="3090803"/>
            <a:chExt cx="583096" cy="676392"/>
          </a:xfrm>
          <a:solidFill>
            <a:schemeClr val="bg1">
              <a:lumMod val="65000"/>
            </a:schemeClr>
          </a:solidFill>
        </p:grpSpPr>
        <p:sp>
          <p:nvSpPr>
            <p:cNvPr id="17" name="六边形 16"/>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文本框 64"/>
            <p:cNvSpPr txBox="1"/>
            <p:nvPr/>
          </p:nvSpPr>
          <p:spPr>
            <a:xfrm>
              <a:off x="1115001" y="3267360"/>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4</a:t>
              </a:r>
              <a:r>
                <a:rPr kumimoji="0" lang="zh-CN" altLang="en-US"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01925" y="2112771"/>
            <a:ext cx="1059449" cy="680258"/>
            <a:chOff x="1853741" y="1952625"/>
            <a:chExt cx="1413335" cy="907221"/>
          </a:xfrm>
          <a:solidFill>
            <a:srgbClr val="92D050"/>
          </a:solidFill>
        </p:grpSpPr>
        <p:sp>
          <p:nvSpPr>
            <p:cNvPr id="20" name="矩形 19"/>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1" name="文本框 66"/>
            <p:cNvSpPr txBox="1"/>
            <p:nvPr/>
          </p:nvSpPr>
          <p:spPr>
            <a:xfrm>
              <a:off x="1853742" y="1997871"/>
              <a:ext cx="1413334" cy="861975"/>
            </a:xfrm>
            <a:prstGeom prst="rect">
              <a:avLst/>
            </a:prstGeom>
            <a:grpFill/>
            <a:ln>
              <a:solidFill>
                <a:srgbClr val="92D050"/>
              </a:solidFill>
            </a:ln>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       在这里添加你的文字，图片也可以，记得加满哦。</a:t>
              </a: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cxnSp>
        <p:nvCxnSpPr>
          <p:cNvPr id="22" name="肘形连接符 21"/>
          <p:cNvCxnSpPr>
            <a:stCxn id="24" idx="3"/>
            <a:endCxn id="27" idx="1"/>
          </p:cNvCxnSpPr>
          <p:nvPr/>
        </p:nvCxnSpPr>
        <p:spPr>
          <a:xfrm rot="5400000" flipH="1" flipV="1">
            <a:off x="2744660" y="2614298"/>
            <a:ext cx="564557" cy="218547"/>
          </a:xfrm>
          <a:prstGeom prst="bentConnector2">
            <a:avLst/>
          </a:prstGeom>
          <a:noFill/>
          <a:ln w="9525" cap="flat" cmpd="sng" algn="ctr">
            <a:solidFill>
              <a:srgbClr val="92D050"/>
            </a:solidFill>
            <a:prstDash val="solid"/>
          </a:ln>
          <a:effectLst/>
        </p:spPr>
      </p:cxnSp>
      <p:grpSp>
        <p:nvGrpSpPr>
          <p:cNvPr id="23" name="组合 22"/>
          <p:cNvGrpSpPr/>
          <p:nvPr/>
        </p:nvGrpSpPr>
        <p:grpSpPr>
          <a:xfrm>
            <a:off x="2699117" y="3005850"/>
            <a:ext cx="437095" cy="507177"/>
            <a:chOff x="1109756" y="3090803"/>
            <a:chExt cx="583096" cy="676392"/>
          </a:xfrm>
          <a:solidFill>
            <a:schemeClr val="bg1">
              <a:lumMod val="65000"/>
            </a:schemeClr>
          </a:solidFill>
        </p:grpSpPr>
        <p:sp>
          <p:nvSpPr>
            <p:cNvPr id="24" name="六边形 23"/>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5" name="文本框 72"/>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6</a:t>
              </a:r>
              <a:r>
                <a:rPr kumimoji="0" lang="zh-CN" altLang="en-US"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136212" y="2112772"/>
            <a:ext cx="1059449" cy="680259"/>
            <a:chOff x="1853741" y="1952625"/>
            <a:chExt cx="1413335" cy="907222"/>
          </a:xfrm>
          <a:solidFill>
            <a:srgbClr val="92D050"/>
          </a:solidFill>
        </p:grpSpPr>
        <p:sp>
          <p:nvSpPr>
            <p:cNvPr id="27" name="矩形 26"/>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8" name="文本框 75"/>
            <p:cNvSpPr txBox="1"/>
            <p:nvPr/>
          </p:nvSpPr>
          <p:spPr>
            <a:xfrm>
              <a:off x="1853742" y="1997872"/>
              <a:ext cx="1413334" cy="861975"/>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effectLst/>
                  <a:uLnTx/>
                  <a:uFillTx/>
                </a:rPr>
                <a:t>       在这里添加你的文字，图片也可以，记得加满哦。</a:t>
              </a:r>
              <a:endParaRPr kumimoji="0" lang="zh-CN" altLang="en-US" sz="900" b="0" i="0" u="none" strike="noStrike" kern="0" cap="none" spc="0" normalizeH="0" baseline="0" noProof="0">
                <a:ln>
                  <a:noFill/>
                </a:ln>
                <a:effectLst/>
                <a:uLnTx/>
                <a:uFillTx/>
              </a:endParaRPr>
            </a:p>
          </p:txBody>
        </p:sp>
      </p:grpSp>
      <p:cxnSp>
        <p:nvCxnSpPr>
          <p:cNvPr id="29" name="肘形连接符 28"/>
          <p:cNvCxnSpPr>
            <a:stCxn id="31" idx="3"/>
            <a:endCxn id="34" idx="1"/>
          </p:cNvCxnSpPr>
          <p:nvPr/>
        </p:nvCxnSpPr>
        <p:spPr>
          <a:xfrm rot="5400000" flipH="1" flipV="1">
            <a:off x="4678947" y="2614298"/>
            <a:ext cx="564557" cy="218547"/>
          </a:xfrm>
          <a:prstGeom prst="bentConnector2">
            <a:avLst/>
          </a:prstGeom>
          <a:noFill/>
          <a:ln w="9525" cap="flat" cmpd="sng" algn="ctr">
            <a:solidFill>
              <a:srgbClr val="92D050"/>
            </a:solidFill>
            <a:prstDash val="solid"/>
          </a:ln>
          <a:effectLst/>
        </p:spPr>
      </p:cxnSp>
      <p:grpSp>
        <p:nvGrpSpPr>
          <p:cNvPr id="30" name="组合 29"/>
          <p:cNvGrpSpPr/>
          <p:nvPr/>
        </p:nvGrpSpPr>
        <p:grpSpPr>
          <a:xfrm>
            <a:off x="4633404" y="3005850"/>
            <a:ext cx="437095" cy="507177"/>
            <a:chOff x="1109756" y="3090803"/>
            <a:chExt cx="583096" cy="676392"/>
          </a:xfrm>
          <a:solidFill>
            <a:schemeClr val="bg1">
              <a:lumMod val="65000"/>
            </a:schemeClr>
          </a:solidFill>
        </p:grpSpPr>
        <p:sp>
          <p:nvSpPr>
            <p:cNvPr id="31" name="六边形 30"/>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文本框 79"/>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8</a:t>
              </a:r>
              <a:r>
                <a:rPr kumimoji="0" lang="zh-CN" altLang="en-US"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070499" y="2112772"/>
            <a:ext cx="1059449" cy="680259"/>
            <a:chOff x="1853741" y="1952625"/>
            <a:chExt cx="1413335" cy="907222"/>
          </a:xfrm>
          <a:solidFill>
            <a:srgbClr val="92D050"/>
          </a:solidFill>
        </p:grpSpPr>
        <p:sp>
          <p:nvSpPr>
            <p:cNvPr id="34" name="矩形 33"/>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5" name="文本框 82"/>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a:ln>
                  <a:noFill/>
                </a:ln>
                <a:solidFill>
                  <a:schemeClr val="bg1"/>
                </a:solidFill>
                <a:effectLst/>
                <a:uLnTx/>
                <a:uFillTx/>
              </a:endParaRPr>
            </a:p>
          </p:txBody>
        </p:sp>
      </p:grpSp>
      <p:cxnSp>
        <p:nvCxnSpPr>
          <p:cNvPr id="36" name="肘形连接符 35"/>
          <p:cNvCxnSpPr>
            <a:stCxn id="38" idx="3"/>
            <a:endCxn id="41" idx="1"/>
          </p:cNvCxnSpPr>
          <p:nvPr/>
        </p:nvCxnSpPr>
        <p:spPr>
          <a:xfrm rot="5400000" flipH="1" flipV="1">
            <a:off x="6613233" y="2614298"/>
            <a:ext cx="564557" cy="218547"/>
          </a:xfrm>
          <a:prstGeom prst="bentConnector2">
            <a:avLst/>
          </a:prstGeom>
          <a:noFill/>
          <a:ln w="9525" cap="flat" cmpd="sng" algn="ctr">
            <a:solidFill>
              <a:srgbClr val="92D050"/>
            </a:solidFill>
            <a:prstDash val="solid"/>
          </a:ln>
          <a:effectLst/>
        </p:spPr>
      </p:cxnSp>
      <p:grpSp>
        <p:nvGrpSpPr>
          <p:cNvPr id="37" name="组合 36"/>
          <p:cNvGrpSpPr/>
          <p:nvPr/>
        </p:nvGrpSpPr>
        <p:grpSpPr>
          <a:xfrm>
            <a:off x="6515204" y="3005850"/>
            <a:ext cx="539779" cy="507177"/>
            <a:chOff x="1039738" y="3090803"/>
            <a:chExt cx="720080" cy="676392"/>
          </a:xfrm>
          <a:solidFill>
            <a:schemeClr val="bg1">
              <a:lumMod val="65000"/>
            </a:schemeClr>
          </a:solidFill>
        </p:grpSpPr>
        <p:sp>
          <p:nvSpPr>
            <p:cNvPr id="38" name="六边形 37"/>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文本框 86"/>
            <p:cNvSpPr txBox="1"/>
            <p:nvPr/>
          </p:nvSpPr>
          <p:spPr>
            <a:xfrm>
              <a:off x="1039738" y="3267353"/>
              <a:ext cx="720080"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10</a:t>
              </a:r>
              <a:r>
                <a:rPr kumimoji="0" lang="zh-CN" altLang="en-US"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004786" y="2112772"/>
            <a:ext cx="1059449" cy="680259"/>
            <a:chOff x="1853741" y="1952625"/>
            <a:chExt cx="1413335" cy="907222"/>
          </a:xfrm>
          <a:solidFill>
            <a:srgbClr val="92D050"/>
          </a:solidFill>
        </p:grpSpPr>
        <p:sp>
          <p:nvSpPr>
            <p:cNvPr id="41" name="矩形 40"/>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2" name="文本框 89"/>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a:ln>
                  <a:noFill/>
                </a:ln>
                <a:solidFill>
                  <a:schemeClr val="bg1"/>
                </a:solidFill>
                <a:effectLst/>
                <a:uLnTx/>
                <a:uFillTx/>
              </a:endParaRPr>
            </a:p>
          </p:txBody>
        </p:sp>
      </p:grpSp>
      <p:cxnSp>
        <p:nvCxnSpPr>
          <p:cNvPr id="43" name="肘形连接符 42"/>
          <p:cNvCxnSpPr>
            <a:stCxn id="45" idx="0"/>
            <a:endCxn id="48" idx="1"/>
          </p:cNvCxnSpPr>
          <p:nvPr/>
        </p:nvCxnSpPr>
        <p:spPr>
          <a:xfrm rot="16200000" flipH="1">
            <a:off x="1758965" y="3704583"/>
            <a:ext cx="601659" cy="218547"/>
          </a:xfrm>
          <a:prstGeom prst="bentConnector2">
            <a:avLst/>
          </a:prstGeom>
          <a:noFill/>
          <a:ln w="9525" cap="flat" cmpd="sng" algn="ctr">
            <a:solidFill>
              <a:srgbClr val="92D050"/>
            </a:solidFill>
            <a:prstDash val="solid"/>
          </a:ln>
          <a:effectLst/>
        </p:spPr>
      </p:cxnSp>
      <p:grpSp>
        <p:nvGrpSpPr>
          <p:cNvPr id="44" name="组合 43"/>
          <p:cNvGrpSpPr/>
          <p:nvPr/>
        </p:nvGrpSpPr>
        <p:grpSpPr>
          <a:xfrm>
            <a:off x="1731973" y="3005850"/>
            <a:ext cx="437095" cy="507177"/>
            <a:chOff x="1109756" y="3090803"/>
            <a:chExt cx="583096" cy="676392"/>
          </a:xfrm>
          <a:solidFill>
            <a:schemeClr val="bg1">
              <a:lumMod val="65000"/>
            </a:schemeClr>
          </a:solidFill>
        </p:grpSpPr>
        <p:sp>
          <p:nvSpPr>
            <p:cNvPr id="45" name="六边形 44"/>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6" name="文本框 93"/>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5</a:t>
              </a:r>
              <a:r>
                <a:rPr kumimoji="0" lang="zh-CN" altLang="en-US"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169069" y="3786165"/>
            <a:ext cx="1059449" cy="680259"/>
            <a:chOff x="1853741" y="1952625"/>
            <a:chExt cx="1413335" cy="907222"/>
          </a:xfrm>
          <a:solidFill>
            <a:srgbClr val="92D050"/>
          </a:solidFill>
        </p:grpSpPr>
        <p:sp>
          <p:nvSpPr>
            <p:cNvPr id="48" name="矩形 47"/>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9" name="文本框 96"/>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a:ln>
                  <a:noFill/>
                </a:ln>
                <a:solidFill>
                  <a:schemeClr val="bg1"/>
                </a:solidFill>
                <a:effectLst/>
                <a:uLnTx/>
                <a:uFillTx/>
              </a:endParaRPr>
            </a:p>
          </p:txBody>
        </p:sp>
      </p:grpSp>
      <p:cxnSp>
        <p:nvCxnSpPr>
          <p:cNvPr id="50" name="肘形连接符 49"/>
          <p:cNvCxnSpPr>
            <a:stCxn id="52" idx="0"/>
            <a:endCxn id="55" idx="1"/>
          </p:cNvCxnSpPr>
          <p:nvPr/>
        </p:nvCxnSpPr>
        <p:spPr>
          <a:xfrm rot="16200000" flipH="1">
            <a:off x="3693251" y="3704583"/>
            <a:ext cx="601659" cy="218547"/>
          </a:xfrm>
          <a:prstGeom prst="bentConnector2">
            <a:avLst/>
          </a:prstGeom>
          <a:noFill/>
          <a:ln w="9525" cap="flat" cmpd="sng" algn="ctr">
            <a:solidFill>
              <a:srgbClr val="92D050"/>
            </a:solidFill>
            <a:prstDash val="solid"/>
          </a:ln>
          <a:effectLst/>
        </p:spPr>
      </p:cxnSp>
      <p:grpSp>
        <p:nvGrpSpPr>
          <p:cNvPr id="51" name="组合 50"/>
          <p:cNvGrpSpPr/>
          <p:nvPr/>
        </p:nvGrpSpPr>
        <p:grpSpPr>
          <a:xfrm>
            <a:off x="3666260" y="3005850"/>
            <a:ext cx="437095" cy="507177"/>
            <a:chOff x="1109756" y="3090803"/>
            <a:chExt cx="583096" cy="676392"/>
          </a:xfrm>
          <a:solidFill>
            <a:schemeClr val="bg1">
              <a:lumMod val="65000"/>
            </a:schemeClr>
          </a:solidFill>
        </p:grpSpPr>
        <p:sp>
          <p:nvSpPr>
            <p:cNvPr id="52" name="六边形 51"/>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文本框 101"/>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7</a:t>
              </a:r>
              <a:r>
                <a:rPr kumimoji="0" lang="zh-CN" altLang="en-US"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4103356" y="3786165"/>
            <a:ext cx="1059449" cy="680259"/>
            <a:chOff x="1853741" y="1952625"/>
            <a:chExt cx="1413335" cy="907222"/>
          </a:xfrm>
          <a:solidFill>
            <a:srgbClr val="92D050"/>
          </a:solidFill>
        </p:grpSpPr>
        <p:sp>
          <p:nvSpPr>
            <p:cNvPr id="55" name="矩形 54"/>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6" name="文本框 104"/>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a:ln>
                  <a:noFill/>
                </a:ln>
                <a:solidFill>
                  <a:schemeClr val="bg1"/>
                </a:solidFill>
                <a:effectLst/>
                <a:uLnTx/>
                <a:uFillTx/>
              </a:endParaRPr>
            </a:p>
          </p:txBody>
        </p:sp>
      </p:grpSp>
      <p:cxnSp>
        <p:nvCxnSpPr>
          <p:cNvPr id="57" name="肘形连接符 56"/>
          <p:cNvCxnSpPr>
            <a:stCxn id="59" idx="0"/>
            <a:endCxn id="62" idx="1"/>
          </p:cNvCxnSpPr>
          <p:nvPr/>
        </p:nvCxnSpPr>
        <p:spPr>
          <a:xfrm rot="16200000" flipH="1">
            <a:off x="5627538" y="3704583"/>
            <a:ext cx="601659" cy="218547"/>
          </a:xfrm>
          <a:prstGeom prst="bentConnector2">
            <a:avLst/>
          </a:prstGeom>
          <a:noFill/>
          <a:ln w="9525" cap="flat" cmpd="sng" algn="ctr">
            <a:solidFill>
              <a:srgbClr val="92D050"/>
            </a:solidFill>
            <a:prstDash val="solid"/>
          </a:ln>
          <a:effectLst/>
        </p:spPr>
      </p:cxnSp>
      <p:grpSp>
        <p:nvGrpSpPr>
          <p:cNvPr id="58" name="组合 57"/>
          <p:cNvGrpSpPr/>
          <p:nvPr/>
        </p:nvGrpSpPr>
        <p:grpSpPr>
          <a:xfrm>
            <a:off x="5600547" y="3005850"/>
            <a:ext cx="437095" cy="507177"/>
            <a:chOff x="1109756" y="3090803"/>
            <a:chExt cx="583096" cy="676392"/>
          </a:xfrm>
          <a:solidFill>
            <a:schemeClr val="bg1">
              <a:lumMod val="65000"/>
            </a:schemeClr>
          </a:solidFill>
        </p:grpSpPr>
        <p:sp>
          <p:nvSpPr>
            <p:cNvPr id="59" name="六边形 58"/>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0" name="文本框 108"/>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9</a:t>
              </a:r>
              <a:r>
                <a:rPr kumimoji="0" lang="zh-CN" altLang="en-US"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6037642" y="3786165"/>
            <a:ext cx="1059449" cy="680259"/>
            <a:chOff x="1853741" y="1952625"/>
            <a:chExt cx="1413335" cy="907222"/>
          </a:xfrm>
          <a:solidFill>
            <a:srgbClr val="92D050"/>
          </a:solidFill>
        </p:grpSpPr>
        <p:sp>
          <p:nvSpPr>
            <p:cNvPr id="62" name="矩形 61"/>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3" name="文本框 111"/>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ct val="0"/>
                </a:spcBef>
                <a:spcAft>
                  <a:spcPct val="0"/>
                </a:spcAft>
                <a:buClrTx/>
                <a:buSzTx/>
                <a:buFontTx/>
                <a:buNone/>
                <a:defRPr/>
              </a:pPr>
              <a:r>
                <a:rPr kumimoji="0" lang="zh-CN" altLang="en-US" sz="900" b="0" i="0" u="none" strike="noStrike" kern="0" cap="none" spc="0" normalizeH="0" baseline="0" noProof="0">
                  <a:ln>
                    <a:noFill/>
                  </a:ln>
                  <a:solidFill>
                    <a:schemeClr val="bg1"/>
                  </a:solidFill>
                  <a:effectLst/>
                  <a:uLnTx/>
                  <a:uFillTx/>
                </a:rPr>
                <a:t>       在这里添加你的文字，图片也可以，记得加满哦。</a:t>
              </a:r>
              <a:endParaRPr kumimoji="0" lang="zh-CN" altLang="en-US" sz="900" b="0" i="0" u="none" strike="noStrike" kern="0" cap="none" spc="0" normalizeH="0" baseline="0" noProof="0">
                <a:ln>
                  <a:noFill/>
                </a:ln>
                <a:solidFill>
                  <a:schemeClr val="bg1"/>
                </a:solidFill>
                <a:effectLst/>
                <a:uLnTx/>
                <a:uFillTx/>
              </a:endParaRPr>
            </a:p>
          </p:txBody>
        </p:sp>
      </p:grpSp>
      <p:grpSp>
        <p:nvGrpSpPr>
          <p:cNvPr id="64" name="组合 63"/>
          <p:cNvGrpSpPr/>
          <p:nvPr/>
        </p:nvGrpSpPr>
        <p:grpSpPr>
          <a:xfrm>
            <a:off x="7486806" y="3005850"/>
            <a:ext cx="511355" cy="507177"/>
            <a:chOff x="1045689" y="3090803"/>
            <a:chExt cx="682162" cy="676392"/>
          </a:xfrm>
          <a:solidFill>
            <a:schemeClr val="bg1">
              <a:lumMod val="65000"/>
            </a:schemeClr>
          </a:solidFill>
        </p:grpSpPr>
        <p:sp>
          <p:nvSpPr>
            <p:cNvPr id="65" name="六边形 64"/>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6" name="文本框 114"/>
            <p:cNvSpPr txBox="1"/>
            <p:nvPr/>
          </p:nvSpPr>
          <p:spPr>
            <a:xfrm>
              <a:off x="1045689" y="3267353"/>
              <a:ext cx="682162"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11</a:t>
              </a:r>
              <a:r>
                <a:rPr kumimoji="0" lang="zh-CN" altLang="en-US" sz="11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月</a:t>
              </a:r>
              <a:endParaRPr kumimoji="0" lang="zh-CN" altLang="en-US" sz="11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67" name="矩形 66"/>
          <p:cNvSpPr/>
          <p:nvPr/>
        </p:nvSpPr>
        <p:spPr>
          <a:xfrm>
            <a:off x="3114598" y="1203598"/>
            <a:ext cx="2880301"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点击添加小标题</a:t>
            </a: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nodeType="afterGroup">
                            <p:stCondLst>
                              <p:cond delay="6000"/>
                            </p:stCondLst>
                            <p:childTnLst>
                              <p:par>
                                <p:cTn id="53" presetID="22" presetClass="entr" presetSubtype="1"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childTnLst>
                          </p:cTn>
                        </p:par>
                        <p:par>
                          <p:cTn id="56" fill="hold" nodeType="afterGroup">
                            <p:stCondLst>
                              <p:cond delay="6500"/>
                            </p:stCondLst>
                            <p:childTnLst>
                              <p:par>
                                <p:cTn id="57" presetID="22" presetClass="entr" presetSubtype="8"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500"/>
                                        <p:tgtEl>
                                          <p:spTgt spid="54"/>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par>
                          <p:cTn id="64" fill="hold" nodeType="afterGroup">
                            <p:stCondLst>
                              <p:cond delay="7500"/>
                            </p:stCondLst>
                            <p:childTnLst>
                              <p:par>
                                <p:cTn id="65" presetID="22" presetClass="entr" presetSubtype="4"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par>
                          <p:cTn id="68" fill="hold" nodeType="afterGroup">
                            <p:stCondLst>
                              <p:cond delay="8000"/>
                            </p:stCondLst>
                            <p:childTnLst>
                              <p:par>
                                <p:cTn id="69" presetID="22" presetClass="entr" presetSubtype="8"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par>
                          <p:cTn id="72" fill="hold" nodeType="afterGroup">
                            <p:stCondLst>
                              <p:cond delay="85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par>
                          <p:cTn id="76" fill="hold" nodeType="afterGroup">
                            <p:stCondLst>
                              <p:cond delay="9000"/>
                            </p:stCondLst>
                            <p:childTnLst>
                              <p:par>
                                <p:cTn id="77" presetID="22" presetClass="entr" presetSubtype="1"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up)">
                                      <p:cBhvr>
                                        <p:cTn id="79" dur="500"/>
                                        <p:tgtEl>
                                          <p:spTgt spid="57"/>
                                        </p:tgtEl>
                                      </p:cBhvr>
                                    </p:animEffect>
                                  </p:childTnLst>
                                </p:cTn>
                              </p:par>
                            </p:childTnLst>
                          </p:cTn>
                        </p:par>
                        <p:par>
                          <p:cTn id="80" fill="hold" nodeType="afterGroup">
                            <p:stCondLst>
                              <p:cond delay="9500"/>
                            </p:stCondLst>
                            <p:childTnLst>
                              <p:par>
                                <p:cTn id="81" presetID="22" presetClass="entr" presetSubtype="8"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left)">
                                      <p:cBhvr>
                                        <p:cTn id="83" dur="500"/>
                                        <p:tgtEl>
                                          <p:spTgt spid="61"/>
                                        </p:tgtEl>
                                      </p:cBhvr>
                                    </p:animEffect>
                                  </p:childTnLst>
                                </p:cTn>
                              </p:par>
                            </p:childTnLst>
                          </p:cTn>
                        </p:par>
                        <p:par>
                          <p:cTn id="84" fill="hold" nodeType="afterGroup">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par>
                          <p:cTn id="88" fill="hold" nodeType="afterGroup">
                            <p:stCondLst>
                              <p:cond delay="10500"/>
                            </p:stCondLst>
                            <p:childTnLst>
                              <p:par>
                                <p:cTn id="89" presetID="22" presetClass="entr" presetSubtype="4"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childTnLst>
                          </p:cTn>
                        </p:par>
                        <p:par>
                          <p:cTn id="92" fill="hold" nodeType="afterGroup">
                            <p:stCondLst>
                              <p:cond delay="11000"/>
                            </p:stCondLst>
                            <p:childTnLst>
                              <p:par>
                                <p:cTn id="93" presetID="22" presetClass="entr" presetSubtype="8"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left)">
                                      <p:cBhvr>
                                        <p:cTn id="95" dur="500"/>
                                        <p:tgtEl>
                                          <p:spTgt spid="40"/>
                                        </p:tgtEl>
                                      </p:cBhvr>
                                    </p:animEffect>
                                  </p:childTnLst>
                                </p:cTn>
                              </p:par>
                            </p:childTnLst>
                          </p:cTn>
                        </p:par>
                        <p:par>
                          <p:cTn id="96" fill="hold" nodeType="afterGroup">
                            <p:stCondLst>
                              <p:cond delay="11500"/>
                            </p:stCondLst>
                            <p:childTnLst>
                              <p:par>
                                <p:cTn id="97" presetID="10" presetClass="entr" presetSubtype="0" fill="hold"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par>
                          <p:cTn id="100" fill="hold" nodeType="afterGroup">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64"/>
                                        </p:tgtEl>
                                      </p:cBhvr>
                                    </p:animEffect>
                                    <p:animScale>
                                      <p:cBhvr>
                                        <p:cTn id="103"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矩形 1"/>
          <p:cNvSpPr/>
          <p:nvPr/>
        </p:nvSpPr>
        <p:spPr>
          <a:xfrm>
            <a:off x="0" y="1177339"/>
            <a:ext cx="4355976" cy="362693"/>
          </a:xfrm>
          <a:custGeom>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1" fmla="*/ 0 w 4355976"/>
              <a:gd name="connsiteY0-2" fmla="*/ 0 h 362693"/>
              <a:gd name="connsiteX1-3" fmla="*/ 4355976 w 4355976"/>
              <a:gd name="connsiteY1-4" fmla="*/ 0 h 362693"/>
              <a:gd name="connsiteX2-5" fmla="*/ 4355976 w 4355976"/>
              <a:gd name="connsiteY2-6" fmla="*/ 360040 h 362693"/>
              <a:gd name="connsiteX3-7" fmla="*/ 4210050 w 4355976"/>
              <a:gd name="connsiteY3-8" fmla="*/ 362693 h 362693"/>
              <a:gd name="connsiteX4-9" fmla="*/ 0 w 4355976"/>
              <a:gd name="connsiteY4-10" fmla="*/ 360040 h 362693"/>
              <a:gd name="connsiteX5" fmla="*/ 0 w 4355976"/>
              <a:gd name="connsiteY5" fmla="*/ 0 h 362693"/>
              <a:gd name="connsiteX0-11" fmla="*/ 0 w 4355976"/>
              <a:gd name="connsiteY0-12" fmla="*/ 0 h 362693"/>
              <a:gd name="connsiteX1-13" fmla="*/ 4355976 w 4355976"/>
              <a:gd name="connsiteY1-14" fmla="*/ 0 h 362693"/>
              <a:gd name="connsiteX2-15" fmla="*/ 4210050 w 4355976"/>
              <a:gd name="connsiteY2-16" fmla="*/ 362693 h 362693"/>
              <a:gd name="connsiteX3-17" fmla="*/ 0 w 4355976"/>
              <a:gd name="connsiteY3-18" fmla="*/ 360040 h 362693"/>
              <a:gd name="connsiteX4-19" fmla="*/ 0 w 4355976"/>
              <a:gd name="connsiteY4-20" fmla="*/ 0 h 36269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5976" h="362693">
                <a:moveTo>
                  <a:pt x="0" y="0"/>
                </a:moveTo>
                <a:lnTo>
                  <a:pt x="4355976" y="0"/>
                </a:lnTo>
                <a:lnTo>
                  <a:pt x="4210050" y="362693"/>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zh-CN" altLang="en-US" sz="1400">
                <a:solidFill>
                  <a:schemeClr val="bg1"/>
                </a:solidFill>
                <a:latin typeface="微软雅黑" panose="020b0503020204020204" pitchFamily="34" charset="-122"/>
                <a:ea typeface="微软雅黑" panose="020b0503020204020204" pitchFamily="34" charset="-122"/>
              </a:rPr>
              <a:t>            点击增加文本标题</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11561" y="2041434"/>
            <a:ext cx="2952328" cy="784818"/>
          </a:xfrm>
          <a:prstGeom prst="rect">
            <a:avLst/>
          </a:prstGeom>
          <a:noFill/>
        </p:spPr>
        <p:txBody>
          <a:bodyPr wrap="square" lIns="91428" tIns="45714" rIns="91428" bIns="45714" rtlCol="0">
            <a:spAutoFit/>
          </a:bodyPr>
          <a:lstStyle/>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11560" y="1641323"/>
            <a:ext cx="2448272" cy="369320"/>
          </a:xfrm>
          <a:prstGeom prst="rect">
            <a:avLst/>
          </a:prstGeom>
          <a:noFill/>
        </p:spPr>
        <p:txBody>
          <a:bodyPr wrap="square" lIns="91428" tIns="45714" rIns="91428" bIns="45714" rtlCol="0">
            <a:spAutoFit/>
          </a:bodyPr>
          <a:lstStyle/>
          <a:p>
            <a:r>
              <a:rPr lang="zh-CN" altLang="en-US" b="1" smtClean="0">
                <a:solidFill>
                  <a:schemeClr val="bg1">
                    <a:lumMod val="50000"/>
                  </a:schemeClr>
                </a:solidFill>
                <a:latin typeface="微软雅黑" panose="020b0503020204020204" pitchFamily="34" charset="-122"/>
                <a:ea typeface="微软雅黑" panose="020b0503020204020204" pitchFamily="34" charset="-122"/>
              </a:rPr>
              <a:t>增加文本标题</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1"/>
          <p:cNvSpPr/>
          <p:nvPr/>
        </p:nvSpPr>
        <p:spPr>
          <a:xfrm>
            <a:off x="3696" y="2905530"/>
            <a:ext cx="3704208" cy="362693"/>
          </a:xfrm>
          <a:custGeom>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1" fmla="*/ 0 w 4355976"/>
              <a:gd name="connsiteY0-2" fmla="*/ 0 h 362693"/>
              <a:gd name="connsiteX1-3" fmla="*/ 4355976 w 4355976"/>
              <a:gd name="connsiteY1-4" fmla="*/ 0 h 362693"/>
              <a:gd name="connsiteX2-5" fmla="*/ 4355976 w 4355976"/>
              <a:gd name="connsiteY2-6" fmla="*/ 360040 h 362693"/>
              <a:gd name="connsiteX3-7" fmla="*/ 4210050 w 4355976"/>
              <a:gd name="connsiteY3-8" fmla="*/ 362693 h 362693"/>
              <a:gd name="connsiteX4-9" fmla="*/ 0 w 4355976"/>
              <a:gd name="connsiteY4-10" fmla="*/ 360040 h 362693"/>
              <a:gd name="connsiteX5" fmla="*/ 0 w 4355976"/>
              <a:gd name="connsiteY5" fmla="*/ 0 h 362693"/>
              <a:gd name="connsiteX0-11" fmla="*/ 0 w 4355976"/>
              <a:gd name="connsiteY0-12" fmla="*/ 0 h 362693"/>
              <a:gd name="connsiteX1-13" fmla="*/ 4355976 w 4355976"/>
              <a:gd name="connsiteY1-14" fmla="*/ 0 h 362693"/>
              <a:gd name="connsiteX2-15" fmla="*/ 4210050 w 4355976"/>
              <a:gd name="connsiteY2-16" fmla="*/ 362693 h 362693"/>
              <a:gd name="connsiteX3-17" fmla="*/ 0 w 4355976"/>
              <a:gd name="connsiteY3-18" fmla="*/ 360040 h 362693"/>
              <a:gd name="connsiteX4-19" fmla="*/ 0 w 4355976"/>
              <a:gd name="connsiteY4-20" fmla="*/ 0 h 36269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5976" h="362693">
                <a:moveTo>
                  <a:pt x="0" y="0"/>
                </a:moveTo>
                <a:lnTo>
                  <a:pt x="4355976" y="0"/>
                </a:lnTo>
                <a:lnTo>
                  <a:pt x="4210050" y="362693"/>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zh-CN" altLang="en-US" sz="1400">
                <a:solidFill>
                  <a:schemeClr val="bg1"/>
                </a:solidFill>
                <a:latin typeface="微软雅黑" panose="020b0503020204020204" pitchFamily="34" charset="-122"/>
                <a:ea typeface="微软雅黑" panose="020b0503020204020204" pitchFamily="34" charset="-122"/>
              </a:rPr>
              <a:t>            点击增加文本标题</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15257" y="3769625"/>
            <a:ext cx="2952328" cy="784818"/>
          </a:xfrm>
          <a:prstGeom prst="rect">
            <a:avLst/>
          </a:prstGeom>
          <a:noFill/>
        </p:spPr>
        <p:txBody>
          <a:bodyPr wrap="square" lIns="91428" tIns="45714" rIns="91428" bIns="45714" rtlCol="0">
            <a:spAutoFit/>
          </a:bodyPr>
          <a:lstStyle/>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15256" y="3369514"/>
            <a:ext cx="2448272" cy="369320"/>
          </a:xfrm>
          <a:prstGeom prst="rect">
            <a:avLst/>
          </a:prstGeom>
          <a:noFill/>
        </p:spPr>
        <p:txBody>
          <a:bodyPr wrap="square" lIns="91428" tIns="45714" rIns="91428" bIns="45714" rtlCol="0">
            <a:spAutoFit/>
          </a:bodyPr>
          <a:lstStyle/>
          <a:p>
            <a:r>
              <a:rPr lang="zh-CN" altLang="en-US" b="1" smtClean="0">
                <a:solidFill>
                  <a:schemeClr val="bg1">
                    <a:lumMod val="50000"/>
                  </a:schemeClr>
                </a:solidFill>
                <a:latin typeface="微软雅黑" panose="020b0503020204020204" pitchFamily="34" charset="-122"/>
                <a:ea typeface="微软雅黑" panose="020b0503020204020204" pitchFamily="34" charset="-122"/>
              </a:rPr>
              <a:t>增加文本标题</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r="3095"/>
          <a:stretch>
            <a:fillRect/>
          </a:stretch>
        </p:blipFill>
        <p:spPr>
          <a:xfrm>
            <a:off x="3492642" y="1131591"/>
            <a:ext cx="5651358" cy="3358115"/>
          </a:xfrm>
          <a:prstGeom prst="rect">
            <a:avLst/>
          </a:prstGeom>
        </p:spPr>
      </p:pic>
    </p:spTree>
  </p:cSld>
  <p:clrMapOvr>
    <a:masterClrMapping/>
  </p:clrMapOvr>
  <mc:AlternateContent>
    <mc:Choice xmlns:p14="http://schemas.microsoft.com/office/powerpoint/2010/main" Requires="p14">
      <p:transition spd="slow" advTm="0" p14:dur="1500">
        <p14:window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Group 21"/>
          <p:cNvGrpSpPr/>
          <p:nvPr/>
        </p:nvGrpSpPr>
        <p:grpSpPr>
          <a:xfrm>
            <a:off x="642910" y="1674860"/>
            <a:ext cx="2286016" cy="993638"/>
            <a:chOff x="642910" y="1785932"/>
            <a:chExt cx="2286016" cy="993638"/>
          </a:xfrm>
        </p:grpSpPr>
        <p:sp>
          <p:nvSpPr>
            <p:cNvPr id="6" name="Rectangle 88"/>
            <p:cNvSpPr/>
            <p:nvPr/>
          </p:nvSpPr>
          <p:spPr>
            <a:xfrm>
              <a:off x="642910" y="2071684"/>
              <a:ext cx="2286016" cy="707886"/>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a:t>
              </a:r>
              <a:r>
                <a:rPr kumimoji="0" lang="zh-CN" altLang="en-US" sz="1000" b="0" i="0" u="none" strike="noStrike" kern="0" cap="none" spc="0" normalizeH="0" baseline="0" noProof="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以内。</a:t>
              </a:r>
              <a:endParaRPr kumimoji="0" lang="ms-MY" sz="1000" b="0" i="0" u="none" strike="noStrike" kern="0" cap="none" spc="0" normalizeH="0" baseline="0" noProof="0" smtClean="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7" name="Rectangle 89"/>
            <p:cNvSpPr/>
            <p:nvPr/>
          </p:nvSpPr>
          <p:spPr>
            <a:xfrm>
              <a:off x="642910" y="1785932"/>
              <a:ext cx="1928826" cy="307777"/>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优势</a:t>
              </a:r>
              <a:endParaRPr kumimoji="0" lang="en-US" sz="14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8" name="Group 22"/>
          <p:cNvGrpSpPr/>
          <p:nvPr/>
        </p:nvGrpSpPr>
        <p:grpSpPr>
          <a:xfrm>
            <a:off x="642910" y="3103620"/>
            <a:ext cx="2286016" cy="993638"/>
            <a:chOff x="642910" y="3214692"/>
            <a:chExt cx="2286016" cy="993638"/>
          </a:xfrm>
        </p:grpSpPr>
        <p:sp>
          <p:nvSpPr>
            <p:cNvPr id="9" name="Rectangle 90"/>
            <p:cNvSpPr/>
            <p:nvPr/>
          </p:nvSpPr>
          <p:spPr>
            <a:xfrm>
              <a:off x="642910" y="3500444"/>
              <a:ext cx="2286016" cy="707886"/>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ms-MY" altLang="zh-CN"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10" name="Rectangle 91"/>
            <p:cNvSpPr/>
            <p:nvPr/>
          </p:nvSpPr>
          <p:spPr>
            <a:xfrm>
              <a:off x="642910" y="3214692"/>
              <a:ext cx="1928826" cy="307777"/>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机会</a:t>
              </a:r>
              <a:endParaRPr kumimoji="0" lang="en-US" sz="14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11" name="Group 23"/>
          <p:cNvGrpSpPr/>
          <p:nvPr/>
        </p:nvGrpSpPr>
        <p:grpSpPr>
          <a:xfrm>
            <a:off x="6215074" y="3103620"/>
            <a:ext cx="2286016" cy="993638"/>
            <a:chOff x="6215074" y="3214692"/>
            <a:chExt cx="2286016" cy="993638"/>
          </a:xfrm>
        </p:grpSpPr>
        <p:sp>
          <p:nvSpPr>
            <p:cNvPr id="12" name="Rectangle 92"/>
            <p:cNvSpPr/>
            <p:nvPr/>
          </p:nvSpPr>
          <p:spPr>
            <a:xfrm>
              <a:off x="6215074" y="3500444"/>
              <a:ext cx="2286016" cy="707886"/>
            </a:xfrm>
            <a:prstGeom prst="rect">
              <a:avLst/>
            </a:prstGeom>
          </p:spPr>
          <p:txBody>
            <a:bodyPr wrap="square">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13" name="Rectangle 93"/>
            <p:cNvSpPr/>
            <p:nvPr/>
          </p:nvSpPr>
          <p:spPr>
            <a:xfrm>
              <a:off x="6572264" y="3214692"/>
              <a:ext cx="1928826" cy="307777"/>
            </a:xfrm>
            <a:prstGeom prst="rect">
              <a:avLst/>
            </a:prstGeom>
          </p:spPr>
          <p:txBody>
            <a:bodyPr wrap="square">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风险</a:t>
              </a:r>
              <a:endParaRPr kumimoji="0" lang="en-US" sz="14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14" name="Group 24"/>
          <p:cNvGrpSpPr/>
          <p:nvPr/>
        </p:nvGrpSpPr>
        <p:grpSpPr>
          <a:xfrm>
            <a:off x="6215074" y="1674860"/>
            <a:ext cx="2286016" cy="993638"/>
            <a:chOff x="6215074" y="1785932"/>
            <a:chExt cx="2286016" cy="993638"/>
          </a:xfrm>
        </p:grpSpPr>
        <p:sp>
          <p:nvSpPr>
            <p:cNvPr id="15" name="Rectangle 94"/>
            <p:cNvSpPr/>
            <p:nvPr/>
          </p:nvSpPr>
          <p:spPr>
            <a:xfrm>
              <a:off x="6215074" y="2071684"/>
              <a:ext cx="2286016" cy="707886"/>
            </a:xfrm>
            <a:prstGeom prst="rect">
              <a:avLst/>
            </a:prstGeom>
          </p:spPr>
          <p:txBody>
            <a:bodyPr wrap="square">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zh-CN" altLang="en-US" sz="1000" b="0" i="0" u="none" strike="noStrike" kern="0" cap="none" spc="0" normalizeH="0" baseline="0" noProof="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16" name="Rectangle 95"/>
            <p:cNvSpPr/>
            <p:nvPr/>
          </p:nvSpPr>
          <p:spPr>
            <a:xfrm>
              <a:off x="6572264" y="1785932"/>
              <a:ext cx="1928826" cy="307777"/>
            </a:xfrm>
            <a:prstGeom prst="rect">
              <a:avLst/>
            </a:prstGeom>
          </p:spPr>
          <p:txBody>
            <a:bodyPr wrap="square">
              <a:spAutoFit/>
            </a:bodyPr>
            <a:lstStyle/>
            <a:p>
              <a:pPr marL="0" marR="0" lvl="0" indent="0" algn="r" defTabSz="914400" eaLnBrk="1" fontAlgn="auto"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劣势</a:t>
              </a:r>
              <a:endParaRPr kumimoji="0" lang="en-US" sz="1400" b="1" i="0" u="none" strike="noStrike" kern="0" cap="none" spc="0" normalizeH="0" baseline="0" noProof="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17" name="Group 24"/>
          <p:cNvGrpSpPr/>
          <p:nvPr/>
        </p:nvGrpSpPr>
        <p:grpSpPr>
          <a:xfrm>
            <a:off x="2357422" y="1389108"/>
            <a:ext cx="4582274" cy="3054850"/>
            <a:chOff x="2357422" y="1500180"/>
            <a:chExt cx="4582274" cy="3054850"/>
          </a:xfrm>
          <a:solidFill>
            <a:srgbClr val="92D050"/>
          </a:solidFill>
        </p:grpSpPr>
        <p:graphicFrame>
          <p:nvGraphicFramePr>
            <p:cNvPr id="18" name="Diagram 87"/>
            <p:cNvGraphicFramePr/>
            <p:nvPr/>
          </p:nvGraphicFramePr>
          <p:xfrm>
            <a:off x="2357422" y="1500180"/>
            <a:ext cx="4582274" cy="3054850"/>
          </p:xfrm>
          <a:graphic>
            <a:graphicData uri="http://schemas.openxmlformats.org/drawingml/2006/diagram">
              <dgm:relIds xmlns:dgm="http://schemas.openxmlformats.org/drawingml/2006/diagram" r:dm="rId3" r:lo="rId4" r:qs="rId5" r:cs="rId6"/>
            </a:graphicData>
          </a:graphic>
        </p:graphicFrame>
        <p:sp>
          <p:nvSpPr>
            <p:cNvPr id="19" name="Rectangle 17"/>
            <p:cNvSpPr/>
            <p:nvPr/>
          </p:nvSpPr>
          <p:spPr>
            <a:xfrm>
              <a:off x="3464711" y="1812914"/>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60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S</a:t>
              </a:r>
              <a:endParaRPr kumimoji="0" lang="en-US" sz="6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20" name="Rectangle 18"/>
            <p:cNvSpPr/>
            <p:nvPr/>
          </p:nvSpPr>
          <p:spPr>
            <a:xfrm>
              <a:off x="4910140" y="1827196"/>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60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W</a:t>
              </a:r>
              <a:endParaRPr kumimoji="0" lang="en-US" sz="6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21" name="Rectangle 19"/>
            <p:cNvSpPr/>
            <p:nvPr/>
          </p:nvSpPr>
          <p:spPr>
            <a:xfrm>
              <a:off x="3464711" y="3281372"/>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60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O</a:t>
              </a:r>
              <a:endParaRPr kumimoji="0" lang="en-US" sz="6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22" name="Rectangle 20"/>
            <p:cNvSpPr/>
            <p:nvPr/>
          </p:nvSpPr>
          <p:spPr>
            <a:xfrm>
              <a:off x="4929190" y="3286144"/>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sz="60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T</a:t>
              </a:r>
              <a:endParaRPr kumimoji="0" lang="en-US" sz="60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Right)">
                                      <p:cBhvr>
                                        <p:cTn id="11" dur="500"/>
                                        <p:tgtEl>
                                          <p:spTgt spid="5"/>
                                        </p:tgtEl>
                                      </p:cBhvr>
                                    </p:animEffect>
                                  </p:childTnLst>
                                </p:cTn>
                              </p:par>
                              <p:par>
                                <p:cTn id="12" presetID="1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lide(fromLeft)">
                                      <p:cBhvr>
                                        <p:cTn id="14" dur="500"/>
                                        <p:tgtEl>
                                          <p:spTgt spid="14"/>
                                        </p:tgtEl>
                                      </p:cBhvr>
                                    </p:animEffect>
                                  </p:childTnLst>
                                </p:cTn>
                              </p:par>
                              <p:par>
                                <p:cTn id="15" presetID="1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Right)">
                                      <p:cBhvr>
                                        <p:cTn id="17" dur="500"/>
                                        <p:tgtEl>
                                          <p:spTgt spid="8"/>
                                        </p:tgtEl>
                                      </p:cBhvr>
                                    </p:animEffect>
                                  </p:childTnLst>
                                </p:cTn>
                              </p:par>
                              <p:par>
                                <p:cTn id="18" presetID="1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28" y="3579862"/>
            <a:ext cx="9144000" cy="162018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001836">
            <a:off x="395536" y="687236"/>
            <a:ext cx="1080896" cy="920471"/>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592" y="2209615"/>
            <a:ext cx="5688632" cy="2376264"/>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624" y="-308570"/>
            <a:ext cx="9144000" cy="234026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1640" y="55072"/>
            <a:ext cx="3624248" cy="3164750"/>
          </a:xfrm>
          <a:prstGeom prst="rect">
            <a:avLst/>
          </a:prstGeom>
        </p:spPr>
      </p:pic>
      <p:pic>
        <p:nvPicPr>
          <p:cNvPr id="12" name="图片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68463" y="2338966"/>
            <a:ext cx="2040041" cy="1168888"/>
          </a:xfrm>
          <a:prstGeom prst="rect">
            <a:avLst/>
          </a:prstGeom>
        </p:spPr>
      </p:pic>
      <p:pic>
        <p:nvPicPr>
          <p:cNvPr id="13" name="图片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6056" y="339502"/>
            <a:ext cx="2612104" cy="1239643"/>
          </a:xfrm>
          <a:prstGeom prst="rect">
            <a:avLst/>
          </a:prstGeom>
        </p:spPr>
      </p:pic>
      <p:sp>
        <p:nvSpPr>
          <p:cNvPr id="14" name="圆角矩形 13"/>
          <p:cNvSpPr/>
          <p:nvPr/>
        </p:nvSpPr>
        <p:spPr>
          <a:xfrm>
            <a:off x="4572000" y="1491630"/>
            <a:ext cx="4392488" cy="9361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smtClean="0">
                <a:solidFill>
                  <a:schemeClr val="accent3">
                    <a:lumMod val="75000"/>
                  </a:schemeClr>
                </a:solidFill>
                <a:latin typeface="微软雅黑" panose="020b0503020204020204" pitchFamily="34" charset="-122"/>
                <a:ea typeface="微软雅黑" panose="020b0503020204020204" pitchFamily="34" charset="-122"/>
              </a:rPr>
              <a:t>感谢您的观看</a:t>
            </a:r>
            <a:endParaRPr lang="zh-CN" altLang="en-US" sz="3600" b="1">
              <a:solidFill>
                <a:schemeClr val="accent3">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400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nodeType="click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600"/>
                                        <p:tgtEl>
                                          <p:spTgt spid="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a:ea typeface="微软雅黑"/>
                <a:cs typeface="微软雅黑" panose="020b0503020204020204" charset="-122"/>
              </a:rPr>
              <a:t>PPT模板下载：</a:t>
            </a:r>
            <a:r>
              <a:rPr lang="en-US" altLang="zh-CN" sz="900">
                <a:latin typeface="微软雅黑"/>
                <a:ea typeface="微软雅黑"/>
                <a:cs typeface="微软雅黑" panose="020b0503020204020204" charset="-122"/>
                <a:hlinkClick r:id="rId4"/>
              </a:rPr>
              <a:t>www.ppthui.com/muban/</a:t>
            </a:r>
            <a:r>
              <a:rPr lang="en-US" altLang="zh-CN" sz="900" b="1">
                <a:solidFill>
                  <a:srgbClr val="FFC000"/>
                </a:solidFill>
                <a:latin typeface="微软雅黑"/>
                <a:ea typeface="微软雅黑"/>
                <a:cs typeface="微软雅黑" panose="020b0503020204020204" charset="-122"/>
              </a:rPr>
              <a:t>            </a:t>
            </a:r>
            <a:r>
              <a:rPr lang="en-US" altLang="zh-CN" sz="900" b="1">
                <a:latin typeface="微软雅黑"/>
                <a:ea typeface="微软雅黑"/>
                <a:cs typeface="微软雅黑" panose="020b0503020204020204" charset="-122"/>
              </a:rPr>
              <a:t>行业PPT模板：</a:t>
            </a:r>
            <a:r>
              <a:rPr lang="en-US" altLang="zh-CN" sz="900">
                <a:latin typeface="微软雅黑"/>
                <a:ea typeface="微软雅黑"/>
                <a:cs typeface="微软雅黑" panose="020b0503020204020204" charset="-122"/>
                <a:hlinkClick r:id="rId5"/>
              </a:rPr>
              <a:t>www.ppthui.com/hangye/</a:t>
            </a:r>
            <a:endParaRPr lang="en-US" altLang="zh-CN" sz="900" b="1">
              <a:solidFill>
                <a:srgbClr val="4A452A"/>
              </a:solidFill>
              <a:latin typeface="微软雅黑"/>
              <a:ea typeface="微软雅黑"/>
              <a:cs typeface="微软雅黑" panose="020b0503020204020204" charset="-122"/>
            </a:endParaRPr>
          </a:p>
          <a:p>
            <a:pPr algn="l" eaLnBrk="0" hangingPunct="0">
              <a:lnSpc>
                <a:spcPts val="1800"/>
              </a:lnSpc>
            </a:pPr>
            <a:r>
              <a:rPr lang="en-US" altLang="zh-CN" sz="900" b="1">
                <a:latin typeface="微软雅黑"/>
                <a:ea typeface="微软雅黑"/>
                <a:cs typeface="微软雅黑" panose="020b0503020204020204" charset="-122"/>
              </a:rPr>
              <a:t>工作PPT模板：</a:t>
            </a:r>
            <a:r>
              <a:rPr lang="en-US" altLang="zh-CN" sz="900">
                <a:latin typeface="微软雅黑"/>
                <a:ea typeface="微软雅黑"/>
                <a:cs typeface="微软雅黑" panose="020b0503020204020204" charset="-122"/>
                <a:hlinkClick r:id="rId6"/>
              </a:rPr>
              <a:t>www.ppthui.com/gongzuo/</a:t>
            </a:r>
            <a:r>
              <a:rPr lang="en-US" altLang="zh-CN" sz="900" b="1">
                <a:solidFill>
                  <a:srgbClr val="4A452A"/>
                </a:solidFill>
                <a:latin typeface="微软雅黑"/>
                <a:ea typeface="微软雅黑"/>
                <a:cs typeface="微软雅黑" panose="020b0503020204020204" charset="-122"/>
              </a:rPr>
              <a:t>         </a:t>
            </a:r>
            <a:r>
              <a:rPr lang="en-US" altLang="zh-CN" sz="900" b="1">
                <a:latin typeface="微软雅黑"/>
                <a:ea typeface="微软雅黑"/>
                <a:cs typeface="微软雅黑" panose="020b0503020204020204" charset="-122"/>
              </a:rPr>
              <a:t>节日PPT模板：</a:t>
            </a:r>
            <a:r>
              <a:rPr lang="en-US" altLang="zh-CN" sz="900">
                <a:latin typeface="微软雅黑"/>
                <a:ea typeface="微软雅黑"/>
                <a:cs typeface="微软雅黑" panose="020b0503020204020204" charset="-122"/>
                <a:hlinkClick r:id="rId7"/>
              </a:rPr>
              <a:t>www.ppthui.com/jieri/</a:t>
            </a:r>
            <a:endParaRPr lang="en-US" altLang="zh-CN" sz="900" b="1">
              <a:solidFill>
                <a:srgbClr val="4A452A"/>
              </a:solidFill>
              <a:latin typeface="微软雅黑"/>
              <a:ea typeface="微软雅黑"/>
              <a:cs typeface="微软雅黑" panose="020b0503020204020204" charset="-122"/>
              <a:hlinkClick r:id="rId7"/>
            </a:endParaRPr>
          </a:p>
          <a:p>
            <a:pPr algn="l" eaLnBrk="0" hangingPunct="0">
              <a:lnSpc>
                <a:spcPts val="1800"/>
              </a:lnSpc>
            </a:pPr>
            <a:r>
              <a:rPr lang="en-US" altLang="zh-CN" sz="900" b="1">
                <a:latin typeface="微软雅黑"/>
                <a:ea typeface="微软雅黑"/>
                <a:cs typeface="微软雅黑" panose="020b0503020204020204" charset="-122"/>
              </a:rPr>
              <a:t>党政军事PPT：</a:t>
            </a:r>
            <a:r>
              <a:rPr lang="en-US" altLang="zh-CN" sz="900">
                <a:latin typeface="微软雅黑"/>
                <a:ea typeface="微软雅黑"/>
                <a:cs typeface="微软雅黑" panose="020b0503020204020204" charset="-122"/>
                <a:hlinkClick r:id="rId8"/>
              </a:rPr>
              <a:t>www.ppthui.com/dangzheng/</a:t>
            </a:r>
            <a:r>
              <a:rPr lang="en-US" altLang="zh-CN" sz="900">
                <a:solidFill>
                  <a:srgbClr val="4A452A"/>
                </a:solidFill>
                <a:latin typeface="微软雅黑"/>
                <a:ea typeface="微软雅黑"/>
                <a:cs typeface="微软雅黑" panose="020b0503020204020204" charset="-122"/>
              </a:rPr>
              <a:t> </a:t>
            </a:r>
            <a:r>
              <a:rPr lang="en-US" altLang="zh-CN" sz="900" b="1">
                <a:solidFill>
                  <a:srgbClr val="4A452A"/>
                </a:solidFill>
                <a:latin typeface="微软雅黑"/>
                <a:ea typeface="微软雅黑"/>
                <a:cs typeface="微软雅黑" panose="020b0503020204020204" charset="-122"/>
              </a:rPr>
              <a:t>    </a:t>
            </a:r>
            <a:r>
              <a:rPr lang="en-US" altLang="zh-CN" sz="900" b="1">
                <a:latin typeface="微软雅黑"/>
                <a:ea typeface="微软雅黑"/>
                <a:cs typeface="微软雅黑" panose="020b0503020204020204" charset="-122"/>
              </a:rPr>
              <a:t>教育说课课件：</a:t>
            </a:r>
            <a:r>
              <a:rPr lang="en-US" altLang="zh-CN" sz="900">
                <a:latin typeface="微软雅黑"/>
                <a:ea typeface="微软雅黑"/>
                <a:cs typeface="微软雅黑" panose="020b0503020204020204" charset="-122"/>
                <a:hlinkClick r:id="rId9"/>
              </a:rPr>
              <a:t>www.ppthui.com/jiaoyu/</a:t>
            </a:r>
            <a:endParaRPr lang="en-US" altLang="zh-CN" sz="900">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a:ea typeface="微软雅黑"/>
                <a:cs typeface="微软雅黑" panose="020b0503020204020204" charset="-122"/>
              </a:rPr>
              <a:t>PPT</a:t>
            </a:r>
            <a:r>
              <a:rPr lang="zh-CN" altLang="en-US" sz="900" b="1">
                <a:latin typeface="微软雅黑"/>
                <a:ea typeface="微软雅黑"/>
                <a:cs typeface="微软雅黑" panose="020b0503020204020204" charset="-122"/>
              </a:rPr>
              <a:t>模板：</a:t>
            </a:r>
            <a:r>
              <a:rPr lang="zh-CN" altLang="en-US" sz="900">
                <a:latin typeface="微软雅黑"/>
                <a:ea typeface="微软雅黑"/>
                <a:cs typeface="微软雅黑" panose="020b0503020204020204" charset="-122"/>
                <a:hlinkClick r:id="rId11" action="ppaction://hlinkfile"/>
              </a:rPr>
              <a:t>简洁模板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2" action="ppaction://hlinkfile"/>
              </a:rPr>
              <a:t>商务模板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3" action="ppaction://hlinkfile"/>
              </a:rPr>
              <a:t>自然风景</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4" action="ppaction://hlinkfile"/>
              </a:rPr>
              <a:t>时尚模板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5" action="ppaction://hlinkfile"/>
              </a:rPr>
              <a:t>古典模板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6" action="ppaction://hlinkfile"/>
              </a:rPr>
              <a:t>浪漫爱情</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7" action="ppaction://hlinkfile"/>
              </a:rPr>
              <a:t>卡通动漫</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8" action="ppaction://hlinkfile"/>
              </a:rPr>
              <a:t>艺术设计</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9" action="ppaction://hlinkfile"/>
              </a:rPr>
              <a:t>主题班会</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0" action="ppaction://hlinkfile"/>
              </a:rPr>
              <a:t>背景图片</a:t>
            </a:r>
            <a:endParaRPr lang="zh-CN" altLang="en-US" sz="9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r>
              <a:rPr lang="zh-CN" altLang="en-US" sz="900" b="1">
                <a:latin typeface="微软雅黑"/>
                <a:ea typeface="微软雅黑"/>
                <a:cs typeface="微软雅黑" panose="020b0503020204020204" charset="-122"/>
              </a:rPr>
              <a:t>行业</a:t>
            </a:r>
            <a:r>
              <a:rPr lang="en-US" altLang="zh-CN" sz="900" b="1">
                <a:latin typeface="微软雅黑"/>
                <a:ea typeface="微软雅黑"/>
                <a:cs typeface="微软雅黑" panose="020b0503020204020204" charset="-122"/>
              </a:rPr>
              <a:t>PPT</a:t>
            </a:r>
            <a:r>
              <a:rPr lang="zh-CN" altLang="en-US" sz="900" b="1">
                <a:latin typeface="微软雅黑"/>
                <a:ea typeface="微软雅黑"/>
                <a:cs typeface="微软雅黑" panose="020b0503020204020204" charset="-122"/>
              </a:rPr>
              <a:t>：</a:t>
            </a:r>
            <a:r>
              <a:rPr lang="zh-CN" altLang="en-US" sz="900">
                <a:latin typeface="微软雅黑"/>
                <a:ea typeface="微软雅黑"/>
                <a:cs typeface="微软雅黑" panose="020b0503020204020204" charset="-122"/>
                <a:hlinkClick r:id="rId21" action="ppaction://hlinkfile"/>
              </a:rPr>
              <a:t>党政军事</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2" action="ppaction://hlinkfile"/>
              </a:rPr>
              <a:t>科技模板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3" action="ppaction://hlinkfile"/>
              </a:rPr>
              <a:t>工业机械</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4" action="ppaction://hlinkfile"/>
              </a:rPr>
              <a:t>医学医疗</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5" action="ppaction://hlinkfile"/>
              </a:rPr>
              <a:t>旅游旅行</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6" action="ppaction://hlinkfile"/>
              </a:rPr>
              <a:t>金融理财</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7" action="ppaction://hlinkfile"/>
              </a:rPr>
              <a:t>餐饮美食</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8" action="ppaction://hlinkfile"/>
              </a:rPr>
              <a:t>教育培训</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9" action="ppaction://hlinkfile"/>
              </a:rPr>
              <a:t>教学说课</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0" action="ppaction://hlinkfile"/>
              </a:rPr>
              <a:t>营销销售</a:t>
            </a:r>
            <a:endParaRPr lang="zh-CN" altLang="en-US" sz="9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r>
              <a:rPr lang="zh-CN" altLang="en-US" sz="900" b="1">
                <a:latin typeface="微软雅黑"/>
                <a:ea typeface="微软雅黑"/>
                <a:cs typeface="微软雅黑" panose="020b0503020204020204" charset="-122"/>
              </a:rPr>
              <a:t>工作</a:t>
            </a:r>
            <a:r>
              <a:rPr lang="en-US" altLang="zh-CN" sz="900" b="1">
                <a:latin typeface="微软雅黑"/>
                <a:ea typeface="微软雅黑"/>
                <a:cs typeface="微软雅黑" panose="020b0503020204020204" charset="-122"/>
              </a:rPr>
              <a:t>PPT</a:t>
            </a:r>
            <a:r>
              <a:rPr lang="zh-CN" altLang="en-US" sz="900" b="1">
                <a:latin typeface="微软雅黑"/>
                <a:ea typeface="微软雅黑"/>
                <a:cs typeface="微软雅黑" panose="020b0503020204020204" charset="-122"/>
              </a:rPr>
              <a:t>：</a:t>
            </a:r>
            <a:r>
              <a:rPr lang="zh-CN" altLang="en-US" sz="900">
                <a:latin typeface="微软雅黑"/>
                <a:ea typeface="微软雅黑"/>
                <a:cs typeface="微软雅黑" panose="020b0503020204020204" charset="-122"/>
                <a:hlinkClick r:id="rId31" action="ppaction://hlinkfile"/>
              </a:rPr>
              <a:t>工作汇报</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2" action="ppaction://hlinkfile"/>
              </a:rPr>
              <a:t>毕业答辩</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3" action="ppaction://hlinkfile"/>
              </a:rPr>
              <a:t>工作培训</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4" action="ppaction://hlinkfile"/>
              </a:rPr>
              <a:t>述职报告</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5" action="ppaction://hlinkfile"/>
              </a:rPr>
              <a:t>分析报告</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6" action="ppaction://hlinkfile"/>
              </a:rPr>
              <a:t>个人简历</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7" action="ppaction://hlinkfile"/>
              </a:rPr>
              <a:t>公司简介</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6" action="ppaction://hlinkfile"/>
              </a:rPr>
              <a:t>商业金融</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8" action="ppaction://hlinkfile"/>
              </a:rPr>
              <a:t>工作总结</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9" action="ppaction://hlinkfile"/>
              </a:rPr>
              <a:t>团队管理</a:t>
            </a:r>
            <a:endParaRPr lang="zh-CN" altLang="en-US" sz="750">
              <a:latin typeface="微软雅黑"/>
              <a:ea typeface="微软雅黑"/>
              <a:cs typeface="微软雅黑" panose="020b0503020204020204" charset="-122"/>
            </a:endParaRPr>
          </a:p>
          <a:p>
            <a:endParaRPr lang="zh-CN" altLang="en-US" sz="675">
              <a:latin typeface="微软雅黑"/>
              <a:ea typeface="微软雅黑"/>
              <a:cs typeface="微软雅黑" panose="020b0503020204020204" charset="-122"/>
            </a:endParaRPr>
          </a:p>
          <a:p>
            <a:pPr algn="ctr"/>
            <a:r>
              <a:rPr lang="en-US" altLang="zh-CN" sz="1050"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9959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1</a:t>
              </a:r>
              <a:endParaRPr lang="zh-CN" altLang="en-US" sz="360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grpSp>
        <p:nvGrpSpPr>
          <p:cNvPr id="7" name="组合 6"/>
          <p:cNvGrpSpPr/>
          <p:nvPr/>
        </p:nvGrpSpPr>
        <p:grpSpPr>
          <a:xfrm>
            <a:off x="3140987"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2</a:t>
              </a:r>
              <a:endParaRPr lang="zh-CN" altLang="en-US" sz="360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3</a:t>
              </a:r>
              <a:endParaRPr lang="zh-CN" altLang="en-US" sz="360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Impact" panose="020b0806030902050204" pitchFamily="34" charset="0"/>
                </a:rPr>
                <a:t>4</a:t>
              </a:r>
              <a:endParaRPr lang="zh-CN" altLang="en-US" sz="360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单击添加标题</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10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nodeType="afterGroup">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nodeType="afterGroup">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nodeType="afterGroup">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矩形 4"/>
          <p:cNvSpPr/>
          <p:nvPr/>
        </p:nvSpPr>
        <p:spPr>
          <a:xfrm>
            <a:off x="2764122" y="1004255"/>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6" name="矩形 5"/>
          <p:cNvSpPr/>
          <p:nvPr/>
        </p:nvSpPr>
        <p:spPr>
          <a:xfrm>
            <a:off x="3388090" y="843958"/>
            <a:ext cx="3515183"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六边形 6"/>
          <p:cNvSpPr/>
          <p:nvPr/>
        </p:nvSpPr>
        <p:spPr>
          <a:xfrm>
            <a:off x="899592" y="2194109"/>
            <a:ext cx="1190447" cy="1026114"/>
          </a:xfrm>
          <a:prstGeom prst="hexagon">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工作概述</a:t>
            </a: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cxnSp>
        <p:nvCxnSpPr>
          <p:cNvPr id="8" name="直接箭头连接符 7"/>
          <p:cNvCxnSpPr>
            <a:stCxn id="7" idx="5"/>
          </p:cNvCxnSpPr>
          <p:nvPr/>
        </p:nvCxnSpPr>
        <p:spPr>
          <a:xfrm flipV="1">
            <a:off x="1833477" y="1492031"/>
            <a:ext cx="930645" cy="702078"/>
          </a:xfrm>
          <a:prstGeom prst="straightConnector1">
            <a:avLst/>
          </a:prstGeom>
          <a:noFill/>
          <a:ln w="9525" cap="flat" cmpd="sng" algn="ctr">
            <a:solidFill>
              <a:srgbClr val="414455"/>
            </a:solidFill>
            <a:prstDash val="solid"/>
            <a:tailEnd type="arrow"/>
          </a:ln>
          <a:effectLst/>
        </p:spPr>
      </p:cxnSp>
      <p:cxnSp>
        <p:nvCxnSpPr>
          <p:cNvPr id="9" name="直接箭头连接符 8"/>
          <p:cNvCxnSpPr>
            <a:stCxn id="7" idx="0"/>
          </p:cNvCxnSpPr>
          <p:nvPr/>
        </p:nvCxnSpPr>
        <p:spPr>
          <a:xfrm>
            <a:off x="2090039" y="2707165"/>
            <a:ext cx="674083" cy="0"/>
          </a:xfrm>
          <a:prstGeom prst="straightConnector1">
            <a:avLst/>
          </a:prstGeom>
          <a:noFill/>
          <a:ln w="9525" cap="flat" cmpd="sng" algn="ctr">
            <a:solidFill>
              <a:srgbClr val="414455"/>
            </a:solidFill>
            <a:prstDash val="solid"/>
            <a:tailEnd type="arrow"/>
          </a:ln>
          <a:effectLst/>
        </p:spPr>
      </p:cxnSp>
      <p:cxnSp>
        <p:nvCxnSpPr>
          <p:cNvPr id="10" name="直接箭头连接符 9"/>
          <p:cNvCxnSpPr>
            <a:stCxn id="7" idx="1"/>
          </p:cNvCxnSpPr>
          <p:nvPr/>
        </p:nvCxnSpPr>
        <p:spPr>
          <a:xfrm>
            <a:off x="1833477" y="3220223"/>
            <a:ext cx="930645" cy="702078"/>
          </a:xfrm>
          <a:prstGeom prst="straightConnector1">
            <a:avLst/>
          </a:prstGeom>
          <a:noFill/>
          <a:ln w="9525" cap="flat" cmpd="sng" algn="ctr">
            <a:solidFill>
              <a:srgbClr val="414455"/>
            </a:solidFill>
            <a:prstDash val="solid"/>
            <a:tailEnd type="arrow"/>
          </a:ln>
          <a:effectLst/>
        </p:spPr>
      </p:cxnSp>
      <p:sp>
        <p:nvSpPr>
          <p:cNvPr id="11" name="TextBox 10"/>
          <p:cNvSpPr txBox="1"/>
          <p:nvPr/>
        </p:nvSpPr>
        <p:spPr>
          <a:xfrm>
            <a:off x="2926161" y="1239602"/>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kumimoji="0" lang="zh-CN" altLang="en-US" sz="1400" b="0" i="0" u="none" strike="noStrike" kern="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这里。</a:t>
            </a:r>
            <a:endParaRPr kumimoji="0" lang="zh-CN" altLang="en-US" sz="14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2764122" y="2354406"/>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13" name="矩形 12"/>
          <p:cNvSpPr/>
          <p:nvPr/>
        </p:nvSpPr>
        <p:spPr>
          <a:xfrm>
            <a:off x="3388090" y="2194108"/>
            <a:ext cx="3515183" cy="347663"/>
          </a:xfrm>
          <a:prstGeom prst="rect">
            <a:avLst/>
          </a:prstGeom>
          <a:solidFill>
            <a:schemeClr val="bg1">
              <a:lumMod val="65000"/>
            </a:schemeClr>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TextBox 13"/>
          <p:cNvSpPr txBox="1"/>
          <p:nvPr/>
        </p:nvSpPr>
        <p:spPr>
          <a:xfrm>
            <a:off x="2926161" y="2589753"/>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kumimoji="0" lang="zh-CN" altLang="en-US" sz="1400" b="0" i="0" u="none" strike="noStrike" kern="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这里。</a:t>
            </a:r>
            <a:endParaRPr kumimoji="0" lang="zh-CN" altLang="en-US" sz="14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5" name="矩形 14"/>
          <p:cNvSpPr/>
          <p:nvPr/>
        </p:nvSpPr>
        <p:spPr>
          <a:xfrm>
            <a:off x="3388090" y="3544258"/>
            <a:ext cx="3515183"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p:nvPr/>
        </p:nvSpPr>
        <p:spPr>
          <a:xfrm>
            <a:off x="2926161" y="3939903"/>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zh-CN" altLang="en-US" sz="14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a:t>
            </a:r>
            <a:r>
              <a:rPr kumimoji="0" lang="zh-CN" altLang="en-US" sz="1400" b="0" i="0" u="none" strike="noStrike" kern="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这里。</a:t>
            </a:r>
            <a:endParaRPr kumimoji="0" lang="zh-CN" altLang="en-US" sz="1400" b="0" i="0" u="none" strike="noStrike" kern="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nodeType="afterGroup">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nodeType="afterGroup">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1"/>
                                        </p:tgtEl>
                                        <p:attrNameLst>
                                          <p:attrName>style.visibility</p:attrName>
                                        </p:attrNameLst>
                                      </p:cBhvr>
                                      <p:to>
                                        <p:strVal val="visible"/>
                                      </p:to>
                                    </p:set>
                                    <p:animEffect transition="in" filter="wipe(left)">
                                      <p:cBhvr>
                                        <p:cTn id="30" dur="100"/>
                                        <p:tgtEl>
                                          <p:spTgt spid="1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1"/>
                                        </p:tgtEl>
                                      </p:cBhvr>
                                      <p:to x="80000" y="100000"/>
                                    </p:animScale>
                                    <p:anim by="(#ppt_w*0.10)" calcmode="lin" valueType="num">
                                      <p:cBhvr>
                                        <p:cTn id="33" dur="50" autoRev="1" fill="hold">
                                          <p:stCondLst>
                                            <p:cond delay="0"/>
                                          </p:stCondLst>
                                        </p:cTn>
                                        <p:tgtEl>
                                          <p:spTgt spid="11"/>
                                        </p:tgtEl>
                                        <p:attrNameLst>
                                          <p:attrName>ppt_x</p:attrName>
                                        </p:attrNameLst>
                                      </p:cBhvr>
                                    </p:anim>
                                    <p:anim by="(-#ppt_w*0.10)" calcmode="lin" valueType="num">
                                      <p:cBhvr>
                                        <p:cTn id="34" dur="50" autoRev="1" fill="hold">
                                          <p:stCondLst>
                                            <p:cond delay="0"/>
                                          </p:stCondLst>
                                        </p:cTn>
                                        <p:tgtEl>
                                          <p:spTgt spid="11"/>
                                        </p:tgtEl>
                                        <p:attrNameLst>
                                          <p:attrName>ppt_y</p:attrName>
                                        </p:attrNameLst>
                                      </p:cBhvr>
                                    </p:anim>
                                    <p:animRot by="-480000">
                                      <p:cBhvr>
                                        <p:cTn id="35" dur="50" autoRev="1" fill="hold">
                                          <p:stCondLst>
                                            <p:cond delay="0"/>
                                          </p:stCondLst>
                                        </p:cTn>
                                        <p:tgtEl>
                                          <p:spTgt spid="11"/>
                                        </p:tgtEl>
                                        <p:attrNameLst>
                                          <p:attrName>r</p:attrName>
                                        </p:attrNameLst>
                                      </p:cBhvr>
                                    </p:animRot>
                                  </p:childTnLst>
                                </p:cTn>
                              </p:par>
                            </p:childTnLst>
                          </p:cTn>
                        </p:par>
                        <p:par>
                          <p:cTn id="36" fill="hold" nodeType="afterGroup">
                            <p:stCondLst>
                              <p:cond delay="2100"/>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nodeType="afterGroup">
                            <p:stCondLst>
                              <p:cond delay="2600"/>
                            </p:stCondLst>
                            <p:childTnLst>
                              <p:par>
                                <p:cTn id="41" presetID="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310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4"/>
                                        </p:tgtEl>
                                        <p:attrNameLst>
                                          <p:attrName>style.visibility</p:attrName>
                                        </p:attrNameLst>
                                      </p:cBhvr>
                                      <p:to>
                                        <p:strVal val="visible"/>
                                      </p:to>
                                    </p:set>
                                    <p:animEffect transition="in" filter="wipe(left)">
                                      <p:cBhvr>
                                        <p:cTn id="48" dur="100"/>
                                        <p:tgtEl>
                                          <p:spTgt spid="1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4"/>
                                        </p:tgtEl>
                                      </p:cBhvr>
                                      <p:to x="80000" y="100000"/>
                                    </p:animScale>
                                    <p:anim by="(#ppt_w*0.10)" calcmode="lin" valueType="num">
                                      <p:cBhvr>
                                        <p:cTn id="51" dur="50" autoRev="1" fill="hold">
                                          <p:stCondLst>
                                            <p:cond delay="0"/>
                                          </p:stCondLst>
                                        </p:cTn>
                                        <p:tgtEl>
                                          <p:spTgt spid="14"/>
                                        </p:tgtEl>
                                        <p:attrNameLst>
                                          <p:attrName>ppt_x</p:attrName>
                                        </p:attrNameLst>
                                      </p:cBhvr>
                                    </p:anim>
                                    <p:anim by="(-#ppt_w*0.10)" calcmode="lin" valueType="num">
                                      <p:cBhvr>
                                        <p:cTn id="52" dur="50" autoRev="1" fill="hold">
                                          <p:stCondLst>
                                            <p:cond delay="0"/>
                                          </p:stCondLst>
                                        </p:cTn>
                                        <p:tgtEl>
                                          <p:spTgt spid="14"/>
                                        </p:tgtEl>
                                        <p:attrNameLst>
                                          <p:attrName>ppt_y</p:attrName>
                                        </p:attrNameLst>
                                      </p:cBhvr>
                                    </p:anim>
                                    <p:animRot by="-480000">
                                      <p:cBhvr>
                                        <p:cTn id="53" dur="50" autoRev="1" fill="hold">
                                          <p:stCondLst>
                                            <p:cond delay="0"/>
                                          </p:stCondLst>
                                        </p:cTn>
                                        <p:tgtEl>
                                          <p:spTgt spid="14"/>
                                        </p:tgtEl>
                                        <p:attrNameLst>
                                          <p:attrName>r</p:attrName>
                                        </p:attrNameLst>
                                      </p:cBhvr>
                                    </p:animRot>
                                  </p:childTnLst>
                                </p:cTn>
                              </p:par>
                            </p:childTnLst>
                          </p:cTn>
                        </p:par>
                        <p:par>
                          <p:cTn id="54" fill="hold" nodeType="afterGroup">
                            <p:stCondLst>
                              <p:cond delay="32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nodeType="afterGroup">
                            <p:stCondLst>
                              <p:cond delay="37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6"/>
                                        </p:tgtEl>
                                        <p:attrNameLst>
                                          <p:attrName>style.visibility</p:attrName>
                                        </p:attrNameLst>
                                      </p:cBhvr>
                                      <p:to>
                                        <p:strVal val="visible"/>
                                      </p:to>
                                    </p:set>
                                    <p:animEffect transition="in" filter="wipe(left)">
                                      <p:cBhvr>
                                        <p:cTn id="61" dur="100"/>
                                        <p:tgtEl>
                                          <p:spTgt spid="16"/>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6"/>
                                        </p:tgtEl>
                                      </p:cBhvr>
                                      <p:to x="80000" y="100000"/>
                                    </p:animScale>
                                    <p:anim by="(#ppt_w*0.10)" calcmode="lin" valueType="num">
                                      <p:cBhvr>
                                        <p:cTn id="64" dur="50" autoRev="1" fill="hold">
                                          <p:stCondLst>
                                            <p:cond delay="0"/>
                                          </p:stCondLst>
                                        </p:cTn>
                                        <p:tgtEl>
                                          <p:spTgt spid="16"/>
                                        </p:tgtEl>
                                        <p:attrNameLst>
                                          <p:attrName>ppt_x</p:attrName>
                                        </p:attrNameLst>
                                      </p:cBhvr>
                                    </p:anim>
                                    <p:anim by="(-#ppt_w*0.10)" calcmode="lin" valueType="num">
                                      <p:cBhvr>
                                        <p:cTn id="65" dur="50" autoRev="1" fill="hold">
                                          <p:stCondLst>
                                            <p:cond delay="0"/>
                                          </p:stCondLst>
                                        </p:cTn>
                                        <p:tgtEl>
                                          <p:spTgt spid="16"/>
                                        </p:tgtEl>
                                        <p:attrNameLst>
                                          <p:attrName>ppt_y</p:attrName>
                                        </p:attrNameLst>
                                      </p:cBhvr>
                                    </p:anim>
                                    <p:animRot by="-480000">
                                      <p:cBhvr>
                                        <p:cTn id="66"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1" grpId="1"/>
      <p:bldP spid="12" grpId="0" animBg="1"/>
      <p:bldP spid="13" grpId="0" animBg="1"/>
      <p:bldP spid="14" grpId="0"/>
      <p:bldP spid="14" grpId="1"/>
      <p:bldP spid="15" grpId="0" animBg="1"/>
      <p:bldP spid="16" grpId="0"/>
      <p:bldP spid="16" grpId="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sp>
        <p:nvSpPr>
          <p:cNvPr id="5" name="AutoShape 10"/>
          <p:cNvSpPr>
            <a:spLocks noChangeArrowheads="1"/>
          </p:cNvSpPr>
          <p:nvPr/>
        </p:nvSpPr>
        <p:spPr bwMode="auto">
          <a:xfrm rot="16200000">
            <a:off x="3822250" y="-1371160"/>
            <a:ext cx="1398833" cy="7676197"/>
          </a:xfrm>
          <a:prstGeom prst="downArrow">
            <a:avLst>
              <a:gd name="adj1" fmla="val 49065"/>
              <a:gd name="adj2" fmla="val 44827"/>
            </a:avLst>
          </a:prstGeom>
          <a:solidFill>
            <a:srgbClr val="92D050"/>
          </a:solidFill>
          <a:ln>
            <a:noFill/>
          </a:ln>
        </p:spPr>
        <p:txBody>
          <a:bodyPr vert="eaVert"/>
          <a:lstStyle/>
          <a:p>
            <a:endParaRPr lang="zh-CN" altLang="en-US" sz="2000">
              <a:solidFill>
                <a:srgbClr val="C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517792" y="1732691"/>
            <a:ext cx="1701613" cy="1539687"/>
            <a:chOff x="1214414" y="2786058"/>
            <a:chExt cx="1935848" cy="1751017"/>
          </a:xfrm>
          <a:solidFill>
            <a:schemeClr val="bg1">
              <a:lumMod val="65000"/>
            </a:schemeClr>
          </a:solidFill>
        </p:grpSpPr>
        <p:grpSp>
          <p:nvGrpSpPr>
            <p:cNvPr id="7" name="Group 6"/>
            <p:cNvGrpSpPr/>
            <p:nvPr/>
          </p:nvGrpSpPr>
          <p:grpSpPr>
            <a:xfrm>
              <a:off x="1295400" y="2786058"/>
              <a:ext cx="1753450" cy="1751017"/>
              <a:chOff x="1823" y="2371"/>
              <a:chExt cx="1801" cy="1801"/>
            </a:xfrm>
            <a:grpFill/>
          </p:grpSpPr>
          <p:sp>
            <p:nvSpPr>
              <p:cNvPr id="9"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0"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8" name="Text Box 9"/>
            <p:cNvSpPr txBox="1">
              <a:spLocks noChangeArrowheads="1"/>
            </p:cNvSpPr>
            <p:nvPr/>
          </p:nvSpPr>
          <p:spPr bwMode="auto">
            <a:xfrm>
              <a:off x="1214414" y="341311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写入文本</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219405" y="1732691"/>
            <a:ext cx="1701612" cy="1539687"/>
            <a:chOff x="1214414" y="2786058"/>
            <a:chExt cx="1935848" cy="1751017"/>
          </a:xfrm>
          <a:solidFill>
            <a:srgbClr val="92D050"/>
          </a:solidFill>
        </p:grpSpPr>
        <p:grpSp>
          <p:nvGrpSpPr>
            <p:cNvPr id="12" name="Group 6"/>
            <p:cNvGrpSpPr/>
            <p:nvPr/>
          </p:nvGrpSpPr>
          <p:grpSpPr>
            <a:xfrm>
              <a:off x="1295400" y="2786058"/>
              <a:ext cx="1753450" cy="1751017"/>
              <a:chOff x="1823" y="2371"/>
              <a:chExt cx="1801" cy="1801"/>
            </a:xfrm>
            <a:grpFill/>
          </p:grpSpPr>
          <p:sp>
            <p:nvSpPr>
              <p:cNvPr id="14"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5"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3" name="Text Box 9"/>
            <p:cNvSpPr txBox="1">
              <a:spLocks noChangeArrowheads="1"/>
            </p:cNvSpPr>
            <p:nvPr/>
          </p:nvSpPr>
          <p:spPr bwMode="auto">
            <a:xfrm>
              <a:off x="1214414" y="339406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写入文本</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937768" y="1732691"/>
            <a:ext cx="1701613" cy="1539687"/>
            <a:chOff x="1214414" y="2786058"/>
            <a:chExt cx="1935848" cy="1751017"/>
          </a:xfrm>
          <a:solidFill>
            <a:schemeClr val="bg1">
              <a:lumMod val="65000"/>
            </a:schemeClr>
          </a:solidFill>
        </p:grpSpPr>
        <p:grpSp>
          <p:nvGrpSpPr>
            <p:cNvPr id="17" name="Group 6"/>
            <p:cNvGrpSpPr/>
            <p:nvPr/>
          </p:nvGrpSpPr>
          <p:grpSpPr>
            <a:xfrm>
              <a:off x="1295400" y="2786058"/>
              <a:ext cx="1753450" cy="1751017"/>
              <a:chOff x="1823" y="2371"/>
              <a:chExt cx="1801" cy="1801"/>
            </a:xfrm>
            <a:grpFill/>
          </p:grpSpPr>
          <p:sp>
            <p:nvSpPr>
              <p:cNvPr id="19"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20"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8" name="Text Box 9"/>
            <p:cNvSpPr txBox="1">
              <a:spLocks noChangeArrowheads="1"/>
            </p:cNvSpPr>
            <p:nvPr/>
          </p:nvSpPr>
          <p:spPr bwMode="auto">
            <a:xfrm>
              <a:off x="1214414" y="339406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写入文本</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21" name="组合 40"/>
          <p:cNvGrpSpPr/>
          <p:nvPr/>
        </p:nvGrpSpPr>
        <p:grpSpPr>
          <a:xfrm>
            <a:off x="853957" y="1732691"/>
            <a:ext cx="1663835" cy="1539687"/>
            <a:chOff x="1214414" y="2786058"/>
            <a:chExt cx="1892870" cy="1751017"/>
          </a:xfrm>
          <a:solidFill>
            <a:srgbClr val="92D050"/>
          </a:solidFill>
        </p:grpSpPr>
        <p:grpSp>
          <p:nvGrpSpPr>
            <p:cNvPr id="22" name="Group 6"/>
            <p:cNvGrpSpPr/>
            <p:nvPr/>
          </p:nvGrpSpPr>
          <p:grpSpPr>
            <a:xfrm>
              <a:off x="1295400" y="2786058"/>
              <a:ext cx="1753450" cy="1751017"/>
              <a:chOff x="1823" y="2371"/>
              <a:chExt cx="1801" cy="1801"/>
            </a:xfrm>
            <a:grpFill/>
          </p:grpSpPr>
          <p:sp>
            <p:nvSpPr>
              <p:cNvPr id="24"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25" name="Oval 8"/>
              <p:cNvSpPr>
                <a:spLocks noChangeArrowheads="1"/>
              </p:cNvSpPr>
              <p:nvPr/>
            </p:nvSpPr>
            <p:spPr bwMode="auto">
              <a:xfrm>
                <a:off x="1946" y="2493"/>
                <a:ext cx="1556" cy="1556"/>
              </a:xfrm>
              <a:prstGeom prst="ellipse">
                <a:avLst/>
              </a:prstGeom>
              <a:grpFill/>
              <a:ln w="38100">
                <a:solidFill>
                  <a:srgbClr val="FFFFFF"/>
                </a:solidFill>
                <a:round/>
              </a:ln>
            </p:spPr>
            <p:txBody>
              <a:bodyPr/>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grpSp>
        <p:sp>
          <p:nvSpPr>
            <p:cNvPr id="23" name="Text Box 9"/>
            <p:cNvSpPr txBox="1">
              <a:spLocks noChangeArrowheads="1"/>
            </p:cNvSpPr>
            <p:nvPr/>
          </p:nvSpPr>
          <p:spPr bwMode="auto">
            <a:xfrm>
              <a:off x="1214414" y="3394068"/>
              <a:ext cx="1892870"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smtClean="0">
                  <a:solidFill>
                    <a:schemeClr val="bg1"/>
                  </a:solidFill>
                  <a:latin typeface="微软雅黑" panose="020b0503020204020204" pitchFamily="34" charset="-122"/>
                  <a:ea typeface="微软雅黑" panose="020b0503020204020204" pitchFamily="34" charset="-122"/>
                </a:rPr>
                <a:t>写入文本</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26" name="矩形标注 25"/>
          <p:cNvSpPr/>
          <p:nvPr/>
        </p:nvSpPr>
        <p:spPr>
          <a:xfrm>
            <a:off x="2849459" y="3550475"/>
            <a:ext cx="1477858" cy="45719"/>
          </a:xfrm>
          <a:prstGeom prst="wedgeRectCallout">
            <a:avLst>
              <a:gd name="adj1" fmla="val -17526"/>
              <a:gd name="adj2" fmla="val -50946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矩形标注 26"/>
          <p:cNvSpPr/>
          <p:nvPr/>
        </p:nvSpPr>
        <p:spPr>
          <a:xfrm>
            <a:off x="1158301" y="1386071"/>
            <a:ext cx="1584840" cy="64140"/>
          </a:xfrm>
          <a:prstGeom prst="wedgeRectCallout">
            <a:avLst>
              <a:gd name="adj1" fmla="val -23398"/>
              <a:gd name="adj2" fmla="val 40329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8" name="Rectangle 28"/>
          <p:cNvSpPr>
            <a:spLocks noChangeArrowheads="1"/>
          </p:cNvSpPr>
          <p:nvPr/>
        </p:nvSpPr>
        <p:spPr bwMode="auto">
          <a:xfrm>
            <a:off x="2829110" y="358857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smtClean="0">
                <a:solidFill>
                  <a:srgbClr val="000000"/>
                </a:solidFill>
                <a:latin typeface="微软雅黑" panose="020b0503020204020204" pitchFamily="34" charset="-122"/>
                <a:ea typeface="微软雅黑" panose="020b0503020204020204" pitchFamily="34" charset="-122"/>
              </a:rPr>
              <a:t>单击</a:t>
            </a:r>
            <a:r>
              <a:rPr lang="zh-CN" altLang="en-US" sz="1200">
                <a:solidFill>
                  <a:srgbClr val="000000"/>
                </a:solidFill>
                <a:latin typeface="微软雅黑" panose="020b0503020204020204" pitchFamily="34" charset="-122"/>
                <a:ea typeface="微软雅黑" panose="020b0503020204020204" pitchFamily="34" charset="-122"/>
              </a:rPr>
              <a:t>此处添加文字</a:t>
            </a:r>
            <a:endParaRPr lang="zh-CN" altLang="en-US" sz="120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单击此处添加文字</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29" name="Rectangle 28"/>
          <p:cNvSpPr>
            <a:spLocks noChangeArrowheads="1"/>
          </p:cNvSpPr>
          <p:nvPr/>
        </p:nvSpPr>
        <p:spPr bwMode="auto">
          <a:xfrm>
            <a:off x="1225373" y="84355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smtClean="0">
                <a:solidFill>
                  <a:srgbClr val="000000"/>
                </a:solidFill>
                <a:latin typeface="微软雅黑" panose="020b0503020204020204" pitchFamily="34" charset="-122"/>
                <a:ea typeface="微软雅黑" panose="020b0503020204020204" pitchFamily="34" charset="-122"/>
              </a:rPr>
              <a:t>单击</a:t>
            </a:r>
            <a:r>
              <a:rPr lang="zh-CN" altLang="en-US" sz="1200">
                <a:solidFill>
                  <a:srgbClr val="000000"/>
                </a:solidFill>
                <a:latin typeface="微软雅黑" panose="020b0503020204020204" pitchFamily="34" charset="-122"/>
                <a:ea typeface="微软雅黑" panose="020b0503020204020204" pitchFamily="34" charset="-122"/>
              </a:rPr>
              <a:t>此处添加文字</a:t>
            </a:r>
            <a:endParaRPr lang="zh-CN" altLang="en-US" sz="120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单击此处添加文字</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30" name="矩形标注 29"/>
          <p:cNvSpPr/>
          <p:nvPr/>
        </p:nvSpPr>
        <p:spPr>
          <a:xfrm>
            <a:off x="4470669" y="1386071"/>
            <a:ext cx="1584840" cy="64140"/>
          </a:xfrm>
          <a:prstGeom prst="wedgeRectCallout">
            <a:avLst>
              <a:gd name="adj1" fmla="val -23398"/>
              <a:gd name="adj2" fmla="val 40329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Rectangle 28"/>
          <p:cNvSpPr>
            <a:spLocks noChangeArrowheads="1"/>
          </p:cNvSpPr>
          <p:nvPr/>
        </p:nvSpPr>
        <p:spPr bwMode="auto">
          <a:xfrm>
            <a:off x="4537741" y="84355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smtClean="0">
                <a:solidFill>
                  <a:srgbClr val="000000"/>
                </a:solidFill>
                <a:latin typeface="微软雅黑" panose="020b0503020204020204" pitchFamily="34" charset="-122"/>
                <a:ea typeface="微软雅黑" panose="020b0503020204020204" pitchFamily="34" charset="-122"/>
              </a:rPr>
              <a:t>单击</a:t>
            </a:r>
            <a:r>
              <a:rPr lang="zh-CN" altLang="en-US" sz="1200">
                <a:solidFill>
                  <a:srgbClr val="000000"/>
                </a:solidFill>
                <a:latin typeface="微软雅黑" panose="020b0503020204020204" pitchFamily="34" charset="-122"/>
                <a:ea typeface="微软雅黑" panose="020b0503020204020204" pitchFamily="34" charset="-122"/>
              </a:rPr>
              <a:t>此处添加文字</a:t>
            </a:r>
            <a:endParaRPr lang="zh-CN" altLang="en-US" sz="120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单击此处添加文字</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32" name="矩形标注 31"/>
          <p:cNvSpPr/>
          <p:nvPr/>
        </p:nvSpPr>
        <p:spPr>
          <a:xfrm>
            <a:off x="6305843" y="3550475"/>
            <a:ext cx="1477858" cy="45719"/>
          </a:xfrm>
          <a:prstGeom prst="wedgeRectCallout">
            <a:avLst>
              <a:gd name="adj1" fmla="val -17526"/>
              <a:gd name="adj2" fmla="val -50946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3" name="Rectangle 28"/>
          <p:cNvSpPr>
            <a:spLocks noChangeArrowheads="1"/>
          </p:cNvSpPr>
          <p:nvPr/>
        </p:nvSpPr>
        <p:spPr bwMode="auto">
          <a:xfrm>
            <a:off x="6285494" y="358857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smtClean="0">
                <a:solidFill>
                  <a:srgbClr val="000000"/>
                </a:solidFill>
                <a:latin typeface="微软雅黑" panose="020b0503020204020204" pitchFamily="34" charset="-122"/>
                <a:ea typeface="微软雅黑" panose="020b0503020204020204" pitchFamily="34" charset="-122"/>
              </a:rPr>
              <a:t>单击</a:t>
            </a:r>
            <a:r>
              <a:rPr lang="zh-CN" altLang="en-US" sz="1200">
                <a:solidFill>
                  <a:srgbClr val="000000"/>
                </a:solidFill>
                <a:latin typeface="微软雅黑" panose="020b0503020204020204" pitchFamily="34" charset="-122"/>
                <a:ea typeface="微软雅黑" panose="020b0503020204020204" pitchFamily="34" charset="-122"/>
              </a:rPr>
              <a:t>此处添加文字</a:t>
            </a:r>
            <a:endParaRPr lang="zh-CN" altLang="en-US" sz="120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单击此处添加文字</a:t>
            </a:r>
            <a:endParaRPr lang="zh-CN" altLang="en-US" sz="12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 calcmode="lin" valueType="num">
                                      <p:cBhvr>
                                        <p:cTn id="1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1"/>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33" fill="hold" nodeType="afterGroup">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27"/>
                                        </p:tgtEl>
                                        <p:attrNameLst>
                                          <p:attrName>r</p:attrName>
                                        </p:attrNameLst>
                                      </p:cBhvr>
                                    </p:animRot>
                                    <p:animRot by="-240000">
                                      <p:cBhvr>
                                        <p:cTn id="41" dur="100" fill="hold">
                                          <p:stCondLst>
                                            <p:cond delay="100"/>
                                          </p:stCondLst>
                                        </p:cTn>
                                        <p:tgtEl>
                                          <p:spTgt spid="27"/>
                                        </p:tgtEl>
                                        <p:attrNameLst>
                                          <p:attrName>r</p:attrName>
                                        </p:attrNameLst>
                                      </p:cBhvr>
                                    </p:animRot>
                                    <p:animRot by="240000">
                                      <p:cBhvr>
                                        <p:cTn id="42" dur="100" fill="hold">
                                          <p:stCondLst>
                                            <p:cond delay="200"/>
                                          </p:stCondLst>
                                        </p:cTn>
                                        <p:tgtEl>
                                          <p:spTgt spid="27"/>
                                        </p:tgtEl>
                                        <p:attrNameLst>
                                          <p:attrName>r</p:attrName>
                                        </p:attrNameLst>
                                      </p:cBhvr>
                                    </p:animRot>
                                    <p:animRot by="-240000">
                                      <p:cBhvr>
                                        <p:cTn id="43" dur="100" fill="hold">
                                          <p:stCondLst>
                                            <p:cond delay="300"/>
                                          </p:stCondLst>
                                        </p:cTn>
                                        <p:tgtEl>
                                          <p:spTgt spid="27"/>
                                        </p:tgtEl>
                                        <p:attrNameLst>
                                          <p:attrName>r</p:attrName>
                                        </p:attrNameLst>
                                      </p:cBhvr>
                                    </p:animRot>
                                    <p:animRot by="120000">
                                      <p:cBhvr>
                                        <p:cTn id="44" dur="100" fill="hold">
                                          <p:stCondLst>
                                            <p:cond delay="400"/>
                                          </p:stCondLst>
                                        </p:cTn>
                                        <p:tgtEl>
                                          <p:spTgt spid="27"/>
                                        </p:tgtEl>
                                        <p:attrNameLst>
                                          <p:attrName>r</p:attrName>
                                        </p:attrNameLst>
                                      </p:cBhvr>
                                    </p:animRot>
                                  </p:childTnLst>
                                </p:cTn>
                              </p:par>
                            </p:childTnLst>
                          </p:cTn>
                        </p:par>
                        <p:par>
                          <p:cTn id="45" fill="hold" nodeType="afterGroup">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upLeft)">
                                      <p:cBhvr>
                                        <p:cTn id="48" dur="500"/>
                                        <p:tgtEl>
                                          <p:spTgt spid="29"/>
                                        </p:tgtEl>
                                      </p:cBhvr>
                                    </p:animEffect>
                                  </p:childTnLst>
                                </p:cTn>
                              </p:par>
                            </p:childTnLst>
                          </p:cTn>
                        </p:par>
                        <p:par>
                          <p:cTn id="49" fill="hold" nodeType="afterGroup">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26"/>
                                        </p:tgtEl>
                                        <p:attrNameLst>
                                          <p:attrName>r</p:attrName>
                                        </p:attrNameLst>
                                      </p:cBhvr>
                                    </p:animRot>
                                    <p:animRot by="-240000">
                                      <p:cBhvr>
                                        <p:cTn id="57" dur="100" fill="hold">
                                          <p:stCondLst>
                                            <p:cond delay="100"/>
                                          </p:stCondLst>
                                        </p:cTn>
                                        <p:tgtEl>
                                          <p:spTgt spid="26"/>
                                        </p:tgtEl>
                                        <p:attrNameLst>
                                          <p:attrName>r</p:attrName>
                                        </p:attrNameLst>
                                      </p:cBhvr>
                                    </p:animRot>
                                    <p:animRot by="240000">
                                      <p:cBhvr>
                                        <p:cTn id="58" dur="100" fill="hold">
                                          <p:stCondLst>
                                            <p:cond delay="200"/>
                                          </p:stCondLst>
                                        </p:cTn>
                                        <p:tgtEl>
                                          <p:spTgt spid="26"/>
                                        </p:tgtEl>
                                        <p:attrNameLst>
                                          <p:attrName>r</p:attrName>
                                        </p:attrNameLst>
                                      </p:cBhvr>
                                    </p:animRot>
                                    <p:animRot by="-240000">
                                      <p:cBhvr>
                                        <p:cTn id="59" dur="100" fill="hold">
                                          <p:stCondLst>
                                            <p:cond delay="300"/>
                                          </p:stCondLst>
                                        </p:cTn>
                                        <p:tgtEl>
                                          <p:spTgt spid="26"/>
                                        </p:tgtEl>
                                        <p:attrNameLst>
                                          <p:attrName>r</p:attrName>
                                        </p:attrNameLst>
                                      </p:cBhvr>
                                    </p:animRot>
                                    <p:animRot by="120000">
                                      <p:cBhvr>
                                        <p:cTn id="60" dur="100" fill="hold">
                                          <p:stCondLst>
                                            <p:cond delay="400"/>
                                          </p:stCondLst>
                                        </p:cTn>
                                        <p:tgtEl>
                                          <p:spTgt spid="26"/>
                                        </p:tgtEl>
                                        <p:attrNameLst>
                                          <p:attrName>r</p:attrName>
                                        </p:attrNameLst>
                                      </p:cBhvr>
                                    </p:animRot>
                                  </p:childTnLst>
                                </p:cTn>
                              </p:par>
                            </p:childTnLst>
                          </p:cTn>
                        </p:par>
                        <p:par>
                          <p:cTn id="61" fill="hold" nodeType="afterGroup">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strips(upLeft)">
                                      <p:cBhvr>
                                        <p:cTn id="64" dur="500"/>
                                        <p:tgtEl>
                                          <p:spTgt spid="28"/>
                                        </p:tgtEl>
                                      </p:cBhvr>
                                    </p:animEffect>
                                  </p:childTnLst>
                                </p:cTn>
                              </p:par>
                            </p:childTnLst>
                          </p:cTn>
                        </p:par>
                        <p:par>
                          <p:cTn id="65" fill="hold" nodeType="afterGroup">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0-#ppt_h/2"/>
                                          </p:val>
                                        </p:tav>
                                        <p:tav tm="100000">
                                          <p:val>
                                            <p:strVal val="#ppt_y"/>
                                          </p:val>
                                        </p:tav>
                                      </p:tavLst>
                                    </p:anim>
                                  </p:childTnLst>
                                </p:cTn>
                              </p:par>
                            </p:childTnLst>
                          </p:cTn>
                        </p:par>
                        <p:par>
                          <p:cTn id="70" fill="hold" nodeType="afterGroup">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30"/>
                                        </p:tgtEl>
                                        <p:attrNameLst>
                                          <p:attrName>r</p:attrName>
                                        </p:attrNameLst>
                                      </p:cBhvr>
                                    </p:animRot>
                                    <p:animRot by="-240000">
                                      <p:cBhvr>
                                        <p:cTn id="73" dur="100" fill="hold">
                                          <p:stCondLst>
                                            <p:cond delay="100"/>
                                          </p:stCondLst>
                                        </p:cTn>
                                        <p:tgtEl>
                                          <p:spTgt spid="30"/>
                                        </p:tgtEl>
                                        <p:attrNameLst>
                                          <p:attrName>r</p:attrName>
                                        </p:attrNameLst>
                                      </p:cBhvr>
                                    </p:animRot>
                                    <p:animRot by="240000">
                                      <p:cBhvr>
                                        <p:cTn id="74" dur="100" fill="hold">
                                          <p:stCondLst>
                                            <p:cond delay="200"/>
                                          </p:stCondLst>
                                        </p:cTn>
                                        <p:tgtEl>
                                          <p:spTgt spid="30"/>
                                        </p:tgtEl>
                                        <p:attrNameLst>
                                          <p:attrName>r</p:attrName>
                                        </p:attrNameLst>
                                      </p:cBhvr>
                                    </p:animRot>
                                    <p:animRot by="-240000">
                                      <p:cBhvr>
                                        <p:cTn id="75" dur="100" fill="hold">
                                          <p:stCondLst>
                                            <p:cond delay="300"/>
                                          </p:stCondLst>
                                        </p:cTn>
                                        <p:tgtEl>
                                          <p:spTgt spid="30"/>
                                        </p:tgtEl>
                                        <p:attrNameLst>
                                          <p:attrName>r</p:attrName>
                                        </p:attrNameLst>
                                      </p:cBhvr>
                                    </p:animRot>
                                    <p:animRot by="120000">
                                      <p:cBhvr>
                                        <p:cTn id="76" dur="100" fill="hold">
                                          <p:stCondLst>
                                            <p:cond delay="400"/>
                                          </p:stCondLst>
                                        </p:cTn>
                                        <p:tgtEl>
                                          <p:spTgt spid="30"/>
                                        </p:tgtEl>
                                        <p:attrNameLst>
                                          <p:attrName>r</p:attrName>
                                        </p:attrNameLst>
                                      </p:cBhvr>
                                    </p:animRot>
                                  </p:childTnLst>
                                </p:cTn>
                              </p:par>
                            </p:childTnLst>
                          </p:cTn>
                        </p:par>
                        <p:par>
                          <p:cTn id="77" fill="hold" nodeType="afterGroup">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strips(upLeft)">
                                      <p:cBhvr>
                                        <p:cTn id="80" dur="500"/>
                                        <p:tgtEl>
                                          <p:spTgt spid="31"/>
                                        </p:tgtEl>
                                      </p:cBhvr>
                                    </p:animEffect>
                                  </p:childTnLst>
                                </p:cTn>
                              </p:par>
                            </p:childTnLst>
                          </p:cTn>
                        </p:par>
                        <p:par>
                          <p:cTn id="81" fill="hold" nodeType="afterGroup">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ppt_x"/>
                                          </p:val>
                                        </p:tav>
                                        <p:tav tm="100000">
                                          <p:val>
                                            <p:strVal val="#ppt_x"/>
                                          </p:val>
                                        </p:tav>
                                      </p:tavLst>
                                    </p:anim>
                                    <p:anim calcmode="lin" valueType="num">
                                      <p:cBhvr additive="base">
                                        <p:cTn id="85" dur="500" fill="hold"/>
                                        <p:tgtEl>
                                          <p:spTgt spid="32"/>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32"/>
                                        </p:tgtEl>
                                        <p:attrNameLst>
                                          <p:attrName>r</p:attrName>
                                        </p:attrNameLst>
                                      </p:cBhvr>
                                    </p:animRot>
                                    <p:animRot by="-240000">
                                      <p:cBhvr>
                                        <p:cTn id="89" dur="100" fill="hold">
                                          <p:stCondLst>
                                            <p:cond delay="100"/>
                                          </p:stCondLst>
                                        </p:cTn>
                                        <p:tgtEl>
                                          <p:spTgt spid="32"/>
                                        </p:tgtEl>
                                        <p:attrNameLst>
                                          <p:attrName>r</p:attrName>
                                        </p:attrNameLst>
                                      </p:cBhvr>
                                    </p:animRot>
                                    <p:animRot by="240000">
                                      <p:cBhvr>
                                        <p:cTn id="90" dur="100" fill="hold">
                                          <p:stCondLst>
                                            <p:cond delay="200"/>
                                          </p:stCondLst>
                                        </p:cTn>
                                        <p:tgtEl>
                                          <p:spTgt spid="32"/>
                                        </p:tgtEl>
                                        <p:attrNameLst>
                                          <p:attrName>r</p:attrName>
                                        </p:attrNameLst>
                                      </p:cBhvr>
                                    </p:animRot>
                                    <p:animRot by="-240000">
                                      <p:cBhvr>
                                        <p:cTn id="91" dur="100" fill="hold">
                                          <p:stCondLst>
                                            <p:cond delay="300"/>
                                          </p:stCondLst>
                                        </p:cTn>
                                        <p:tgtEl>
                                          <p:spTgt spid="32"/>
                                        </p:tgtEl>
                                        <p:attrNameLst>
                                          <p:attrName>r</p:attrName>
                                        </p:attrNameLst>
                                      </p:cBhvr>
                                    </p:animRot>
                                    <p:animRot by="120000">
                                      <p:cBhvr>
                                        <p:cTn id="92" dur="100" fill="hold">
                                          <p:stCondLst>
                                            <p:cond delay="400"/>
                                          </p:stCondLst>
                                        </p:cTn>
                                        <p:tgtEl>
                                          <p:spTgt spid="32"/>
                                        </p:tgtEl>
                                        <p:attrNameLst>
                                          <p:attrName>r</p:attrName>
                                        </p:attrNameLst>
                                      </p:cBhvr>
                                    </p:animRot>
                                  </p:childTnLst>
                                </p:cTn>
                              </p:par>
                            </p:childTnLst>
                          </p:cTn>
                        </p:par>
                        <p:par>
                          <p:cTn id="93" fill="hold" nodeType="afterGroup">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strips(upLeft)">
                                      <p:cBhvr>
                                        <p:cTn id="9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6" grpId="1" animBg="1"/>
      <p:bldP spid="27" grpId="0" animBg="1"/>
      <p:bldP spid="27" grpId="1" animBg="1"/>
      <p:bldP spid="28" grpId="0"/>
      <p:bldP spid="29" grpId="0"/>
      <p:bldP spid="30" grpId="0" animBg="1"/>
      <p:bldP spid="30" grpId="1" animBg="1"/>
      <p:bldP spid="31" grpId="0"/>
      <p:bldP spid="32" grpId="0" animBg="1"/>
      <p:bldP spid="32" grpId="1" animBg="1"/>
      <p:bldP spid="3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Group 85"/>
          <p:cNvGrpSpPr>
            <a:grpSpLocks noChangeAspect="1"/>
          </p:cNvGrpSpPr>
          <p:nvPr/>
        </p:nvGrpSpPr>
        <p:grpSpPr>
          <a:xfrm>
            <a:off x="1640409" y="1939299"/>
            <a:ext cx="2058988" cy="2087563"/>
            <a:chOff x="1312" y="1010"/>
            <a:chExt cx="1297" cy="1315"/>
          </a:xfrm>
          <a:solidFill>
            <a:srgbClr val="92D050"/>
          </a:solidFill>
        </p:grpSpPr>
        <p:sp>
          <p:nvSpPr>
            <p:cNvPr id="6" name="Rectangle 87"/>
            <p:cNvSpPr>
              <a:spLocks noChangeArrowheads="1"/>
            </p:cNvSpPr>
            <p:nvPr/>
          </p:nvSpPr>
          <p:spPr bwMode="auto">
            <a:xfrm>
              <a:off x="1312" y="2138"/>
              <a:ext cx="432" cy="187"/>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7" name="Rectangle 88"/>
            <p:cNvSpPr>
              <a:spLocks noChangeArrowheads="1"/>
            </p:cNvSpPr>
            <p:nvPr/>
          </p:nvSpPr>
          <p:spPr bwMode="auto">
            <a:xfrm>
              <a:off x="1741" y="1992"/>
              <a:ext cx="430" cy="333"/>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8" name="Rectangle 89"/>
            <p:cNvSpPr>
              <a:spLocks noChangeArrowheads="1"/>
            </p:cNvSpPr>
            <p:nvPr/>
          </p:nvSpPr>
          <p:spPr bwMode="auto">
            <a:xfrm>
              <a:off x="2171" y="2086"/>
              <a:ext cx="429" cy="239"/>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9" name="Freeform 92"/>
            <p:cNvSpPr/>
            <p:nvPr/>
          </p:nvSpPr>
          <p:spPr bwMode="auto">
            <a:xfrm>
              <a:off x="1449" y="1662"/>
              <a:ext cx="157" cy="155"/>
            </a:xfrm>
            <a:custGeom>
              <a:cxnLst>
                <a:cxn ang="0">
                  <a:pos x="55" y="121"/>
                </a:cxn>
                <a:cxn ang="0">
                  <a:pos x="111" y="61"/>
                </a:cxn>
                <a:cxn ang="0">
                  <a:pos x="55" y="0"/>
                </a:cxn>
                <a:cxn ang="0">
                  <a:pos x="0" y="61"/>
                </a:cxn>
                <a:cxn ang="0">
                  <a:pos x="55" y="121"/>
                </a:cxn>
              </a:cxnLst>
              <a:rect l="0" t="0" r="r" b="b"/>
              <a:pathLst>
                <a:path w="110" h="120">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0" name="Freeform 93"/>
            <p:cNvSpPr/>
            <p:nvPr/>
          </p:nvSpPr>
          <p:spPr bwMode="auto">
            <a:xfrm>
              <a:off x="1582" y="2056"/>
              <a:ext cx="80" cy="208"/>
            </a:xfrm>
            <a:custGeom>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1" name="Freeform 94"/>
            <p:cNvSpPr/>
            <p:nvPr/>
          </p:nvSpPr>
          <p:spPr bwMode="auto">
            <a:xfrm>
              <a:off x="1385" y="2061"/>
              <a:ext cx="84" cy="203"/>
            </a:xfrm>
            <a:custGeom>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2" name="Freeform 95"/>
            <p:cNvSpPr/>
            <p:nvPr/>
          </p:nvSpPr>
          <p:spPr bwMode="auto">
            <a:xfrm>
              <a:off x="1322" y="1740"/>
              <a:ext cx="412" cy="389"/>
            </a:xfrm>
            <a:custGeom>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3" name="Freeform 96"/>
            <p:cNvSpPr/>
            <p:nvPr/>
          </p:nvSpPr>
          <p:spPr bwMode="auto">
            <a:xfrm>
              <a:off x="1750" y="1010"/>
              <a:ext cx="421" cy="973"/>
            </a:xfrm>
            <a:custGeom>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4" name="Oval 97"/>
            <p:cNvSpPr>
              <a:spLocks noChangeArrowheads="1"/>
            </p:cNvSpPr>
            <p:nvPr/>
          </p:nvSpPr>
          <p:spPr bwMode="auto">
            <a:xfrm>
              <a:off x="1884" y="1093"/>
              <a:ext cx="158" cy="156"/>
            </a:xfrm>
            <a:prstGeom prst="ellipse">
              <a:avLst/>
            </a:pr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5" name="Freeform 98"/>
            <p:cNvSpPr/>
            <p:nvPr/>
          </p:nvSpPr>
          <p:spPr bwMode="auto">
            <a:xfrm>
              <a:off x="2133" y="1361"/>
              <a:ext cx="476" cy="708"/>
            </a:xfrm>
            <a:custGeom>
              <a:cxnLst>
                <a:cxn ang="0">
                  <a:pos x="333" y="115"/>
                </a:cxn>
                <a:cxn ang="0">
                  <a:pos x="331" y="112"/>
                </a:cxn>
                <a:cxn ang="0">
                  <a:pos x="242" y="2"/>
                </a:cxn>
                <a:cxn ang="0">
                  <a:pos x="96" y="0"/>
                </a:cxn>
                <a:cxn ang="0">
                  <a:pos x="73" y="11"/>
                </a:cxn>
                <a:cxn ang="0">
                  <a:pos x="4" y="114"/>
                </a:cxn>
                <a:cxn ang="0">
                  <a:pos x="2" y="118"/>
                </a:cxn>
                <a:cxn ang="0">
                  <a:pos x="0" y="128"/>
                </a:cxn>
                <a:cxn ang="0">
                  <a:pos x="2" y="138"/>
                </a:cxn>
                <a:cxn ang="0">
                  <a:pos x="8" y="149"/>
                </a:cxn>
                <a:cxn ang="0">
                  <a:pos x="11" y="150"/>
                </a:cxn>
                <a:cxn ang="0">
                  <a:pos x="119" y="192"/>
                </a:cxn>
                <a:cxn ang="0">
                  <a:pos x="58" y="123"/>
                </a:cxn>
                <a:cxn ang="0">
                  <a:pos x="96" y="128"/>
                </a:cxn>
                <a:cxn ang="0">
                  <a:pos x="131" y="201"/>
                </a:cxn>
                <a:cxn ang="0">
                  <a:pos x="96" y="219"/>
                </a:cxn>
                <a:cxn ang="0">
                  <a:pos x="96" y="305"/>
                </a:cxn>
                <a:cxn ang="0">
                  <a:pos x="96" y="411"/>
                </a:cxn>
                <a:cxn ang="0">
                  <a:pos x="96" y="525"/>
                </a:cxn>
                <a:cxn ang="0">
                  <a:pos x="127" y="553"/>
                </a:cxn>
                <a:cxn ang="0">
                  <a:pos x="155" y="416"/>
                </a:cxn>
                <a:cxn ang="0">
                  <a:pos x="155" y="408"/>
                </a:cxn>
                <a:cxn ang="0">
                  <a:pos x="183" y="305"/>
                </a:cxn>
                <a:cxn ang="0">
                  <a:pos x="183" y="411"/>
                </a:cxn>
                <a:cxn ang="0">
                  <a:pos x="183" y="525"/>
                </a:cxn>
                <a:cxn ang="0">
                  <a:pos x="216" y="553"/>
                </a:cxn>
                <a:cxn ang="0">
                  <a:pos x="242" y="416"/>
                </a:cxn>
                <a:cxn ang="0">
                  <a:pos x="242" y="408"/>
                </a:cxn>
                <a:cxn ang="0">
                  <a:pos x="242" y="296"/>
                </a:cxn>
                <a:cxn ang="0">
                  <a:pos x="234" y="219"/>
                </a:cxn>
                <a:cxn ang="0">
                  <a:pos x="216" y="144"/>
                </a:cxn>
                <a:cxn ang="0">
                  <a:pos x="242" y="69"/>
                </a:cxn>
                <a:cxn ang="0">
                  <a:pos x="224" y="156"/>
                </a:cxn>
                <a:cxn ang="0">
                  <a:pos x="247" y="201"/>
                </a:cxn>
                <a:cxn ang="0">
                  <a:pos x="325" y="149"/>
                </a:cxn>
                <a:cxn ang="0">
                  <a:pos x="333" y="142"/>
                </a:cxn>
                <a:cxn ang="0">
                  <a:pos x="335" y="132"/>
                </a:cxn>
                <a:cxn ang="0">
                  <a:pos x="335" y="124"/>
                </a:cxn>
              </a:cxnLst>
              <a:rect l="0" t="0" r="r" b="b"/>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6" name="Freeform 99"/>
            <p:cNvSpPr/>
            <p:nvPr/>
          </p:nvSpPr>
          <p:spPr bwMode="auto">
            <a:xfrm>
              <a:off x="2291" y="1176"/>
              <a:ext cx="160" cy="160"/>
            </a:xfrm>
            <a:custGeom>
              <a:cxnLst>
                <a:cxn ang="0">
                  <a:pos x="55" y="125"/>
                </a:cxn>
                <a:cxn ang="0">
                  <a:pos x="113" y="62"/>
                </a:cxn>
                <a:cxn ang="0">
                  <a:pos x="55" y="0"/>
                </a:cxn>
                <a:cxn ang="0">
                  <a:pos x="0" y="62"/>
                </a:cxn>
                <a:cxn ang="0">
                  <a:pos x="55" y="125"/>
                </a:cxn>
              </a:cxnLst>
              <a:rect l="0" t="0" r="r" b="b"/>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grpSp>
      <p:grpSp>
        <p:nvGrpSpPr>
          <p:cNvPr id="17" name="Group 45"/>
          <p:cNvGrpSpPr/>
          <p:nvPr/>
        </p:nvGrpSpPr>
        <p:grpSpPr>
          <a:xfrm>
            <a:off x="1046517" y="2083277"/>
            <a:ext cx="885849" cy="1005700"/>
            <a:chOff x="1031709" y="2356953"/>
            <a:chExt cx="885849" cy="1005700"/>
          </a:xfrm>
          <a:solidFill>
            <a:srgbClr val="92D050"/>
          </a:solidFill>
        </p:grpSpPr>
        <p:sp>
          <p:nvSpPr>
            <p:cNvPr id="18" name="Freeform 1304"/>
            <p:cNvSpPr/>
            <p:nvPr/>
          </p:nvSpPr>
          <p:spPr bwMode="auto">
            <a:xfrm rot="19310162">
              <a:off x="1031709" y="2356953"/>
              <a:ext cx="885849" cy="1005700"/>
            </a:xfrm>
            <a:custGeom>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9" name="Title 1"/>
            <p:cNvSpPr txBox="1"/>
            <p:nvPr/>
          </p:nvSpPr>
          <p:spPr>
            <a:xfrm>
              <a:off x="1066800" y="2570133"/>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10</a:t>
              </a:r>
              <a:r>
                <a:rPr kumimoji="0" lang="zh-CN" altLang="en-US" sz="1800" b="0" i="0" u="none" strike="noStrike" kern="120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0" name="Content Placeholder 2"/>
            <p:cNvSpPr txBox="1"/>
            <p:nvPr/>
          </p:nvSpPr>
          <p:spPr>
            <a:xfrm>
              <a:off x="1088834" y="2820767"/>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700" b="0" i="0" u="none" strike="noStrike" kern="120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Group 47"/>
          <p:cNvGrpSpPr/>
          <p:nvPr/>
        </p:nvGrpSpPr>
        <p:grpSpPr>
          <a:xfrm>
            <a:off x="3408075" y="1354579"/>
            <a:ext cx="885849" cy="1005700"/>
            <a:chOff x="3393267" y="1628255"/>
            <a:chExt cx="885849" cy="1005700"/>
          </a:xfrm>
          <a:solidFill>
            <a:srgbClr val="92D050"/>
          </a:solidFill>
        </p:grpSpPr>
        <p:sp>
          <p:nvSpPr>
            <p:cNvPr id="22" name="Freeform 1304"/>
            <p:cNvSpPr/>
            <p:nvPr/>
          </p:nvSpPr>
          <p:spPr bwMode="auto">
            <a:xfrm rot="2308264">
              <a:off x="3393267" y="1628255"/>
              <a:ext cx="885849" cy="1005700"/>
            </a:xfrm>
            <a:custGeom>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23" name="Title 1"/>
            <p:cNvSpPr txBox="1"/>
            <p:nvPr/>
          </p:nvSpPr>
          <p:spPr>
            <a:xfrm>
              <a:off x="3581400" y="1819150"/>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id-ID" sz="1800" b="0" i="0" u="none" strike="noStrike" kern="120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1</a:t>
              </a:r>
              <a:r>
                <a:rPr kumimoji="0" lang="en-US" sz="1800" b="0" i="0" u="none" strike="noStrike" kern="120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5</a:t>
              </a:r>
              <a:r>
                <a:rPr kumimoji="0" lang="zh-CN" altLang="en-US" sz="1800" b="0" i="0" u="none" strike="noStrike" kern="120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4" name="Content Placeholder 2"/>
            <p:cNvSpPr txBox="1"/>
            <p:nvPr/>
          </p:nvSpPr>
          <p:spPr>
            <a:xfrm>
              <a:off x="3603434" y="2069784"/>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700" b="0" i="0" u="none" strike="noStrike" kern="120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Group 46"/>
          <p:cNvGrpSpPr/>
          <p:nvPr/>
        </p:nvGrpSpPr>
        <p:grpSpPr>
          <a:xfrm>
            <a:off x="2253159" y="987574"/>
            <a:ext cx="885849" cy="1005700"/>
            <a:chOff x="2238351" y="1261250"/>
            <a:chExt cx="885849" cy="1005700"/>
          </a:xfrm>
          <a:solidFill>
            <a:srgbClr val="92D050"/>
          </a:solidFill>
        </p:grpSpPr>
        <p:sp>
          <p:nvSpPr>
            <p:cNvPr id="26" name="Freeform 1304"/>
            <p:cNvSpPr/>
            <p:nvPr/>
          </p:nvSpPr>
          <p:spPr bwMode="auto">
            <a:xfrm>
              <a:off x="2238351" y="1261250"/>
              <a:ext cx="885849" cy="1005700"/>
            </a:xfrm>
            <a:custGeom>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27" name="Title 1"/>
            <p:cNvSpPr txBox="1"/>
            <p:nvPr/>
          </p:nvSpPr>
          <p:spPr>
            <a:xfrm>
              <a:off x="2340166" y="1450784"/>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20</a:t>
              </a:r>
              <a:r>
                <a:rPr kumimoji="0" lang="zh-CN" altLang="en-US" sz="1800" b="0" i="0" u="none" strike="noStrike" kern="120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8" name="Content Placeholder 2"/>
            <p:cNvSpPr txBox="1"/>
            <p:nvPr/>
          </p:nvSpPr>
          <p:spPr>
            <a:xfrm>
              <a:off x="2362200" y="1701418"/>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ct val="0"/>
                </a:spcAft>
                <a:buClrTx/>
                <a:buSzTx/>
                <a:buFont typeface="Arial" panose="020b0604020202020204" pitchFamily="34" charset="0"/>
                <a:buNone/>
                <a:defRPr/>
              </a:pPr>
              <a:r>
                <a:rPr kumimoji="0" lang="zh-CN" altLang="en-US" sz="700" b="0" i="0" u="none" strike="noStrike" kern="120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Group 73"/>
          <p:cNvGrpSpPr/>
          <p:nvPr/>
        </p:nvGrpSpPr>
        <p:grpSpPr>
          <a:xfrm>
            <a:off x="4815408" y="1814502"/>
            <a:ext cx="3429000" cy="1295739"/>
            <a:chOff x="533400" y="1065493"/>
            <a:chExt cx="3429000" cy="1295739"/>
          </a:xfrm>
        </p:grpSpPr>
        <p:sp>
          <p:nvSpPr>
            <p:cNvPr id="30" name="TextBox 29"/>
            <p:cNvSpPr txBox="1"/>
            <p:nvPr/>
          </p:nvSpPr>
          <p:spPr>
            <a:xfrm>
              <a:off x="533400" y="1065493"/>
              <a:ext cx="762000" cy="1295739"/>
            </a:xfrm>
            <a:prstGeom prst="rect">
              <a:avLst/>
            </a:prstGeom>
            <a:noFill/>
          </p:spPr>
          <p:txBody>
            <a:bodyPr wrap="square"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id-ID" sz="6000" b="0" i="0" u="none" strike="noStrike" kern="0" cap="none" spc="-300" normalizeH="0" baseline="0" noProof="0" smtClean="0">
                  <a:ln>
                    <a:noFill/>
                  </a:ln>
                  <a:solidFill>
                    <a:srgbClr val="92D050"/>
                  </a:solidFill>
                  <a:effectLst/>
                  <a:uLnTx/>
                  <a:uFillTx/>
                  <a:latin typeface="Agency FB" panose="020b0503020202020204" pitchFamily="34" charset="0"/>
                </a:rPr>
                <a:t>02</a:t>
              </a:r>
              <a:endParaRPr kumimoji="0" lang="en-US" sz="6000" b="0" i="0" u="none" strike="noStrike" kern="0" cap="none" spc="-300" normalizeH="0" baseline="0" noProof="0">
                <a:ln>
                  <a:noFill/>
                </a:ln>
                <a:solidFill>
                  <a:srgbClr val="92D050"/>
                </a:solidFill>
                <a:effectLst/>
                <a:uLnTx/>
                <a:uFillTx/>
                <a:latin typeface="Agency FB" panose="020b0503020202020204" pitchFamily="34" charset="0"/>
              </a:endParaRPr>
            </a:p>
          </p:txBody>
        </p:sp>
        <p:sp>
          <p:nvSpPr>
            <p:cNvPr id="31" name="Content Placeholder 2"/>
            <p:cNvSpPr txBox="1"/>
            <p:nvPr/>
          </p:nvSpPr>
          <p:spPr>
            <a:xfrm>
              <a:off x="1238672" y="1458246"/>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填加标题</a:t>
              </a:r>
              <a:br>
                <a:rPr kumimoji="0" 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zh-CN" altLang="en-US" sz="9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Group 76"/>
          <p:cNvGrpSpPr/>
          <p:nvPr/>
        </p:nvGrpSpPr>
        <p:grpSpPr>
          <a:xfrm>
            <a:off x="4815408" y="2822614"/>
            <a:ext cx="3429000" cy="1295739"/>
            <a:chOff x="533400" y="1083005"/>
            <a:chExt cx="3429000" cy="1295739"/>
          </a:xfrm>
        </p:grpSpPr>
        <p:sp>
          <p:nvSpPr>
            <p:cNvPr id="33" name="TextBox 32"/>
            <p:cNvSpPr txBox="1"/>
            <p:nvPr/>
          </p:nvSpPr>
          <p:spPr>
            <a:xfrm>
              <a:off x="533400" y="1083005"/>
              <a:ext cx="762000" cy="1295739"/>
            </a:xfrm>
            <a:prstGeom prst="rect">
              <a:avLst/>
            </a:prstGeom>
            <a:noFill/>
          </p:spPr>
          <p:txBody>
            <a:bodyPr wrap="square" rtlCol="0">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id-ID" sz="6000" b="0" i="0" u="none" strike="noStrike" kern="0" cap="none" spc="-300" normalizeH="0" baseline="0" noProof="0" smtClean="0">
                  <a:ln>
                    <a:noFill/>
                  </a:ln>
                  <a:solidFill>
                    <a:srgbClr val="92D050"/>
                  </a:solidFill>
                  <a:effectLst/>
                  <a:uLnTx/>
                  <a:uFillTx/>
                  <a:latin typeface="Agency FB" panose="020b0503020202020204" pitchFamily="34" charset="0"/>
                </a:rPr>
                <a:t>03</a:t>
              </a:r>
              <a:endParaRPr kumimoji="0" lang="en-US" sz="6000" b="0" i="0" u="none" strike="noStrike" kern="0" cap="none" spc="-300" normalizeH="0" baseline="0" noProof="0">
                <a:ln>
                  <a:noFill/>
                </a:ln>
                <a:solidFill>
                  <a:srgbClr val="92D050"/>
                </a:solidFill>
                <a:effectLst/>
                <a:uLnTx/>
                <a:uFillTx/>
                <a:latin typeface="Agency FB" panose="020b0503020202020204" pitchFamily="34" charset="0"/>
              </a:endParaRPr>
            </a:p>
          </p:txBody>
        </p:sp>
        <p:sp>
          <p:nvSpPr>
            <p:cNvPr id="34" name="Content Placeholder 2"/>
            <p:cNvSpPr txBox="1"/>
            <p:nvPr/>
          </p:nvSpPr>
          <p:spPr>
            <a:xfrm>
              <a:off x="1238672" y="1458123"/>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200" b="1"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填加标题</a:t>
              </a:r>
              <a:br>
                <a:rPr kumimoji="0" lang="en-US" sz="1200" b="1"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zh-CN" altLang="en-US" sz="9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sp>
        <p:nvSpPr>
          <p:cNvPr id="35" name="Content Placeholder 2"/>
          <p:cNvSpPr txBox="1"/>
          <p:nvPr/>
        </p:nvSpPr>
        <p:spPr>
          <a:xfrm>
            <a:off x="1065542" y="4193473"/>
            <a:ext cx="7078488"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zh-CN" altLang="en-US" sz="1000" b="0"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此处添加详细文本描述，建议与标题相关并符合整体语言风格，语言描述尽量简洁生动。此处添加详细文本描述，建议与标题相关并符合整体语言风格，语言描述尽量简洁生动</a:t>
            </a:r>
            <a:r>
              <a:rPr kumimoji="0" lang="zh-CN" altLang="en-US" sz="1000" b="0" i="0" u="none" strike="noStrike" kern="1200" cap="none" spc="0" normalizeH="0" baseline="0" noProof="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a:t>
            </a:r>
            <a:endParaRPr kumimoji="0" lang="zh-CN" altLang="en-US" sz="1000" b="0"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ct val="2000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par>
                          <p:cTn id="21" fill="hold" nodeType="afterGroup">
                            <p:stCondLst>
                              <p:cond delay="2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1+#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500"/>
                            </p:stCondLst>
                            <p:childTnLst>
                              <p:par>
                                <p:cTn id="27" presetID="54" presetClass="entr" presetSubtype="0" accel="10000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strVal val="#ppt_w*0.05"/>
                                          </p:val>
                                        </p:tav>
                                        <p:tav tm="100000">
                                          <p:val>
                                            <p:strVal val="#ppt_w"/>
                                          </p:val>
                                        </p:tav>
                                      </p:tavLst>
                                    </p:anim>
                                    <p:anim calcmode="lin" valueType="num">
                                      <p:cBhvr>
                                        <p:cTn id="30" dur="500" fill="hold"/>
                                        <p:tgtEl>
                                          <p:spTgt spid="32"/>
                                        </p:tgtEl>
                                        <p:attrNameLst>
                                          <p:attrName>ppt_h</p:attrName>
                                        </p:attrNameLst>
                                      </p:cBhvr>
                                      <p:tavLst>
                                        <p:tav tm="0">
                                          <p:val>
                                            <p:strVal val="#ppt_h"/>
                                          </p:val>
                                        </p:tav>
                                        <p:tav tm="100000">
                                          <p:val>
                                            <p:strVal val="#ppt_h"/>
                                          </p:val>
                                        </p:tav>
                                      </p:tavLst>
                                    </p:anim>
                                    <p:anim calcmode="lin" valueType="num">
                                      <p:cBhvr>
                                        <p:cTn id="31" dur="500" fill="hold"/>
                                        <p:tgtEl>
                                          <p:spTgt spid="32"/>
                                        </p:tgtEl>
                                        <p:attrNameLst>
                                          <p:attrName>ppt_x</p:attrName>
                                        </p:attrNameLst>
                                      </p:cBhvr>
                                      <p:tavLst>
                                        <p:tav tm="0">
                                          <p:val>
                                            <p:strVal val="#ppt_x-.2"/>
                                          </p:val>
                                        </p:tav>
                                        <p:tav tm="100000">
                                          <p:val>
                                            <p:strVal val="#ppt_x"/>
                                          </p:val>
                                        </p:tav>
                                      </p:tavLst>
                                    </p:anim>
                                    <p:anim calcmode="lin" valueType="num">
                                      <p:cBhvr>
                                        <p:cTn id="32" dur="500" fill="hold"/>
                                        <p:tgtEl>
                                          <p:spTgt spid="32"/>
                                        </p:tgtEl>
                                        <p:attrNameLst>
                                          <p:attrName>ppt_y</p:attrName>
                                        </p:attrNameLst>
                                      </p:cBhvr>
                                      <p:tavLst>
                                        <p:tav tm="0">
                                          <p:val>
                                            <p:strVal val="#ppt_y"/>
                                          </p:val>
                                        </p:tav>
                                        <p:tav tm="100000">
                                          <p:val>
                                            <p:strVal val="#ppt_y"/>
                                          </p:val>
                                        </p:tav>
                                      </p:tavLst>
                                    </p:anim>
                                    <p:animEffect transition="in" filter="fade">
                                      <p:cBhvr>
                                        <p:cTn id="33" dur="500"/>
                                        <p:tgtEl>
                                          <p:spTgt spid="32"/>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755576" y="1263896"/>
            <a:ext cx="3744416" cy="936105"/>
            <a:chOff x="755576" y="1263896"/>
            <a:chExt cx="3744416" cy="936105"/>
          </a:xfrm>
        </p:grpSpPr>
        <p:sp>
          <p:nvSpPr>
            <p:cNvPr id="6" name="矩形 5"/>
            <p:cNvSpPr/>
            <p:nvPr/>
          </p:nvSpPr>
          <p:spPr>
            <a:xfrm>
              <a:off x="755576" y="1263897"/>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1173612" y="1385993"/>
              <a:ext cx="3096344" cy="694058"/>
              <a:chOff x="1389636" y="1203598"/>
              <a:chExt cx="3096344" cy="694058"/>
            </a:xfrm>
          </p:grpSpPr>
          <p:sp>
            <p:nvSpPr>
              <p:cNvPr id="11" name="TextBox 10"/>
              <p:cNvSpPr txBox="1"/>
              <p:nvPr/>
            </p:nvSpPr>
            <p:spPr>
              <a:xfrm>
                <a:off x="1389636" y="1471898"/>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1389636" y="1203598"/>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13572" y="1263896"/>
              <a:ext cx="411012" cy="489207"/>
              <a:chOff x="813572" y="1263896"/>
              <a:chExt cx="411012" cy="489207"/>
            </a:xfrm>
          </p:grpSpPr>
          <p:sp>
            <p:nvSpPr>
              <p:cNvPr id="9" name="流程图: 离页连接符 8"/>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13" name="组合 12"/>
          <p:cNvGrpSpPr/>
          <p:nvPr/>
        </p:nvGrpSpPr>
        <p:grpSpPr>
          <a:xfrm>
            <a:off x="755576" y="2355726"/>
            <a:ext cx="3744416" cy="936104"/>
            <a:chOff x="755576" y="2355726"/>
            <a:chExt cx="3744416" cy="936104"/>
          </a:xfrm>
        </p:grpSpPr>
        <p:sp>
          <p:nvSpPr>
            <p:cNvPr id="14" name="矩形 13"/>
            <p:cNvSpPr/>
            <p:nvPr/>
          </p:nvSpPr>
          <p:spPr>
            <a:xfrm>
              <a:off x="755576" y="2355726"/>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73612" y="2476749"/>
              <a:ext cx="3096344" cy="694058"/>
              <a:chOff x="1389636" y="2211976"/>
              <a:chExt cx="3096344" cy="694058"/>
            </a:xfrm>
          </p:grpSpPr>
          <p:sp>
            <p:nvSpPr>
              <p:cNvPr id="19" name="TextBox 18"/>
              <p:cNvSpPr txBox="1"/>
              <p:nvPr/>
            </p:nvSpPr>
            <p:spPr>
              <a:xfrm>
                <a:off x="1389636" y="2480276"/>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1389636" y="2211976"/>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13572" y="2355726"/>
              <a:ext cx="411012" cy="489207"/>
              <a:chOff x="813572" y="1263896"/>
              <a:chExt cx="411012" cy="489207"/>
            </a:xfrm>
          </p:grpSpPr>
          <p:sp>
            <p:nvSpPr>
              <p:cNvPr id="17" name="流程图: 离页连接符 16"/>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755576" y="3447555"/>
            <a:ext cx="3744416" cy="936104"/>
            <a:chOff x="755576" y="3447555"/>
            <a:chExt cx="3744416" cy="936104"/>
          </a:xfrm>
        </p:grpSpPr>
        <p:sp>
          <p:nvSpPr>
            <p:cNvPr id="22" name="矩形 21"/>
            <p:cNvSpPr/>
            <p:nvPr/>
          </p:nvSpPr>
          <p:spPr>
            <a:xfrm>
              <a:off x="755576" y="3447555"/>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173612" y="3568578"/>
              <a:ext cx="3096344" cy="694058"/>
              <a:chOff x="1389636" y="3267764"/>
              <a:chExt cx="3096344" cy="694058"/>
            </a:xfrm>
          </p:grpSpPr>
          <p:sp>
            <p:nvSpPr>
              <p:cNvPr id="27" name="TextBox 26"/>
              <p:cNvSpPr txBox="1"/>
              <p:nvPr/>
            </p:nvSpPr>
            <p:spPr>
              <a:xfrm>
                <a:off x="1389636" y="3536064"/>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1389636" y="3267764"/>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13572" y="3447555"/>
              <a:ext cx="411012" cy="489207"/>
              <a:chOff x="813572" y="1263896"/>
              <a:chExt cx="411012" cy="489207"/>
            </a:xfrm>
          </p:grpSpPr>
          <p:sp>
            <p:nvSpPr>
              <p:cNvPr id="25" name="流程图: 离页连接符 24"/>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4716016" y="1263896"/>
            <a:ext cx="3744416" cy="936105"/>
            <a:chOff x="4716016" y="1263896"/>
            <a:chExt cx="3744416" cy="936105"/>
          </a:xfrm>
        </p:grpSpPr>
        <p:sp>
          <p:nvSpPr>
            <p:cNvPr id="30" name="矩形 29"/>
            <p:cNvSpPr/>
            <p:nvPr/>
          </p:nvSpPr>
          <p:spPr>
            <a:xfrm>
              <a:off x="4716016" y="1263897"/>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148064" y="1385993"/>
              <a:ext cx="3096344" cy="694058"/>
              <a:chOff x="5132234" y="1203598"/>
              <a:chExt cx="3096344" cy="694058"/>
            </a:xfrm>
          </p:grpSpPr>
          <p:sp>
            <p:nvSpPr>
              <p:cNvPr id="35" name="TextBox 34"/>
              <p:cNvSpPr txBox="1"/>
              <p:nvPr/>
            </p:nvSpPr>
            <p:spPr>
              <a:xfrm>
                <a:off x="5132234" y="1471898"/>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6" name="TextBox 35"/>
              <p:cNvSpPr txBox="1"/>
              <p:nvPr/>
            </p:nvSpPr>
            <p:spPr>
              <a:xfrm>
                <a:off x="5132234" y="1203598"/>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768974" y="1263896"/>
              <a:ext cx="411012" cy="489207"/>
              <a:chOff x="813572" y="1263896"/>
              <a:chExt cx="411012" cy="489207"/>
            </a:xfrm>
          </p:grpSpPr>
          <p:sp>
            <p:nvSpPr>
              <p:cNvPr id="33" name="流程图: 离页连接符 32"/>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4" name="TextBox 33"/>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4716016" y="2355726"/>
            <a:ext cx="3744416" cy="936104"/>
            <a:chOff x="4716016" y="2355726"/>
            <a:chExt cx="3744416" cy="936104"/>
          </a:xfrm>
        </p:grpSpPr>
        <p:sp>
          <p:nvSpPr>
            <p:cNvPr id="38" name="矩形 37"/>
            <p:cNvSpPr/>
            <p:nvPr/>
          </p:nvSpPr>
          <p:spPr>
            <a:xfrm>
              <a:off x="4716016" y="2355726"/>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148064" y="2476749"/>
              <a:ext cx="3096344" cy="694058"/>
              <a:chOff x="5132234" y="2211976"/>
              <a:chExt cx="3096344" cy="694058"/>
            </a:xfrm>
          </p:grpSpPr>
          <p:sp>
            <p:nvSpPr>
              <p:cNvPr id="43" name="TextBox 42"/>
              <p:cNvSpPr txBox="1"/>
              <p:nvPr/>
            </p:nvSpPr>
            <p:spPr>
              <a:xfrm>
                <a:off x="5132234" y="2480276"/>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a:off x="5132234" y="2211976"/>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768974" y="2355726"/>
              <a:ext cx="411012" cy="489207"/>
              <a:chOff x="813572" y="1263896"/>
              <a:chExt cx="411012" cy="489207"/>
            </a:xfrm>
          </p:grpSpPr>
          <p:sp>
            <p:nvSpPr>
              <p:cNvPr id="41" name="流程图: 离页连接符 40"/>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TextBox 41"/>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45" name="组合 44"/>
          <p:cNvGrpSpPr/>
          <p:nvPr/>
        </p:nvGrpSpPr>
        <p:grpSpPr>
          <a:xfrm>
            <a:off x="4716016" y="3447555"/>
            <a:ext cx="3744416" cy="936104"/>
            <a:chOff x="4716016" y="3447555"/>
            <a:chExt cx="3744416" cy="936104"/>
          </a:xfrm>
          <a:solidFill>
            <a:srgbClr val="92D050"/>
          </a:solidFill>
        </p:grpSpPr>
        <p:sp>
          <p:nvSpPr>
            <p:cNvPr id="46" name="矩形 45"/>
            <p:cNvSpPr/>
            <p:nvPr/>
          </p:nvSpPr>
          <p:spPr>
            <a:xfrm>
              <a:off x="4716016" y="3447555"/>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7" name="组合 46"/>
            <p:cNvGrpSpPr/>
            <p:nvPr/>
          </p:nvGrpSpPr>
          <p:grpSpPr>
            <a:xfrm>
              <a:off x="5148064" y="3568578"/>
              <a:ext cx="3096344" cy="694058"/>
              <a:chOff x="5132234" y="3267764"/>
              <a:chExt cx="3096344" cy="694058"/>
            </a:xfrm>
            <a:grpFill/>
          </p:grpSpPr>
          <p:sp>
            <p:nvSpPr>
              <p:cNvPr id="51" name="TextBox 50"/>
              <p:cNvSpPr txBox="1"/>
              <p:nvPr/>
            </p:nvSpPr>
            <p:spPr>
              <a:xfrm>
                <a:off x="5132234" y="3536064"/>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2" name="TextBox 51"/>
              <p:cNvSpPr txBox="1"/>
              <p:nvPr/>
            </p:nvSpPr>
            <p:spPr>
              <a:xfrm>
                <a:off x="5132234" y="3267764"/>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4768974" y="3447555"/>
              <a:ext cx="411012" cy="489207"/>
              <a:chOff x="813572" y="1263896"/>
              <a:chExt cx="411012" cy="489207"/>
            </a:xfrm>
            <a:grpFill/>
          </p:grpSpPr>
          <p:sp>
            <p:nvSpPr>
              <p:cNvPr id="49" name="流程图: 离页连接符 48"/>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0" name="TextBox 49"/>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6</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810714" y="1351562"/>
            <a:ext cx="3744416" cy="936105"/>
            <a:chOff x="755576" y="1263896"/>
            <a:chExt cx="3744416" cy="936105"/>
          </a:xfrm>
          <a:solidFill>
            <a:srgbClr val="92D050"/>
          </a:solidFill>
        </p:grpSpPr>
        <p:sp>
          <p:nvSpPr>
            <p:cNvPr id="54" name="矩形 53"/>
            <p:cNvSpPr/>
            <p:nvPr/>
          </p:nvSpPr>
          <p:spPr>
            <a:xfrm>
              <a:off x="755576" y="1263897"/>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173612" y="1385993"/>
              <a:ext cx="3096344" cy="694058"/>
              <a:chOff x="1389636" y="1203598"/>
              <a:chExt cx="3096344" cy="694058"/>
            </a:xfrm>
            <a:grpFill/>
          </p:grpSpPr>
          <p:sp>
            <p:nvSpPr>
              <p:cNvPr id="59" name="TextBox 58"/>
              <p:cNvSpPr txBox="1"/>
              <p:nvPr/>
            </p:nvSpPr>
            <p:spPr>
              <a:xfrm>
                <a:off x="1389636" y="1471898"/>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0" name="TextBox 59"/>
              <p:cNvSpPr txBox="1"/>
              <p:nvPr/>
            </p:nvSpPr>
            <p:spPr>
              <a:xfrm>
                <a:off x="1389636" y="1203598"/>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813572" y="1263896"/>
              <a:ext cx="411012" cy="489207"/>
              <a:chOff x="813572" y="1263896"/>
              <a:chExt cx="411012" cy="489207"/>
            </a:xfrm>
            <a:grpFill/>
          </p:grpSpPr>
          <p:sp>
            <p:nvSpPr>
              <p:cNvPr id="57" name="流程图: 离页连接符 56"/>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8" name="TextBox 57"/>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61" name="组合 60"/>
          <p:cNvGrpSpPr/>
          <p:nvPr/>
        </p:nvGrpSpPr>
        <p:grpSpPr>
          <a:xfrm>
            <a:off x="810714" y="2443392"/>
            <a:ext cx="3744416" cy="936104"/>
            <a:chOff x="755576" y="2355726"/>
            <a:chExt cx="3744416" cy="936104"/>
          </a:xfrm>
          <a:solidFill>
            <a:srgbClr val="92D050"/>
          </a:solidFill>
        </p:grpSpPr>
        <p:sp>
          <p:nvSpPr>
            <p:cNvPr id="62" name="矩形 61"/>
            <p:cNvSpPr/>
            <p:nvPr/>
          </p:nvSpPr>
          <p:spPr>
            <a:xfrm>
              <a:off x="755576" y="2355726"/>
              <a:ext cx="3744416" cy="936104"/>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173612" y="2476749"/>
              <a:ext cx="3096344" cy="694058"/>
              <a:chOff x="1389636" y="2211976"/>
              <a:chExt cx="3096344" cy="694058"/>
            </a:xfrm>
            <a:grpFill/>
          </p:grpSpPr>
          <p:sp>
            <p:nvSpPr>
              <p:cNvPr id="67" name="TextBox 66"/>
              <p:cNvSpPr txBox="1"/>
              <p:nvPr/>
            </p:nvSpPr>
            <p:spPr>
              <a:xfrm>
                <a:off x="1389636" y="2480276"/>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8" name="TextBox 67"/>
              <p:cNvSpPr txBox="1"/>
              <p:nvPr/>
            </p:nvSpPr>
            <p:spPr>
              <a:xfrm>
                <a:off x="1389636" y="2211976"/>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813572" y="2355726"/>
              <a:ext cx="411012" cy="489207"/>
              <a:chOff x="813572" y="1263896"/>
              <a:chExt cx="411012" cy="489207"/>
            </a:xfrm>
            <a:grpFill/>
          </p:grpSpPr>
          <p:sp>
            <p:nvSpPr>
              <p:cNvPr id="65" name="流程图: 离页连接符 64"/>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6" name="TextBox 65"/>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69" name="组合 68"/>
          <p:cNvGrpSpPr/>
          <p:nvPr/>
        </p:nvGrpSpPr>
        <p:grpSpPr>
          <a:xfrm>
            <a:off x="810714" y="3535221"/>
            <a:ext cx="3744416" cy="936104"/>
            <a:chOff x="755576" y="3447555"/>
            <a:chExt cx="3744416" cy="936104"/>
          </a:xfrm>
          <a:solidFill>
            <a:srgbClr val="92D050"/>
          </a:solidFill>
        </p:grpSpPr>
        <p:sp>
          <p:nvSpPr>
            <p:cNvPr id="70" name="矩形 69"/>
            <p:cNvSpPr/>
            <p:nvPr/>
          </p:nvSpPr>
          <p:spPr>
            <a:xfrm>
              <a:off x="755576" y="3447555"/>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173612" y="3568578"/>
              <a:ext cx="3096344" cy="694058"/>
              <a:chOff x="1389636" y="3267764"/>
              <a:chExt cx="3096344" cy="694058"/>
            </a:xfrm>
            <a:grpFill/>
          </p:grpSpPr>
          <p:sp>
            <p:nvSpPr>
              <p:cNvPr id="75" name="TextBox 74"/>
              <p:cNvSpPr txBox="1"/>
              <p:nvPr/>
            </p:nvSpPr>
            <p:spPr>
              <a:xfrm>
                <a:off x="1389636" y="3536064"/>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6" name="TextBox 75"/>
              <p:cNvSpPr txBox="1"/>
              <p:nvPr/>
            </p:nvSpPr>
            <p:spPr>
              <a:xfrm>
                <a:off x="1389636" y="3267764"/>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813572" y="3447555"/>
              <a:ext cx="411012" cy="489207"/>
              <a:chOff x="813572" y="1263896"/>
              <a:chExt cx="411012" cy="489207"/>
            </a:xfrm>
            <a:grpFill/>
          </p:grpSpPr>
          <p:sp>
            <p:nvSpPr>
              <p:cNvPr id="73" name="流程图: 离页连接符 72"/>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4" name="TextBox 73"/>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77" name="组合 76"/>
          <p:cNvGrpSpPr/>
          <p:nvPr/>
        </p:nvGrpSpPr>
        <p:grpSpPr>
          <a:xfrm>
            <a:off x="4771154" y="1351562"/>
            <a:ext cx="3744416" cy="936105"/>
            <a:chOff x="4716016" y="1263896"/>
            <a:chExt cx="3744416" cy="936105"/>
          </a:xfrm>
          <a:solidFill>
            <a:srgbClr val="92D050"/>
          </a:solidFill>
        </p:grpSpPr>
        <p:sp>
          <p:nvSpPr>
            <p:cNvPr id="78" name="矩形 77"/>
            <p:cNvSpPr/>
            <p:nvPr/>
          </p:nvSpPr>
          <p:spPr>
            <a:xfrm>
              <a:off x="4716016" y="1263897"/>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9" name="组合 78"/>
            <p:cNvGrpSpPr/>
            <p:nvPr/>
          </p:nvGrpSpPr>
          <p:grpSpPr>
            <a:xfrm>
              <a:off x="5148064" y="1385993"/>
              <a:ext cx="3096344" cy="694058"/>
              <a:chOff x="5132234" y="1203598"/>
              <a:chExt cx="3096344" cy="694058"/>
            </a:xfrm>
            <a:grpFill/>
          </p:grpSpPr>
          <p:sp>
            <p:nvSpPr>
              <p:cNvPr id="83" name="TextBox 82"/>
              <p:cNvSpPr txBox="1"/>
              <p:nvPr/>
            </p:nvSpPr>
            <p:spPr>
              <a:xfrm>
                <a:off x="5132234" y="1471898"/>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4" name="TextBox 83"/>
              <p:cNvSpPr txBox="1"/>
              <p:nvPr/>
            </p:nvSpPr>
            <p:spPr>
              <a:xfrm>
                <a:off x="5132234" y="1203598"/>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4768974" y="1263896"/>
              <a:ext cx="411012" cy="489207"/>
              <a:chOff x="813572" y="1263896"/>
              <a:chExt cx="411012" cy="489207"/>
            </a:xfrm>
            <a:grpFill/>
          </p:grpSpPr>
          <p:sp>
            <p:nvSpPr>
              <p:cNvPr id="81" name="流程图: 离页连接符 80"/>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2" name="TextBox 81"/>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85" name="组合 84"/>
          <p:cNvGrpSpPr/>
          <p:nvPr/>
        </p:nvGrpSpPr>
        <p:grpSpPr>
          <a:xfrm>
            <a:off x="4771154" y="2443392"/>
            <a:ext cx="3744416" cy="936104"/>
            <a:chOff x="4716016" y="2355726"/>
            <a:chExt cx="3744416" cy="936104"/>
          </a:xfrm>
          <a:solidFill>
            <a:srgbClr val="92D050"/>
          </a:solidFill>
        </p:grpSpPr>
        <p:sp>
          <p:nvSpPr>
            <p:cNvPr id="86" name="矩形 85"/>
            <p:cNvSpPr/>
            <p:nvPr/>
          </p:nvSpPr>
          <p:spPr>
            <a:xfrm>
              <a:off x="4716016" y="2355726"/>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87" name="组合 86"/>
            <p:cNvGrpSpPr/>
            <p:nvPr/>
          </p:nvGrpSpPr>
          <p:grpSpPr>
            <a:xfrm>
              <a:off x="5148064" y="2476749"/>
              <a:ext cx="3096344" cy="694058"/>
              <a:chOff x="5132234" y="2211976"/>
              <a:chExt cx="3096344" cy="694058"/>
            </a:xfrm>
            <a:grpFill/>
          </p:grpSpPr>
          <p:sp>
            <p:nvSpPr>
              <p:cNvPr id="91" name="TextBox 90"/>
              <p:cNvSpPr txBox="1"/>
              <p:nvPr/>
            </p:nvSpPr>
            <p:spPr>
              <a:xfrm>
                <a:off x="5132234" y="2480276"/>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ct val="0"/>
                  </a:spcBef>
                  <a:spcAft>
                    <a:spcPct val="0"/>
                  </a:spcAft>
                  <a:buClrTx/>
                  <a:buSzTx/>
                  <a:buFontTx/>
                  <a:buNone/>
                  <a:defRPr/>
                </a:pP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kumimoji="0" lang="zh-CN" altLang="en-US" sz="9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内容</a:t>
                </a:r>
                <a:r>
                  <a:rPr kumimoji="0" lang="zh-CN" altLang="en-US"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rPr>
                  <a:t>。</a:t>
                </a:r>
                <a:endParaRPr kumimoji="0" lang="en-US" altLang="zh-CN" sz="900" b="0" i="0" u="none" strike="noStrike" kern="0" cap="none" spc="0" normalizeH="0" baseline="0" noProof="0" smtClean="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2" name="TextBox 91"/>
              <p:cNvSpPr txBox="1"/>
              <p:nvPr/>
            </p:nvSpPr>
            <p:spPr>
              <a:xfrm>
                <a:off x="5132234" y="2211976"/>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4768974" y="2355726"/>
              <a:ext cx="411012" cy="489207"/>
              <a:chOff x="813572" y="1263896"/>
              <a:chExt cx="411012" cy="489207"/>
            </a:xfrm>
            <a:grpFill/>
          </p:grpSpPr>
          <p:sp>
            <p:nvSpPr>
              <p:cNvPr id="89" name="流程图: 离页连接符 88"/>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0" name="TextBox 89"/>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Tm="0" p14:dur="160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1+#ppt_w/2"/>
                                          </p:val>
                                        </p:tav>
                                        <p:tav tm="100000">
                                          <p:val>
                                            <p:strVal val="#ppt_x"/>
                                          </p:val>
                                        </p:tav>
                                      </p:tavLst>
                                    </p:anim>
                                    <p:anim calcmode="lin" valueType="num">
                                      <p:cBhvr additive="base">
                                        <p:cTn id="33" dur="500" fill="hold"/>
                                        <p:tgtEl>
                                          <p:spTgt spid="4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0-#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0-#ppt_w/2"/>
                                          </p:val>
                                        </p:tav>
                                        <p:tav tm="100000">
                                          <p:val>
                                            <p:strVal val="#ppt_x"/>
                                          </p:val>
                                        </p:tav>
                                      </p:tavLst>
                                    </p:anim>
                                    <p:anim calcmode="lin" valueType="num">
                                      <p:cBhvr additive="base">
                                        <p:cTn id="43" dur="500" fill="hold"/>
                                        <p:tgtEl>
                                          <p:spTgt spid="61"/>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0-#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2" fill="hold"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additive="base">
                                        <p:cTn id="52" dur="500" fill="hold"/>
                                        <p:tgtEl>
                                          <p:spTgt spid="77"/>
                                        </p:tgtEl>
                                        <p:attrNameLst>
                                          <p:attrName>ppt_x</p:attrName>
                                        </p:attrNameLst>
                                      </p:cBhvr>
                                      <p:tavLst>
                                        <p:tav tm="0">
                                          <p:val>
                                            <p:strVal val="1+#ppt_w/2"/>
                                          </p:val>
                                        </p:tav>
                                        <p:tav tm="100000">
                                          <p:val>
                                            <p:strVal val="#ppt_x"/>
                                          </p:val>
                                        </p:tav>
                                      </p:tavLst>
                                    </p:anim>
                                    <p:anim calcmode="lin" valueType="num">
                                      <p:cBhvr additive="base">
                                        <p:cTn id="53" dur="500" fill="hold"/>
                                        <p:tgtEl>
                                          <p:spTgt spid="7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2"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500" fill="hold"/>
                                        <p:tgtEl>
                                          <p:spTgt spid="85"/>
                                        </p:tgtEl>
                                        <p:attrNameLst>
                                          <p:attrName>ppt_x</p:attrName>
                                        </p:attrNameLst>
                                      </p:cBhvr>
                                      <p:tavLst>
                                        <p:tav tm="0">
                                          <p:val>
                                            <p:strVal val="1+#ppt_w/2"/>
                                          </p:val>
                                        </p:tav>
                                        <p:tav tm="100000">
                                          <p:val>
                                            <p:strVal val="#ppt_x"/>
                                          </p:val>
                                        </p:tav>
                                      </p:tavLst>
                                    </p:anim>
                                    <p:anim calcmode="lin" valueType="num">
                                      <p:cBhvr additive="base">
                                        <p:cTn id="58"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smtClean="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rPr>
              <a:t>单击此处添加文本</a:t>
            </a:r>
            <a:endParaRPr lang="zh-CN" altLang="en-US" sz="3200" b="1">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gra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814331" y="1339542"/>
            <a:ext cx="863600" cy="863600"/>
            <a:chOff x="2136775" y="1708150"/>
            <a:chExt cx="1176338" cy="1176338"/>
          </a:xfrm>
        </p:grpSpPr>
        <p:sp>
          <p:nvSpPr>
            <p:cNvPr id="6" name="Freeform 8"/>
            <p:cNvSpPr/>
            <p:nvPr/>
          </p:nvSpPr>
          <p:spPr bwMode="auto">
            <a:xfrm>
              <a:off x="2136775" y="1708150"/>
              <a:ext cx="1176338" cy="1176338"/>
            </a:xfrm>
            <a:custGeom>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9"/>
            <p:cNvSpPr>
              <a:spLocks noEditPoints="1"/>
            </p:cNvSpPr>
            <p:nvPr/>
          </p:nvSpPr>
          <p:spPr bwMode="auto">
            <a:xfrm>
              <a:off x="2332038" y="1985963"/>
              <a:ext cx="784225" cy="719138"/>
            </a:xfrm>
            <a:custGeom>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7"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759425" y="1339542"/>
            <a:ext cx="863600" cy="863600"/>
            <a:chOff x="5030788" y="1708150"/>
            <a:chExt cx="1176338" cy="1176338"/>
          </a:xfrm>
        </p:grpSpPr>
        <p:sp>
          <p:nvSpPr>
            <p:cNvPr id="9" name="Freeform 6"/>
            <p:cNvSpPr/>
            <p:nvPr/>
          </p:nvSpPr>
          <p:spPr bwMode="auto">
            <a:xfrm>
              <a:off x="5030788" y="1708150"/>
              <a:ext cx="1176338" cy="1176338"/>
            </a:xfrm>
            <a:custGeom>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0" name="Freeform 10"/>
            <p:cNvSpPr>
              <a:spLocks noEditPoints="1"/>
            </p:cNvSpPr>
            <p:nvPr/>
          </p:nvSpPr>
          <p:spPr bwMode="auto">
            <a:xfrm>
              <a:off x="5280025" y="1862138"/>
              <a:ext cx="701675" cy="965200"/>
            </a:xfrm>
            <a:custGeom>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287784" y="1339542"/>
            <a:ext cx="863600" cy="863600"/>
            <a:chOff x="3568700" y="1708150"/>
            <a:chExt cx="1176338" cy="1176338"/>
          </a:xfrm>
        </p:grpSpPr>
        <p:sp>
          <p:nvSpPr>
            <p:cNvPr id="12" name="Freeform 7"/>
            <p:cNvSpPr/>
            <p:nvPr/>
          </p:nvSpPr>
          <p:spPr bwMode="auto">
            <a:xfrm>
              <a:off x="3568700" y="1708150"/>
              <a:ext cx="1176338" cy="1176338"/>
            </a:xfrm>
            <a:custGeom>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1"/>
            <p:cNvSpPr>
              <a:spLocks noEditPoints="1"/>
            </p:cNvSpPr>
            <p:nvPr/>
          </p:nvSpPr>
          <p:spPr bwMode="auto">
            <a:xfrm>
              <a:off x="3802063" y="1922463"/>
              <a:ext cx="704850" cy="844550"/>
            </a:xfrm>
            <a:custGeom>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4" name="TextBox 13"/>
          <p:cNvSpPr txBox="1"/>
          <p:nvPr/>
        </p:nvSpPr>
        <p:spPr>
          <a:xfrm>
            <a:off x="1400037" y="2923222"/>
            <a:ext cx="1692188" cy="1592744"/>
          </a:xfrm>
          <a:prstGeom prst="rect">
            <a:avLst/>
          </a:prstGeom>
          <a:noFill/>
        </p:spPr>
        <p:txBody>
          <a:bodyPr wrap="square" rtlCol="0">
            <a:spAutoFit/>
          </a:bodyPr>
          <a:lstStyle/>
          <a:p>
            <a:pPr algn="just">
              <a:lnSpc>
                <a:spcPts val="1300"/>
              </a:lnSpc>
            </a:pPr>
            <a:r>
              <a:rPr lang="zh-CN" altLang="en-US" sz="90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lang="zh-CN" altLang="en-US" sz="900">
                <a:latin typeface="微软雅黑" panose="020b0503020204020204" pitchFamily="34" charset="-122"/>
                <a:ea typeface="微软雅黑" panose="020b0503020204020204" pitchFamily="34" charset="-122"/>
              </a:rPr>
              <a:t>内容</a:t>
            </a:r>
            <a:r>
              <a:rPr lang="zh-CN" altLang="en-US" sz="900" smtClean="0">
                <a:latin typeface="微软雅黑" panose="020b0503020204020204" pitchFamily="34" charset="-122"/>
                <a:ea typeface="微软雅黑" panose="020b0503020204020204" pitchFamily="34" charset="-122"/>
              </a:rPr>
              <a:t>。</a:t>
            </a:r>
            <a:endParaRPr lang="en-US" altLang="zh-CN" sz="900" smtClean="0">
              <a:latin typeface="微软雅黑" panose="020b0503020204020204" pitchFamily="34" charset="-122"/>
              <a:ea typeface="微软雅黑" panose="020b0503020204020204" pitchFamily="34" charset="-122"/>
            </a:endParaRPr>
          </a:p>
          <a:p>
            <a:pPr algn="just">
              <a:lnSpc>
                <a:spcPts val="1300"/>
              </a:lnSpc>
            </a:pPr>
            <a:endParaRPr lang="en-US" altLang="zh-CN" sz="900">
              <a:latin typeface="微软雅黑" panose="020b0503020204020204" pitchFamily="34" charset="-122"/>
              <a:ea typeface="微软雅黑" panose="020b0503020204020204" pitchFamily="34" charset="-122"/>
            </a:endParaRPr>
          </a:p>
          <a:p>
            <a:pPr algn="just">
              <a:lnSpc>
                <a:spcPts val="1300"/>
              </a:lnSpc>
            </a:pPr>
            <a:r>
              <a:rPr lang="zh-CN" altLang="en-US" sz="900">
                <a:latin typeface="微软雅黑" panose="020b0503020204020204" pitchFamily="34" charset="-122"/>
                <a:ea typeface="微软雅黑" panose="020b0503020204020204" pitchFamily="34" charset="-122"/>
              </a:rPr>
              <a:t>点击输入简要文字内容，文字内容需概括精炼，不用多余的文字</a:t>
            </a:r>
            <a:r>
              <a:rPr lang="zh-CN" altLang="en-US" sz="900" smtClean="0">
                <a:latin typeface="微软雅黑" panose="020b0503020204020204" pitchFamily="34" charset="-122"/>
                <a:ea typeface="微软雅黑" panose="020b0503020204020204" pitchFamily="34" charset="-122"/>
              </a:rPr>
              <a:t>修饰。</a:t>
            </a:r>
            <a:endParaRPr lang="zh-CN" altLang="en-US" sz="900">
              <a:latin typeface="微软雅黑" panose="020b0503020204020204" pitchFamily="34" charset="-122"/>
              <a:ea typeface="微软雅黑" panose="020b0503020204020204" pitchFamily="34" charset="-122"/>
            </a:endParaRPr>
          </a:p>
          <a:p>
            <a:pPr algn="just">
              <a:lnSpc>
                <a:spcPts val="1300"/>
              </a:lnSpc>
            </a:pPr>
            <a:endParaRPr lang="zh-CN" altLang="en-US" sz="900">
              <a:latin typeface="微软雅黑" panose="020b0503020204020204" pitchFamily="34" charset="-122"/>
              <a:ea typeface="微软雅黑" panose="020b0503020204020204" pitchFamily="34" charset="-122"/>
            </a:endParaRPr>
          </a:p>
        </p:txBody>
      </p:sp>
      <p:sp>
        <p:nvSpPr>
          <p:cNvPr id="15" name="TextBox 14"/>
          <p:cNvSpPr txBox="1"/>
          <p:nvPr/>
        </p:nvSpPr>
        <p:spPr>
          <a:xfrm>
            <a:off x="1396927"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3873490" y="2923222"/>
            <a:ext cx="1692188" cy="1592744"/>
          </a:xfrm>
          <a:prstGeom prst="rect">
            <a:avLst/>
          </a:prstGeom>
          <a:noFill/>
        </p:spPr>
        <p:txBody>
          <a:bodyPr wrap="square" rtlCol="0">
            <a:spAutoFit/>
          </a:bodyPr>
          <a:lstStyle/>
          <a:p>
            <a:pPr algn="just">
              <a:lnSpc>
                <a:spcPts val="1300"/>
              </a:lnSpc>
            </a:pPr>
            <a:r>
              <a:rPr lang="zh-CN" altLang="en-US" sz="90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lang="zh-CN" altLang="en-US" sz="900">
                <a:latin typeface="微软雅黑" panose="020b0503020204020204" pitchFamily="34" charset="-122"/>
                <a:ea typeface="微软雅黑" panose="020b0503020204020204" pitchFamily="34" charset="-122"/>
              </a:rPr>
              <a:t>内容</a:t>
            </a:r>
            <a:r>
              <a:rPr lang="zh-CN" altLang="en-US" sz="900" smtClean="0">
                <a:latin typeface="微软雅黑" panose="020b0503020204020204" pitchFamily="34" charset="-122"/>
                <a:ea typeface="微软雅黑" panose="020b0503020204020204" pitchFamily="34" charset="-122"/>
              </a:rPr>
              <a:t>。</a:t>
            </a:r>
            <a:endParaRPr lang="en-US" altLang="zh-CN" sz="900" smtClean="0">
              <a:latin typeface="微软雅黑" panose="020b0503020204020204" pitchFamily="34" charset="-122"/>
              <a:ea typeface="微软雅黑" panose="020b0503020204020204" pitchFamily="34" charset="-122"/>
            </a:endParaRPr>
          </a:p>
          <a:p>
            <a:pPr algn="just">
              <a:lnSpc>
                <a:spcPts val="1300"/>
              </a:lnSpc>
            </a:pPr>
            <a:endParaRPr lang="en-US" altLang="zh-CN" sz="900">
              <a:latin typeface="微软雅黑" panose="020b0503020204020204" pitchFamily="34" charset="-122"/>
              <a:ea typeface="微软雅黑" panose="020b0503020204020204" pitchFamily="34" charset="-122"/>
            </a:endParaRPr>
          </a:p>
          <a:p>
            <a:pPr algn="just">
              <a:lnSpc>
                <a:spcPts val="1300"/>
              </a:lnSpc>
            </a:pPr>
            <a:r>
              <a:rPr lang="zh-CN" altLang="en-US" sz="900">
                <a:latin typeface="微软雅黑" panose="020b0503020204020204" pitchFamily="34" charset="-122"/>
                <a:ea typeface="微软雅黑" panose="020b0503020204020204" pitchFamily="34" charset="-122"/>
              </a:rPr>
              <a:t>点击输入简要文字内容，文字内容需概括精炼，不用多余的文字</a:t>
            </a:r>
            <a:r>
              <a:rPr lang="zh-CN" altLang="en-US" sz="900" smtClean="0">
                <a:latin typeface="微软雅黑" panose="020b0503020204020204" pitchFamily="34" charset="-122"/>
                <a:ea typeface="微软雅黑" panose="020b0503020204020204" pitchFamily="34" charset="-122"/>
              </a:rPr>
              <a:t>修饰。</a:t>
            </a:r>
            <a:endParaRPr lang="zh-CN" altLang="en-US" sz="900">
              <a:latin typeface="微软雅黑" panose="020b0503020204020204" pitchFamily="34" charset="-122"/>
              <a:ea typeface="微软雅黑" panose="020b0503020204020204" pitchFamily="34" charset="-122"/>
            </a:endParaRPr>
          </a:p>
          <a:p>
            <a:pPr algn="just">
              <a:lnSpc>
                <a:spcPts val="1300"/>
              </a:lnSpc>
            </a:pPr>
            <a:endParaRPr lang="zh-CN" altLang="en-US" sz="900">
              <a:latin typeface="微软雅黑" panose="020b0503020204020204" pitchFamily="34" charset="-122"/>
              <a:ea typeface="微软雅黑" panose="020b0503020204020204" pitchFamily="34" charset="-122"/>
            </a:endParaRPr>
          </a:p>
        </p:txBody>
      </p:sp>
      <p:sp>
        <p:nvSpPr>
          <p:cNvPr id="17" name="TextBox 16"/>
          <p:cNvSpPr txBox="1"/>
          <p:nvPr/>
        </p:nvSpPr>
        <p:spPr>
          <a:xfrm>
            <a:off x="3870380"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6345131" y="2923222"/>
            <a:ext cx="1692188" cy="1592744"/>
          </a:xfrm>
          <a:prstGeom prst="rect">
            <a:avLst/>
          </a:prstGeom>
          <a:noFill/>
        </p:spPr>
        <p:txBody>
          <a:bodyPr wrap="square" rtlCol="0">
            <a:spAutoFit/>
          </a:bodyPr>
          <a:lstStyle/>
          <a:p>
            <a:pPr algn="just">
              <a:lnSpc>
                <a:spcPts val="1300"/>
              </a:lnSpc>
            </a:pPr>
            <a:r>
              <a:rPr lang="zh-CN" altLang="en-US" sz="900" smtClean="0">
                <a:latin typeface="微软雅黑" panose="020b0503020204020204" pitchFamily="34" charset="-122"/>
                <a:ea typeface="微软雅黑" panose="020b0503020204020204" pitchFamily="34" charset="-122"/>
              </a:rPr>
              <a:t>点击输入简要文字内容，文字内容需概括精炼，不用多余的文字修饰，言简意赅的说明分项</a:t>
            </a:r>
            <a:r>
              <a:rPr lang="zh-CN" altLang="en-US" sz="900">
                <a:latin typeface="微软雅黑" panose="020b0503020204020204" pitchFamily="34" charset="-122"/>
                <a:ea typeface="微软雅黑" panose="020b0503020204020204" pitchFamily="34" charset="-122"/>
              </a:rPr>
              <a:t>内容</a:t>
            </a:r>
            <a:r>
              <a:rPr lang="zh-CN" altLang="en-US" sz="900" smtClean="0">
                <a:latin typeface="微软雅黑" panose="020b0503020204020204" pitchFamily="34" charset="-122"/>
                <a:ea typeface="微软雅黑" panose="020b0503020204020204" pitchFamily="34" charset="-122"/>
              </a:rPr>
              <a:t>。</a:t>
            </a:r>
            <a:endParaRPr lang="en-US" altLang="zh-CN" sz="900" smtClean="0">
              <a:latin typeface="微软雅黑" panose="020b0503020204020204" pitchFamily="34" charset="-122"/>
              <a:ea typeface="微软雅黑" panose="020b0503020204020204" pitchFamily="34" charset="-122"/>
            </a:endParaRPr>
          </a:p>
          <a:p>
            <a:pPr algn="just">
              <a:lnSpc>
                <a:spcPts val="1300"/>
              </a:lnSpc>
            </a:pPr>
            <a:endParaRPr lang="en-US" altLang="zh-CN" sz="900">
              <a:latin typeface="微软雅黑" panose="020b0503020204020204" pitchFamily="34" charset="-122"/>
              <a:ea typeface="微软雅黑" panose="020b0503020204020204" pitchFamily="34" charset="-122"/>
            </a:endParaRPr>
          </a:p>
          <a:p>
            <a:pPr algn="just">
              <a:lnSpc>
                <a:spcPts val="1300"/>
              </a:lnSpc>
            </a:pPr>
            <a:r>
              <a:rPr lang="zh-CN" altLang="en-US" sz="900">
                <a:latin typeface="微软雅黑" panose="020b0503020204020204" pitchFamily="34" charset="-122"/>
                <a:ea typeface="微软雅黑" panose="020b0503020204020204" pitchFamily="34" charset="-122"/>
              </a:rPr>
              <a:t>点击输入简要文字内容，文字内容需概括精炼，不用多余的文字</a:t>
            </a:r>
            <a:r>
              <a:rPr lang="zh-CN" altLang="en-US" sz="900" smtClean="0">
                <a:latin typeface="微软雅黑" panose="020b0503020204020204" pitchFamily="34" charset="-122"/>
                <a:ea typeface="微软雅黑" panose="020b0503020204020204" pitchFamily="34" charset="-122"/>
              </a:rPr>
              <a:t>修饰。</a:t>
            </a:r>
            <a:endParaRPr lang="zh-CN" altLang="en-US" sz="900">
              <a:latin typeface="微软雅黑" panose="020b0503020204020204" pitchFamily="34" charset="-122"/>
              <a:ea typeface="微软雅黑" panose="020b0503020204020204" pitchFamily="34" charset="-122"/>
            </a:endParaRPr>
          </a:p>
          <a:p>
            <a:pPr algn="just">
              <a:lnSpc>
                <a:spcPts val="1300"/>
              </a:lnSpc>
            </a:pPr>
            <a:endParaRPr lang="zh-CN" altLang="en-US" sz="900">
              <a:latin typeface="微软雅黑" panose="020b0503020204020204" pitchFamily="34" charset="-122"/>
              <a:ea typeface="微软雅黑" panose="020b0503020204020204" pitchFamily="34" charset="-122"/>
            </a:endParaRPr>
          </a:p>
        </p:txBody>
      </p:sp>
      <p:sp>
        <p:nvSpPr>
          <p:cNvPr id="19" name="TextBox 18"/>
          <p:cNvSpPr txBox="1"/>
          <p:nvPr/>
        </p:nvSpPr>
        <p:spPr>
          <a:xfrm>
            <a:off x="6342021"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nodeType="afterGroup">
                            <p:stCondLst>
                              <p:cond delay="1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Scale>
                                      <p:cBhvr>
                                        <p:cTn id="1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9" dur="1000" decel="50000" fill="hold">
                                          <p:stCondLst>
                                            <p:cond delay="0"/>
                                          </p:stCondLst>
                                        </p:cTn>
                                        <p:tgtEl>
                                          <p:spTgt spid="15"/>
                                        </p:tgtEl>
                                        <p:attrNameLst>
                                          <p:attrName>ppt_x</p:attrName>
                                          <p:attrName>ppt_y</p:attrName>
                                        </p:attrNameLst>
                                      </p:cBhvr>
                                    </p:animMotion>
                                    <p:animEffect transition="in" filter="fade">
                                      <p:cBhvr>
                                        <p:cTn id="20" dur="1000"/>
                                        <p:tgtEl>
                                          <p:spTgt spid="15"/>
                                        </p:tgtEl>
                                      </p:cBhvr>
                                    </p:animEffect>
                                  </p:childTnLst>
                                </p:cTn>
                              </p:par>
                            </p:childTnLst>
                          </p:cTn>
                        </p:par>
                        <p:par>
                          <p:cTn id="21" fill="hold" nodeType="afterGroup">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par>
                          <p:cTn id="37" fill="hold" nodeType="afterGroup">
                            <p:stCondLst>
                              <p:cond delay="3500"/>
                            </p:stCondLst>
                            <p:childTnLst>
                              <p:par>
                                <p:cTn id="38" presetID="52"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Scale>
                                      <p:cBhvr>
                                        <p:cTn id="4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1" dur="1000" decel="50000" fill="hold">
                                          <p:stCondLst>
                                            <p:cond delay="0"/>
                                          </p:stCondLst>
                                        </p:cTn>
                                        <p:tgtEl>
                                          <p:spTgt spid="17"/>
                                        </p:tgtEl>
                                        <p:attrNameLst>
                                          <p:attrName>ppt_x</p:attrName>
                                          <p:attrName>ppt_y</p:attrName>
                                        </p:attrNameLst>
                                      </p:cBhvr>
                                    </p:animMotion>
                                    <p:animEffect transition="in" filter="fade">
                                      <p:cBhvr>
                                        <p:cTn id="42" dur="1000"/>
                                        <p:tgtEl>
                                          <p:spTgt spid="17"/>
                                        </p:tgtEl>
                                      </p:cBhvr>
                                    </p:animEffect>
                                  </p:childTnLst>
                                </p:cTn>
                              </p:par>
                            </p:childTnLst>
                          </p:cTn>
                        </p:par>
                        <p:par>
                          <p:cTn id="43" fill="hold" nodeType="afterGroup">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5000"/>
                            </p:stCondLst>
                            <p:childTnLst>
                              <p:par>
                                <p:cTn id="49" presetID="25"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gtEl>
                                      </p:cBhvr>
                                    </p:animEffect>
                                  </p:childTnLst>
                                </p:cTn>
                              </p:par>
                            </p:childTnLst>
                          </p:cTn>
                        </p:par>
                        <p:par>
                          <p:cTn id="59" fill="hold" nodeType="afterGroup">
                            <p:stCondLst>
                              <p:cond delay="6000"/>
                            </p:stCondLst>
                            <p:childTnLst>
                              <p:par>
                                <p:cTn id="60" presetID="52" presetClass="entr" presetSubtype="0" fill="hold" grpId="0" nodeType="afterEffect">
                                  <p:stCondLst>
                                    <p:cond delay="0"/>
                                  </p:stCondLst>
                                  <p:iterate type="lt">
                                    <p:tmPct val="10000"/>
                                  </p:iterate>
                                  <p:childTnLst>
                                    <p:set>
                                      <p:cBhvr>
                                        <p:cTn id="61" dur="1" fill="hold">
                                          <p:stCondLst>
                                            <p:cond delay="0"/>
                                          </p:stCondLst>
                                        </p:cTn>
                                        <p:tgtEl>
                                          <p:spTgt spid="19"/>
                                        </p:tgtEl>
                                        <p:attrNameLst>
                                          <p:attrName>style.visibility</p:attrName>
                                        </p:attrNameLst>
                                      </p:cBhvr>
                                      <p:to>
                                        <p:strVal val="visible"/>
                                      </p:to>
                                    </p:set>
                                    <p:animScale>
                                      <p:cBhvr>
                                        <p:cTn id="6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3" dur="1000" decel="50000" fill="hold">
                                          <p:stCondLst>
                                            <p:cond delay="0"/>
                                          </p:stCondLst>
                                        </p:cTn>
                                        <p:tgtEl>
                                          <p:spTgt spid="19"/>
                                        </p:tgtEl>
                                        <p:attrNameLst>
                                          <p:attrName>ppt_x</p:attrName>
                                          <p:attrName>ppt_y</p:attrName>
                                        </p:attrNameLst>
                                      </p:cBhvr>
                                    </p:animMotion>
                                    <p:animEffect transition="in" filter="fade">
                                      <p:cBhvr>
                                        <p:cTn id="64" dur="1000"/>
                                        <p:tgtEl>
                                          <p:spTgt spid="19"/>
                                        </p:tgtEl>
                                      </p:cBhvr>
                                    </p:animEffect>
                                  </p:childTnLst>
                                </p:cTn>
                              </p:par>
                            </p:childTnLst>
                          </p:cTn>
                        </p:par>
                        <p:par>
                          <p:cTn id="65" fill="hold" nodeType="afterGroup">
                            <p:stCondLst>
                              <p:cond delay="7000"/>
                            </p:stCondLst>
                            <p:childTnLst>
                              <p:par>
                                <p:cTn id="66" presetID="2" presetClass="entr" presetSubtype="4"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r="http://schemas.openxmlformats.org/officeDocument/2006/relationships"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r="http://schemas.openxmlformats.org/officeDocument/2006/relationships"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r="http://schemas.openxmlformats.org/officeDocument/2006/relationships"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On-screen Show (16:9)</PresentationFormat>
  <Paragraphs>498</Paragraphs>
  <Slides>37</Slides>
  <Notes>2</Notes>
  <TotalTime>0</TotalTime>
  <HiddenSlides>0</HiddenSlides>
  <MMClips>1</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37</vt:i4>
      </vt:variant>
    </vt:vector>
  </HeadingPairs>
  <TitlesOfParts>
    <vt:vector baseType="lpstr" size="55">
      <vt:lpstr>Arial</vt:lpstr>
      <vt:lpstr>Calibri</vt:lpstr>
      <vt:lpstr>Calibri Light</vt:lpstr>
      <vt:lpstr>微软雅黑</vt:lpstr>
      <vt:lpstr>Impact</vt:lpstr>
      <vt:lpstr>Verdana</vt:lpstr>
      <vt:lpstr>宋体</vt:lpstr>
      <vt:lpstr>Agency FB</vt:lpstr>
      <vt:lpstr>方正兰亭黑_GBK</vt:lpstr>
      <vt:lpstr>Source Sans Pro Light</vt:lpstr>
      <vt:lpstr>Roboto</vt:lpstr>
      <vt:lpstr>Helvetica Light</vt:lpstr>
      <vt:lpstr>Kontrapunkt Bob</vt:lpstr>
      <vt:lpstr>Open Sans Light</vt:lpstr>
      <vt:lpstr>Open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28</cp:revision>
  <dcterms:created xsi:type="dcterms:W3CDTF">2015-07-20T03:32:00Z</dcterms:created>
  <dcterms:modified xsi:type="dcterms:W3CDTF">2023-05-08T04:36:10Z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